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3" r:id="rId1"/>
  </p:sldMasterIdLst>
  <p:notesMasterIdLst>
    <p:notesMasterId r:id="rId17"/>
  </p:notesMasterIdLst>
  <p:sldIdLst>
    <p:sldId id="256" r:id="rId2"/>
    <p:sldId id="257" r:id="rId3"/>
    <p:sldId id="259" r:id="rId4"/>
    <p:sldId id="310" r:id="rId5"/>
    <p:sldId id="318" r:id="rId6"/>
    <p:sldId id="317" r:id="rId7"/>
    <p:sldId id="272" r:id="rId8"/>
    <p:sldId id="260" r:id="rId9"/>
    <p:sldId id="275" r:id="rId10"/>
    <p:sldId id="314" r:id="rId11"/>
    <p:sldId id="319" r:id="rId12"/>
    <p:sldId id="321" r:id="rId13"/>
    <p:sldId id="322" r:id="rId14"/>
    <p:sldId id="316" r:id="rId15"/>
    <p:sldId id="265" r:id="rId16"/>
  </p:sldIdLst>
  <p:sldSz cx="9144000" cy="5143500" type="screen16x9"/>
  <p:notesSz cx="6858000" cy="9144000"/>
  <p:embeddedFontLst>
    <p:embeddedFont>
      <p:font typeface="Swis721 BlkCn BT" panose="020B0806030502040204"/>
      <p:regular r:id="rId18"/>
      <p:italic r:id="rId19"/>
    </p:embeddedFont>
    <p:embeddedFont>
      <p:font typeface="Open Sans Light" panose="020B0604020202020204" charset="0"/>
      <p:regular r:id="rId20"/>
      <p:bold r:id="rId21"/>
      <p:italic r:id="rId22"/>
      <p:boldItalic r:id="rId23"/>
    </p:embeddedFont>
    <p:embeddedFont>
      <p:font typeface="Fira Sans Extra Condensed Medium" panose="020B0604020202020204" charset="0"/>
      <p:regular r:id="rId24"/>
      <p:bold r:id="rId25"/>
      <p:italic r:id="rId26"/>
      <p:boldItalic r:id="rId27"/>
    </p:embeddedFont>
    <p:embeddedFont>
      <p:font typeface="DM Serif Display" panose="020B0604020202020204" charset="0"/>
      <p:regular r:id="rId28"/>
      <p: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4343"/>
    <a:srgbClr val="F3F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819154D-307B-45F8-A689-0521FD60E0BB}">
  <a:tblStyle styleId="{F819154D-307B-45F8-A689-0521FD60E0B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3"/>
  </p:normalViewPr>
  <p:slideViewPr>
    <p:cSldViewPr snapToGrid="0">
      <p:cViewPr varScale="1">
        <p:scale>
          <a:sx n="100" d="100"/>
          <a:sy n="100" d="100"/>
        </p:scale>
        <p:origin x="300" y="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6697280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4dfce81f19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4dfce81f19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978723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5465e7bc0b_1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5465e7bc0b_1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247444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Google Shape;524;g5f24f68604_0_3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5" name="Google Shape;525;g5f24f68604_0_3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536469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5465e7bc0b_1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5465e7bc0b_1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863026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5465e7bc0b_1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5465e7bc0b_1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526274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5465e7bc0b_1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5465e7bc0b_1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260353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5522eb7919_1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5522eb7919_1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22379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4dfce81f19_0_17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4dfce81f19_0_17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869312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5465e7bc0b_1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5465e7bc0b_1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082074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5465e7bc0b_1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5465e7bc0b_1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87214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5465e7bc0b_1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5465e7bc0b_1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04203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5465e7bc0b_1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5465e7bc0b_1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24018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g5f24f68604_0_1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2" name="Google Shape;442;g5f24f68604_0_1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39963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545caf3b90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545caf3b90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906283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Google Shape;524;g5f24f68604_0_3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5" name="Google Shape;525;g5f24f68604_0_3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302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slide">
  <p:cSld name="CUSTOM_7">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449550" y="1472625"/>
            <a:ext cx="4245000" cy="17823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1pPr>
            <a:lvl2pPr lvl="1"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2pPr>
            <a:lvl3pPr lvl="2"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3pPr>
            <a:lvl4pPr lvl="3"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4pPr>
            <a:lvl5pPr lvl="4"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5pPr>
            <a:lvl6pPr lvl="5"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6pPr>
            <a:lvl7pPr lvl="6"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7pPr>
            <a:lvl8pPr lvl="7"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8pPr>
            <a:lvl9pPr lvl="8"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9pPr>
          </a:lstStyle>
          <a:p>
            <a:endParaRPr/>
          </a:p>
        </p:txBody>
      </p:sp>
      <p:sp>
        <p:nvSpPr>
          <p:cNvPr id="10" name="Google Shape;10;p2"/>
          <p:cNvSpPr txBox="1">
            <a:spLocks noGrp="1"/>
          </p:cNvSpPr>
          <p:nvPr>
            <p:ph type="subTitle" idx="1"/>
          </p:nvPr>
        </p:nvSpPr>
        <p:spPr>
          <a:xfrm>
            <a:off x="2070875" y="2901600"/>
            <a:ext cx="5002200" cy="7170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rgbClr val="CCCCCC"/>
              </a:buClr>
              <a:buSzPts val="1200"/>
              <a:buNone/>
              <a:defRPr>
                <a:solidFill>
                  <a:srgbClr val="CCCCCC"/>
                </a:solidFill>
              </a:defRPr>
            </a:lvl1pPr>
            <a:lvl2pPr lvl="1" algn="ctr" rtl="0">
              <a:lnSpc>
                <a:spcPct val="100000"/>
              </a:lnSpc>
              <a:spcBef>
                <a:spcPts val="0"/>
              </a:spcBef>
              <a:spcAft>
                <a:spcPts val="0"/>
              </a:spcAft>
              <a:buClr>
                <a:srgbClr val="CCCCCC"/>
              </a:buClr>
              <a:buSzPts val="2800"/>
              <a:buNone/>
              <a:defRPr sz="2800">
                <a:solidFill>
                  <a:srgbClr val="CCCCCC"/>
                </a:solidFill>
              </a:defRPr>
            </a:lvl2pPr>
            <a:lvl3pPr lvl="2" algn="ctr" rtl="0">
              <a:lnSpc>
                <a:spcPct val="100000"/>
              </a:lnSpc>
              <a:spcBef>
                <a:spcPts val="0"/>
              </a:spcBef>
              <a:spcAft>
                <a:spcPts val="0"/>
              </a:spcAft>
              <a:buClr>
                <a:srgbClr val="CCCCCC"/>
              </a:buClr>
              <a:buSzPts val="2800"/>
              <a:buNone/>
              <a:defRPr sz="2800">
                <a:solidFill>
                  <a:srgbClr val="CCCCCC"/>
                </a:solidFill>
              </a:defRPr>
            </a:lvl3pPr>
            <a:lvl4pPr lvl="3" algn="ctr" rtl="0">
              <a:lnSpc>
                <a:spcPct val="100000"/>
              </a:lnSpc>
              <a:spcBef>
                <a:spcPts val="0"/>
              </a:spcBef>
              <a:spcAft>
                <a:spcPts val="0"/>
              </a:spcAft>
              <a:buClr>
                <a:srgbClr val="CCCCCC"/>
              </a:buClr>
              <a:buSzPts val="2800"/>
              <a:buNone/>
              <a:defRPr sz="2800">
                <a:solidFill>
                  <a:srgbClr val="CCCCCC"/>
                </a:solidFill>
              </a:defRPr>
            </a:lvl4pPr>
            <a:lvl5pPr lvl="4" algn="ctr" rtl="0">
              <a:lnSpc>
                <a:spcPct val="100000"/>
              </a:lnSpc>
              <a:spcBef>
                <a:spcPts val="0"/>
              </a:spcBef>
              <a:spcAft>
                <a:spcPts val="0"/>
              </a:spcAft>
              <a:buClr>
                <a:srgbClr val="CCCCCC"/>
              </a:buClr>
              <a:buSzPts val="2800"/>
              <a:buNone/>
              <a:defRPr sz="2800">
                <a:solidFill>
                  <a:srgbClr val="CCCCCC"/>
                </a:solidFill>
              </a:defRPr>
            </a:lvl5pPr>
            <a:lvl6pPr lvl="5" algn="ctr" rtl="0">
              <a:lnSpc>
                <a:spcPct val="100000"/>
              </a:lnSpc>
              <a:spcBef>
                <a:spcPts val="0"/>
              </a:spcBef>
              <a:spcAft>
                <a:spcPts val="0"/>
              </a:spcAft>
              <a:buClr>
                <a:srgbClr val="CCCCCC"/>
              </a:buClr>
              <a:buSzPts val="2800"/>
              <a:buNone/>
              <a:defRPr sz="2800">
                <a:solidFill>
                  <a:srgbClr val="CCCCCC"/>
                </a:solidFill>
              </a:defRPr>
            </a:lvl6pPr>
            <a:lvl7pPr lvl="6" algn="ctr" rtl="0">
              <a:lnSpc>
                <a:spcPct val="100000"/>
              </a:lnSpc>
              <a:spcBef>
                <a:spcPts val="0"/>
              </a:spcBef>
              <a:spcAft>
                <a:spcPts val="0"/>
              </a:spcAft>
              <a:buClr>
                <a:srgbClr val="CCCCCC"/>
              </a:buClr>
              <a:buSzPts val="2800"/>
              <a:buNone/>
              <a:defRPr sz="2800">
                <a:solidFill>
                  <a:srgbClr val="CCCCCC"/>
                </a:solidFill>
              </a:defRPr>
            </a:lvl7pPr>
            <a:lvl8pPr lvl="7" algn="ctr" rtl="0">
              <a:lnSpc>
                <a:spcPct val="100000"/>
              </a:lnSpc>
              <a:spcBef>
                <a:spcPts val="0"/>
              </a:spcBef>
              <a:spcAft>
                <a:spcPts val="0"/>
              </a:spcAft>
              <a:buClr>
                <a:srgbClr val="CCCCCC"/>
              </a:buClr>
              <a:buSzPts val="2800"/>
              <a:buNone/>
              <a:defRPr sz="2800">
                <a:solidFill>
                  <a:srgbClr val="CCCCCC"/>
                </a:solidFill>
              </a:defRPr>
            </a:lvl8pPr>
            <a:lvl9pPr lvl="8" algn="ctr" rtl="0">
              <a:lnSpc>
                <a:spcPct val="100000"/>
              </a:lnSpc>
              <a:spcBef>
                <a:spcPts val="0"/>
              </a:spcBef>
              <a:spcAft>
                <a:spcPts val="0"/>
              </a:spcAft>
              <a:buClr>
                <a:srgbClr val="CCCCCC"/>
              </a:buClr>
              <a:buSzPts val="2800"/>
              <a:buNone/>
              <a:defRPr sz="2800">
                <a:solidFill>
                  <a:srgbClr val="CCCCCC"/>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able of contents">
  <p:cSld name="CUSTOM_12">
    <p:spTree>
      <p:nvGrpSpPr>
        <p:cNvPr id="1" name="Shape 11"/>
        <p:cNvGrpSpPr/>
        <p:nvPr/>
      </p:nvGrpSpPr>
      <p:grpSpPr>
        <a:xfrm>
          <a:off x="0" y="0"/>
          <a:ext cx="0" cy="0"/>
          <a:chOff x="0" y="0"/>
          <a:chExt cx="0" cy="0"/>
        </a:xfrm>
      </p:grpSpPr>
      <p:sp>
        <p:nvSpPr>
          <p:cNvPr id="12" name="Google Shape;12;p3"/>
          <p:cNvSpPr/>
          <p:nvPr/>
        </p:nvSpPr>
        <p:spPr>
          <a:xfrm>
            <a:off x="1578888" y="1536078"/>
            <a:ext cx="7618500" cy="4869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3" name="Google Shape;13;p3"/>
          <p:cNvSpPr txBox="1">
            <a:spLocks noGrp="1"/>
          </p:cNvSpPr>
          <p:nvPr>
            <p:ph type="ctrTitle"/>
          </p:nvPr>
        </p:nvSpPr>
        <p:spPr>
          <a:xfrm>
            <a:off x="2869492" y="2202425"/>
            <a:ext cx="1170000" cy="577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200"/>
              <a:buNone/>
              <a:defRPr sz="1200"/>
            </a:lvl1pPr>
            <a:lvl2pPr lvl="1" algn="r" rtl="0">
              <a:spcBef>
                <a:spcPts val="0"/>
              </a:spcBef>
              <a:spcAft>
                <a:spcPts val="0"/>
              </a:spcAft>
              <a:buSzPts val="1200"/>
              <a:buNone/>
              <a:defRPr sz="1200"/>
            </a:lvl2pPr>
            <a:lvl3pPr lvl="2" algn="r" rtl="0">
              <a:spcBef>
                <a:spcPts val="0"/>
              </a:spcBef>
              <a:spcAft>
                <a:spcPts val="0"/>
              </a:spcAft>
              <a:buSzPts val="1200"/>
              <a:buNone/>
              <a:defRPr sz="1200"/>
            </a:lvl3pPr>
            <a:lvl4pPr lvl="3" algn="r" rtl="0">
              <a:spcBef>
                <a:spcPts val="0"/>
              </a:spcBef>
              <a:spcAft>
                <a:spcPts val="0"/>
              </a:spcAft>
              <a:buSzPts val="1200"/>
              <a:buNone/>
              <a:defRPr sz="1200"/>
            </a:lvl4pPr>
            <a:lvl5pPr lvl="4" algn="r" rtl="0">
              <a:spcBef>
                <a:spcPts val="0"/>
              </a:spcBef>
              <a:spcAft>
                <a:spcPts val="0"/>
              </a:spcAft>
              <a:buSzPts val="1200"/>
              <a:buNone/>
              <a:defRPr sz="1200"/>
            </a:lvl5pPr>
            <a:lvl6pPr lvl="5" algn="r" rtl="0">
              <a:spcBef>
                <a:spcPts val="0"/>
              </a:spcBef>
              <a:spcAft>
                <a:spcPts val="0"/>
              </a:spcAft>
              <a:buSzPts val="1200"/>
              <a:buNone/>
              <a:defRPr sz="1200"/>
            </a:lvl6pPr>
            <a:lvl7pPr lvl="6" algn="r" rtl="0">
              <a:spcBef>
                <a:spcPts val="0"/>
              </a:spcBef>
              <a:spcAft>
                <a:spcPts val="0"/>
              </a:spcAft>
              <a:buSzPts val="1200"/>
              <a:buNone/>
              <a:defRPr sz="1200"/>
            </a:lvl7pPr>
            <a:lvl8pPr lvl="7" algn="r" rtl="0">
              <a:spcBef>
                <a:spcPts val="0"/>
              </a:spcBef>
              <a:spcAft>
                <a:spcPts val="0"/>
              </a:spcAft>
              <a:buSzPts val="1200"/>
              <a:buNone/>
              <a:defRPr sz="1200"/>
            </a:lvl8pPr>
            <a:lvl9pPr lvl="8" algn="r" rtl="0">
              <a:spcBef>
                <a:spcPts val="0"/>
              </a:spcBef>
              <a:spcAft>
                <a:spcPts val="0"/>
              </a:spcAft>
              <a:buSzPts val="1200"/>
              <a:buNone/>
              <a:defRPr sz="1200"/>
            </a:lvl9pPr>
          </a:lstStyle>
          <a:p>
            <a:endParaRPr/>
          </a:p>
        </p:txBody>
      </p:sp>
      <p:sp>
        <p:nvSpPr>
          <p:cNvPr id="14" name="Google Shape;14;p3"/>
          <p:cNvSpPr txBox="1">
            <a:spLocks noGrp="1"/>
          </p:cNvSpPr>
          <p:nvPr>
            <p:ph type="subTitle" idx="1"/>
          </p:nvPr>
        </p:nvSpPr>
        <p:spPr>
          <a:xfrm>
            <a:off x="2133184" y="2617473"/>
            <a:ext cx="1906500" cy="572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000"/>
              <a:buNone/>
              <a:defRPr sz="1000"/>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15" name="Google Shape;15;p3"/>
          <p:cNvSpPr txBox="1">
            <a:spLocks noGrp="1"/>
          </p:cNvSpPr>
          <p:nvPr>
            <p:ph type="title" idx="2" hasCustomPrompt="1"/>
          </p:nvPr>
        </p:nvSpPr>
        <p:spPr>
          <a:xfrm>
            <a:off x="2285884" y="1624335"/>
            <a:ext cx="1753800" cy="577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5200"/>
              <a:buNone/>
              <a:defRPr sz="5200"/>
            </a:lvl1pPr>
            <a:lvl2pPr lvl="1"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9pPr>
          </a:lstStyle>
          <a:p>
            <a:r>
              <a:t>xx%</a:t>
            </a:r>
          </a:p>
        </p:txBody>
      </p:sp>
      <p:sp>
        <p:nvSpPr>
          <p:cNvPr id="16" name="Google Shape;16;p3"/>
          <p:cNvSpPr txBox="1">
            <a:spLocks noGrp="1"/>
          </p:cNvSpPr>
          <p:nvPr>
            <p:ph type="ctrTitle" idx="3"/>
          </p:nvPr>
        </p:nvSpPr>
        <p:spPr>
          <a:xfrm>
            <a:off x="3965788" y="2199025"/>
            <a:ext cx="2251800" cy="577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200"/>
              <a:buNone/>
              <a:defRPr sz="1200"/>
            </a:lvl1pPr>
            <a:lvl2pPr lvl="1" algn="r" rtl="0">
              <a:spcBef>
                <a:spcPts val="0"/>
              </a:spcBef>
              <a:spcAft>
                <a:spcPts val="0"/>
              </a:spcAft>
              <a:buSzPts val="1200"/>
              <a:buNone/>
              <a:defRPr sz="1200"/>
            </a:lvl2pPr>
            <a:lvl3pPr lvl="2" algn="r" rtl="0">
              <a:spcBef>
                <a:spcPts val="0"/>
              </a:spcBef>
              <a:spcAft>
                <a:spcPts val="0"/>
              </a:spcAft>
              <a:buSzPts val="1200"/>
              <a:buNone/>
              <a:defRPr sz="1200"/>
            </a:lvl3pPr>
            <a:lvl4pPr lvl="3" algn="r" rtl="0">
              <a:spcBef>
                <a:spcPts val="0"/>
              </a:spcBef>
              <a:spcAft>
                <a:spcPts val="0"/>
              </a:spcAft>
              <a:buSzPts val="1200"/>
              <a:buNone/>
              <a:defRPr sz="1200"/>
            </a:lvl4pPr>
            <a:lvl5pPr lvl="4" algn="r" rtl="0">
              <a:spcBef>
                <a:spcPts val="0"/>
              </a:spcBef>
              <a:spcAft>
                <a:spcPts val="0"/>
              </a:spcAft>
              <a:buSzPts val="1200"/>
              <a:buNone/>
              <a:defRPr sz="1200"/>
            </a:lvl5pPr>
            <a:lvl6pPr lvl="5" algn="r" rtl="0">
              <a:spcBef>
                <a:spcPts val="0"/>
              </a:spcBef>
              <a:spcAft>
                <a:spcPts val="0"/>
              </a:spcAft>
              <a:buSzPts val="1200"/>
              <a:buNone/>
              <a:defRPr sz="1200"/>
            </a:lvl6pPr>
            <a:lvl7pPr lvl="6" algn="r" rtl="0">
              <a:spcBef>
                <a:spcPts val="0"/>
              </a:spcBef>
              <a:spcAft>
                <a:spcPts val="0"/>
              </a:spcAft>
              <a:buSzPts val="1200"/>
              <a:buNone/>
              <a:defRPr sz="1200"/>
            </a:lvl7pPr>
            <a:lvl8pPr lvl="7" algn="r" rtl="0">
              <a:spcBef>
                <a:spcPts val="0"/>
              </a:spcBef>
              <a:spcAft>
                <a:spcPts val="0"/>
              </a:spcAft>
              <a:buSzPts val="1200"/>
              <a:buNone/>
              <a:defRPr sz="1200"/>
            </a:lvl8pPr>
            <a:lvl9pPr lvl="8" algn="r" rtl="0">
              <a:spcBef>
                <a:spcPts val="0"/>
              </a:spcBef>
              <a:spcAft>
                <a:spcPts val="0"/>
              </a:spcAft>
              <a:buSzPts val="1200"/>
              <a:buNone/>
              <a:defRPr sz="1200"/>
            </a:lvl9pPr>
          </a:lstStyle>
          <a:p>
            <a:endParaRPr/>
          </a:p>
        </p:txBody>
      </p:sp>
      <p:sp>
        <p:nvSpPr>
          <p:cNvPr id="17" name="Google Shape;17;p3"/>
          <p:cNvSpPr txBox="1">
            <a:spLocks noGrp="1"/>
          </p:cNvSpPr>
          <p:nvPr>
            <p:ph type="subTitle" idx="4"/>
          </p:nvPr>
        </p:nvSpPr>
        <p:spPr>
          <a:xfrm>
            <a:off x="4240888" y="2612183"/>
            <a:ext cx="1976700" cy="572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000"/>
              <a:buNone/>
              <a:defRPr sz="1000"/>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18" name="Google Shape;18;p3"/>
          <p:cNvSpPr txBox="1">
            <a:spLocks noGrp="1"/>
          </p:cNvSpPr>
          <p:nvPr>
            <p:ph type="title" idx="5" hasCustomPrompt="1"/>
          </p:nvPr>
        </p:nvSpPr>
        <p:spPr>
          <a:xfrm>
            <a:off x="4483545" y="1620937"/>
            <a:ext cx="1753800" cy="577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5200"/>
              <a:buNone/>
              <a:defRPr sz="5200"/>
            </a:lvl1pPr>
            <a:lvl2pPr lvl="1"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9pPr>
          </a:lstStyle>
          <a:p>
            <a:r>
              <a:t>xx%</a:t>
            </a:r>
          </a:p>
        </p:txBody>
      </p:sp>
      <p:sp>
        <p:nvSpPr>
          <p:cNvPr id="19" name="Google Shape;19;p3"/>
          <p:cNvSpPr txBox="1">
            <a:spLocks noGrp="1"/>
          </p:cNvSpPr>
          <p:nvPr>
            <p:ph type="ctrTitle" idx="6"/>
          </p:nvPr>
        </p:nvSpPr>
        <p:spPr>
          <a:xfrm>
            <a:off x="6974340" y="2199050"/>
            <a:ext cx="1444800" cy="577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200"/>
              <a:buNone/>
              <a:defRPr sz="1200"/>
            </a:lvl1pPr>
            <a:lvl2pPr lvl="1" algn="r" rtl="0">
              <a:spcBef>
                <a:spcPts val="0"/>
              </a:spcBef>
              <a:spcAft>
                <a:spcPts val="0"/>
              </a:spcAft>
              <a:buSzPts val="1200"/>
              <a:buNone/>
              <a:defRPr sz="1200"/>
            </a:lvl2pPr>
            <a:lvl3pPr lvl="2" algn="r" rtl="0">
              <a:spcBef>
                <a:spcPts val="0"/>
              </a:spcBef>
              <a:spcAft>
                <a:spcPts val="0"/>
              </a:spcAft>
              <a:buSzPts val="1200"/>
              <a:buNone/>
              <a:defRPr sz="1200"/>
            </a:lvl3pPr>
            <a:lvl4pPr lvl="3" algn="r" rtl="0">
              <a:spcBef>
                <a:spcPts val="0"/>
              </a:spcBef>
              <a:spcAft>
                <a:spcPts val="0"/>
              </a:spcAft>
              <a:buSzPts val="1200"/>
              <a:buNone/>
              <a:defRPr sz="1200"/>
            </a:lvl4pPr>
            <a:lvl5pPr lvl="4" algn="r" rtl="0">
              <a:spcBef>
                <a:spcPts val="0"/>
              </a:spcBef>
              <a:spcAft>
                <a:spcPts val="0"/>
              </a:spcAft>
              <a:buSzPts val="1200"/>
              <a:buNone/>
              <a:defRPr sz="1200"/>
            </a:lvl5pPr>
            <a:lvl6pPr lvl="5" algn="r" rtl="0">
              <a:spcBef>
                <a:spcPts val="0"/>
              </a:spcBef>
              <a:spcAft>
                <a:spcPts val="0"/>
              </a:spcAft>
              <a:buSzPts val="1200"/>
              <a:buNone/>
              <a:defRPr sz="1200"/>
            </a:lvl6pPr>
            <a:lvl7pPr lvl="6" algn="r" rtl="0">
              <a:spcBef>
                <a:spcPts val="0"/>
              </a:spcBef>
              <a:spcAft>
                <a:spcPts val="0"/>
              </a:spcAft>
              <a:buSzPts val="1200"/>
              <a:buNone/>
              <a:defRPr sz="1200"/>
            </a:lvl7pPr>
            <a:lvl8pPr lvl="7" algn="r" rtl="0">
              <a:spcBef>
                <a:spcPts val="0"/>
              </a:spcBef>
              <a:spcAft>
                <a:spcPts val="0"/>
              </a:spcAft>
              <a:buSzPts val="1200"/>
              <a:buNone/>
              <a:defRPr sz="1200"/>
            </a:lvl8pPr>
            <a:lvl9pPr lvl="8" algn="r" rtl="0">
              <a:spcBef>
                <a:spcPts val="0"/>
              </a:spcBef>
              <a:spcAft>
                <a:spcPts val="0"/>
              </a:spcAft>
              <a:buSzPts val="1200"/>
              <a:buNone/>
              <a:defRPr sz="1200"/>
            </a:lvl9pPr>
          </a:lstStyle>
          <a:p>
            <a:endParaRPr/>
          </a:p>
        </p:txBody>
      </p:sp>
      <p:sp>
        <p:nvSpPr>
          <p:cNvPr id="20" name="Google Shape;20;p3"/>
          <p:cNvSpPr txBox="1">
            <a:spLocks noGrp="1"/>
          </p:cNvSpPr>
          <p:nvPr>
            <p:ph type="subTitle" idx="7"/>
          </p:nvPr>
        </p:nvSpPr>
        <p:spPr>
          <a:xfrm>
            <a:off x="6512506" y="2612198"/>
            <a:ext cx="1906500" cy="572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000"/>
              <a:buNone/>
              <a:defRPr sz="1000"/>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21" name="Google Shape;21;p3"/>
          <p:cNvSpPr txBox="1">
            <a:spLocks noGrp="1"/>
          </p:cNvSpPr>
          <p:nvPr>
            <p:ph type="title" idx="8" hasCustomPrompt="1"/>
          </p:nvPr>
        </p:nvSpPr>
        <p:spPr>
          <a:xfrm>
            <a:off x="6665206" y="1620947"/>
            <a:ext cx="1753800" cy="577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5200"/>
              <a:buNone/>
              <a:defRPr sz="5200"/>
            </a:lvl1pPr>
            <a:lvl2pPr lvl="1"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9pPr>
          </a:lstStyle>
          <a:p>
            <a:r>
              <a:t>xx%</a:t>
            </a:r>
          </a:p>
        </p:txBody>
      </p:sp>
      <p:sp>
        <p:nvSpPr>
          <p:cNvPr id="22" name="Google Shape;22;p3"/>
          <p:cNvSpPr txBox="1">
            <a:spLocks noGrp="1"/>
          </p:cNvSpPr>
          <p:nvPr>
            <p:ph type="ctrTitle" idx="9"/>
          </p:nvPr>
        </p:nvSpPr>
        <p:spPr>
          <a:xfrm>
            <a:off x="725626" y="3784901"/>
            <a:ext cx="11700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23" name="Google Shape;23;p3"/>
          <p:cNvSpPr txBox="1">
            <a:spLocks noGrp="1"/>
          </p:cNvSpPr>
          <p:nvPr>
            <p:ph type="subTitle" idx="13"/>
          </p:nvPr>
        </p:nvSpPr>
        <p:spPr>
          <a:xfrm>
            <a:off x="725625" y="4199959"/>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4" name="Google Shape;24;p3"/>
          <p:cNvSpPr txBox="1">
            <a:spLocks noGrp="1"/>
          </p:cNvSpPr>
          <p:nvPr>
            <p:ph type="title" idx="14" hasCustomPrompt="1"/>
          </p:nvPr>
        </p:nvSpPr>
        <p:spPr>
          <a:xfrm>
            <a:off x="725637" y="3219993"/>
            <a:ext cx="17538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25" name="Google Shape;25;p3"/>
          <p:cNvSpPr txBox="1">
            <a:spLocks noGrp="1"/>
          </p:cNvSpPr>
          <p:nvPr>
            <p:ph type="ctrTitle" idx="15"/>
          </p:nvPr>
        </p:nvSpPr>
        <p:spPr>
          <a:xfrm>
            <a:off x="2870600" y="3781501"/>
            <a:ext cx="11286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26" name="Google Shape;26;p3"/>
          <p:cNvSpPr txBox="1">
            <a:spLocks noGrp="1"/>
          </p:cNvSpPr>
          <p:nvPr>
            <p:ph type="subTitle" idx="16"/>
          </p:nvPr>
        </p:nvSpPr>
        <p:spPr>
          <a:xfrm>
            <a:off x="2870596" y="4194668"/>
            <a:ext cx="19767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7" name="Google Shape;27;p3"/>
          <p:cNvSpPr txBox="1">
            <a:spLocks noGrp="1"/>
          </p:cNvSpPr>
          <p:nvPr>
            <p:ph type="title" idx="17" hasCustomPrompt="1"/>
          </p:nvPr>
        </p:nvSpPr>
        <p:spPr>
          <a:xfrm>
            <a:off x="2870612" y="3216594"/>
            <a:ext cx="17538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28" name="Google Shape;28;p3"/>
          <p:cNvSpPr txBox="1">
            <a:spLocks noGrp="1"/>
          </p:cNvSpPr>
          <p:nvPr>
            <p:ph type="ctrTitle" idx="18"/>
          </p:nvPr>
        </p:nvSpPr>
        <p:spPr>
          <a:xfrm>
            <a:off x="5015575" y="3781526"/>
            <a:ext cx="9165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29" name="Google Shape;29;p3"/>
          <p:cNvSpPr txBox="1">
            <a:spLocks noGrp="1"/>
          </p:cNvSpPr>
          <p:nvPr>
            <p:ph type="subTitle" idx="19"/>
          </p:nvPr>
        </p:nvSpPr>
        <p:spPr>
          <a:xfrm>
            <a:off x="5015575" y="4194684"/>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30" name="Google Shape;30;p3"/>
          <p:cNvSpPr txBox="1">
            <a:spLocks noGrp="1"/>
          </p:cNvSpPr>
          <p:nvPr>
            <p:ph type="title" idx="20" hasCustomPrompt="1"/>
          </p:nvPr>
        </p:nvSpPr>
        <p:spPr>
          <a:xfrm>
            <a:off x="5015587" y="3216604"/>
            <a:ext cx="17538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31" name="Google Shape;31;p3"/>
          <p:cNvSpPr/>
          <p:nvPr/>
        </p:nvSpPr>
        <p:spPr>
          <a:xfrm>
            <a:off x="737900" y="547725"/>
            <a:ext cx="749700" cy="486900"/>
          </a:xfrm>
          <a:prstGeom prst="rect">
            <a:avLst/>
          </a:pr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32" name="Google Shape;32;p3"/>
          <p:cNvSpPr txBox="1">
            <a:spLocks noGrp="1"/>
          </p:cNvSpPr>
          <p:nvPr>
            <p:ph type="ctrTitle" idx="21"/>
          </p:nvPr>
        </p:nvSpPr>
        <p:spPr>
          <a:xfrm>
            <a:off x="723600" y="470622"/>
            <a:ext cx="1753800" cy="9462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33" name="Google Shape;33;p3"/>
          <p:cNvSpPr/>
          <p:nvPr/>
        </p:nvSpPr>
        <p:spPr>
          <a:xfrm>
            <a:off x="-99062" y="3110610"/>
            <a:ext cx="7618500" cy="4869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subtitle">
  <p:cSld name="CUSTOM_14">
    <p:spTree>
      <p:nvGrpSpPr>
        <p:cNvPr id="1" name="Shape 37"/>
        <p:cNvGrpSpPr/>
        <p:nvPr/>
      </p:nvGrpSpPr>
      <p:grpSpPr>
        <a:xfrm>
          <a:off x="0" y="0"/>
          <a:ext cx="0" cy="0"/>
          <a:chOff x="0" y="0"/>
          <a:chExt cx="0" cy="0"/>
        </a:xfrm>
      </p:grpSpPr>
      <p:sp>
        <p:nvSpPr>
          <p:cNvPr id="38" name="Google Shape;38;p5"/>
          <p:cNvSpPr txBox="1">
            <a:spLocks noGrp="1"/>
          </p:cNvSpPr>
          <p:nvPr>
            <p:ph type="ctrTitle"/>
          </p:nvPr>
        </p:nvSpPr>
        <p:spPr>
          <a:xfrm>
            <a:off x="3870900" y="376498"/>
            <a:ext cx="3867300" cy="20541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800"/>
              <a:buNone/>
              <a:defRPr/>
            </a:lvl1pPr>
            <a:lvl2pPr lvl="1" algn="r" rtl="0">
              <a:spcBef>
                <a:spcPts val="0"/>
              </a:spcBef>
              <a:spcAft>
                <a:spcPts val="0"/>
              </a:spcAft>
              <a:buSzPts val="1600"/>
              <a:buNone/>
              <a:defRPr sz="1600"/>
            </a:lvl2pPr>
            <a:lvl3pPr lvl="2" algn="r" rtl="0">
              <a:spcBef>
                <a:spcPts val="0"/>
              </a:spcBef>
              <a:spcAft>
                <a:spcPts val="0"/>
              </a:spcAft>
              <a:buSzPts val="1600"/>
              <a:buNone/>
              <a:defRPr sz="1600"/>
            </a:lvl3pPr>
            <a:lvl4pPr lvl="3" algn="r" rtl="0">
              <a:spcBef>
                <a:spcPts val="0"/>
              </a:spcBef>
              <a:spcAft>
                <a:spcPts val="0"/>
              </a:spcAft>
              <a:buSzPts val="1600"/>
              <a:buNone/>
              <a:defRPr sz="1600"/>
            </a:lvl4pPr>
            <a:lvl5pPr lvl="4" algn="r" rtl="0">
              <a:spcBef>
                <a:spcPts val="0"/>
              </a:spcBef>
              <a:spcAft>
                <a:spcPts val="0"/>
              </a:spcAft>
              <a:buSzPts val="1600"/>
              <a:buNone/>
              <a:defRPr sz="1600"/>
            </a:lvl5pPr>
            <a:lvl6pPr lvl="5" algn="r" rtl="0">
              <a:spcBef>
                <a:spcPts val="0"/>
              </a:spcBef>
              <a:spcAft>
                <a:spcPts val="0"/>
              </a:spcAft>
              <a:buSzPts val="1600"/>
              <a:buNone/>
              <a:defRPr sz="1600"/>
            </a:lvl6pPr>
            <a:lvl7pPr lvl="6" algn="r" rtl="0">
              <a:spcBef>
                <a:spcPts val="0"/>
              </a:spcBef>
              <a:spcAft>
                <a:spcPts val="0"/>
              </a:spcAft>
              <a:buSzPts val="1600"/>
              <a:buNone/>
              <a:defRPr sz="1600"/>
            </a:lvl7pPr>
            <a:lvl8pPr lvl="7" algn="r" rtl="0">
              <a:spcBef>
                <a:spcPts val="0"/>
              </a:spcBef>
              <a:spcAft>
                <a:spcPts val="0"/>
              </a:spcAft>
              <a:buSzPts val="1600"/>
              <a:buNone/>
              <a:defRPr sz="1600"/>
            </a:lvl8pPr>
            <a:lvl9pPr lvl="8" algn="r" rtl="0">
              <a:spcBef>
                <a:spcPts val="0"/>
              </a:spcBef>
              <a:spcAft>
                <a:spcPts val="0"/>
              </a:spcAft>
              <a:buSzPts val="1600"/>
              <a:buNone/>
              <a:defRPr sz="1600"/>
            </a:lvl9pPr>
          </a:lstStyle>
          <a:p>
            <a:endParaRPr/>
          </a:p>
        </p:txBody>
      </p:sp>
      <p:sp>
        <p:nvSpPr>
          <p:cNvPr id="39" name="Google Shape;39;p5"/>
          <p:cNvSpPr txBox="1">
            <a:spLocks noGrp="1"/>
          </p:cNvSpPr>
          <p:nvPr>
            <p:ph type="subTitle" idx="1"/>
          </p:nvPr>
        </p:nvSpPr>
        <p:spPr>
          <a:xfrm>
            <a:off x="4754950" y="2314225"/>
            <a:ext cx="2983200" cy="1784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200"/>
              <a:buNone/>
              <a:defRPr/>
            </a:lvl1pPr>
            <a:lvl2pPr lvl="1" algn="r" rtl="0">
              <a:lnSpc>
                <a:spcPct val="100000"/>
              </a:lnSpc>
              <a:spcBef>
                <a:spcPts val="0"/>
              </a:spcBef>
              <a:spcAft>
                <a:spcPts val="0"/>
              </a:spcAft>
              <a:buSzPts val="1200"/>
              <a:buNone/>
              <a:defRPr/>
            </a:lvl2pPr>
            <a:lvl3pPr lvl="2" algn="r" rtl="0">
              <a:lnSpc>
                <a:spcPct val="100000"/>
              </a:lnSpc>
              <a:spcBef>
                <a:spcPts val="0"/>
              </a:spcBef>
              <a:spcAft>
                <a:spcPts val="0"/>
              </a:spcAft>
              <a:buSzPts val="1200"/>
              <a:buNone/>
              <a:defRPr/>
            </a:lvl3pPr>
            <a:lvl4pPr lvl="3" algn="r" rtl="0">
              <a:lnSpc>
                <a:spcPct val="100000"/>
              </a:lnSpc>
              <a:spcBef>
                <a:spcPts val="0"/>
              </a:spcBef>
              <a:spcAft>
                <a:spcPts val="0"/>
              </a:spcAft>
              <a:buSzPts val="1200"/>
              <a:buNone/>
              <a:defRPr/>
            </a:lvl4pPr>
            <a:lvl5pPr lvl="4" algn="r" rtl="0">
              <a:lnSpc>
                <a:spcPct val="100000"/>
              </a:lnSpc>
              <a:spcBef>
                <a:spcPts val="0"/>
              </a:spcBef>
              <a:spcAft>
                <a:spcPts val="0"/>
              </a:spcAft>
              <a:buSzPts val="1200"/>
              <a:buNone/>
              <a:defRPr/>
            </a:lvl5pPr>
            <a:lvl6pPr lvl="5" algn="r" rtl="0">
              <a:lnSpc>
                <a:spcPct val="100000"/>
              </a:lnSpc>
              <a:spcBef>
                <a:spcPts val="0"/>
              </a:spcBef>
              <a:spcAft>
                <a:spcPts val="0"/>
              </a:spcAft>
              <a:buSzPts val="1200"/>
              <a:buNone/>
              <a:defRPr/>
            </a:lvl6pPr>
            <a:lvl7pPr lvl="6" algn="r" rtl="0">
              <a:lnSpc>
                <a:spcPct val="100000"/>
              </a:lnSpc>
              <a:spcBef>
                <a:spcPts val="0"/>
              </a:spcBef>
              <a:spcAft>
                <a:spcPts val="0"/>
              </a:spcAft>
              <a:buSzPts val="1200"/>
              <a:buNone/>
              <a:defRPr/>
            </a:lvl7pPr>
            <a:lvl8pPr lvl="7" algn="r" rtl="0">
              <a:lnSpc>
                <a:spcPct val="100000"/>
              </a:lnSpc>
              <a:spcBef>
                <a:spcPts val="0"/>
              </a:spcBef>
              <a:spcAft>
                <a:spcPts val="0"/>
              </a:spcAft>
              <a:buSzPts val="1200"/>
              <a:buNone/>
              <a:defRPr/>
            </a:lvl8pPr>
            <a:lvl9pPr lvl="8" algn="r" rtl="0">
              <a:lnSpc>
                <a:spcPct val="100000"/>
              </a:lnSpc>
              <a:spcBef>
                <a:spcPts val="0"/>
              </a:spcBef>
              <a:spcAft>
                <a:spcPts val="0"/>
              </a:spcAft>
              <a:buSzPts val="12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Headline design 1">
  <p:cSld name="CUSTOM_7_2">
    <p:spTree>
      <p:nvGrpSpPr>
        <p:cNvPr id="1" name="Shape 40"/>
        <p:cNvGrpSpPr/>
        <p:nvPr/>
      </p:nvGrpSpPr>
      <p:grpSpPr>
        <a:xfrm>
          <a:off x="0" y="0"/>
          <a:ext cx="0" cy="0"/>
          <a:chOff x="0" y="0"/>
          <a:chExt cx="0" cy="0"/>
        </a:xfrm>
      </p:grpSpPr>
      <p:sp>
        <p:nvSpPr>
          <p:cNvPr id="41" name="Google Shape;41;p6"/>
          <p:cNvSpPr txBox="1">
            <a:spLocks noGrp="1"/>
          </p:cNvSpPr>
          <p:nvPr>
            <p:ph type="ctrTitle"/>
          </p:nvPr>
        </p:nvSpPr>
        <p:spPr>
          <a:xfrm flipH="1">
            <a:off x="4101725" y="2243225"/>
            <a:ext cx="2755800" cy="19212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CCCCCC"/>
              </a:buClr>
              <a:buSzPts val="3600"/>
              <a:buNone/>
              <a:defRPr sz="3600">
                <a:solidFill>
                  <a:srgbClr val="CCCCCC"/>
                </a:solidFill>
              </a:defRPr>
            </a:lvl1pPr>
            <a:lvl2pPr lvl="1" rtl="0">
              <a:spcBef>
                <a:spcPts val="0"/>
              </a:spcBef>
              <a:spcAft>
                <a:spcPts val="0"/>
              </a:spcAft>
              <a:buClr>
                <a:srgbClr val="CCCCCC"/>
              </a:buClr>
              <a:buSzPts val="6500"/>
              <a:buNone/>
              <a:defRPr sz="6500">
                <a:solidFill>
                  <a:srgbClr val="CCCCCC"/>
                </a:solidFill>
              </a:defRPr>
            </a:lvl2pPr>
            <a:lvl3pPr lvl="2" rtl="0">
              <a:spcBef>
                <a:spcPts val="0"/>
              </a:spcBef>
              <a:spcAft>
                <a:spcPts val="0"/>
              </a:spcAft>
              <a:buClr>
                <a:srgbClr val="CCCCCC"/>
              </a:buClr>
              <a:buSzPts val="6500"/>
              <a:buNone/>
              <a:defRPr sz="6500">
                <a:solidFill>
                  <a:srgbClr val="CCCCCC"/>
                </a:solidFill>
              </a:defRPr>
            </a:lvl3pPr>
            <a:lvl4pPr lvl="3" rtl="0">
              <a:spcBef>
                <a:spcPts val="0"/>
              </a:spcBef>
              <a:spcAft>
                <a:spcPts val="0"/>
              </a:spcAft>
              <a:buClr>
                <a:srgbClr val="CCCCCC"/>
              </a:buClr>
              <a:buSzPts val="6500"/>
              <a:buNone/>
              <a:defRPr sz="6500">
                <a:solidFill>
                  <a:srgbClr val="CCCCCC"/>
                </a:solidFill>
              </a:defRPr>
            </a:lvl4pPr>
            <a:lvl5pPr lvl="4" rtl="0">
              <a:spcBef>
                <a:spcPts val="0"/>
              </a:spcBef>
              <a:spcAft>
                <a:spcPts val="0"/>
              </a:spcAft>
              <a:buClr>
                <a:srgbClr val="CCCCCC"/>
              </a:buClr>
              <a:buSzPts val="6500"/>
              <a:buNone/>
              <a:defRPr sz="6500">
                <a:solidFill>
                  <a:srgbClr val="CCCCCC"/>
                </a:solidFill>
              </a:defRPr>
            </a:lvl5pPr>
            <a:lvl6pPr lvl="5" rtl="0">
              <a:spcBef>
                <a:spcPts val="0"/>
              </a:spcBef>
              <a:spcAft>
                <a:spcPts val="0"/>
              </a:spcAft>
              <a:buClr>
                <a:srgbClr val="CCCCCC"/>
              </a:buClr>
              <a:buSzPts val="6500"/>
              <a:buNone/>
              <a:defRPr sz="6500">
                <a:solidFill>
                  <a:srgbClr val="CCCCCC"/>
                </a:solidFill>
              </a:defRPr>
            </a:lvl6pPr>
            <a:lvl7pPr lvl="6" rtl="0">
              <a:spcBef>
                <a:spcPts val="0"/>
              </a:spcBef>
              <a:spcAft>
                <a:spcPts val="0"/>
              </a:spcAft>
              <a:buClr>
                <a:srgbClr val="CCCCCC"/>
              </a:buClr>
              <a:buSzPts val="6500"/>
              <a:buNone/>
              <a:defRPr sz="6500">
                <a:solidFill>
                  <a:srgbClr val="CCCCCC"/>
                </a:solidFill>
              </a:defRPr>
            </a:lvl7pPr>
            <a:lvl8pPr lvl="7" rtl="0">
              <a:spcBef>
                <a:spcPts val="0"/>
              </a:spcBef>
              <a:spcAft>
                <a:spcPts val="0"/>
              </a:spcAft>
              <a:buClr>
                <a:srgbClr val="CCCCCC"/>
              </a:buClr>
              <a:buSzPts val="6500"/>
              <a:buNone/>
              <a:defRPr sz="6500">
                <a:solidFill>
                  <a:srgbClr val="CCCCCC"/>
                </a:solidFill>
              </a:defRPr>
            </a:lvl8pPr>
            <a:lvl9pPr lvl="8" rtl="0">
              <a:spcBef>
                <a:spcPts val="0"/>
              </a:spcBef>
              <a:spcAft>
                <a:spcPts val="0"/>
              </a:spcAft>
              <a:buClr>
                <a:srgbClr val="CCCCCC"/>
              </a:buClr>
              <a:buSzPts val="6500"/>
              <a:buNone/>
              <a:defRPr sz="6500">
                <a:solidFill>
                  <a:srgbClr val="CCCCCC"/>
                </a:solidFill>
              </a:defRPr>
            </a:lvl9pPr>
          </a:lstStyle>
          <a:p>
            <a:endParaRPr/>
          </a:p>
        </p:txBody>
      </p:sp>
      <p:sp>
        <p:nvSpPr>
          <p:cNvPr id="42" name="Google Shape;42;p6"/>
          <p:cNvSpPr txBox="1">
            <a:spLocks noGrp="1"/>
          </p:cNvSpPr>
          <p:nvPr>
            <p:ph type="title" idx="2" hasCustomPrompt="1"/>
          </p:nvPr>
        </p:nvSpPr>
        <p:spPr>
          <a:xfrm flipH="1">
            <a:off x="-746050" y="2419325"/>
            <a:ext cx="4488300" cy="16224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CCCCCC"/>
              </a:buClr>
              <a:buSzPts val="16000"/>
              <a:buNone/>
              <a:defRPr sz="16000">
                <a:solidFill>
                  <a:srgbClr val="CCCCCC"/>
                </a:solidFill>
              </a:defRPr>
            </a:lvl1pPr>
            <a:lvl2pPr lvl="1"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9pPr>
          </a:lstStyle>
          <a:p>
            <a:r>
              <a:t>xx%</a:t>
            </a:r>
          </a:p>
        </p:txBody>
      </p:sp>
      <p:sp>
        <p:nvSpPr>
          <p:cNvPr id="43" name="Google Shape;43;p6"/>
          <p:cNvSpPr/>
          <p:nvPr/>
        </p:nvSpPr>
        <p:spPr>
          <a:xfrm>
            <a:off x="2522400" y="753125"/>
            <a:ext cx="4099200" cy="3583200"/>
          </a:xfrm>
          <a:prstGeom prst="rect">
            <a:avLst/>
          </a:prstGeom>
          <a:noFill/>
          <a:ln w="9525" cap="flat" cmpd="sng">
            <a:solidFill>
              <a:srgbClr val="F3F3F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CCCCCC"/>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Headline design 2">
  <p:cSld name="CUSTOM_18">
    <p:spTree>
      <p:nvGrpSpPr>
        <p:cNvPr id="1" name="Shape 69"/>
        <p:cNvGrpSpPr/>
        <p:nvPr/>
      </p:nvGrpSpPr>
      <p:grpSpPr>
        <a:xfrm>
          <a:off x="0" y="0"/>
          <a:ext cx="0" cy="0"/>
          <a:chOff x="0" y="0"/>
          <a:chExt cx="0" cy="0"/>
        </a:xfrm>
      </p:grpSpPr>
      <p:sp>
        <p:nvSpPr>
          <p:cNvPr id="70" name="Google Shape;70;p11"/>
          <p:cNvSpPr/>
          <p:nvPr/>
        </p:nvSpPr>
        <p:spPr>
          <a:xfrm>
            <a:off x="2522400" y="753125"/>
            <a:ext cx="4099200" cy="3583200"/>
          </a:xfrm>
          <a:prstGeom prst="rect">
            <a:avLst/>
          </a:prstGeom>
          <a:noFill/>
          <a:ln w="9525" cap="flat" cmpd="sng">
            <a:solidFill>
              <a:srgbClr val="F3F3F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7B7B7"/>
              </a:solidFill>
            </a:endParaRPr>
          </a:p>
        </p:txBody>
      </p:sp>
      <p:sp>
        <p:nvSpPr>
          <p:cNvPr id="71" name="Google Shape;71;p11"/>
          <p:cNvSpPr txBox="1">
            <a:spLocks noGrp="1"/>
          </p:cNvSpPr>
          <p:nvPr>
            <p:ph type="ctrTitle"/>
          </p:nvPr>
        </p:nvSpPr>
        <p:spPr>
          <a:xfrm flipH="1">
            <a:off x="2730125" y="2243225"/>
            <a:ext cx="2755800" cy="1921200"/>
          </a:xfrm>
          <a:prstGeom prst="rect">
            <a:avLst/>
          </a:prstGeom>
        </p:spPr>
        <p:txBody>
          <a:bodyPr spcFirstLastPara="1" wrap="square" lIns="91425" tIns="91425" rIns="91425" bIns="91425" anchor="b" anchorCtr="0">
            <a:noAutofit/>
          </a:bodyPr>
          <a:lstStyle>
            <a:lvl1pPr lvl="0" algn="r" rtl="0">
              <a:spcBef>
                <a:spcPts val="0"/>
              </a:spcBef>
              <a:spcAft>
                <a:spcPts val="0"/>
              </a:spcAft>
              <a:buClr>
                <a:srgbClr val="B7B7B7"/>
              </a:buClr>
              <a:buSzPts val="3600"/>
              <a:buNone/>
              <a:defRPr sz="3600">
                <a:solidFill>
                  <a:srgbClr val="B7B7B7"/>
                </a:solidFill>
              </a:defRPr>
            </a:lvl1pPr>
            <a:lvl2pPr lvl="1" algn="r" rtl="0">
              <a:spcBef>
                <a:spcPts val="0"/>
              </a:spcBef>
              <a:spcAft>
                <a:spcPts val="0"/>
              </a:spcAft>
              <a:buClr>
                <a:srgbClr val="B7B7B7"/>
              </a:buClr>
              <a:buSzPts val="6500"/>
              <a:buNone/>
              <a:defRPr sz="6500">
                <a:solidFill>
                  <a:srgbClr val="B7B7B7"/>
                </a:solidFill>
              </a:defRPr>
            </a:lvl2pPr>
            <a:lvl3pPr lvl="2" algn="r" rtl="0">
              <a:spcBef>
                <a:spcPts val="0"/>
              </a:spcBef>
              <a:spcAft>
                <a:spcPts val="0"/>
              </a:spcAft>
              <a:buClr>
                <a:srgbClr val="B7B7B7"/>
              </a:buClr>
              <a:buSzPts val="6500"/>
              <a:buNone/>
              <a:defRPr sz="6500">
                <a:solidFill>
                  <a:srgbClr val="B7B7B7"/>
                </a:solidFill>
              </a:defRPr>
            </a:lvl3pPr>
            <a:lvl4pPr lvl="3" algn="r" rtl="0">
              <a:spcBef>
                <a:spcPts val="0"/>
              </a:spcBef>
              <a:spcAft>
                <a:spcPts val="0"/>
              </a:spcAft>
              <a:buClr>
                <a:srgbClr val="B7B7B7"/>
              </a:buClr>
              <a:buSzPts val="6500"/>
              <a:buNone/>
              <a:defRPr sz="6500">
                <a:solidFill>
                  <a:srgbClr val="B7B7B7"/>
                </a:solidFill>
              </a:defRPr>
            </a:lvl4pPr>
            <a:lvl5pPr lvl="4" algn="r" rtl="0">
              <a:spcBef>
                <a:spcPts val="0"/>
              </a:spcBef>
              <a:spcAft>
                <a:spcPts val="0"/>
              </a:spcAft>
              <a:buClr>
                <a:srgbClr val="B7B7B7"/>
              </a:buClr>
              <a:buSzPts val="6500"/>
              <a:buNone/>
              <a:defRPr sz="6500">
                <a:solidFill>
                  <a:srgbClr val="B7B7B7"/>
                </a:solidFill>
              </a:defRPr>
            </a:lvl5pPr>
            <a:lvl6pPr lvl="5" algn="r" rtl="0">
              <a:spcBef>
                <a:spcPts val="0"/>
              </a:spcBef>
              <a:spcAft>
                <a:spcPts val="0"/>
              </a:spcAft>
              <a:buClr>
                <a:srgbClr val="B7B7B7"/>
              </a:buClr>
              <a:buSzPts val="6500"/>
              <a:buNone/>
              <a:defRPr sz="6500">
                <a:solidFill>
                  <a:srgbClr val="B7B7B7"/>
                </a:solidFill>
              </a:defRPr>
            </a:lvl6pPr>
            <a:lvl7pPr lvl="6" algn="r" rtl="0">
              <a:spcBef>
                <a:spcPts val="0"/>
              </a:spcBef>
              <a:spcAft>
                <a:spcPts val="0"/>
              </a:spcAft>
              <a:buClr>
                <a:srgbClr val="B7B7B7"/>
              </a:buClr>
              <a:buSzPts val="6500"/>
              <a:buNone/>
              <a:defRPr sz="6500">
                <a:solidFill>
                  <a:srgbClr val="B7B7B7"/>
                </a:solidFill>
              </a:defRPr>
            </a:lvl7pPr>
            <a:lvl8pPr lvl="7" algn="r" rtl="0">
              <a:spcBef>
                <a:spcPts val="0"/>
              </a:spcBef>
              <a:spcAft>
                <a:spcPts val="0"/>
              </a:spcAft>
              <a:buClr>
                <a:srgbClr val="B7B7B7"/>
              </a:buClr>
              <a:buSzPts val="6500"/>
              <a:buNone/>
              <a:defRPr sz="6500">
                <a:solidFill>
                  <a:srgbClr val="B7B7B7"/>
                </a:solidFill>
              </a:defRPr>
            </a:lvl8pPr>
            <a:lvl9pPr lvl="8" algn="r" rtl="0">
              <a:spcBef>
                <a:spcPts val="0"/>
              </a:spcBef>
              <a:spcAft>
                <a:spcPts val="0"/>
              </a:spcAft>
              <a:buClr>
                <a:srgbClr val="B7B7B7"/>
              </a:buClr>
              <a:buSzPts val="6500"/>
              <a:buNone/>
              <a:defRPr sz="6500">
                <a:solidFill>
                  <a:srgbClr val="B7B7B7"/>
                </a:solidFill>
              </a:defRPr>
            </a:lvl9pPr>
          </a:lstStyle>
          <a:p>
            <a:endParaRPr/>
          </a:p>
        </p:txBody>
      </p:sp>
      <p:sp>
        <p:nvSpPr>
          <p:cNvPr id="72" name="Google Shape;72;p11"/>
          <p:cNvSpPr txBox="1">
            <a:spLocks noGrp="1"/>
          </p:cNvSpPr>
          <p:nvPr>
            <p:ph type="title" idx="2" hasCustomPrompt="1"/>
          </p:nvPr>
        </p:nvSpPr>
        <p:spPr>
          <a:xfrm flipH="1">
            <a:off x="3514050" y="2419325"/>
            <a:ext cx="4488300" cy="16224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B7B7B7"/>
              </a:buClr>
              <a:buSzPts val="16000"/>
              <a:buNone/>
              <a:defRPr sz="16000">
                <a:solidFill>
                  <a:srgbClr val="B7B7B7"/>
                </a:solidFill>
              </a:defRPr>
            </a:lvl1pPr>
            <a:lvl2pPr lvl="1" rtl="0">
              <a:spcBef>
                <a:spcPts val="0"/>
              </a:spcBef>
              <a:spcAft>
                <a:spcPts val="0"/>
              </a:spcAft>
              <a:buClr>
                <a:srgbClr val="B7B7B7"/>
              </a:buClr>
              <a:buSzPts val="14000"/>
              <a:buFont typeface="Fira Sans Extra Condensed Medium"/>
              <a:buNone/>
              <a:defRPr sz="14000">
                <a:solidFill>
                  <a:srgbClr val="B7B7B7"/>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B7B7B7"/>
              </a:buClr>
              <a:buSzPts val="14000"/>
              <a:buFont typeface="Fira Sans Extra Condensed Medium"/>
              <a:buNone/>
              <a:defRPr sz="14000">
                <a:solidFill>
                  <a:srgbClr val="B7B7B7"/>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B7B7B7"/>
              </a:buClr>
              <a:buSzPts val="14000"/>
              <a:buFont typeface="Fira Sans Extra Condensed Medium"/>
              <a:buNone/>
              <a:defRPr sz="14000">
                <a:solidFill>
                  <a:srgbClr val="B7B7B7"/>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B7B7B7"/>
              </a:buClr>
              <a:buSzPts val="14000"/>
              <a:buFont typeface="Fira Sans Extra Condensed Medium"/>
              <a:buNone/>
              <a:defRPr sz="14000">
                <a:solidFill>
                  <a:srgbClr val="B7B7B7"/>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B7B7B7"/>
              </a:buClr>
              <a:buSzPts val="14000"/>
              <a:buFont typeface="Fira Sans Extra Condensed Medium"/>
              <a:buNone/>
              <a:defRPr sz="14000">
                <a:solidFill>
                  <a:srgbClr val="B7B7B7"/>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B7B7B7"/>
              </a:buClr>
              <a:buSzPts val="14000"/>
              <a:buFont typeface="Fira Sans Extra Condensed Medium"/>
              <a:buNone/>
              <a:defRPr sz="14000">
                <a:solidFill>
                  <a:srgbClr val="B7B7B7"/>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B7B7B7"/>
              </a:buClr>
              <a:buSzPts val="14000"/>
              <a:buFont typeface="Fira Sans Extra Condensed Medium"/>
              <a:buNone/>
              <a:defRPr sz="14000">
                <a:solidFill>
                  <a:srgbClr val="B7B7B7"/>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B7B7B7"/>
              </a:buClr>
              <a:buSzPts val="14000"/>
              <a:buFont typeface="Fira Sans Extra Condensed Medium"/>
              <a:buNone/>
              <a:defRPr sz="14000">
                <a:solidFill>
                  <a:srgbClr val="B7B7B7"/>
                </a:solidFill>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design">
  <p:cSld name="CUSTOM_6_1_1">
    <p:spTree>
      <p:nvGrpSpPr>
        <p:cNvPr id="1" name="Shape 73"/>
        <p:cNvGrpSpPr/>
        <p:nvPr/>
      </p:nvGrpSpPr>
      <p:grpSpPr>
        <a:xfrm>
          <a:off x="0" y="0"/>
          <a:ext cx="0" cy="0"/>
          <a:chOff x="0" y="0"/>
          <a:chExt cx="0" cy="0"/>
        </a:xfrm>
      </p:grpSpPr>
      <p:sp>
        <p:nvSpPr>
          <p:cNvPr id="74" name="Google Shape;74;p12"/>
          <p:cNvSpPr txBox="1">
            <a:spLocks noGrp="1"/>
          </p:cNvSpPr>
          <p:nvPr>
            <p:ph type="ctrTitle"/>
          </p:nvPr>
        </p:nvSpPr>
        <p:spPr>
          <a:xfrm>
            <a:off x="723600" y="470625"/>
            <a:ext cx="1497600" cy="9462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hree columns 1">
  <p:cSld name="CUSTOM_21">
    <p:spTree>
      <p:nvGrpSpPr>
        <p:cNvPr id="1" name="Shape 89"/>
        <p:cNvGrpSpPr/>
        <p:nvPr/>
      </p:nvGrpSpPr>
      <p:grpSpPr>
        <a:xfrm>
          <a:off x="0" y="0"/>
          <a:ext cx="0" cy="0"/>
          <a:chOff x="0" y="0"/>
          <a:chExt cx="0" cy="0"/>
        </a:xfrm>
      </p:grpSpPr>
      <p:sp>
        <p:nvSpPr>
          <p:cNvPr id="90" name="Google Shape;90;p15"/>
          <p:cNvSpPr txBox="1">
            <a:spLocks noGrp="1"/>
          </p:cNvSpPr>
          <p:nvPr>
            <p:ph type="subTitle" idx="1"/>
          </p:nvPr>
        </p:nvSpPr>
        <p:spPr>
          <a:xfrm>
            <a:off x="865200" y="3035650"/>
            <a:ext cx="1818000" cy="111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000000"/>
              </a:buClr>
              <a:buSzPts val="1000"/>
              <a:buNone/>
              <a:defRPr sz="1000">
                <a:solidFill>
                  <a:srgbClr val="000000"/>
                </a:solidFill>
              </a:defRPr>
            </a:lvl1pPr>
            <a:lvl2pPr lvl="1" algn="ctr" rtl="0">
              <a:lnSpc>
                <a:spcPct val="100000"/>
              </a:lnSpc>
              <a:spcBef>
                <a:spcPts val="0"/>
              </a:spcBef>
              <a:spcAft>
                <a:spcPts val="0"/>
              </a:spcAft>
              <a:buClr>
                <a:srgbClr val="000000"/>
              </a:buClr>
              <a:buSzPts val="1000"/>
              <a:buNone/>
              <a:defRPr sz="1000">
                <a:solidFill>
                  <a:srgbClr val="000000"/>
                </a:solidFill>
              </a:defRPr>
            </a:lvl2pPr>
            <a:lvl3pPr lvl="2" algn="ctr" rtl="0">
              <a:lnSpc>
                <a:spcPct val="100000"/>
              </a:lnSpc>
              <a:spcBef>
                <a:spcPts val="0"/>
              </a:spcBef>
              <a:spcAft>
                <a:spcPts val="0"/>
              </a:spcAft>
              <a:buClr>
                <a:srgbClr val="000000"/>
              </a:buClr>
              <a:buSzPts val="1000"/>
              <a:buNone/>
              <a:defRPr sz="1000">
                <a:solidFill>
                  <a:srgbClr val="000000"/>
                </a:solidFill>
              </a:defRPr>
            </a:lvl3pPr>
            <a:lvl4pPr lvl="3" algn="ctr" rtl="0">
              <a:lnSpc>
                <a:spcPct val="100000"/>
              </a:lnSpc>
              <a:spcBef>
                <a:spcPts val="0"/>
              </a:spcBef>
              <a:spcAft>
                <a:spcPts val="0"/>
              </a:spcAft>
              <a:buClr>
                <a:srgbClr val="000000"/>
              </a:buClr>
              <a:buSzPts val="1000"/>
              <a:buNone/>
              <a:defRPr sz="1000">
                <a:solidFill>
                  <a:srgbClr val="000000"/>
                </a:solidFill>
              </a:defRPr>
            </a:lvl4pPr>
            <a:lvl5pPr lvl="4" algn="ctr" rtl="0">
              <a:lnSpc>
                <a:spcPct val="100000"/>
              </a:lnSpc>
              <a:spcBef>
                <a:spcPts val="0"/>
              </a:spcBef>
              <a:spcAft>
                <a:spcPts val="0"/>
              </a:spcAft>
              <a:buClr>
                <a:srgbClr val="000000"/>
              </a:buClr>
              <a:buSzPts val="1000"/>
              <a:buNone/>
              <a:defRPr sz="1000">
                <a:solidFill>
                  <a:srgbClr val="000000"/>
                </a:solidFill>
              </a:defRPr>
            </a:lvl5pPr>
            <a:lvl6pPr lvl="5" algn="ctr" rtl="0">
              <a:lnSpc>
                <a:spcPct val="100000"/>
              </a:lnSpc>
              <a:spcBef>
                <a:spcPts val="0"/>
              </a:spcBef>
              <a:spcAft>
                <a:spcPts val="0"/>
              </a:spcAft>
              <a:buClr>
                <a:srgbClr val="000000"/>
              </a:buClr>
              <a:buSzPts val="1000"/>
              <a:buNone/>
              <a:defRPr sz="1000">
                <a:solidFill>
                  <a:srgbClr val="000000"/>
                </a:solidFill>
              </a:defRPr>
            </a:lvl6pPr>
            <a:lvl7pPr lvl="6" algn="ctr" rtl="0">
              <a:lnSpc>
                <a:spcPct val="100000"/>
              </a:lnSpc>
              <a:spcBef>
                <a:spcPts val="0"/>
              </a:spcBef>
              <a:spcAft>
                <a:spcPts val="0"/>
              </a:spcAft>
              <a:buClr>
                <a:srgbClr val="000000"/>
              </a:buClr>
              <a:buSzPts val="1000"/>
              <a:buNone/>
              <a:defRPr sz="1000">
                <a:solidFill>
                  <a:srgbClr val="000000"/>
                </a:solidFill>
              </a:defRPr>
            </a:lvl7pPr>
            <a:lvl8pPr lvl="7" algn="ctr" rtl="0">
              <a:lnSpc>
                <a:spcPct val="100000"/>
              </a:lnSpc>
              <a:spcBef>
                <a:spcPts val="0"/>
              </a:spcBef>
              <a:spcAft>
                <a:spcPts val="0"/>
              </a:spcAft>
              <a:buClr>
                <a:srgbClr val="000000"/>
              </a:buClr>
              <a:buSzPts val="1000"/>
              <a:buNone/>
              <a:defRPr sz="1000">
                <a:solidFill>
                  <a:srgbClr val="000000"/>
                </a:solidFill>
              </a:defRPr>
            </a:lvl8pPr>
            <a:lvl9pPr lvl="8" algn="ctr" rtl="0">
              <a:lnSpc>
                <a:spcPct val="100000"/>
              </a:lnSpc>
              <a:spcBef>
                <a:spcPts val="0"/>
              </a:spcBef>
              <a:spcAft>
                <a:spcPts val="0"/>
              </a:spcAft>
              <a:buClr>
                <a:srgbClr val="000000"/>
              </a:buClr>
              <a:buSzPts val="1000"/>
              <a:buNone/>
              <a:defRPr sz="1000">
                <a:solidFill>
                  <a:srgbClr val="000000"/>
                </a:solidFill>
              </a:defRPr>
            </a:lvl9pPr>
          </a:lstStyle>
          <a:p>
            <a:endParaRPr/>
          </a:p>
        </p:txBody>
      </p:sp>
      <p:sp>
        <p:nvSpPr>
          <p:cNvPr id="91" name="Google Shape;91;p15"/>
          <p:cNvSpPr txBox="1">
            <a:spLocks noGrp="1"/>
          </p:cNvSpPr>
          <p:nvPr>
            <p:ph type="subTitle" idx="2"/>
          </p:nvPr>
        </p:nvSpPr>
        <p:spPr>
          <a:xfrm>
            <a:off x="3663000" y="3035650"/>
            <a:ext cx="1818000" cy="111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000000"/>
              </a:buClr>
              <a:buSzPts val="1000"/>
              <a:buNone/>
              <a:defRPr sz="1000">
                <a:solidFill>
                  <a:srgbClr val="000000"/>
                </a:solidFill>
              </a:defRPr>
            </a:lvl1pPr>
            <a:lvl2pPr lvl="1" algn="ctr" rtl="0">
              <a:lnSpc>
                <a:spcPct val="100000"/>
              </a:lnSpc>
              <a:spcBef>
                <a:spcPts val="0"/>
              </a:spcBef>
              <a:spcAft>
                <a:spcPts val="0"/>
              </a:spcAft>
              <a:buClr>
                <a:srgbClr val="000000"/>
              </a:buClr>
              <a:buSzPts val="1000"/>
              <a:buNone/>
              <a:defRPr sz="1000">
                <a:solidFill>
                  <a:srgbClr val="000000"/>
                </a:solidFill>
              </a:defRPr>
            </a:lvl2pPr>
            <a:lvl3pPr lvl="2" algn="ctr" rtl="0">
              <a:lnSpc>
                <a:spcPct val="100000"/>
              </a:lnSpc>
              <a:spcBef>
                <a:spcPts val="0"/>
              </a:spcBef>
              <a:spcAft>
                <a:spcPts val="0"/>
              </a:spcAft>
              <a:buClr>
                <a:srgbClr val="000000"/>
              </a:buClr>
              <a:buSzPts val="1000"/>
              <a:buNone/>
              <a:defRPr sz="1000">
                <a:solidFill>
                  <a:srgbClr val="000000"/>
                </a:solidFill>
              </a:defRPr>
            </a:lvl3pPr>
            <a:lvl4pPr lvl="3" algn="ctr" rtl="0">
              <a:lnSpc>
                <a:spcPct val="100000"/>
              </a:lnSpc>
              <a:spcBef>
                <a:spcPts val="0"/>
              </a:spcBef>
              <a:spcAft>
                <a:spcPts val="0"/>
              </a:spcAft>
              <a:buClr>
                <a:srgbClr val="000000"/>
              </a:buClr>
              <a:buSzPts val="1000"/>
              <a:buNone/>
              <a:defRPr sz="1000">
                <a:solidFill>
                  <a:srgbClr val="000000"/>
                </a:solidFill>
              </a:defRPr>
            </a:lvl4pPr>
            <a:lvl5pPr lvl="4" algn="ctr" rtl="0">
              <a:lnSpc>
                <a:spcPct val="100000"/>
              </a:lnSpc>
              <a:spcBef>
                <a:spcPts val="0"/>
              </a:spcBef>
              <a:spcAft>
                <a:spcPts val="0"/>
              </a:spcAft>
              <a:buClr>
                <a:srgbClr val="000000"/>
              </a:buClr>
              <a:buSzPts val="1000"/>
              <a:buNone/>
              <a:defRPr sz="1000">
                <a:solidFill>
                  <a:srgbClr val="000000"/>
                </a:solidFill>
              </a:defRPr>
            </a:lvl5pPr>
            <a:lvl6pPr lvl="5" algn="ctr" rtl="0">
              <a:lnSpc>
                <a:spcPct val="100000"/>
              </a:lnSpc>
              <a:spcBef>
                <a:spcPts val="0"/>
              </a:spcBef>
              <a:spcAft>
                <a:spcPts val="0"/>
              </a:spcAft>
              <a:buClr>
                <a:srgbClr val="000000"/>
              </a:buClr>
              <a:buSzPts val="1000"/>
              <a:buNone/>
              <a:defRPr sz="1000">
                <a:solidFill>
                  <a:srgbClr val="000000"/>
                </a:solidFill>
              </a:defRPr>
            </a:lvl6pPr>
            <a:lvl7pPr lvl="6" algn="ctr" rtl="0">
              <a:lnSpc>
                <a:spcPct val="100000"/>
              </a:lnSpc>
              <a:spcBef>
                <a:spcPts val="0"/>
              </a:spcBef>
              <a:spcAft>
                <a:spcPts val="0"/>
              </a:spcAft>
              <a:buClr>
                <a:srgbClr val="000000"/>
              </a:buClr>
              <a:buSzPts val="1000"/>
              <a:buNone/>
              <a:defRPr sz="1000">
                <a:solidFill>
                  <a:srgbClr val="000000"/>
                </a:solidFill>
              </a:defRPr>
            </a:lvl7pPr>
            <a:lvl8pPr lvl="7" algn="ctr" rtl="0">
              <a:lnSpc>
                <a:spcPct val="100000"/>
              </a:lnSpc>
              <a:spcBef>
                <a:spcPts val="0"/>
              </a:spcBef>
              <a:spcAft>
                <a:spcPts val="0"/>
              </a:spcAft>
              <a:buClr>
                <a:srgbClr val="000000"/>
              </a:buClr>
              <a:buSzPts val="1000"/>
              <a:buNone/>
              <a:defRPr sz="1000">
                <a:solidFill>
                  <a:srgbClr val="000000"/>
                </a:solidFill>
              </a:defRPr>
            </a:lvl8pPr>
            <a:lvl9pPr lvl="8" algn="ctr" rtl="0">
              <a:lnSpc>
                <a:spcPct val="100000"/>
              </a:lnSpc>
              <a:spcBef>
                <a:spcPts val="0"/>
              </a:spcBef>
              <a:spcAft>
                <a:spcPts val="0"/>
              </a:spcAft>
              <a:buClr>
                <a:srgbClr val="000000"/>
              </a:buClr>
              <a:buSzPts val="1000"/>
              <a:buNone/>
              <a:defRPr sz="1000">
                <a:solidFill>
                  <a:srgbClr val="000000"/>
                </a:solidFill>
              </a:defRPr>
            </a:lvl9pPr>
          </a:lstStyle>
          <a:p>
            <a:endParaRPr/>
          </a:p>
        </p:txBody>
      </p:sp>
      <p:sp>
        <p:nvSpPr>
          <p:cNvPr id="92" name="Google Shape;92;p15"/>
          <p:cNvSpPr txBox="1">
            <a:spLocks noGrp="1"/>
          </p:cNvSpPr>
          <p:nvPr>
            <p:ph type="ctrTitle"/>
          </p:nvPr>
        </p:nvSpPr>
        <p:spPr>
          <a:xfrm>
            <a:off x="464600" y="2727050"/>
            <a:ext cx="2619300" cy="3849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Clr>
                <a:srgbClr val="000000"/>
              </a:buClr>
              <a:buSzPts val="1600"/>
              <a:buNone/>
              <a:defRPr sz="1600">
                <a:solidFill>
                  <a:srgbClr val="000000"/>
                </a:solidFill>
              </a:defRPr>
            </a:lvl1pPr>
            <a:lvl2pPr lvl="1" algn="ctr" rtl="0">
              <a:spcBef>
                <a:spcPts val="0"/>
              </a:spcBef>
              <a:spcAft>
                <a:spcPts val="0"/>
              </a:spcAft>
              <a:buClr>
                <a:srgbClr val="000000"/>
              </a:buClr>
              <a:buSzPts val="1600"/>
              <a:buNone/>
              <a:defRPr sz="1600">
                <a:solidFill>
                  <a:srgbClr val="000000"/>
                </a:solidFill>
              </a:defRPr>
            </a:lvl2pPr>
            <a:lvl3pPr lvl="2" algn="ctr" rtl="0">
              <a:spcBef>
                <a:spcPts val="0"/>
              </a:spcBef>
              <a:spcAft>
                <a:spcPts val="0"/>
              </a:spcAft>
              <a:buClr>
                <a:srgbClr val="000000"/>
              </a:buClr>
              <a:buSzPts val="1600"/>
              <a:buNone/>
              <a:defRPr sz="1600">
                <a:solidFill>
                  <a:srgbClr val="000000"/>
                </a:solidFill>
              </a:defRPr>
            </a:lvl3pPr>
            <a:lvl4pPr lvl="3" algn="ctr" rtl="0">
              <a:spcBef>
                <a:spcPts val="0"/>
              </a:spcBef>
              <a:spcAft>
                <a:spcPts val="0"/>
              </a:spcAft>
              <a:buClr>
                <a:srgbClr val="000000"/>
              </a:buClr>
              <a:buSzPts val="1600"/>
              <a:buNone/>
              <a:defRPr sz="1600">
                <a:solidFill>
                  <a:srgbClr val="000000"/>
                </a:solidFill>
              </a:defRPr>
            </a:lvl4pPr>
            <a:lvl5pPr lvl="4" algn="ctr" rtl="0">
              <a:spcBef>
                <a:spcPts val="0"/>
              </a:spcBef>
              <a:spcAft>
                <a:spcPts val="0"/>
              </a:spcAft>
              <a:buClr>
                <a:srgbClr val="000000"/>
              </a:buClr>
              <a:buSzPts val="1600"/>
              <a:buNone/>
              <a:defRPr sz="1600">
                <a:solidFill>
                  <a:srgbClr val="000000"/>
                </a:solidFill>
              </a:defRPr>
            </a:lvl5pPr>
            <a:lvl6pPr lvl="5" algn="ctr" rtl="0">
              <a:spcBef>
                <a:spcPts val="0"/>
              </a:spcBef>
              <a:spcAft>
                <a:spcPts val="0"/>
              </a:spcAft>
              <a:buClr>
                <a:srgbClr val="000000"/>
              </a:buClr>
              <a:buSzPts val="1600"/>
              <a:buNone/>
              <a:defRPr sz="1600">
                <a:solidFill>
                  <a:srgbClr val="000000"/>
                </a:solidFill>
              </a:defRPr>
            </a:lvl6pPr>
            <a:lvl7pPr lvl="6" algn="ctr" rtl="0">
              <a:spcBef>
                <a:spcPts val="0"/>
              </a:spcBef>
              <a:spcAft>
                <a:spcPts val="0"/>
              </a:spcAft>
              <a:buClr>
                <a:srgbClr val="000000"/>
              </a:buClr>
              <a:buSzPts val="1600"/>
              <a:buNone/>
              <a:defRPr sz="1600">
                <a:solidFill>
                  <a:srgbClr val="000000"/>
                </a:solidFill>
              </a:defRPr>
            </a:lvl7pPr>
            <a:lvl8pPr lvl="7" algn="ctr" rtl="0">
              <a:spcBef>
                <a:spcPts val="0"/>
              </a:spcBef>
              <a:spcAft>
                <a:spcPts val="0"/>
              </a:spcAft>
              <a:buClr>
                <a:srgbClr val="000000"/>
              </a:buClr>
              <a:buSzPts val="1600"/>
              <a:buNone/>
              <a:defRPr sz="1600">
                <a:solidFill>
                  <a:srgbClr val="000000"/>
                </a:solidFill>
              </a:defRPr>
            </a:lvl8pPr>
            <a:lvl9pPr lvl="8" algn="ctr" rtl="0">
              <a:spcBef>
                <a:spcPts val="0"/>
              </a:spcBef>
              <a:spcAft>
                <a:spcPts val="0"/>
              </a:spcAft>
              <a:buClr>
                <a:srgbClr val="000000"/>
              </a:buClr>
              <a:buSzPts val="1600"/>
              <a:buNone/>
              <a:defRPr sz="1600">
                <a:solidFill>
                  <a:srgbClr val="000000"/>
                </a:solidFill>
              </a:defRPr>
            </a:lvl9pPr>
          </a:lstStyle>
          <a:p>
            <a:endParaRPr/>
          </a:p>
        </p:txBody>
      </p:sp>
      <p:sp>
        <p:nvSpPr>
          <p:cNvPr id="93" name="Google Shape;93;p15"/>
          <p:cNvSpPr txBox="1">
            <a:spLocks noGrp="1"/>
          </p:cNvSpPr>
          <p:nvPr>
            <p:ph type="ctrTitle" idx="3"/>
          </p:nvPr>
        </p:nvSpPr>
        <p:spPr>
          <a:xfrm>
            <a:off x="3262350" y="2727050"/>
            <a:ext cx="2619300" cy="3849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Clr>
                <a:srgbClr val="000000"/>
              </a:buClr>
              <a:buSzPts val="1600"/>
              <a:buNone/>
              <a:defRPr sz="1600">
                <a:solidFill>
                  <a:srgbClr val="000000"/>
                </a:solidFill>
              </a:defRPr>
            </a:lvl1pPr>
            <a:lvl2pPr lvl="1" algn="ctr" rtl="0">
              <a:spcBef>
                <a:spcPts val="0"/>
              </a:spcBef>
              <a:spcAft>
                <a:spcPts val="0"/>
              </a:spcAft>
              <a:buClr>
                <a:srgbClr val="000000"/>
              </a:buClr>
              <a:buSzPts val="1600"/>
              <a:buNone/>
              <a:defRPr sz="1600">
                <a:solidFill>
                  <a:srgbClr val="000000"/>
                </a:solidFill>
              </a:defRPr>
            </a:lvl2pPr>
            <a:lvl3pPr lvl="2" algn="ctr" rtl="0">
              <a:spcBef>
                <a:spcPts val="0"/>
              </a:spcBef>
              <a:spcAft>
                <a:spcPts val="0"/>
              </a:spcAft>
              <a:buClr>
                <a:srgbClr val="000000"/>
              </a:buClr>
              <a:buSzPts val="1600"/>
              <a:buNone/>
              <a:defRPr sz="1600">
                <a:solidFill>
                  <a:srgbClr val="000000"/>
                </a:solidFill>
              </a:defRPr>
            </a:lvl3pPr>
            <a:lvl4pPr lvl="3" algn="ctr" rtl="0">
              <a:spcBef>
                <a:spcPts val="0"/>
              </a:spcBef>
              <a:spcAft>
                <a:spcPts val="0"/>
              </a:spcAft>
              <a:buClr>
                <a:srgbClr val="000000"/>
              </a:buClr>
              <a:buSzPts val="1600"/>
              <a:buNone/>
              <a:defRPr sz="1600">
                <a:solidFill>
                  <a:srgbClr val="000000"/>
                </a:solidFill>
              </a:defRPr>
            </a:lvl4pPr>
            <a:lvl5pPr lvl="4" algn="ctr" rtl="0">
              <a:spcBef>
                <a:spcPts val="0"/>
              </a:spcBef>
              <a:spcAft>
                <a:spcPts val="0"/>
              </a:spcAft>
              <a:buClr>
                <a:srgbClr val="000000"/>
              </a:buClr>
              <a:buSzPts val="1600"/>
              <a:buNone/>
              <a:defRPr sz="1600">
                <a:solidFill>
                  <a:srgbClr val="000000"/>
                </a:solidFill>
              </a:defRPr>
            </a:lvl5pPr>
            <a:lvl6pPr lvl="5" algn="ctr" rtl="0">
              <a:spcBef>
                <a:spcPts val="0"/>
              </a:spcBef>
              <a:spcAft>
                <a:spcPts val="0"/>
              </a:spcAft>
              <a:buClr>
                <a:srgbClr val="000000"/>
              </a:buClr>
              <a:buSzPts val="1600"/>
              <a:buNone/>
              <a:defRPr sz="1600">
                <a:solidFill>
                  <a:srgbClr val="000000"/>
                </a:solidFill>
              </a:defRPr>
            </a:lvl6pPr>
            <a:lvl7pPr lvl="6" algn="ctr" rtl="0">
              <a:spcBef>
                <a:spcPts val="0"/>
              </a:spcBef>
              <a:spcAft>
                <a:spcPts val="0"/>
              </a:spcAft>
              <a:buClr>
                <a:srgbClr val="000000"/>
              </a:buClr>
              <a:buSzPts val="1600"/>
              <a:buNone/>
              <a:defRPr sz="1600">
                <a:solidFill>
                  <a:srgbClr val="000000"/>
                </a:solidFill>
              </a:defRPr>
            </a:lvl7pPr>
            <a:lvl8pPr lvl="7" algn="ctr" rtl="0">
              <a:spcBef>
                <a:spcPts val="0"/>
              </a:spcBef>
              <a:spcAft>
                <a:spcPts val="0"/>
              </a:spcAft>
              <a:buClr>
                <a:srgbClr val="000000"/>
              </a:buClr>
              <a:buSzPts val="1600"/>
              <a:buNone/>
              <a:defRPr sz="1600">
                <a:solidFill>
                  <a:srgbClr val="000000"/>
                </a:solidFill>
              </a:defRPr>
            </a:lvl8pPr>
            <a:lvl9pPr lvl="8" algn="ctr" rtl="0">
              <a:spcBef>
                <a:spcPts val="0"/>
              </a:spcBef>
              <a:spcAft>
                <a:spcPts val="0"/>
              </a:spcAft>
              <a:buClr>
                <a:srgbClr val="000000"/>
              </a:buClr>
              <a:buSzPts val="1600"/>
              <a:buNone/>
              <a:defRPr sz="1600">
                <a:solidFill>
                  <a:srgbClr val="000000"/>
                </a:solidFill>
              </a:defRPr>
            </a:lvl9pPr>
          </a:lstStyle>
          <a:p>
            <a:endParaRPr/>
          </a:p>
        </p:txBody>
      </p:sp>
      <p:sp>
        <p:nvSpPr>
          <p:cNvPr id="94" name="Google Shape;94;p15"/>
          <p:cNvSpPr txBox="1">
            <a:spLocks noGrp="1"/>
          </p:cNvSpPr>
          <p:nvPr>
            <p:ph type="subTitle" idx="4"/>
          </p:nvPr>
        </p:nvSpPr>
        <p:spPr>
          <a:xfrm>
            <a:off x="6460750" y="3035650"/>
            <a:ext cx="1818000" cy="111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000000"/>
              </a:buClr>
              <a:buSzPts val="1000"/>
              <a:buNone/>
              <a:defRPr sz="1000">
                <a:solidFill>
                  <a:srgbClr val="000000"/>
                </a:solidFill>
              </a:defRPr>
            </a:lvl1pPr>
            <a:lvl2pPr lvl="1" algn="ctr" rtl="0">
              <a:lnSpc>
                <a:spcPct val="100000"/>
              </a:lnSpc>
              <a:spcBef>
                <a:spcPts val="0"/>
              </a:spcBef>
              <a:spcAft>
                <a:spcPts val="0"/>
              </a:spcAft>
              <a:buClr>
                <a:srgbClr val="000000"/>
              </a:buClr>
              <a:buSzPts val="1000"/>
              <a:buNone/>
              <a:defRPr sz="1000">
                <a:solidFill>
                  <a:srgbClr val="000000"/>
                </a:solidFill>
              </a:defRPr>
            </a:lvl2pPr>
            <a:lvl3pPr lvl="2" algn="ctr" rtl="0">
              <a:lnSpc>
                <a:spcPct val="100000"/>
              </a:lnSpc>
              <a:spcBef>
                <a:spcPts val="0"/>
              </a:spcBef>
              <a:spcAft>
                <a:spcPts val="0"/>
              </a:spcAft>
              <a:buClr>
                <a:srgbClr val="000000"/>
              </a:buClr>
              <a:buSzPts val="1000"/>
              <a:buNone/>
              <a:defRPr sz="1000">
                <a:solidFill>
                  <a:srgbClr val="000000"/>
                </a:solidFill>
              </a:defRPr>
            </a:lvl3pPr>
            <a:lvl4pPr lvl="3" algn="ctr" rtl="0">
              <a:lnSpc>
                <a:spcPct val="100000"/>
              </a:lnSpc>
              <a:spcBef>
                <a:spcPts val="0"/>
              </a:spcBef>
              <a:spcAft>
                <a:spcPts val="0"/>
              </a:spcAft>
              <a:buClr>
                <a:srgbClr val="000000"/>
              </a:buClr>
              <a:buSzPts val="1000"/>
              <a:buNone/>
              <a:defRPr sz="1000">
                <a:solidFill>
                  <a:srgbClr val="000000"/>
                </a:solidFill>
              </a:defRPr>
            </a:lvl4pPr>
            <a:lvl5pPr lvl="4" algn="ctr" rtl="0">
              <a:lnSpc>
                <a:spcPct val="100000"/>
              </a:lnSpc>
              <a:spcBef>
                <a:spcPts val="0"/>
              </a:spcBef>
              <a:spcAft>
                <a:spcPts val="0"/>
              </a:spcAft>
              <a:buClr>
                <a:srgbClr val="000000"/>
              </a:buClr>
              <a:buSzPts val="1000"/>
              <a:buNone/>
              <a:defRPr sz="1000">
                <a:solidFill>
                  <a:srgbClr val="000000"/>
                </a:solidFill>
              </a:defRPr>
            </a:lvl5pPr>
            <a:lvl6pPr lvl="5" algn="ctr" rtl="0">
              <a:lnSpc>
                <a:spcPct val="100000"/>
              </a:lnSpc>
              <a:spcBef>
                <a:spcPts val="0"/>
              </a:spcBef>
              <a:spcAft>
                <a:spcPts val="0"/>
              </a:spcAft>
              <a:buClr>
                <a:srgbClr val="000000"/>
              </a:buClr>
              <a:buSzPts val="1000"/>
              <a:buNone/>
              <a:defRPr sz="1000">
                <a:solidFill>
                  <a:srgbClr val="000000"/>
                </a:solidFill>
              </a:defRPr>
            </a:lvl6pPr>
            <a:lvl7pPr lvl="6" algn="ctr" rtl="0">
              <a:lnSpc>
                <a:spcPct val="100000"/>
              </a:lnSpc>
              <a:spcBef>
                <a:spcPts val="0"/>
              </a:spcBef>
              <a:spcAft>
                <a:spcPts val="0"/>
              </a:spcAft>
              <a:buClr>
                <a:srgbClr val="000000"/>
              </a:buClr>
              <a:buSzPts val="1000"/>
              <a:buNone/>
              <a:defRPr sz="1000">
                <a:solidFill>
                  <a:srgbClr val="000000"/>
                </a:solidFill>
              </a:defRPr>
            </a:lvl7pPr>
            <a:lvl8pPr lvl="7" algn="ctr" rtl="0">
              <a:lnSpc>
                <a:spcPct val="100000"/>
              </a:lnSpc>
              <a:spcBef>
                <a:spcPts val="0"/>
              </a:spcBef>
              <a:spcAft>
                <a:spcPts val="0"/>
              </a:spcAft>
              <a:buClr>
                <a:srgbClr val="000000"/>
              </a:buClr>
              <a:buSzPts val="1000"/>
              <a:buNone/>
              <a:defRPr sz="1000">
                <a:solidFill>
                  <a:srgbClr val="000000"/>
                </a:solidFill>
              </a:defRPr>
            </a:lvl8pPr>
            <a:lvl9pPr lvl="8" algn="ctr" rtl="0">
              <a:lnSpc>
                <a:spcPct val="100000"/>
              </a:lnSpc>
              <a:spcBef>
                <a:spcPts val="0"/>
              </a:spcBef>
              <a:spcAft>
                <a:spcPts val="0"/>
              </a:spcAft>
              <a:buClr>
                <a:srgbClr val="000000"/>
              </a:buClr>
              <a:buSzPts val="1000"/>
              <a:buNone/>
              <a:defRPr sz="1000">
                <a:solidFill>
                  <a:srgbClr val="000000"/>
                </a:solidFill>
              </a:defRPr>
            </a:lvl9pPr>
          </a:lstStyle>
          <a:p>
            <a:endParaRPr/>
          </a:p>
        </p:txBody>
      </p:sp>
      <p:sp>
        <p:nvSpPr>
          <p:cNvPr id="95" name="Google Shape;95;p15"/>
          <p:cNvSpPr txBox="1">
            <a:spLocks noGrp="1"/>
          </p:cNvSpPr>
          <p:nvPr>
            <p:ph type="ctrTitle" idx="5"/>
          </p:nvPr>
        </p:nvSpPr>
        <p:spPr>
          <a:xfrm>
            <a:off x="6060100" y="2727050"/>
            <a:ext cx="2619300" cy="3849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Clr>
                <a:srgbClr val="000000"/>
              </a:buClr>
              <a:buSzPts val="1600"/>
              <a:buNone/>
              <a:defRPr sz="1600">
                <a:solidFill>
                  <a:srgbClr val="000000"/>
                </a:solidFill>
              </a:defRPr>
            </a:lvl1pPr>
            <a:lvl2pPr lvl="1" algn="ctr" rtl="0">
              <a:spcBef>
                <a:spcPts val="0"/>
              </a:spcBef>
              <a:spcAft>
                <a:spcPts val="0"/>
              </a:spcAft>
              <a:buClr>
                <a:srgbClr val="000000"/>
              </a:buClr>
              <a:buSzPts val="1600"/>
              <a:buNone/>
              <a:defRPr sz="1600">
                <a:solidFill>
                  <a:srgbClr val="000000"/>
                </a:solidFill>
              </a:defRPr>
            </a:lvl2pPr>
            <a:lvl3pPr lvl="2" algn="ctr" rtl="0">
              <a:spcBef>
                <a:spcPts val="0"/>
              </a:spcBef>
              <a:spcAft>
                <a:spcPts val="0"/>
              </a:spcAft>
              <a:buClr>
                <a:srgbClr val="000000"/>
              </a:buClr>
              <a:buSzPts val="1600"/>
              <a:buNone/>
              <a:defRPr sz="1600">
                <a:solidFill>
                  <a:srgbClr val="000000"/>
                </a:solidFill>
              </a:defRPr>
            </a:lvl3pPr>
            <a:lvl4pPr lvl="3" algn="ctr" rtl="0">
              <a:spcBef>
                <a:spcPts val="0"/>
              </a:spcBef>
              <a:spcAft>
                <a:spcPts val="0"/>
              </a:spcAft>
              <a:buClr>
                <a:srgbClr val="000000"/>
              </a:buClr>
              <a:buSzPts val="1600"/>
              <a:buNone/>
              <a:defRPr sz="1600">
                <a:solidFill>
                  <a:srgbClr val="000000"/>
                </a:solidFill>
              </a:defRPr>
            </a:lvl4pPr>
            <a:lvl5pPr lvl="4" algn="ctr" rtl="0">
              <a:spcBef>
                <a:spcPts val="0"/>
              </a:spcBef>
              <a:spcAft>
                <a:spcPts val="0"/>
              </a:spcAft>
              <a:buClr>
                <a:srgbClr val="000000"/>
              </a:buClr>
              <a:buSzPts val="1600"/>
              <a:buNone/>
              <a:defRPr sz="1600">
                <a:solidFill>
                  <a:srgbClr val="000000"/>
                </a:solidFill>
              </a:defRPr>
            </a:lvl5pPr>
            <a:lvl6pPr lvl="5" algn="ctr" rtl="0">
              <a:spcBef>
                <a:spcPts val="0"/>
              </a:spcBef>
              <a:spcAft>
                <a:spcPts val="0"/>
              </a:spcAft>
              <a:buClr>
                <a:srgbClr val="000000"/>
              </a:buClr>
              <a:buSzPts val="1600"/>
              <a:buNone/>
              <a:defRPr sz="1600">
                <a:solidFill>
                  <a:srgbClr val="000000"/>
                </a:solidFill>
              </a:defRPr>
            </a:lvl6pPr>
            <a:lvl7pPr lvl="6" algn="ctr" rtl="0">
              <a:spcBef>
                <a:spcPts val="0"/>
              </a:spcBef>
              <a:spcAft>
                <a:spcPts val="0"/>
              </a:spcAft>
              <a:buClr>
                <a:srgbClr val="000000"/>
              </a:buClr>
              <a:buSzPts val="1600"/>
              <a:buNone/>
              <a:defRPr sz="1600">
                <a:solidFill>
                  <a:srgbClr val="000000"/>
                </a:solidFill>
              </a:defRPr>
            </a:lvl7pPr>
            <a:lvl8pPr lvl="7" algn="ctr" rtl="0">
              <a:spcBef>
                <a:spcPts val="0"/>
              </a:spcBef>
              <a:spcAft>
                <a:spcPts val="0"/>
              </a:spcAft>
              <a:buClr>
                <a:srgbClr val="000000"/>
              </a:buClr>
              <a:buSzPts val="1600"/>
              <a:buNone/>
              <a:defRPr sz="1600">
                <a:solidFill>
                  <a:srgbClr val="000000"/>
                </a:solidFill>
              </a:defRPr>
            </a:lvl8pPr>
            <a:lvl9pPr lvl="8" algn="ctr" rtl="0">
              <a:spcBef>
                <a:spcPts val="0"/>
              </a:spcBef>
              <a:spcAft>
                <a:spcPts val="0"/>
              </a:spcAft>
              <a:buClr>
                <a:srgbClr val="000000"/>
              </a:buClr>
              <a:buSzPts val="1600"/>
              <a:buNone/>
              <a:defRPr sz="1600">
                <a:solidFill>
                  <a:srgbClr val="000000"/>
                </a:solidFill>
              </a:defRPr>
            </a:lvl9pPr>
          </a:lstStyle>
          <a:p>
            <a:endParaRPr/>
          </a:p>
        </p:txBody>
      </p:sp>
      <p:sp>
        <p:nvSpPr>
          <p:cNvPr id="96" name="Google Shape;96;p15"/>
          <p:cNvSpPr txBox="1">
            <a:spLocks noGrp="1"/>
          </p:cNvSpPr>
          <p:nvPr>
            <p:ph type="ctrTitle" idx="6"/>
          </p:nvPr>
        </p:nvSpPr>
        <p:spPr>
          <a:xfrm>
            <a:off x="723600" y="470625"/>
            <a:ext cx="2078100" cy="9462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CUSTOM_26">
    <p:spTree>
      <p:nvGrpSpPr>
        <p:cNvPr id="1" name="Shape 130"/>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SLIDE">
  <p:cSld name="CUSTOM_27">
    <p:bg>
      <p:bgPr>
        <a:solidFill>
          <a:srgbClr val="FFFFFF"/>
        </a:solidFill>
        <a:effectLst/>
      </p:bgPr>
    </p:bg>
    <p:spTree>
      <p:nvGrpSpPr>
        <p:cNvPr id="1" name="Shape 13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1pPr>
            <a:lvl2pPr lvl="1"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2pPr>
            <a:lvl3pPr lvl="2"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3pPr>
            <a:lvl4pPr lvl="3"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4pPr>
            <a:lvl5pPr lvl="4"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5pPr>
            <a:lvl6pPr lvl="5"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6pPr>
            <a:lvl7pPr lvl="6"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7pPr>
            <a:lvl8pPr lvl="7"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8pPr>
            <a:lvl9pPr lvl="8"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04800" rtl="0">
              <a:lnSpc>
                <a:spcPct val="115000"/>
              </a:lnSpc>
              <a:spcBef>
                <a:spcPts val="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1pPr>
            <a:lvl2pPr marL="914400" lvl="1" indent="-304800" rtl="0">
              <a:lnSpc>
                <a:spcPct val="115000"/>
              </a:lnSpc>
              <a:spcBef>
                <a:spcPts val="160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2pPr>
            <a:lvl3pPr marL="1371600" lvl="2" indent="-304800" rtl="0">
              <a:lnSpc>
                <a:spcPct val="115000"/>
              </a:lnSpc>
              <a:spcBef>
                <a:spcPts val="160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3pPr>
            <a:lvl4pPr marL="1828800" lvl="3" indent="-304800" rtl="0">
              <a:lnSpc>
                <a:spcPct val="115000"/>
              </a:lnSpc>
              <a:spcBef>
                <a:spcPts val="160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4pPr>
            <a:lvl5pPr marL="2286000" lvl="4" indent="-304800" rtl="0">
              <a:lnSpc>
                <a:spcPct val="115000"/>
              </a:lnSpc>
              <a:spcBef>
                <a:spcPts val="160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5pPr>
            <a:lvl6pPr marL="2743200" lvl="5" indent="-304800" rtl="0">
              <a:lnSpc>
                <a:spcPct val="115000"/>
              </a:lnSpc>
              <a:spcBef>
                <a:spcPts val="160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6pPr>
            <a:lvl7pPr marL="3200400" lvl="6" indent="-304800" rtl="0">
              <a:lnSpc>
                <a:spcPct val="115000"/>
              </a:lnSpc>
              <a:spcBef>
                <a:spcPts val="160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7pPr>
            <a:lvl8pPr marL="3657600" lvl="7" indent="-304800" rtl="0">
              <a:lnSpc>
                <a:spcPct val="115000"/>
              </a:lnSpc>
              <a:spcBef>
                <a:spcPts val="160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8pPr>
            <a:lvl9pPr marL="4114800" lvl="8" indent="-304800" rtl="0">
              <a:lnSpc>
                <a:spcPct val="115000"/>
              </a:lnSpc>
              <a:spcBef>
                <a:spcPts val="1600"/>
              </a:spcBef>
              <a:spcAft>
                <a:spcPts val="160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7" r:id="rId5"/>
    <p:sldLayoutId id="2147483658" r:id="rId6"/>
    <p:sldLayoutId id="2147483661" r:id="rId7"/>
    <p:sldLayoutId id="2147483669" r:id="rId8"/>
    <p:sldLayoutId id="2147483670"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s://en.wikipedia.org/wiki/Epistemological" TargetMode="External"/><Relationship Id="rId13" Type="http://schemas.openxmlformats.org/officeDocument/2006/relationships/hyperlink" Target="https://en.wikipedia.org/wiki/Knowledge" TargetMode="External"/><Relationship Id="rId3" Type="http://schemas.openxmlformats.org/officeDocument/2006/relationships/image" Target="../media/image4.png"/><Relationship Id="rId7" Type="http://schemas.openxmlformats.org/officeDocument/2006/relationships/hyperlink" Target="https://en.wikipedia.org/wiki/Modernism" TargetMode="External"/><Relationship Id="rId12" Type="http://schemas.openxmlformats.org/officeDocument/2006/relationships/hyperlink" Target="https://en.wikipedia.org/wiki/Instrumental_conditionality"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hyperlink" Target="https://en.wikipedia.org/wiki/Meta-narrative" TargetMode="External"/><Relationship Id="rId11" Type="http://schemas.openxmlformats.org/officeDocument/2006/relationships/hyperlink" Target="https://en.wikipedia.org/wiki/Na%C3%AFve_realism" TargetMode="External"/><Relationship Id="rId5" Type="http://schemas.openxmlformats.org/officeDocument/2006/relationships/hyperlink" Target="https://en.wikipedia.org/wiki/Philosophical_skepticism" TargetMode="External"/><Relationship Id="rId10" Type="http://schemas.openxmlformats.org/officeDocument/2006/relationships/hyperlink" Target="https://en.wikipedia.org/wiki/Ideology" TargetMode="External"/><Relationship Id="rId4" Type="http://schemas.openxmlformats.org/officeDocument/2006/relationships/hyperlink" Target="https://en.wikipedia.org/wiki/Rhetorical_modes" TargetMode="External"/><Relationship Id="rId9" Type="http://schemas.openxmlformats.org/officeDocument/2006/relationships/hyperlink" Target="https://en.wikipedia.org/wiki/Meaning_(semiotics)" TargetMode="External"/><Relationship Id="rId1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3"/>
        <p:cNvGrpSpPr/>
        <p:nvPr/>
      </p:nvGrpSpPr>
      <p:grpSpPr>
        <a:xfrm>
          <a:off x="0" y="0"/>
          <a:ext cx="0" cy="0"/>
          <a:chOff x="0" y="0"/>
          <a:chExt cx="0" cy="0"/>
        </a:xfrm>
      </p:grpSpPr>
      <p:sp>
        <p:nvSpPr>
          <p:cNvPr id="144" name="Google Shape;144;p29"/>
          <p:cNvSpPr/>
          <p:nvPr/>
        </p:nvSpPr>
        <p:spPr>
          <a:xfrm rot="10800000">
            <a:off x="7782000" y="367900"/>
            <a:ext cx="952500" cy="826275"/>
          </a:xfrm>
          <a:custGeom>
            <a:avLst/>
            <a:gdLst/>
            <a:ahLst/>
            <a:cxnLst/>
            <a:rect l="l" t="t" r="r" b="b"/>
            <a:pathLst>
              <a:path w="38100" h="33051" extrusionOk="0">
                <a:moveTo>
                  <a:pt x="0" y="0"/>
                </a:moveTo>
                <a:lnTo>
                  <a:pt x="0" y="33051"/>
                </a:lnTo>
                <a:lnTo>
                  <a:pt x="38100" y="33051"/>
                </a:lnTo>
              </a:path>
            </a:pathLst>
          </a:custGeom>
          <a:noFill/>
          <a:ln w="9525" cap="flat" cmpd="sng">
            <a:solidFill>
              <a:srgbClr val="FFFFFF"/>
            </a:solidFill>
            <a:prstDash val="solid"/>
            <a:round/>
            <a:headEnd type="none" w="med" len="med"/>
            <a:tailEnd type="none" w="med" len="med"/>
          </a:ln>
        </p:spPr>
      </p:sp>
      <p:sp>
        <p:nvSpPr>
          <p:cNvPr id="145" name="Google Shape;145;p29"/>
          <p:cNvSpPr/>
          <p:nvPr/>
        </p:nvSpPr>
        <p:spPr>
          <a:xfrm>
            <a:off x="381075" y="3949313"/>
            <a:ext cx="952500" cy="826275"/>
          </a:xfrm>
          <a:custGeom>
            <a:avLst/>
            <a:gdLst/>
            <a:ahLst/>
            <a:cxnLst/>
            <a:rect l="l" t="t" r="r" b="b"/>
            <a:pathLst>
              <a:path w="38100" h="33051" extrusionOk="0">
                <a:moveTo>
                  <a:pt x="0" y="0"/>
                </a:moveTo>
                <a:lnTo>
                  <a:pt x="0" y="33051"/>
                </a:lnTo>
                <a:lnTo>
                  <a:pt x="38100" y="33051"/>
                </a:lnTo>
              </a:path>
            </a:pathLst>
          </a:custGeom>
          <a:noFill/>
          <a:ln w="9525" cap="flat" cmpd="sng">
            <a:solidFill>
              <a:schemeClr val="lt1"/>
            </a:solidFill>
            <a:prstDash val="solid"/>
            <a:round/>
            <a:headEnd type="none" w="med" len="med"/>
            <a:tailEnd type="none" w="med" len="med"/>
          </a:ln>
        </p:spPr>
      </p:sp>
      <p:sp>
        <p:nvSpPr>
          <p:cNvPr id="146" name="Google Shape;146;p29"/>
          <p:cNvSpPr txBox="1">
            <a:spLocks noGrp="1"/>
          </p:cNvSpPr>
          <p:nvPr>
            <p:ph type="subTitle" idx="1"/>
          </p:nvPr>
        </p:nvSpPr>
        <p:spPr>
          <a:xfrm>
            <a:off x="2540501" y="3645450"/>
            <a:ext cx="4064700" cy="717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GB" dirty="0" smtClean="0"/>
              <a:t>Mohammed </a:t>
            </a:r>
            <a:r>
              <a:rPr lang="en-GB" dirty="0" err="1" smtClean="0"/>
              <a:t>Alzanati</a:t>
            </a:r>
            <a:r>
              <a:rPr lang="en-GB" dirty="0" smtClean="0"/>
              <a:t> 2344</a:t>
            </a:r>
            <a:endParaRPr lang="en-US" dirty="0"/>
          </a:p>
        </p:txBody>
      </p:sp>
      <p:sp>
        <p:nvSpPr>
          <p:cNvPr id="147" name="Google Shape;147;p29"/>
          <p:cNvSpPr txBox="1">
            <a:spLocks noGrp="1"/>
          </p:cNvSpPr>
          <p:nvPr>
            <p:ph type="ctrTitle"/>
          </p:nvPr>
        </p:nvSpPr>
        <p:spPr>
          <a:xfrm>
            <a:off x="476325" y="2114400"/>
            <a:ext cx="7975525" cy="759278"/>
          </a:xfrm>
          <a:prstGeom prst="rect">
            <a:avLst/>
          </a:prstGeom>
        </p:spPr>
        <p:txBody>
          <a:bodyPr spcFirstLastPara="1" wrap="square" lIns="91425" tIns="91425" rIns="91425" bIns="91425" anchor="b" anchorCtr="0">
            <a:noAutofit/>
          </a:bodyPr>
          <a:lstStyle/>
          <a:p>
            <a:r>
              <a:rPr lang="en-US" sz="2400" dirty="0">
                <a:solidFill>
                  <a:schemeClr val="bg1"/>
                </a:solidFill>
                <a:latin typeface="Swis721 BlkCn BT" panose="020B0806030502040204" pitchFamily="34" charset="0"/>
              </a:rPr>
              <a:t> An Introduction to Postmodernism and Its Implications</a:t>
            </a:r>
            <a:endParaRPr sz="2400" dirty="0">
              <a:solidFill>
                <a:schemeClr val="bg1"/>
              </a:solidFill>
              <a:latin typeface="Swis721 BlkCn BT" panose="020B0806030502040204" pitchFamily="34" charset="0"/>
            </a:endParaRPr>
          </a:p>
        </p:txBody>
      </p:sp>
      <p:sp>
        <p:nvSpPr>
          <p:cNvPr id="2" name="مربع نص 1"/>
          <p:cNvSpPr txBox="1"/>
          <p:nvPr/>
        </p:nvSpPr>
        <p:spPr>
          <a:xfrm>
            <a:off x="522597" y="330818"/>
            <a:ext cx="8100509" cy="1261884"/>
          </a:xfrm>
          <a:prstGeom prst="rect">
            <a:avLst/>
          </a:prstGeom>
          <a:noFill/>
        </p:spPr>
        <p:txBody>
          <a:bodyPr wrap="square" rtlCol="0">
            <a:spAutoFit/>
          </a:bodyPr>
          <a:lstStyle/>
          <a:p>
            <a:pPr algn="ctr"/>
            <a:r>
              <a:rPr lang="en-US" sz="1800" dirty="0">
                <a:solidFill>
                  <a:schemeClr val="bg1"/>
                </a:solidFill>
                <a:latin typeface="DM Serif Display" panose="020B0604020202020204" charset="0"/>
              </a:rPr>
              <a:t>Libya International </a:t>
            </a:r>
            <a:r>
              <a:rPr lang="en-US" sz="1800" dirty="0" smtClean="0">
                <a:solidFill>
                  <a:schemeClr val="bg1"/>
                </a:solidFill>
                <a:latin typeface="DM Serif Display" panose="020B0604020202020204" charset="0"/>
              </a:rPr>
              <a:t>Medical University</a:t>
            </a:r>
          </a:p>
          <a:p>
            <a:pPr algn="ctr"/>
            <a:r>
              <a:rPr lang="en-US" sz="1800" dirty="0" smtClean="0">
                <a:solidFill>
                  <a:schemeClr val="bg1"/>
                </a:solidFill>
                <a:latin typeface="DM Serif Display" panose="020B0604020202020204" charset="0"/>
              </a:rPr>
              <a:t>Faculty of Business administration </a:t>
            </a:r>
            <a:endParaRPr lang="en-US" sz="1800" dirty="0">
              <a:solidFill>
                <a:schemeClr val="bg1"/>
              </a:solidFill>
              <a:latin typeface="DM Serif Display" panose="020B0604020202020204" charset="0"/>
            </a:endParaRPr>
          </a:p>
          <a:p>
            <a:endParaRPr lang="en-US" sz="4000" dirty="0">
              <a:solidFill>
                <a:schemeClr val="bg1"/>
              </a:solidFill>
              <a:latin typeface="DM Serif Display" panose="020B0604020202020204" charset="0"/>
            </a:endParaRPr>
          </a:p>
        </p:txBody>
      </p:sp>
      <p:pic>
        <p:nvPicPr>
          <p:cNvPr id="7" name="صورة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689" y="-64632"/>
            <a:ext cx="1096098" cy="1096098"/>
          </a:xfrm>
          <a:prstGeom prst="rect">
            <a:avLst/>
          </a:prstGeom>
        </p:spPr>
      </p:pic>
      <p:pic>
        <p:nvPicPr>
          <p:cNvPr id="8" name="صورة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11176" y="81208"/>
            <a:ext cx="946763" cy="94676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84" name="Google Shape;184;p32"/>
          <p:cNvPicPr preferRelativeResize="0"/>
          <p:nvPr/>
        </p:nvPicPr>
        <p:blipFill rotWithShape="1">
          <a:blip r:embed="rId3">
            <a:alphaModFix/>
          </a:blip>
          <a:srcRect/>
          <a:stretch/>
        </p:blipFill>
        <p:spPr>
          <a:xfrm>
            <a:off x="0" y="0"/>
            <a:ext cx="3073552" cy="4603498"/>
          </a:xfrm>
          <a:prstGeom prst="rect">
            <a:avLst/>
          </a:prstGeom>
          <a:noFill/>
          <a:ln>
            <a:noFill/>
          </a:ln>
        </p:spPr>
      </p:pic>
      <p:sp>
        <p:nvSpPr>
          <p:cNvPr id="185" name="Google Shape;185;p32"/>
          <p:cNvSpPr txBox="1">
            <a:spLocks noGrp="1"/>
          </p:cNvSpPr>
          <p:nvPr>
            <p:ph type="ctrTitle"/>
          </p:nvPr>
        </p:nvSpPr>
        <p:spPr>
          <a:xfrm>
            <a:off x="3324462" y="-1305511"/>
            <a:ext cx="5197796" cy="2054100"/>
          </a:xfrm>
          <a:prstGeom prst="rect">
            <a:avLst/>
          </a:prstGeom>
        </p:spPr>
        <p:txBody>
          <a:bodyPr spcFirstLastPara="1" wrap="square" lIns="91425" tIns="91425" rIns="91425" bIns="91425" anchor="b" anchorCtr="0">
            <a:noAutofit/>
          </a:bodyPr>
          <a:lstStyle/>
          <a:p>
            <a:pPr algn="ctr"/>
            <a:r>
              <a:rPr lang="en-US" b="1" dirty="0"/>
              <a:t>Ideas vs. Facts</a:t>
            </a:r>
            <a:endParaRPr sz="2800" dirty="0"/>
          </a:p>
        </p:txBody>
      </p:sp>
      <p:sp>
        <p:nvSpPr>
          <p:cNvPr id="186" name="Google Shape;186;p32"/>
          <p:cNvSpPr txBox="1">
            <a:spLocks noGrp="1"/>
          </p:cNvSpPr>
          <p:nvPr>
            <p:ph type="subTitle" idx="1"/>
          </p:nvPr>
        </p:nvSpPr>
        <p:spPr>
          <a:xfrm>
            <a:off x="3324462" y="1027974"/>
            <a:ext cx="5594349" cy="1784400"/>
          </a:xfrm>
          <a:prstGeom prst="rect">
            <a:avLst/>
          </a:prstGeom>
        </p:spPr>
        <p:txBody>
          <a:bodyPr spcFirstLastPara="1" wrap="square" lIns="91425" tIns="91425" rIns="91425" bIns="91425" anchor="t" anchorCtr="0">
            <a:noAutofit/>
          </a:bodyPr>
          <a:lstStyle/>
          <a:p>
            <a:pPr marL="0" lvl="0" indent="0" algn="l"/>
            <a:r>
              <a:rPr lang="en-US" sz="2000" dirty="0"/>
              <a:t>The most radical or extreme Postmodern philosophies assail the factual world, asserting humans really aren’t able to objectively discern factual reality from cultural fiction, down to the level of whether, scientifically, a given table or chair even exists or not.  Such a blanket application of Postmodern perspectives, however, deconstructs itself as it turns Postmodern philosophy</a:t>
            </a:r>
            <a:r>
              <a:rPr lang="en-US" sz="2000" i="1" dirty="0"/>
              <a:t> itself</a:t>
            </a:r>
            <a:r>
              <a:rPr lang="en-US" sz="2000" dirty="0"/>
              <a:t> into mere </a:t>
            </a:r>
            <a:r>
              <a:rPr lang="en-US" sz="2000" i="1" dirty="0"/>
              <a:t>Ideology</a:t>
            </a:r>
            <a:r>
              <a:rPr lang="en-US" sz="2000" dirty="0" smtClean="0"/>
              <a:t>.</a:t>
            </a:r>
            <a:endParaRPr sz="2000" dirty="0">
              <a:sym typeface="Open Sans Light"/>
            </a:endParaRPr>
          </a:p>
        </p:txBody>
      </p:sp>
      <p:sp>
        <p:nvSpPr>
          <p:cNvPr id="188" name="Google Shape;188;p32"/>
          <p:cNvSpPr/>
          <p:nvPr/>
        </p:nvSpPr>
        <p:spPr>
          <a:xfrm>
            <a:off x="1729675" y="2063475"/>
            <a:ext cx="955875" cy="1130375"/>
          </a:xfrm>
          <a:prstGeom prst="flowChartInternalStorage">
            <a:avLst/>
          </a:prstGeom>
          <a:noFill/>
          <a:ln w="9525" cap="flat" cmpd="sng">
            <a:solidFill>
              <a:srgbClr val="F3F3F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480656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26"/>
        <p:cNvGrpSpPr/>
        <p:nvPr/>
      </p:nvGrpSpPr>
      <p:grpSpPr>
        <a:xfrm>
          <a:off x="0" y="0"/>
          <a:ext cx="0" cy="0"/>
          <a:chOff x="0" y="0"/>
          <a:chExt cx="0" cy="0"/>
        </a:xfrm>
      </p:grpSpPr>
      <p:sp>
        <p:nvSpPr>
          <p:cNvPr id="533" name="Google Shape;533;p48"/>
          <p:cNvSpPr txBox="1">
            <a:spLocks noGrp="1"/>
          </p:cNvSpPr>
          <p:nvPr>
            <p:ph type="subTitle" idx="1"/>
          </p:nvPr>
        </p:nvSpPr>
        <p:spPr>
          <a:xfrm>
            <a:off x="246075" y="237831"/>
            <a:ext cx="8126232" cy="2753675"/>
          </a:xfrm>
          <a:prstGeom prst="rect">
            <a:avLst/>
          </a:prstGeom>
        </p:spPr>
        <p:txBody>
          <a:bodyPr spcFirstLastPara="1" wrap="square" lIns="91425" tIns="91425" rIns="91425" bIns="91425" anchor="t" anchorCtr="0">
            <a:noAutofit/>
          </a:bodyPr>
          <a:lstStyle/>
          <a:p>
            <a:pPr algn="l" fontAlgn="base"/>
            <a:r>
              <a:rPr lang="en-US" sz="1800" b="1" dirty="0"/>
              <a:t>An Unfinished Philosophical Approach</a:t>
            </a:r>
            <a:endParaRPr lang="en-GB" sz="1800" b="1" dirty="0"/>
          </a:p>
          <a:p>
            <a:pPr algn="l" fontAlgn="base"/>
            <a:endParaRPr lang="en-GB" sz="1800" dirty="0"/>
          </a:p>
          <a:p>
            <a:pPr algn="l" fontAlgn="base"/>
            <a:endParaRPr lang="en-GB" sz="1800" dirty="0" smtClean="0"/>
          </a:p>
          <a:p>
            <a:r>
              <a:rPr lang="en-US" sz="1800" dirty="0"/>
              <a:t>Finally: It's well worth noting that no one is working harder to work beyond the clear limits of Postmodern theory than those who are working </a:t>
            </a:r>
            <a:r>
              <a:rPr lang="en-US" sz="1800" i="1" dirty="0"/>
              <a:t>in </a:t>
            </a:r>
            <a:r>
              <a:rPr lang="en-US" sz="1800" dirty="0"/>
              <a:t>Postmodern theory; they clearly recognize the philosophical corner this perspective has painted itself into and are interested in developing new theories that accept the validity of the current theories and then work </a:t>
            </a:r>
            <a:r>
              <a:rPr lang="en-US" sz="1800" i="1" dirty="0"/>
              <a:t>beyond</a:t>
            </a:r>
            <a:r>
              <a:rPr lang="en-US" sz="1800" dirty="0"/>
              <a:t> them, or willingly critique their own philosophical perspective</a:t>
            </a:r>
            <a:r>
              <a:rPr lang="en-US" sz="1800" dirty="0" smtClean="0"/>
              <a:t>.</a:t>
            </a:r>
          </a:p>
          <a:p>
            <a:endParaRPr lang="en-US" sz="1800" dirty="0"/>
          </a:p>
          <a:p>
            <a:r>
              <a:rPr lang="en-US" sz="1800" dirty="0"/>
              <a:t>Personally, I think of this as I think of cancer or AIDS: no one is working harder to defeat cancer or AIDS etc. than those who are also normally entrusted to tell us we have it.  The diagnosis, then, is the first step in working toward a cure.</a:t>
            </a:r>
          </a:p>
          <a:p>
            <a:pPr algn="l" fontAlgn="base"/>
            <a:endParaRPr lang="en-US" sz="1800" dirty="0"/>
          </a:p>
        </p:txBody>
      </p:sp>
    </p:spTree>
    <p:extLst>
      <p:ext uri="{BB962C8B-B14F-4D97-AF65-F5344CB8AC3E}">
        <p14:creationId xmlns:p14="http://schemas.microsoft.com/office/powerpoint/2010/main" val="6924251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84" name="Google Shape;184;p32"/>
          <p:cNvPicPr preferRelativeResize="0"/>
          <p:nvPr/>
        </p:nvPicPr>
        <p:blipFill rotWithShape="1">
          <a:blip r:embed="rId3">
            <a:alphaModFix/>
          </a:blip>
          <a:srcRect/>
          <a:stretch/>
        </p:blipFill>
        <p:spPr>
          <a:xfrm>
            <a:off x="0" y="0"/>
            <a:ext cx="3073552" cy="4603498"/>
          </a:xfrm>
          <a:prstGeom prst="rect">
            <a:avLst/>
          </a:prstGeom>
          <a:noFill/>
          <a:ln>
            <a:noFill/>
          </a:ln>
        </p:spPr>
      </p:pic>
      <p:sp>
        <p:nvSpPr>
          <p:cNvPr id="185" name="Google Shape;185;p32"/>
          <p:cNvSpPr txBox="1">
            <a:spLocks noGrp="1"/>
          </p:cNvSpPr>
          <p:nvPr>
            <p:ph type="ctrTitle"/>
          </p:nvPr>
        </p:nvSpPr>
        <p:spPr>
          <a:xfrm>
            <a:off x="3358472" y="-1182681"/>
            <a:ext cx="5197796" cy="2054100"/>
          </a:xfrm>
          <a:prstGeom prst="rect">
            <a:avLst/>
          </a:prstGeom>
        </p:spPr>
        <p:txBody>
          <a:bodyPr spcFirstLastPara="1" wrap="square" lIns="91425" tIns="91425" rIns="91425" bIns="91425" anchor="b" anchorCtr="0">
            <a:noAutofit/>
          </a:bodyPr>
          <a:lstStyle/>
          <a:p>
            <a:pPr algn="ctr"/>
            <a:r>
              <a:rPr lang="en-US" b="1" dirty="0"/>
              <a:t>Morality Without Truth</a:t>
            </a:r>
            <a:endParaRPr sz="2800" dirty="0"/>
          </a:p>
        </p:txBody>
      </p:sp>
      <p:sp>
        <p:nvSpPr>
          <p:cNvPr id="186" name="Google Shape;186;p32"/>
          <p:cNvSpPr txBox="1">
            <a:spLocks noGrp="1"/>
          </p:cNvSpPr>
          <p:nvPr>
            <p:ph type="subTitle" idx="1"/>
          </p:nvPr>
        </p:nvSpPr>
        <p:spPr>
          <a:xfrm>
            <a:off x="3207963" y="1294499"/>
            <a:ext cx="5594349" cy="1784400"/>
          </a:xfrm>
          <a:prstGeom prst="rect">
            <a:avLst/>
          </a:prstGeom>
        </p:spPr>
        <p:txBody>
          <a:bodyPr spcFirstLastPara="1" wrap="square" lIns="91425" tIns="91425" rIns="91425" bIns="91425" anchor="t" anchorCtr="0">
            <a:noAutofit/>
          </a:bodyPr>
          <a:lstStyle/>
          <a:p>
            <a:pPr marL="0" lvl="0" indent="0" algn="l"/>
            <a:r>
              <a:rPr lang="en-US" sz="2000" dirty="0"/>
              <a:t>So a philosophy that does not locate any overarching, "Big 'T' Truth" type of reason against committing genocide is </a:t>
            </a:r>
            <a:r>
              <a:rPr lang="en-US" sz="2000" i="1" dirty="0"/>
              <a:t>not</a:t>
            </a:r>
            <a:r>
              <a:rPr lang="en-US" sz="2000" dirty="0"/>
              <a:t> necessarily a philosophy that advocates genocide; as with the Existentialists, nothing in Postmodern philosophy discounts the value of human suffering or human life because </a:t>
            </a:r>
            <a:r>
              <a:rPr lang="en-US" sz="2000" b="1" i="1" dirty="0"/>
              <a:t>human suffering is not a philosophical concept; it is a direct experience</a:t>
            </a:r>
            <a:r>
              <a:rPr lang="en-US" sz="2000" dirty="0"/>
              <a:t>. </a:t>
            </a:r>
            <a:endParaRPr sz="2000" dirty="0">
              <a:sym typeface="Open Sans Light"/>
            </a:endParaRPr>
          </a:p>
        </p:txBody>
      </p:sp>
      <p:sp>
        <p:nvSpPr>
          <p:cNvPr id="188" name="Google Shape;188;p32"/>
          <p:cNvSpPr/>
          <p:nvPr/>
        </p:nvSpPr>
        <p:spPr>
          <a:xfrm>
            <a:off x="1729675" y="2063475"/>
            <a:ext cx="955875" cy="1130375"/>
          </a:xfrm>
          <a:prstGeom prst="flowChartInternalStorage">
            <a:avLst/>
          </a:prstGeom>
          <a:noFill/>
          <a:ln w="9525" cap="flat" cmpd="sng">
            <a:solidFill>
              <a:srgbClr val="F3F3F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337654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84" name="Google Shape;184;p32"/>
          <p:cNvPicPr preferRelativeResize="0"/>
          <p:nvPr/>
        </p:nvPicPr>
        <p:blipFill rotWithShape="1">
          <a:blip r:embed="rId3">
            <a:alphaModFix/>
          </a:blip>
          <a:srcRect/>
          <a:stretch/>
        </p:blipFill>
        <p:spPr>
          <a:xfrm>
            <a:off x="0" y="0"/>
            <a:ext cx="3073552" cy="4603498"/>
          </a:xfrm>
          <a:prstGeom prst="rect">
            <a:avLst/>
          </a:prstGeom>
          <a:noFill/>
          <a:ln>
            <a:noFill/>
          </a:ln>
        </p:spPr>
      </p:pic>
      <p:sp>
        <p:nvSpPr>
          <p:cNvPr id="185" name="Google Shape;185;p32"/>
          <p:cNvSpPr txBox="1">
            <a:spLocks noGrp="1"/>
          </p:cNvSpPr>
          <p:nvPr>
            <p:ph type="ctrTitle"/>
          </p:nvPr>
        </p:nvSpPr>
        <p:spPr>
          <a:xfrm>
            <a:off x="3276586" y="-1155386"/>
            <a:ext cx="5197796" cy="2054100"/>
          </a:xfrm>
          <a:prstGeom prst="rect">
            <a:avLst/>
          </a:prstGeom>
        </p:spPr>
        <p:txBody>
          <a:bodyPr spcFirstLastPara="1" wrap="square" lIns="91425" tIns="91425" rIns="91425" bIns="91425" anchor="b" anchorCtr="0">
            <a:noAutofit/>
          </a:bodyPr>
          <a:lstStyle/>
          <a:p>
            <a:pPr algn="ctr"/>
            <a:r>
              <a:rPr lang="en-US" dirty="0" smtClean="0"/>
              <a:t>Conclusion</a:t>
            </a:r>
            <a:endParaRPr sz="2800" dirty="0"/>
          </a:p>
        </p:txBody>
      </p:sp>
      <p:sp>
        <p:nvSpPr>
          <p:cNvPr id="186" name="Google Shape;186;p32"/>
          <p:cNvSpPr txBox="1">
            <a:spLocks noGrp="1"/>
          </p:cNvSpPr>
          <p:nvPr>
            <p:ph type="subTitle" idx="1"/>
          </p:nvPr>
        </p:nvSpPr>
        <p:spPr>
          <a:xfrm>
            <a:off x="3208457" y="1062487"/>
            <a:ext cx="5594349" cy="1784400"/>
          </a:xfrm>
          <a:prstGeom prst="rect">
            <a:avLst/>
          </a:prstGeom>
        </p:spPr>
        <p:txBody>
          <a:bodyPr spcFirstLastPara="1" wrap="square" lIns="91425" tIns="91425" rIns="91425" bIns="91425" anchor="t" anchorCtr="0">
            <a:noAutofit/>
          </a:bodyPr>
          <a:lstStyle/>
          <a:p>
            <a:pPr marL="0" lvl="0" indent="0" algn="ctr"/>
            <a:r>
              <a:rPr lang="en-US" sz="2000" dirty="0"/>
              <a:t>The Implications of Postmodern Philosophies. </a:t>
            </a:r>
            <a:r>
              <a:rPr lang="en-US" sz="2000" b="1" dirty="0"/>
              <a:t>Negative Political Implications</a:t>
            </a:r>
            <a:r>
              <a:rPr lang="en-US" sz="2000" dirty="0"/>
              <a:t>: The problem with Post Modern theories is that if there is no universal Truth, how can anyone objectively criticize human acts such as the Holocaust, slavery, forced female genital mutilation</a:t>
            </a:r>
            <a:endParaRPr sz="2000" dirty="0">
              <a:sym typeface="Open Sans Light"/>
            </a:endParaRPr>
          </a:p>
        </p:txBody>
      </p:sp>
      <p:sp>
        <p:nvSpPr>
          <p:cNvPr id="188" name="Google Shape;188;p32"/>
          <p:cNvSpPr/>
          <p:nvPr/>
        </p:nvSpPr>
        <p:spPr>
          <a:xfrm>
            <a:off x="1729675" y="2063475"/>
            <a:ext cx="955875" cy="1130375"/>
          </a:xfrm>
          <a:prstGeom prst="flowChartInternalStorage">
            <a:avLst/>
          </a:prstGeom>
          <a:noFill/>
          <a:ln w="9525" cap="flat" cmpd="sng">
            <a:solidFill>
              <a:srgbClr val="F3F3F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42162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84" name="Google Shape;184;p32"/>
          <p:cNvPicPr preferRelativeResize="0"/>
          <p:nvPr/>
        </p:nvPicPr>
        <p:blipFill rotWithShape="1">
          <a:blip r:embed="rId3">
            <a:alphaModFix/>
          </a:blip>
          <a:srcRect/>
          <a:stretch/>
        </p:blipFill>
        <p:spPr>
          <a:xfrm>
            <a:off x="0" y="0"/>
            <a:ext cx="3073552" cy="4603498"/>
          </a:xfrm>
          <a:prstGeom prst="rect">
            <a:avLst/>
          </a:prstGeom>
          <a:noFill/>
          <a:ln>
            <a:noFill/>
          </a:ln>
        </p:spPr>
      </p:pic>
      <p:sp>
        <p:nvSpPr>
          <p:cNvPr id="185" name="Google Shape;185;p32"/>
          <p:cNvSpPr txBox="1">
            <a:spLocks noGrp="1"/>
          </p:cNvSpPr>
          <p:nvPr>
            <p:ph type="ctrTitle"/>
          </p:nvPr>
        </p:nvSpPr>
        <p:spPr>
          <a:xfrm>
            <a:off x="1656610" y="-731408"/>
            <a:ext cx="5197796" cy="2054100"/>
          </a:xfrm>
          <a:prstGeom prst="rect">
            <a:avLst/>
          </a:prstGeom>
        </p:spPr>
        <p:txBody>
          <a:bodyPr spcFirstLastPara="1" wrap="square" lIns="91425" tIns="91425" rIns="91425" bIns="91425" anchor="b" anchorCtr="0">
            <a:noAutofit/>
          </a:bodyPr>
          <a:lstStyle/>
          <a:p>
            <a:pPr algn="ctr"/>
            <a:r>
              <a:rPr lang="en-US" dirty="0">
                <a:solidFill>
                  <a:schemeClr val="tx1"/>
                </a:solidFill>
                <a:latin typeface="DM Serif Display" panose="020B0604020202020204" charset="0"/>
              </a:rPr>
              <a:t>Reference</a:t>
            </a:r>
            <a:r>
              <a:rPr lang="en-US" dirty="0">
                <a:solidFill>
                  <a:schemeClr val="tx1"/>
                </a:solidFill>
              </a:rPr>
              <a:t/>
            </a:r>
            <a:br>
              <a:rPr lang="en-US" dirty="0">
                <a:solidFill>
                  <a:schemeClr val="tx1"/>
                </a:solidFill>
              </a:rPr>
            </a:br>
            <a:endParaRPr sz="2800" dirty="0"/>
          </a:p>
        </p:txBody>
      </p:sp>
      <p:sp>
        <p:nvSpPr>
          <p:cNvPr id="186" name="Google Shape;186;p32"/>
          <p:cNvSpPr txBox="1">
            <a:spLocks noGrp="1"/>
          </p:cNvSpPr>
          <p:nvPr>
            <p:ph type="subTitle" idx="1"/>
          </p:nvPr>
        </p:nvSpPr>
        <p:spPr>
          <a:xfrm>
            <a:off x="3186752" y="1178695"/>
            <a:ext cx="5677549" cy="1784400"/>
          </a:xfrm>
          <a:prstGeom prst="rect">
            <a:avLst/>
          </a:prstGeom>
        </p:spPr>
        <p:txBody>
          <a:bodyPr spcFirstLastPara="1" wrap="square" lIns="91425" tIns="91425" rIns="91425" bIns="91425" anchor="t" anchorCtr="0">
            <a:noAutofit/>
          </a:bodyPr>
          <a:lstStyle/>
          <a:p>
            <a:pPr algn="l"/>
            <a:r>
              <a:rPr lang="en-US" sz="1600" dirty="0"/>
              <a:t>Wong, K. (2022, </a:t>
            </a:r>
            <a:r>
              <a:rPr lang="en-US" sz="1600" dirty="0" smtClean="0"/>
              <a:t>December 30). Post-</a:t>
            </a:r>
            <a:r>
              <a:rPr lang="en-US" sz="1600" dirty="0" err="1" smtClean="0"/>
              <a:t>modrism</a:t>
            </a:r>
            <a:r>
              <a:rPr lang="en-US" sz="1600" i="1" dirty="0" smtClean="0"/>
              <a:t>: </a:t>
            </a:r>
            <a:r>
              <a:rPr lang="en-US" sz="1600" i="1" dirty="0"/>
              <a:t>Definition, importance, and development</a:t>
            </a:r>
            <a:r>
              <a:rPr lang="en-US" sz="1600" dirty="0"/>
              <a:t>. Achievers. Retrieved December 16, 2022, from https://www.achievers.com/blog/organizational-culture-definition/ </a:t>
            </a:r>
          </a:p>
          <a:p>
            <a:pPr algn="l"/>
            <a:endParaRPr lang="en-GB" sz="2000" dirty="0" smtClean="0">
              <a:sym typeface="Open Sans Light"/>
            </a:endParaRPr>
          </a:p>
          <a:p>
            <a:pPr algn="l"/>
            <a:r>
              <a:rPr lang="en-US" sz="1600" dirty="0" err="1" smtClean="0"/>
              <a:t>IMplamtions</a:t>
            </a:r>
            <a:r>
              <a:rPr lang="en-US" sz="1600" dirty="0" smtClean="0"/>
              <a:t>. </a:t>
            </a:r>
            <a:r>
              <a:rPr lang="en-US" sz="1600" dirty="0"/>
              <a:t>(</a:t>
            </a:r>
            <a:r>
              <a:rPr lang="en-US" sz="1600" dirty="0" err="1"/>
              <a:t>n.d.</a:t>
            </a:r>
            <a:r>
              <a:rPr lang="en-US" sz="1600" dirty="0"/>
              <a:t>). Retrieved December </a:t>
            </a:r>
            <a:r>
              <a:rPr lang="en-US" sz="1600" dirty="0" smtClean="0"/>
              <a:t>29,2022</a:t>
            </a:r>
            <a:r>
              <a:rPr lang="en-US" sz="1600" dirty="0"/>
              <a:t>, from https://www.shrm.org/ResourcesAndTools/tools-and-samples/toolkits/Pages/understandinganddevelopingorganizationalculture.aspx </a:t>
            </a:r>
          </a:p>
          <a:p>
            <a:pPr algn="l"/>
            <a:endParaRPr sz="2000" dirty="0">
              <a:sym typeface="Open Sans Light"/>
            </a:endParaRPr>
          </a:p>
        </p:txBody>
      </p:sp>
      <p:sp>
        <p:nvSpPr>
          <p:cNvPr id="188" name="Google Shape;188;p32"/>
          <p:cNvSpPr/>
          <p:nvPr/>
        </p:nvSpPr>
        <p:spPr>
          <a:xfrm>
            <a:off x="1729675" y="2063475"/>
            <a:ext cx="955875" cy="1130375"/>
          </a:xfrm>
          <a:prstGeom prst="flowChartInternalStorage">
            <a:avLst/>
          </a:prstGeom>
          <a:noFill/>
          <a:ln w="9525" cap="flat" cmpd="sng">
            <a:solidFill>
              <a:srgbClr val="F3F3F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955106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54"/>
        <p:cNvGrpSpPr/>
        <p:nvPr/>
      </p:nvGrpSpPr>
      <p:grpSpPr>
        <a:xfrm>
          <a:off x="0" y="0"/>
          <a:ext cx="0" cy="0"/>
          <a:chOff x="0" y="0"/>
          <a:chExt cx="0" cy="0"/>
        </a:xfrm>
      </p:grpSpPr>
      <p:sp>
        <p:nvSpPr>
          <p:cNvPr id="255" name="Google Shape;255;p38"/>
          <p:cNvSpPr txBox="1">
            <a:spLocks noGrp="1"/>
          </p:cNvSpPr>
          <p:nvPr>
            <p:ph type="ctrTitle"/>
          </p:nvPr>
        </p:nvSpPr>
        <p:spPr>
          <a:xfrm flipH="1">
            <a:off x="2558001" y="849854"/>
            <a:ext cx="4090223" cy="3185479"/>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8000" dirty="0">
                <a:solidFill>
                  <a:srgbClr val="F3F3F3"/>
                </a:solidFill>
              </a:rPr>
              <a:t>THANK YOU</a:t>
            </a:r>
            <a:endParaRPr sz="8000" dirty="0">
              <a:solidFill>
                <a:srgbClr val="F3F3F3"/>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3F3F3"/>
        </a:solidFill>
        <a:effectLst/>
      </p:bgPr>
    </p:bg>
    <p:spTree>
      <p:nvGrpSpPr>
        <p:cNvPr id="1" name="Shape 151"/>
        <p:cNvGrpSpPr/>
        <p:nvPr/>
      </p:nvGrpSpPr>
      <p:grpSpPr>
        <a:xfrm>
          <a:off x="0" y="0"/>
          <a:ext cx="0" cy="0"/>
          <a:chOff x="0" y="0"/>
          <a:chExt cx="0" cy="0"/>
        </a:xfrm>
      </p:grpSpPr>
      <p:sp>
        <p:nvSpPr>
          <p:cNvPr id="153" name="Google Shape;153;p30"/>
          <p:cNvSpPr txBox="1">
            <a:spLocks noGrp="1"/>
          </p:cNvSpPr>
          <p:nvPr>
            <p:ph type="ctrTitle" idx="6"/>
          </p:nvPr>
        </p:nvSpPr>
        <p:spPr>
          <a:xfrm>
            <a:off x="6949446" y="2173761"/>
            <a:ext cx="2079259" cy="577800"/>
          </a:xfrm>
          <a:prstGeom prst="rect">
            <a:avLst/>
          </a:prstGeom>
        </p:spPr>
        <p:txBody>
          <a:bodyPr spcFirstLastPara="1" wrap="square" lIns="91425" tIns="91425" rIns="91425" bIns="91425" anchor="b" anchorCtr="0">
            <a:noAutofit/>
          </a:bodyPr>
          <a:lstStyle/>
          <a:p>
            <a:pPr algn="ctr"/>
            <a:r>
              <a:rPr lang="en-US" sz="1600" dirty="0"/>
              <a:t>Negative Political Implications</a:t>
            </a:r>
            <a:endParaRPr sz="1600" dirty="0">
              <a:solidFill>
                <a:schemeClr val="tx1"/>
              </a:solidFill>
            </a:endParaRPr>
          </a:p>
        </p:txBody>
      </p:sp>
      <p:sp>
        <p:nvSpPr>
          <p:cNvPr id="154" name="Google Shape;154;p30"/>
          <p:cNvSpPr txBox="1">
            <a:spLocks noGrp="1"/>
          </p:cNvSpPr>
          <p:nvPr>
            <p:ph type="title" idx="8"/>
          </p:nvPr>
        </p:nvSpPr>
        <p:spPr>
          <a:xfrm>
            <a:off x="6665206" y="1450347"/>
            <a:ext cx="1753800" cy="577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a:t>03</a:t>
            </a:r>
            <a:endParaRPr/>
          </a:p>
        </p:txBody>
      </p:sp>
      <p:sp>
        <p:nvSpPr>
          <p:cNvPr id="155" name="Google Shape;155;p30"/>
          <p:cNvSpPr txBox="1">
            <a:spLocks noGrp="1"/>
          </p:cNvSpPr>
          <p:nvPr>
            <p:ph type="ctrTitle" idx="21"/>
          </p:nvPr>
        </p:nvSpPr>
        <p:spPr>
          <a:xfrm>
            <a:off x="723600" y="470622"/>
            <a:ext cx="1753800" cy="94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dirty="0">
                <a:solidFill>
                  <a:schemeClr val="dk1"/>
                </a:solidFill>
              </a:rPr>
              <a:t>T</a:t>
            </a:r>
            <a:r>
              <a:rPr lang="es" dirty="0"/>
              <a:t>able of Contents</a:t>
            </a:r>
            <a:endParaRPr dirty="0"/>
          </a:p>
        </p:txBody>
      </p:sp>
      <p:sp>
        <p:nvSpPr>
          <p:cNvPr id="158" name="Google Shape;158;p30"/>
          <p:cNvSpPr txBox="1">
            <a:spLocks noGrp="1"/>
          </p:cNvSpPr>
          <p:nvPr>
            <p:ph type="title" idx="2"/>
          </p:nvPr>
        </p:nvSpPr>
        <p:spPr>
          <a:xfrm>
            <a:off x="1477670" y="1480653"/>
            <a:ext cx="1753800" cy="577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dirty="0"/>
              <a:t>01</a:t>
            </a:r>
            <a:endParaRPr dirty="0"/>
          </a:p>
        </p:txBody>
      </p:sp>
      <p:sp>
        <p:nvSpPr>
          <p:cNvPr id="159" name="Google Shape;159;p30"/>
          <p:cNvSpPr txBox="1">
            <a:spLocks noGrp="1"/>
          </p:cNvSpPr>
          <p:nvPr>
            <p:ph type="ctrTitle" idx="3"/>
          </p:nvPr>
        </p:nvSpPr>
        <p:spPr>
          <a:xfrm>
            <a:off x="3482479" y="2111343"/>
            <a:ext cx="4386357" cy="577800"/>
          </a:xfrm>
          <a:prstGeom prst="rect">
            <a:avLst/>
          </a:prstGeom>
        </p:spPr>
        <p:txBody>
          <a:bodyPr spcFirstLastPara="1" wrap="square" lIns="91425" tIns="91425" rIns="91425" bIns="91425" anchor="b" anchorCtr="0">
            <a:noAutofit/>
          </a:bodyPr>
          <a:lstStyle/>
          <a:p>
            <a:pPr algn="ctr"/>
            <a:r>
              <a:rPr lang="en-US" sz="1400" dirty="0"/>
              <a:t>The modernist </a:t>
            </a:r>
            <a:r>
              <a:rPr lang="en-US" sz="1400" dirty="0" smtClean="0"/>
              <a:t/>
            </a:r>
            <a:br>
              <a:rPr lang="en-US" sz="1400" dirty="0" smtClean="0"/>
            </a:br>
            <a:r>
              <a:rPr lang="en-US" sz="1400" dirty="0" smtClean="0"/>
              <a:t>management </a:t>
            </a:r>
            <a:r>
              <a:rPr lang="en-US" sz="1400" dirty="0"/>
              <a:t>practices</a:t>
            </a:r>
            <a:endParaRPr sz="1400" dirty="0"/>
          </a:p>
        </p:txBody>
      </p:sp>
      <p:sp>
        <p:nvSpPr>
          <p:cNvPr id="161" name="Google Shape;161;p30"/>
          <p:cNvSpPr txBox="1">
            <a:spLocks noGrp="1"/>
          </p:cNvSpPr>
          <p:nvPr>
            <p:ph type="title" idx="5"/>
          </p:nvPr>
        </p:nvSpPr>
        <p:spPr>
          <a:xfrm>
            <a:off x="4312948" y="1497674"/>
            <a:ext cx="1753800" cy="577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dirty="0"/>
              <a:t>02</a:t>
            </a:r>
            <a:endParaRPr dirty="0"/>
          </a:p>
        </p:txBody>
      </p:sp>
      <p:sp>
        <p:nvSpPr>
          <p:cNvPr id="162" name="Google Shape;162;p30"/>
          <p:cNvSpPr txBox="1">
            <a:spLocks noGrp="1"/>
          </p:cNvSpPr>
          <p:nvPr>
            <p:ph type="ctrTitle" idx="9"/>
          </p:nvPr>
        </p:nvSpPr>
        <p:spPr>
          <a:xfrm>
            <a:off x="0" y="3925050"/>
            <a:ext cx="2156678" cy="577800"/>
          </a:xfrm>
          <a:prstGeom prst="rect">
            <a:avLst/>
          </a:prstGeom>
        </p:spPr>
        <p:txBody>
          <a:bodyPr spcFirstLastPara="1" wrap="square" lIns="91425" tIns="91425" rIns="91425" bIns="91425" anchor="b" anchorCtr="0">
            <a:noAutofit/>
          </a:bodyPr>
          <a:lstStyle/>
          <a:p>
            <a:pPr algn="ctr">
              <a:buSzPts val="1100"/>
            </a:pPr>
            <a:r>
              <a:rPr lang="en-US" sz="1600" dirty="0">
                <a:solidFill>
                  <a:schemeClr val="tx1">
                    <a:lumMod val="75000"/>
                  </a:schemeClr>
                </a:solidFill>
              </a:rPr>
              <a:t>Applying Postmodernism to Ideologies via History</a:t>
            </a:r>
            <a:endParaRPr sz="1600" dirty="0">
              <a:solidFill>
                <a:schemeClr val="tx1">
                  <a:lumMod val="75000"/>
                </a:schemeClr>
              </a:solidFill>
            </a:endParaRPr>
          </a:p>
        </p:txBody>
      </p:sp>
      <p:sp>
        <p:nvSpPr>
          <p:cNvPr id="164" name="Google Shape;164;p30"/>
          <p:cNvSpPr txBox="1">
            <a:spLocks noGrp="1"/>
          </p:cNvSpPr>
          <p:nvPr>
            <p:ph type="title" idx="14"/>
          </p:nvPr>
        </p:nvSpPr>
        <p:spPr>
          <a:xfrm>
            <a:off x="725637" y="2817377"/>
            <a:ext cx="17538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a:t>04</a:t>
            </a:r>
            <a:endParaRPr/>
          </a:p>
        </p:txBody>
      </p:sp>
      <p:sp>
        <p:nvSpPr>
          <p:cNvPr id="165" name="Google Shape;165;p30"/>
          <p:cNvSpPr txBox="1">
            <a:spLocks noGrp="1"/>
          </p:cNvSpPr>
          <p:nvPr>
            <p:ph type="ctrTitle" idx="15"/>
          </p:nvPr>
        </p:nvSpPr>
        <p:spPr>
          <a:xfrm>
            <a:off x="2631538" y="3347250"/>
            <a:ext cx="1852007" cy="577800"/>
          </a:xfrm>
          <a:prstGeom prst="rect">
            <a:avLst/>
          </a:prstGeom>
        </p:spPr>
        <p:txBody>
          <a:bodyPr spcFirstLastPara="1" wrap="square" lIns="91425" tIns="91425" rIns="91425" bIns="91425" anchor="b" anchorCtr="0">
            <a:noAutofit/>
          </a:bodyPr>
          <a:lstStyle/>
          <a:p>
            <a:pPr>
              <a:buSzPts val="1100"/>
            </a:pPr>
            <a:r>
              <a:rPr lang="en-US" sz="1400" dirty="0" smtClean="0">
                <a:solidFill>
                  <a:schemeClr val="tx1"/>
                </a:solidFill>
              </a:rPr>
              <a:t>Conclusion</a:t>
            </a:r>
            <a:endParaRPr sz="1400" dirty="0">
              <a:solidFill>
                <a:schemeClr val="tx1"/>
              </a:solidFill>
            </a:endParaRPr>
          </a:p>
        </p:txBody>
      </p:sp>
      <p:sp>
        <p:nvSpPr>
          <p:cNvPr id="167" name="Google Shape;167;p30"/>
          <p:cNvSpPr txBox="1">
            <a:spLocks noGrp="1"/>
          </p:cNvSpPr>
          <p:nvPr>
            <p:ph type="title" idx="17"/>
          </p:nvPr>
        </p:nvSpPr>
        <p:spPr>
          <a:xfrm>
            <a:off x="2870612" y="2813978"/>
            <a:ext cx="17538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dirty="0"/>
              <a:t>05</a:t>
            </a:r>
            <a:endParaRPr dirty="0"/>
          </a:p>
        </p:txBody>
      </p:sp>
      <p:sp>
        <p:nvSpPr>
          <p:cNvPr id="3" name="عنوان 2"/>
          <p:cNvSpPr>
            <a:spLocks noGrp="1"/>
          </p:cNvSpPr>
          <p:nvPr>
            <p:ph type="ctrTitle"/>
          </p:nvPr>
        </p:nvSpPr>
        <p:spPr>
          <a:xfrm>
            <a:off x="1774866" y="2400243"/>
            <a:ext cx="2191491" cy="577800"/>
          </a:xfrm>
        </p:spPr>
        <p:txBody>
          <a:bodyPr/>
          <a:lstStyle/>
          <a:p>
            <a:pPr algn="ctr"/>
            <a:r>
              <a:rPr lang="en-US" sz="1600" b="1" dirty="0" smtClean="0"/>
              <a:t>Introduction</a:t>
            </a:r>
            <a:r>
              <a:rPr lang="en-US" sz="1600" b="1" dirty="0"/>
              <a:t/>
            </a:r>
            <a:br>
              <a:rPr lang="en-US" sz="1600" b="1" dirty="0"/>
            </a:br>
            <a:r>
              <a:rPr lang="en-US" sz="1600" b="1" dirty="0"/>
              <a:t/>
            </a:r>
            <a:br>
              <a:rPr lang="en-US" sz="1600" b="1" dirty="0"/>
            </a:br>
            <a:endParaRPr lang="en-US" sz="1600" dirty="0">
              <a:solidFill>
                <a:schemeClr val="tx1"/>
              </a:solidFill>
            </a:endParaRPr>
          </a:p>
        </p:txBody>
      </p:sp>
      <p:sp>
        <p:nvSpPr>
          <p:cNvPr id="2" name="مربع نص 1"/>
          <p:cNvSpPr txBox="1"/>
          <p:nvPr/>
        </p:nvSpPr>
        <p:spPr>
          <a:xfrm>
            <a:off x="4312948" y="2682710"/>
            <a:ext cx="955088" cy="769441"/>
          </a:xfrm>
          <a:prstGeom prst="rect">
            <a:avLst/>
          </a:prstGeom>
          <a:noFill/>
        </p:spPr>
        <p:txBody>
          <a:bodyPr wrap="square" rtlCol="0">
            <a:spAutoFit/>
          </a:bodyPr>
          <a:lstStyle/>
          <a:p>
            <a:r>
              <a:rPr lang="en-GB" sz="4400" dirty="0" smtClean="0">
                <a:solidFill>
                  <a:srgbClr val="434343"/>
                </a:solidFill>
                <a:latin typeface="DM Serif Display" panose="020B0604020202020204" charset="0"/>
              </a:rPr>
              <a:t>06</a:t>
            </a:r>
            <a:endParaRPr lang="en-US" sz="4400" dirty="0">
              <a:solidFill>
                <a:srgbClr val="434343"/>
              </a:solidFill>
              <a:latin typeface="DM Serif Display" panose="020B0604020202020204" charset="0"/>
            </a:endParaRPr>
          </a:p>
        </p:txBody>
      </p:sp>
      <p:sp>
        <p:nvSpPr>
          <p:cNvPr id="5" name="مربع نص 4"/>
          <p:cNvSpPr txBox="1"/>
          <p:nvPr/>
        </p:nvSpPr>
        <p:spPr>
          <a:xfrm>
            <a:off x="4203511" y="3566452"/>
            <a:ext cx="1576317" cy="523220"/>
          </a:xfrm>
          <a:prstGeom prst="rect">
            <a:avLst/>
          </a:prstGeom>
          <a:noFill/>
        </p:spPr>
        <p:txBody>
          <a:bodyPr wrap="square" rtlCol="0">
            <a:spAutoFit/>
          </a:bodyPr>
          <a:lstStyle/>
          <a:p>
            <a:r>
              <a:rPr lang="en-US" dirty="0">
                <a:solidFill>
                  <a:schemeClr val="tx1"/>
                </a:solidFill>
                <a:latin typeface="DM Serif Display" panose="020B0604020202020204" charset="0"/>
              </a:rPr>
              <a:t>Reference</a:t>
            </a:r>
            <a:r>
              <a:rPr lang="en-US" dirty="0">
                <a:solidFill>
                  <a:schemeClr val="tx1"/>
                </a:solidFill>
              </a:rPr>
              <a:t/>
            </a:r>
            <a:br>
              <a:rPr lang="en-US" dirty="0">
                <a:solidFill>
                  <a:schemeClr val="tx1"/>
                </a:solidFill>
              </a:rPr>
            </a:b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84" name="Google Shape;184;p32"/>
          <p:cNvPicPr preferRelativeResize="0"/>
          <p:nvPr/>
        </p:nvPicPr>
        <p:blipFill rotWithShape="1">
          <a:blip r:embed="rId3">
            <a:alphaModFix/>
          </a:blip>
          <a:srcRect/>
          <a:stretch/>
        </p:blipFill>
        <p:spPr>
          <a:xfrm>
            <a:off x="0" y="0"/>
            <a:ext cx="3073552" cy="4603498"/>
          </a:xfrm>
          <a:prstGeom prst="rect">
            <a:avLst/>
          </a:prstGeom>
          <a:noFill/>
          <a:ln>
            <a:noFill/>
          </a:ln>
        </p:spPr>
      </p:pic>
      <p:sp>
        <p:nvSpPr>
          <p:cNvPr id="185" name="Google Shape;185;p32"/>
          <p:cNvSpPr txBox="1">
            <a:spLocks noGrp="1"/>
          </p:cNvSpPr>
          <p:nvPr>
            <p:ph type="ctrTitle"/>
          </p:nvPr>
        </p:nvSpPr>
        <p:spPr>
          <a:xfrm>
            <a:off x="-460160" y="110346"/>
            <a:ext cx="3898335" cy="614261"/>
          </a:xfrm>
          <a:prstGeom prst="rect">
            <a:avLst/>
          </a:prstGeom>
        </p:spPr>
        <p:txBody>
          <a:bodyPr spcFirstLastPara="1" wrap="square" lIns="91425" tIns="91425" rIns="91425" bIns="91425" anchor="b" anchorCtr="0">
            <a:noAutofit/>
          </a:bodyPr>
          <a:lstStyle/>
          <a:p>
            <a:pPr algn="ctr"/>
            <a:r>
              <a:rPr lang="en-US" sz="2400" dirty="0" smtClean="0">
                <a:solidFill>
                  <a:schemeClr val="bg1"/>
                </a:solidFill>
              </a:rPr>
              <a:t>Introduction</a:t>
            </a:r>
            <a:endParaRPr sz="2400" dirty="0">
              <a:solidFill>
                <a:schemeClr val="bg1"/>
              </a:solidFill>
            </a:endParaRPr>
          </a:p>
        </p:txBody>
      </p:sp>
      <p:sp>
        <p:nvSpPr>
          <p:cNvPr id="186" name="Google Shape;186;p32"/>
          <p:cNvSpPr txBox="1">
            <a:spLocks noGrp="1"/>
          </p:cNvSpPr>
          <p:nvPr>
            <p:ph type="subTitle" idx="1"/>
          </p:nvPr>
        </p:nvSpPr>
        <p:spPr>
          <a:xfrm>
            <a:off x="3221553" y="152565"/>
            <a:ext cx="5649491" cy="1784400"/>
          </a:xfrm>
          <a:prstGeom prst="rect">
            <a:avLst/>
          </a:prstGeom>
        </p:spPr>
        <p:txBody>
          <a:bodyPr spcFirstLastPara="1" wrap="square" lIns="91425" tIns="91425" rIns="91425" bIns="91425" anchor="t" anchorCtr="0">
            <a:noAutofit/>
          </a:bodyPr>
          <a:lstStyle/>
          <a:p>
            <a:pPr marL="342900" lvl="0" indent="-342900" algn="l">
              <a:buFont typeface="Arial" panose="020B0604020202020204" pitchFamily="34" charset="0"/>
              <a:buChar char="•"/>
            </a:pPr>
            <a:r>
              <a:rPr lang="en-US" sz="1800" b="1" dirty="0"/>
              <a:t>Postmodernism</a:t>
            </a:r>
            <a:r>
              <a:rPr lang="en-US" sz="1800" dirty="0"/>
              <a:t> is an intellectual stance or </a:t>
            </a:r>
            <a:r>
              <a:rPr lang="en-US" sz="1800" dirty="0">
                <a:hlinkClick r:id="rId4" tooltip="Rhetorical modes"/>
              </a:rPr>
              <a:t>mode of </a:t>
            </a:r>
            <a:r>
              <a:rPr lang="en-US" sz="1800" dirty="0" smtClean="0">
                <a:hlinkClick r:id="rId4" tooltip="Rhetorical modes"/>
              </a:rPr>
              <a:t>discourse</a:t>
            </a:r>
            <a:r>
              <a:rPr lang="en-US" sz="1800" dirty="0"/>
              <a:t> characterized by </a:t>
            </a:r>
            <a:r>
              <a:rPr lang="en-US" sz="1800" dirty="0">
                <a:hlinkClick r:id="rId5" tooltip="Philosophical skepticism"/>
              </a:rPr>
              <a:t>skepticism</a:t>
            </a:r>
            <a:r>
              <a:rPr lang="en-US" sz="1800" dirty="0"/>
              <a:t> toward the "</a:t>
            </a:r>
            <a:r>
              <a:rPr lang="en-US" sz="1800" dirty="0">
                <a:hlinkClick r:id="rId6" tooltip="Meta-narrative"/>
              </a:rPr>
              <a:t>grand narratives</a:t>
            </a:r>
            <a:r>
              <a:rPr lang="en-US" sz="1800" dirty="0"/>
              <a:t>" of </a:t>
            </a:r>
            <a:r>
              <a:rPr lang="en-US" sz="1800" dirty="0">
                <a:hlinkClick r:id="rId7" tooltip="Modernism"/>
              </a:rPr>
              <a:t>modernism</a:t>
            </a:r>
            <a:r>
              <a:rPr lang="en-US" sz="1800" dirty="0"/>
              <a:t>, rejection of </a:t>
            </a:r>
            <a:r>
              <a:rPr lang="en-US" sz="1800" dirty="0">
                <a:hlinkClick r:id="rId8" tooltip="Epistemological"/>
              </a:rPr>
              <a:t>epistemic</a:t>
            </a:r>
            <a:r>
              <a:rPr lang="en-US" sz="1800" dirty="0"/>
              <a:t> certainty or the stability of </a:t>
            </a:r>
            <a:r>
              <a:rPr lang="en-US" sz="1800" dirty="0">
                <a:hlinkClick r:id="rId9" tooltip="Meaning (semiotics)"/>
              </a:rPr>
              <a:t>meaning</a:t>
            </a:r>
            <a:r>
              <a:rPr lang="en-US" sz="1800" dirty="0"/>
              <a:t>, and emphasis on </a:t>
            </a:r>
            <a:r>
              <a:rPr lang="en-US" sz="1800" dirty="0">
                <a:hlinkClick r:id="rId10" tooltip="Ideology"/>
              </a:rPr>
              <a:t>ideology</a:t>
            </a:r>
            <a:r>
              <a:rPr lang="en-US" sz="1800" dirty="0"/>
              <a:t> as a means of maintaining political </a:t>
            </a:r>
            <a:r>
              <a:rPr lang="en-US" sz="1800" dirty="0" smtClean="0"/>
              <a:t>power</a:t>
            </a:r>
            <a:r>
              <a:rPr lang="en-US" sz="1800" dirty="0"/>
              <a:t> Claims to objective fact are dismissed as </a:t>
            </a:r>
            <a:r>
              <a:rPr lang="en-US" sz="1800" dirty="0">
                <a:hlinkClick r:id="rId11" tooltip="Naïve realism"/>
              </a:rPr>
              <a:t>naïve realism</a:t>
            </a:r>
            <a:r>
              <a:rPr lang="en-US" sz="1800" dirty="0" smtClean="0"/>
              <a:t>,</a:t>
            </a:r>
            <a:r>
              <a:rPr lang="en-US" sz="1800" baseline="30000" dirty="0" smtClean="0"/>
              <a:t> </a:t>
            </a:r>
            <a:r>
              <a:rPr lang="en-US" sz="1800" dirty="0"/>
              <a:t> with attention drawn to the </a:t>
            </a:r>
            <a:r>
              <a:rPr lang="en-US" sz="1800" dirty="0">
                <a:hlinkClick r:id="rId12" tooltip="Instrumental conditionality"/>
              </a:rPr>
              <a:t>conditional</a:t>
            </a:r>
            <a:r>
              <a:rPr lang="en-US" sz="1800" dirty="0"/>
              <a:t> nature of </a:t>
            </a:r>
            <a:r>
              <a:rPr lang="en-US" sz="1800" dirty="0">
                <a:hlinkClick r:id="rId13" tooltip="Knowledge"/>
              </a:rPr>
              <a:t>knowledge</a:t>
            </a:r>
            <a:r>
              <a:rPr lang="en-US" sz="1800" dirty="0"/>
              <a:t> claims within particular historical, political, and cultural discourses.</a:t>
            </a:r>
          </a:p>
        </p:txBody>
      </p:sp>
      <p:sp>
        <p:nvSpPr>
          <p:cNvPr id="188" name="Google Shape;188;p32"/>
          <p:cNvSpPr/>
          <p:nvPr/>
        </p:nvSpPr>
        <p:spPr>
          <a:xfrm>
            <a:off x="1729675" y="2063475"/>
            <a:ext cx="955875" cy="1130375"/>
          </a:xfrm>
          <a:prstGeom prst="flowChartInternalStorage">
            <a:avLst/>
          </a:prstGeom>
          <a:noFill/>
          <a:ln w="9525" cap="flat" cmpd="sng">
            <a:solidFill>
              <a:srgbClr val="F3F3F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صورة 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009211" y="3280655"/>
            <a:ext cx="4370515" cy="162437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84" name="Google Shape;184;p32"/>
          <p:cNvPicPr preferRelativeResize="0"/>
          <p:nvPr/>
        </p:nvPicPr>
        <p:blipFill rotWithShape="1">
          <a:blip r:embed="rId3">
            <a:alphaModFix/>
          </a:blip>
          <a:srcRect/>
          <a:stretch/>
        </p:blipFill>
        <p:spPr>
          <a:xfrm>
            <a:off x="0" y="0"/>
            <a:ext cx="3073552" cy="4603498"/>
          </a:xfrm>
          <a:prstGeom prst="rect">
            <a:avLst/>
          </a:prstGeom>
          <a:noFill/>
          <a:ln>
            <a:noFill/>
          </a:ln>
        </p:spPr>
      </p:pic>
      <p:sp>
        <p:nvSpPr>
          <p:cNvPr id="186" name="Google Shape;186;p32"/>
          <p:cNvSpPr txBox="1">
            <a:spLocks noGrp="1"/>
          </p:cNvSpPr>
          <p:nvPr>
            <p:ph type="subTitle" idx="1"/>
          </p:nvPr>
        </p:nvSpPr>
        <p:spPr>
          <a:xfrm>
            <a:off x="3035225" y="112097"/>
            <a:ext cx="6070449" cy="1784400"/>
          </a:xfrm>
          <a:prstGeom prst="rect">
            <a:avLst/>
          </a:prstGeom>
        </p:spPr>
        <p:txBody>
          <a:bodyPr spcFirstLastPara="1" wrap="square" lIns="91425" tIns="91425" rIns="91425" bIns="91425" anchor="t" anchorCtr="0">
            <a:noAutofit/>
          </a:bodyPr>
          <a:lstStyle/>
          <a:p>
            <a:pPr marL="0" lvl="0" indent="0" algn="l"/>
            <a:r>
              <a:rPr lang="en-US" sz="3200" b="1" dirty="0"/>
              <a:t>The modernist management </a:t>
            </a:r>
            <a:r>
              <a:rPr lang="en-US" sz="3200" b="1" dirty="0" smtClean="0"/>
              <a:t>practices</a:t>
            </a:r>
          </a:p>
          <a:p>
            <a:pPr marL="0" lvl="0" indent="0" algn="l"/>
            <a:endParaRPr lang="en-GB" sz="3200" b="1" dirty="0" smtClean="0">
              <a:sym typeface="Open Sans Light"/>
            </a:endParaRPr>
          </a:p>
          <a:p>
            <a:pPr marL="0" lvl="0" indent="0" algn="l"/>
            <a:r>
              <a:rPr lang="en-US" sz="2000" dirty="0"/>
              <a:t>utilized today in manufacturing and many industrial settings (Nixon, 2003).  Additionally, these management practices are frequently used with inexperienced workers and entry-level positions.  As the jobs become more complex and the workers more skilled, postmodern management theories become commonplace.  Basic job functions benefit by initial scoping through the modernist theories.  However</a:t>
            </a:r>
            <a:r>
              <a:rPr lang="en-US" sz="2000" dirty="0" smtClean="0"/>
              <a:t>,</a:t>
            </a:r>
            <a:endParaRPr lang="en-GB" sz="2000" b="1" dirty="0" smtClean="0">
              <a:sym typeface="Open Sans Light"/>
            </a:endParaRPr>
          </a:p>
        </p:txBody>
      </p:sp>
      <p:sp>
        <p:nvSpPr>
          <p:cNvPr id="188" name="Google Shape;188;p32"/>
          <p:cNvSpPr/>
          <p:nvPr/>
        </p:nvSpPr>
        <p:spPr>
          <a:xfrm>
            <a:off x="1729675" y="2063475"/>
            <a:ext cx="955875" cy="1130375"/>
          </a:xfrm>
          <a:prstGeom prst="flowChartInternalStorage">
            <a:avLst/>
          </a:prstGeom>
          <a:noFill/>
          <a:ln w="9525" cap="flat" cmpd="sng">
            <a:solidFill>
              <a:srgbClr val="F3F3F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11472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84" name="Google Shape;184;p32"/>
          <p:cNvPicPr preferRelativeResize="0"/>
          <p:nvPr/>
        </p:nvPicPr>
        <p:blipFill rotWithShape="1">
          <a:blip r:embed="rId3">
            <a:alphaModFix/>
          </a:blip>
          <a:srcRect/>
          <a:stretch/>
        </p:blipFill>
        <p:spPr>
          <a:xfrm>
            <a:off x="0" y="0"/>
            <a:ext cx="3073552" cy="4603498"/>
          </a:xfrm>
          <a:prstGeom prst="rect">
            <a:avLst/>
          </a:prstGeom>
          <a:noFill/>
          <a:ln>
            <a:noFill/>
          </a:ln>
        </p:spPr>
      </p:pic>
      <p:sp>
        <p:nvSpPr>
          <p:cNvPr id="186" name="Google Shape;186;p32"/>
          <p:cNvSpPr txBox="1">
            <a:spLocks noGrp="1"/>
          </p:cNvSpPr>
          <p:nvPr>
            <p:ph type="subTitle" idx="1"/>
          </p:nvPr>
        </p:nvSpPr>
        <p:spPr>
          <a:xfrm>
            <a:off x="3035225" y="112097"/>
            <a:ext cx="6070449" cy="1784400"/>
          </a:xfrm>
          <a:prstGeom prst="rect">
            <a:avLst/>
          </a:prstGeom>
        </p:spPr>
        <p:txBody>
          <a:bodyPr spcFirstLastPara="1" wrap="square" lIns="91425" tIns="91425" rIns="91425" bIns="91425" anchor="t" anchorCtr="0">
            <a:noAutofit/>
          </a:bodyPr>
          <a:lstStyle/>
          <a:p>
            <a:pPr marL="0" lvl="0" indent="0" algn="l"/>
            <a:r>
              <a:rPr lang="en-US" sz="2000" b="1" dirty="0"/>
              <a:t>Negative Political </a:t>
            </a:r>
            <a:r>
              <a:rPr lang="en-US" sz="2000" b="1" dirty="0" smtClean="0"/>
              <a:t>Implications</a:t>
            </a:r>
          </a:p>
          <a:p>
            <a:pPr marL="0" lvl="0" indent="0" algn="l"/>
            <a:endParaRPr lang="en-GB" sz="2000" b="1" dirty="0"/>
          </a:p>
          <a:p>
            <a:pPr marL="0" lvl="0" indent="0" algn="l"/>
            <a:r>
              <a:rPr lang="en-US" sz="2000" dirty="0"/>
              <a:t>The problem with Post Modern theories is that if there is no universal Truth, how can anyone objectively criticize human acts such as the Holocaust, slavery, forced female genital mutilation…? </a:t>
            </a:r>
            <a:endParaRPr lang="en-US" sz="2000" dirty="0" smtClean="0"/>
          </a:p>
          <a:p>
            <a:pPr marL="0" lvl="0" indent="0" algn="l"/>
            <a:endParaRPr lang="en-US" sz="2000" dirty="0"/>
          </a:p>
          <a:p>
            <a:pPr marL="0" lvl="0" indent="0" algn="l"/>
            <a:r>
              <a:rPr lang="en-US" sz="2000" dirty="0" smtClean="0"/>
              <a:t> </a:t>
            </a:r>
            <a:r>
              <a:rPr lang="en-US" sz="2000" dirty="0"/>
              <a:t>So on the surface, Postmodern perspectives disarm </a:t>
            </a:r>
            <a:r>
              <a:rPr lang="en-US" sz="2000" i="1" dirty="0"/>
              <a:t>all </a:t>
            </a:r>
            <a:r>
              <a:rPr lang="en-US" sz="2000" dirty="0"/>
              <a:t> political philosophies, including the entire basis of liberal democracies like the United States that are based on the "self evident" principles of equality and freedom. </a:t>
            </a:r>
            <a:endParaRPr lang="en-US" sz="2000" b="1" dirty="0" smtClean="0"/>
          </a:p>
        </p:txBody>
      </p:sp>
      <p:sp>
        <p:nvSpPr>
          <p:cNvPr id="188" name="Google Shape;188;p32"/>
          <p:cNvSpPr/>
          <p:nvPr/>
        </p:nvSpPr>
        <p:spPr>
          <a:xfrm>
            <a:off x="1729675" y="2063475"/>
            <a:ext cx="955875" cy="1130375"/>
          </a:xfrm>
          <a:prstGeom prst="flowChartInternalStorage">
            <a:avLst/>
          </a:prstGeom>
          <a:noFill/>
          <a:ln w="9525" cap="flat" cmpd="sng">
            <a:solidFill>
              <a:srgbClr val="F3F3F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0593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84" name="Google Shape;184;p32"/>
          <p:cNvPicPr preferRelativeResize="0"/>
          <p:nvPr/>
        </p:nvPicPr>
        <p:blipFill rotWithShape="1">
          <a:blip r:embed="rId3">
            <a:alphaModFix/>
          </a:blip>
          <a:srcRect/>
          <a:stretch/>
        </p:blipFill>
        <p:spPr>
          <a:xfrm>
            <a:off x="0" y="0"/>
            <a:ext cx="3073552" cy="4603498"/>
          </a:xfrm>
          <a:prstGeom prst="rect">
            <a:avLst/>
          </a:prstGeom>
          <a:noFill/>
          <a:ln>
            <a:noFill/>
          </a:ln>
        </p:spPr>
      </p:pic>
      <p:sp>
        <p:nvSpPr>
          <p:cNvPr id="188" name="Google Shape;188;p32"/>
          <p:cNvSpPr/>
          <p:nvPr/>
        </p:nvSpPr>
        <p:spPr>
          <a:xfrm>
            <a:off x="1729675" y="2063475"/>
            <a:ext cx="955875" cy="1130375"/>
          </a:xfrm>
          <a:prstGeom prst="flowChartInternalStorage">
            <a:avLst/>
          </a:prstGeom>
          <a:noFill/>
          <a:ln w="9525" cap="flat" cmpd="sng">
            <a:solidFill>
              <a:srgbClr val="F3F3F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عنوان فرعي 1"/>
          <p:cNvSpPr>
            <a:spLocks noGrp="1"/>
          </p:cNvSpPr>
          <p:nvPr>
            <p:ph type="subTitle" idx="1"/>
          </p:nvPr>
        </p:nvSpPr>
        <p:spPr>
          <a:xfrm>
            <a:off x="3073552" y="239350"/>
            <a:ext cx="6070448" cy="3648249"/>
          </a:xfrm>
        </p:spPr>
        <p:txBody>
          <a:bodyPr/>
          <a:lstStyle/>
          <a:p>
            <a:pPr algn="l"/>
            <a:r>
              <a:rPr lang="en-US" sz="1800" b="1" dirty="0"/>
              <a:t>Responses to These </a:t>
            </a:r>
            <a:r>
              <a:rPr lang="en-US" sz="1800" b="1" dirty="0" smtClean="0"/>
              <a:t>Implications</a:t>
            </a:r>
          </a:p>
          <a:p>
            <a:pPr algn="l"/>
            <a:endParaRPr lang="en-GB" sz="1800" b="1" dirty="0"/>
          </a:p>
          <a:p>
            <a:pPr algn="l">
              <a:buFont typeface="Arial" panose="020B0604020202020204" pitchFamily="34" charset="0"/>
              <a:buChar char="•"/>
            </a:pPr>
            <a:r>
              <a:rPr lang="en-US" sz="1800" dirty="0"/>
              <a:t>The claim that there is no universal single truth opens up the possibility of many types of useful </a:t>
            </a:r>
            <a:r>
              <a:rPr lang="en-US" sz="1800" dirty="0" smtClean="0"/>
              <a:t>perspectives</a:t>
            </a:r>
          </a:p>
          <a:p>
            <a:pPr algn="l">
              <a:buFont typeface="Arial" panose="020B0604020202020204" pitchFamily="34" charset="0"/>
              <a:buChar char="•"/>
            </a:pPr>
            <a:endParaRPr lang="en-US" sz="1800" dirty="0" smtClean="0"/>
          </a:p>
          <a:p>
            <a:pPr algn="l">
              <a:buFont typeface="Arial" panose="020B0604020202020204" pitchFamily="34" charset="0"/>
              <a:buChar char="•"/>
            </a:pPr>
            <a:r>
              <a:rPr lang="en-US" sz="1800" dirty="0"/>
              <a:t>This "many small truths" perspective offers more opportunities to solve social </a:t>
            </a:r>
            <a:r>
              <a:rPr lang="en-US" sz="1800" dirty="0" smtClean="0"/>
              <a:t>problems</a:t>
            </a:r>
          </a:p>
          <a:p>
            <a:pPr algn="l">
              <a:buFont typeface="Arial" panose="020B0604020202020204" pitchFamily="34" charset="0"/>
              <a:buChar char="•"/>
            </a:pPr>
            <a:endParaRPr lang="en-GB" sz="1800" dirty="0"/>
          </a:p>
          <a:p>
            <a:pPr algn="l">
              <a:buFont typeface="Arial" panose="020B0604020202020204" pitchFamily="34" charset="0"/>
              <a:buChar char="•"/>
            </a:pPr>
            <a:r>
              <a:rPr lang="en-US" sz="1800" dirty="0"/>
              <a:t> History suggests the One Truth method of solving social problems didn’t work anyway</a:t>
            </a:r>
          </a:p>
        </p:txBody>
      </p:sp>
    </p:spTree>
    <p:extLst>
      <p:ext uri="{BB962C8B-B14F-4D97-AF65-F5344CB8AC3E}">
        <p14:creationId xmlns:p14="http://schemas.microsoft.com/office/powerpoint/2010/main" val="24314509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43"/>
        <p:cNvGrpSpPr/>
        <p:nvPr/>
      </p:nvGrpSpPr>
      <p:grpSpPr>
        <a:xfrm>
          <a:off x="0" y="0"/>
          <a:ext cx="0" cy="0"/>
          <a:chOff x="0" y="0"/>
          <a:chExt cx="0" cy="0"/>
        </a:xfrm>
      </p:grpSpPr>
      <p:cxnSp>
        <p:nvCxnSpPr>
          <p:cNvPr id="451" name="Google Shape;451;p45"/>
          <p:cNvCxnSpPr/>
          <p:nvPr/>
        </p:nvCxnSpPr>
        <p:spPr>
          <a:xfrm flipH="1">
            <a:off x="7776475" y="1491350"/>
            <a:ext cx="1367525" cy="0"/>
          </a:xfrm>
          <a:prstGeom prst="straightConnector1">
            <a:avLst/>
          </a:prstGeom>
          <a:noFill/>
          <a:ln w="9525" cap="flat" cmpd="sng">
            <a:solidFill>
              <a:schemeClr val="lt1"/>
            </a:solidFill>
            <a:prstDash val="solid"/>
            <a:round/>
            <a:headEnd type="none" w="med" len="med"/>
            <a:tailEnd type="none" w="med" len="med"/>
          </a:ln>
        </p:spPr>
      </p:cxnSp>
      <p:cxnSp>
        <p:nvCxnSpPr>
          <p:cNvPr id="452" name="Google Shape;452;p45"/>
          <p:cNvCxnSpPr/>
          <p:nvPr/>
        </p:nvCxnSpPr>
        <p:spPr>
          <a:xfrm rot="10800000">
            <a:off x="7132750" y="2186750"/>
            <a:ext cx="2124300" cy="0"/>
          </a:xfrm>
          <a:prstGeom prst="straightConnector1">
            <a:avLst/>
          </a:prstGeom>
          <a:noFill/>
          <a:ln w="9525" cap="flat" cmpd="sng">
            <a:solidFill>
              <a:schemeClr val="lt1"/>
            </a:solidFill>
            <a:prstDash val="solid"/>
            <a:round/>
            <a:headEnd type="none" w="med" len="med"/>
            <a:tailEnd type="none" w="med" len="med"/>
          </a:ln>
        </p:spPr>
      </p:cxnSp>
      <p:cxnSp>
        <p:nvCxnSpPr>
          <p:cNvPr id="453" name="Google Shape;453;p45"/>
          <p:cNvCxnSpPr/>
          <p:nvPr/>
        </p:nvCxnSpPr>
        <p:spPr>
          <a:xfrm rot="10800000">
            <a:off x="6747625" y="2951750"/>
            <a:ext cx="2599500" cy="0"/>
          </a:xfrm>
          <a:prstGeom prst="straightConnector1">
            <a:avLst/>
          </a:prstGeom>
          <a:noFill/>
          <a:ln w="9525" cap="flat" cmpd="sng">
            <a:solidFill>
              <a:schemeClr val="lt1"/>
            </a:solidFill>
            <a:prstDash val="solid"/>
            <a:round/>
            <a:headEnd type="none" w="med" len="med"/>
            <a:tailEnd type="none" w="med" len="med"/>
          </a:ln>
        </p:spPr>
      </p:cxnSp>
      <p:cxnSp>
        <p:nvCxnSpPr>
          <p:cNvPr id="454" name="Google Shape;454;p45"/>
          <p:cNvCxnSpPr/>
          <p:nvPr/>
        </p:nvCxnSpPr>
        <p:spPr>
          <a:xfrm rot="10800000">
            <a:off x="6219352" y="3703400"/>
            <a:ext cx="3507600" cy="0"/>
          </a:xfrm>
          <a:prstGeom prst="straightConnector1">
            <a:avLst/>
          </a:prstGeom>
          <a:noFill/>
          <a:ln w="9525" cap="flat" cmpd="sng">
            <a:solidFill>
              <a:schemeClr val="lt1"/>
            </a:solidFill>
            <a:prstDash val="solid"/>
            <a:round/>
            <a:headEnd type="none" w="med" len="med"/>
            <a:tailEnd type="none" w="med" len="med"/>
          </a:ln>
        </p:spPr>
      </p:cxnSp>
      <p:cxnSp>
        <p:nvCxnSpPr>
          <p:cNvPr id="455" name="Google Shape;455;p45"/>
          <p:cNvCxnSpPr/>
          <p:nvPr/>
        </p:nvCxnSpPr>
        <p:spPr>
          <a:xfrm rot="10800000">
            <a:off x="5156500" y="4446225"/>
            <a:ext cx="4235700" cy="0"/>
          </a:xfrm>
          <a:prstGeom prst="straightConnector1">
            <a:avLst/>
          </a:prstGeom>
          <a:noFill/>
          <a:ln w="9525" cap="flat" cmpd="sng">
            <a:solidFill>
              <a:schemeClr val="lt1"/>
            </a:solidFill>
            <a:prstDash val="solid"/>
            <a:round/>
            <a:headEnd type="none" w="med" len="med"/>
            <a:tailEnd type="none" w="med" len="med"/>
          </a:ln>
        </p:spPr>
      </p:cxnSp>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89019" y="0"/>
            <a:ext cx="5765962" cy="51435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92"/>
        <p:cNvGrpSpPr/>
        <p:nvPr/>
      </p:nvGrpSpPr>
      <p:grpSpPr>
        <a:xfrm>
          <a:off x="0" y="0"/>
          <a:ext cx="0" cy="0"/>
          <a:chOff x="0" y="0"/>
          <a:chExt cx="0" cy="0"/>
        </a:xfrm>
      </p:grpSpPr>
      <p:sp>
        <p:nvSpPr>
          <p:cNvPr id="193" name="Google Shape;193;p33"/>
          <p:cNvSpPr txBox="1">
            <a:spLocks noGrp="1"/>
          </p:cNvSpPr>
          <p:nvPr>
            <p:ph type="ctrTitle"/>
          </p:nvPr>
        </p:nvSpPr>
        <p:spPr>
          <a:xfrm flipH="1">
            <a:off x="3598949" y="1989421"/>
            <a:ext cx="5401750" cy="1921200"/>
          </a:xfrm>
          <a:prstGeom prst="rect">
            <a:avLst/>
          </a:prstGeom>
        </p:spPr>
        <p:txBody>
          <a:bodyPr spcFirstLastPara="1" wrap="square" lIns="91425" tIns="91425" rIns="91425" bIns="91425" anchor="b" anchorCtr="0">
            <a:noAutofit/>
          </a:bodyPr>
          <a:lstStyle/>
          <a:p>
            <a:r>
              <a:rPr lang="en-US" b="1" dirty="0" smtClean="0">
                <a:solidFill>
                  <a:schemeClr val="bg1"/>
                </a:solidFill>
              </a:rPr>
              <a:t>Applying Postmodernism to Ideologies via History</a:t>
            </a:r>
            <a:endParaRPr dirty="0">
              <a:solidFill>
                <a:schemeClr val="bg1"/>
              </a:solidFill>
            </a:endParaRPr>
          </a:p>
        </p:txBody>
      </p:sp>
      <p:sp>
        <p:nvSpPr>
          <p:cNvPr id="194" name="Google Shape;194;p33"/>
          <p:cNvSpPr txBox="1">
            <a:spLocks noGrp="1"/>
          </p:cNvSpPr>
          <p:nvPr>
            <p:ph type="title" idx="2"/>
          </p:nvPr>
        </p:nvSpPr>
        <p:spPr>
          <a:xfrm flipH="1">
            <a:off x="-746050" y="2419325"/>
            <a:ext cx="4488300" cy="1622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dirty="0">
                <a:solidFill>
                  <a:srgbClr val="F3F3F3"/>
                </a:solidFill>
              </a:rPr>
              <a:t>03</a:t>
            </a:r>
            <a:endParaRPr dirty="0">
              <a:solidFill>
                <a:srgbClr val="F3F3F3"/>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26"/>
        <p:cNvGrpSpPr/>
        <p:nvPr/>
      </p:nvGrpSpPr>
      <p:grpSpPr>
        <a:xfrm>
          <a:off x="0" y="0"/>
          <a:ext cx="0" cy="0"/>
          <a:chOff x="0" y="0"/>
          <a:chExt cx="0" cy="0"/>
        </a:xfrm>
      </p:grpSpPr>
      <p:sp>
        <p:nvSpPr>
          <p:cNvPr id="533" name="Google Shape;533;p48"/>
          <p:cNvSpPr txBox="1">
            <a:spLocks noGrp="1"/>
          </p:cNvSpPr>
          <p:nvPr>
            <p:ph type="subTitle" idx="1"/>
          </p:nvPr>
        </p:nvSpPr>
        <p:spPr>
          <a:xfrm>
            <a:off x="546326" y="1090816"/>
            <a:ext cx="8126232" cy="2753675"/>
          </a:xfrm>
          <a:prstGeom prst="rect">
            <a:avLst/>
          </a:prstGeom>
        </p:spPr>
        <p:txBody>
          <a:bodyPr spcFirstLastPara="1" wrap="square" lIns="91425" tIns="91425" rIns="91425" bIns="91425" anchor="t" anchorCtr="0">
            <a:noAutofit/>
          </a:bodyPr>
          <a:lstStyle/>
          <a:p>
            <a:r>
              <a:rPr lang="en-US" sz="2400" dirty="0"/>
              <a:t>Because of these perspective on knowledge or "truth" itself, Postmodern philosophies are often less concerned with whether or not a given idea is True and instead more concerned with </a:t>
            </a:r>
            <a:r>
              <a:rPr lang="en-US" sz="2400" i="1" dirty="0"/>
              <a:t>why a given group believes an idea to be true.</a:t>
            </a:r>
            <a:r>
              <a:rPr lang="en-US" sz="2400" dirty="0"/>
              <a:t>  Because all ideas are in this way seen as Ideology, we become more interested </a:t>
            </a:r>
            <a:r>
              <a:rPr lang="en-US" sz="2400" i="1" dirty="0"/>
              <a:t>in the history of </a:t>
            </a:r>
            <a:r>
              <a:rPr lang="en-US" sz="2400" dirty="0"/>
              <a:t>the Idea</a:t>
            </a:r>
            <a:r>
              <a:rPr lang="en-US" sz="2400" i="1" dirty="0"/>
              <a:t>: </a:t>
            </a:r>
            <a:r>
              <a:rPr lang="en-US" sz="2400" dirty="0"/>
              <a:t>how it was invented, spread, and made to </a:t>
            </a:r>
            <a:r>
              <a:rPr lang="en-US" sz="2400" i="1" dirty="0"/>
              <a:t>appear</a:t>
            </a:r>
            <a:r>
              <a:rPr lang="en-US" sz="2400" dirty="0"/>
              <a:t> as true.</a:t>
            </a:r>
          </a:p>
          <a:p>
            <a:pPr algn="l" fontAlgn="base"/>
            <a:endParaRPr sz="2400" dirty="0">
              <a:solidFill>
                <a:schemeClr val="dk1"/>
              </a:solidFill>
            </a:endParaRPr>
          </a:p>
        </p:txBody>
      </p:sp>
    </p:spTree>
  </p:cSld>
  <p:clrMapOvr>
    <a:masterClrMapping/>
  </p:clrMapOvr>
</p:sld>
</file>

<file path=ppt/theme/theme1.xml><?xml version="1.0" encoding="utf-8"?>
<a:theme xmlns:a="http://schemas.openxmlformats.org/drawingml/2006/main" name="Invesment Business Plan by Slidego">
  <a:themeElements>
    <a:clrScheme name="Simple Light">
      <a:dk1>
        <a:srgbClr val="434343"/>
      </a:dk1>
      <a:lt1>
        <a:srgbClr val="F3F3F3"/>
      </a:lt1>
      <a:dk2>
        <a:srgbClr val="3D4658"/>
      </a:dk2>
      <a:lt2>
        <a:srgbClr val="EEEEEE"/>
      </a:lt2>
      <a:accent1>
        <a:srgbClr val="434343"/>
      </a:accent1>
      <a:accent2>
        <a:srgbClr val="434343"/>
      </a:accent2>
      <a:accent3>
        <a:srgbClr val="434343"/>
      </a:accent3>
      <a:accent4>
        <a:srgbClr val="434343"/>
      </a:accent4>
      <a:accent5>
        <a:srgbClr val="434343"/>
      </a:accent5>
      <a:accent6>
        <a:srgbClr val="434343"/>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1917</TotalTime>
  <Words>334</Words>
  <Application>Microsoft Office PowerPoint</Application>
  <PresentationFormat>On-screen Show (16:9)</PresentationFormat>
  <Paragraphs>54</Paragraphs>
  <Slides>15</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Swis721 BlkCn BT</vt:lpstr>
      <vt:lpstr>Arial</vt:lpstr>
      <vt:lpstr>Open Sans Light</vt:lpstr>
      <vt:lpstr>Fira Sans Extra Condensed Medium</vt:lpstr>
      <vt:lpstr>DM Serif Display</vt:lpstr>
      <vt:lpstr>Invesment Business Plan by Slidego</vt:lpstr>
      <vt:lpstr> An Introduction to Postmodernism and Its Implications</vt:lpstr>
      <vt:lpstr>Negative Political Implications</vt:lpstr>
      <vt:lpstr>Introduction</vt:lpstr>
      <vt:lpstr>PowerPoint Presentation</vt:lpstr>
      <vt:lpstr>PowerPoint Presentation</vt:lpstr>
      <vt:lpstr>PowerPoint Presentation</vt:lpstr>
      <vt:lpstr>PowerPoint Presentation</vt:lpstr>
      <vt:lpstr>Applying Postmodernism to Ideologies via History</vt:lpstr>
      <vt:lpstr>PowerPoint Presentation</vt:lpstr>
      <vt:lpstr>Ideas vs. Facts</vt:lpstr>
      <vt:lpstr>PowerPoint Presentation</vt:lpstr>
      <vt:lpstr>Morality Without Truth</vt:lpstr>
      <vt:lpstr>Conclusion</vt:lpstr>
      <vt:lpstr>Reference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Credit Risk</dc:title>
  <dc:creator>MAREY KORGHALI</dc:creator>
  <cp:lastModifiedBy>Maher Fattouh</cp:lastModifiedBy>
  <cp:revision>50</cp:revision>
  <dcterms:modified xsi:type="dcterms:W3CDTF">2023-03-30T08:11:40Z</dcterms:modified>
</cp:coreProperties>
</file>