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2"/>
      <p:bold r:id="rId13"/>
    </p:embeddedFont>
    <p:embeddedFont>
      <p:font typeface="Century Gothic" panose="020B0502020202020204" pitchFamily="34" charset="0"/>
      <p:regular r:id="rId14"/>
      <p:bold r:id="rId15"/>
      <p:italic r:id="rId16"/>
      <p:boldItalic r:id="rId17"/>
    </p:embeddedFont>
    <p:embeddedFont>
      <p:font typeface="Verdana" panose="020B0604030504040204" pitchFamily="3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32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1588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1588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شريحة عنوان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/>
          <p:nvPr/>
        </p:nvSpPr>
        <p:spPr>
          <a:xfrm rot="-54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>
            <a:gsLst>
              <a:gs pos="0">
                <a:srgbClr val="272757"/>
              </a:gs>
              <a:gs pos="60000">
                <a:srgbClr val="42449A"/>
              </a:gs>
              <a:gs pos="100000">
                <a:srgbClr val="9494C2"/>
              </a:gs>
            </a:gsLst>
            <a:lin ang="155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Clr>
                <a:srgbClr val="7D7EAD"/>
              </a:buClr>
              <a:buSzPts val="4400"/>
              <a:buFont typeface="Century Gothic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36576" lvl="0" algn="r" rtl="1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algn="ctr" rtl="1">
              <a:spcBef>
                <a:spcPts val="360"/>
              </a:spcBef>
              <a:spcAft>
                <a:spcPts val="0"/>
              </a:spcAft>
              <a:buSzPts val="1710"/>
              <a:buNone/>
              <a:defRPr/>
            </a:lvl2pPr>
            <a:lvl3pPr lvl="2" algn="ctr" rtl="1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3pPr>
            <a:lvl4pPr lvl="3" algn="ctr" rtl="1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1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5pPr>
            <a:lvl6pPr lvl="5" algn="ctr" rtl="1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lvl="6" algn="ctr" rtl="1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7pPr>
            <a:lvl8pPr lvl="7" algn="ctr" rtl="1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 rtl="1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dt" idx="10"/>
          </p:nvPr>
        </p:nvSpPr>
        <p:spPr>
          <a:xfrm>
            <a:off x="1371600" y="6012656"/>
            <a:ext cx="5791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000"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ftr" idx="11"/>
          </p:nvPr>
        </p:nvSpPr>
        <p:spPr>
          <a:xfrm>
            <a:off x="1371600" y="5650704"/>
            <a:ext cx="5791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100"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sldNum" idx="12"/>
          </p:nvPr>
        </p:nvSpPr>
        <p:spPr>
          <a:xfrm>
            <a:off x="8392247" y="5752307"/>
            <a:ext cx="50292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 rtl="1">
              <a:spcBef>
                <a:spcPts val="0"/>
              </a:spcBef>
              <a:buNone/>
              <a:defRPr sz="1300" b="0" i="0" u="none" strike="noStrike" cap="non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ctr" rtl="1">
              <a:spcBef>
                <a:spcPts val="0"/>
              </a:spcBef>
              <a:buNone/>
              <a:defRPr sz="1300" b="0" i="0" u="none" strike="noStrike" cap="non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ctr" rtl="1">
              <a:spcBef>
                <a:spcPts val="0"/>
              </a:spcBef>
              <a:buNone/>
              <a:defRPr sz="1300" b="0" i="0" u="none" strike="noStrike" cap="non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ctr" rtl="1">
              <a:spcBef>
                <a:spcPts val="0"/>
              </a:spcBef>
              <a:buNone/>
              <a:defRPr sz="1300" b="0" i="0" u="none" strike="noStrike" cap="non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ctr" rtl="1">
              <a:spcBef>
                <a:spcPts val="0"/>
              </a:spcBef>
              <a:buNone/>
              <a:defRPr sz="1300" b="0" i="0" u="none" strike="noStrike" cap="non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ctr" rtl="1">
              <a:spcBef>
                <a:spcPts val="0"/>
              </a:spcBef>
              <a:buNone/>
              <a:defRPr sz="1300" b="0" i="0" u="none" strike="noStrike" cap="non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ctr" rtl="1">
              <a:spcBef>
                <a:spcPts val="0"/>
              </a:spcBef>
              <a:buNone/>
              <a:defRPr sz="1300" b="0" i="0" u="none" strike="noStrike" cap="non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ctr" rtl="1">
              <a:spcBef>
                <a:spcPts val="0"/>
              </a:spcBef>
              <a:buNone/>
              <a:defRPr sz="1300" b="0" i="0" u="none" strike="noStrike" cap="non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ctr" rtl="1">
              <a:spcBef>
                <a:spcPts val="0"/>
              </a:spcBef>
              <a:buNone/>
              <a:defRPr sz="1300" b="0" i="0" u="none" strike="noStrike" cap="non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عنوان ونص عمودي" type="vertTx">
  <p:cSld name="VERTICAL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1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7D7EAD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body" idx="1"/>
          </p:nvPr>
        </p:nvSpPr>
        <p:spPr>
          <a:xfrm rot="5400000">
            <a:off x="2286000" y="54008"/>
            <a:ext cx="45720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r" rtl="1">
              <a:spcBef>
                <a:spcPts val="360"/>
              </a:spcBef>
              <a:spcAft>
                <a:spcPts val="0"/>
              </a:spcAft>
              <a:buSzPts val="1440"/>
              <a:buChar char="⦿"/>
              <a:defRPr/>
            </a:lvl1pPr>
            <a:lvl2pPr marL="914400" lvl="1" indent="-337185" algn="r" rtl="1">
              <a:spcBef>
                <a:spcPts val="360"/>
              </a:spcBef>
              <a:spcAft>
                <a:spcPts val="0"/>
              </a:spcAft>
              <a:buSzPts val="1710"/>
              <a:buChar char="›"/>
              <a:defRPr/>
            </a:lvl2pPr>
            <a:lvl3pPr marL="1371600" lvl="2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dt" idx="10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1"/>
          <p:cNvSpPr txBox="1">
            <a:spLocks noGrp="1"/>
          </p:cNvSpPr>
          <p:nvPr>
            <p:ph type="ftr" idx="11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1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1">
              <a:spcBef>
                <a:spcPts val="0"/>
              </a:spcBef>
              <a:buNone/>
              <a:defRPr/>
            </a:lvl1pPr>
            <a:lvl2pPr marL="0" lvl="1" indent="0" algn="ctr" rtl="1">
              <a:spcBef>
                <a:spcPts val="0"/>
              </a:spcBef>
              <a:buNone/>
              <a:defRPr/>
            </a:lvl2pPr>
            <a:lvl3pPr marL="0" lvl="2" indent="0" algn="ctr" rtl="1">
              <a:spcBef>
                <a:spcPts val="0"/>
              </a:spcBef>
              <a:buNone/>
              <a:defRPr/>
            </a:lvl3pPr>
            <a:lvl4pPr marL="0" lvl="3" indent="0" algn="ctr" rtl="1">
              <a:spcBef>
                <a:spcPts val="0"/>
              </a:spcBef>
              <a:buNone/>
              <a:defRPr/>
            </a:lvl4pPr>
            <a:lvl5pPr marL="0" lvl="4" indent="0" algn="ctr" rtl="1">
              <a:spcBef>
                <a:spcPts val="0"/>
              </a:spcBef>
              <a:buNone/>
              <a:defRPr/>
            </a:lvl5pPr>
            <a:lvl6pPr marL="0" lvl="5" indent="0" algn="ctr" rtl="1">
              <a:spcBef>
                <a:spcPts val="0"/>
              </a:spcBef>
              <a:buNone/>
              <a:defRPr/>
            </a:lvl6pPr>
            <a:lvl7pPr marL="0" lvl="6" indent="0" algn="ctr" rtl="1">
              <a:spcBef>
                <a:spcPts val="0"/>
              </a:spcBef>
              <a:buNone/>
              <a:defRPr/>
            </a:lvl7pPr>
            <a:lvl8pPr marL="0" lvl="7" indent="0" algn="ctr" rtl="1">
              <a:spcBef>
                <a:spcPts val="0"/>
              </a:spcBef>
              <a:buNone/>
              <a:defRPr/>
            </a:lvl8pPr>
            <a:lvl9pPr marL="0" lvl="8" indent="0" algn="ctr" rtl="1">
              <a:spcBef>
                <a:spcPts val="0"/>
              </a:spcBef>
              <a:buNone/>
              <a:defRPr/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عنوان ونص عموديان" type="vertTitleAndTx">
  <p:cSld name="VERTICAL_TITLE_AND_VERTICAL_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2"/>
          <p:cNvSpPr txBox="1">
            <a:spLocks noGrp="1"/>
          </p:cNvSpPr>
          <p:nvPr>
            <p:ph type="title"/>
          </p:nvPr>
        </p:nvSpPr>
        <p:spPr>
          <a:xfrm rot="5400000">
            <a:off x="4991100" y="2171700"/>
            <a:ext cx="5486400" cy="19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7D7EAD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2"/>
          <p:cNvSpPr txBox="1">
            <a:spLocks noGrp="1"/>
          </p:cNvSpPr>
          <p:nvPr>
            <p:ph type="body" idx="1"/>
          </p:nvPr>
        </p:nvSpPr>
        <p:spPr>
          <a:xfrm rot="5400000">
            <a:off x="838200" y="0"/>
            <a:ext cx="5486400" cy="62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r" rtl="1">
              <a:spcBef>
                <a:spcPts val="360"/>
              </a:spcBef>
              <a:spcAft>
                <a:spcPts val="0"/>
              </a:spcAft>
              <a:buSzPts val="1440"/>
              <a:buChar char="⦿"/>
              <a:defRPr/>
            </a:lvl1pPr>
            <a:lvl2pPr marL="914400" lvl="1" indent="-337185" algn="r" rtl="1">
              <a:spcBef>
                <a:spcPts val="360"/>
              </a:spcBef>
              <a:spcAft>
                <a:spcPts val="0"/>
              </a:spcAft>
              <a:buSzPts val="1710"/>
              <a:buChar char="›"/>
              <a:defRPr/>
            </a:lvl2pPr>
            <a:lvl3pPr marL="1371600" lvl="2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9" name="Google Shape;89;p12"/>
          <p:cNvSpPr txBox="1">
            <a:spLocks noGrp="1"/>
          </p:cNvSpPr>
          <p:nvPr>
            <p:ph type="dt" idx="10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2"/>
          <p:cNvSpPr txBox="1">
            <a:spLocks noGrp="1"/>
          </p:cNvSpPr>
          <p:nvPr>
            <p:ph type="ftr" idx="11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2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1">
              <a:spcBef>
                <a:spcPts val="0"/>
              </a:spcBef>
              <a:buNone/>
              <a:defRPr/>
            </a:lvl1pPr>
            <a:lvl2pPr marL="0" lvl="1" indent="0" algn="ctr" rtl="1">
              <a:spcBef>
                <a:spcPts val="0"/>
              </a:spcBef>
              <a:buNone/>
              <a:defRPr/>
            </a:lvl2pPr>
            <a:lvl3pPr marL="0" lvl="2" indent="0" algn="ctr" rtl="1">
              <a:spcBef>
                <a:spcPts val="0"/>
              </a:spcBef>
              <a:buNone/>
              <a:defRPr/>
            </a:lvl3pPr>
            <a:lvl4pPr marL="0" lvl="3" indent="0" algn="ctr" rtl="1">
              <a:spcBef>
                <a:spcPts val="0"/>
              </a:spcBef>
              <a:buNone/>
              <a:defRPr/>
            </a:lvl4pPr>
            <a:lvl5pPr marL="0" lvl="4" indent="0" algn="ctr" rtl="1">
              <a:spcBef>
                <a:spcPts val="0"/>
              </a:spcBef>
              <a:buNone/>
              <a:defRPr/>
            </a:lvl5pPr>
            <a:lvl6pPr marL="0" lvl="5" indent="0" algn="ctr" rtl="1">
              <a:spcBef>
                <a:spcPts val="0"/>
              </a:spcBef>
              <a:buNone/>
              <a:defRPr/>
            </a:lvl6pPr>
            <a:lvl7pPr marL="0" lvl="6" indent="0" algn="ctr" rtl="1">
              <a:spcBef>
                <a:spcPts val="0"/>
              </a:spcBef>
              <a:buNone/>
              <a:defRPr/>
            </a:lvl7pPr>
            <a:lvl8pPr marL="0" lvl="7" indent="0" algn="ctr" rtl="1">
              <a:spcBef>
                <a:spcPts val="0"/>
              </a:spcBef>
              <a:buNone/>
              <a:defRPr/>
            </a:lvl8pPr>
            <a:lvl9pPr marL="0" lvl="8" indent="0" algn="ctr" rtl="1">
              <a:spcBef>
                <a:spcPts val="0"/>
              </a:spcBef>
              <a:buNone/>
              <a:defRPr/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عنوان ومحتوى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7D7EAD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r" rtl="1">
              <a:spcBef>
                <a:spcPts val="360"/>
              </a:spcBef>
              <a:spcAft>
                <a:spcPts val="0"/>
              </a:spcAft>
              <a:buSzPts val="1440"/>
              <a:buChar char="⦿"/>
              <a:defRPr/>
            </a:lvl1pPr>
            <a:lvl2pPr marL="914400" lvl="1" indent="-337185" algn="r" rtl="1">
              <a:spcBef>
                <a:spcPts val="360"/>
              </a:spcBef>
              <a:spcAft>
                <a:spcPts val="0"/>
              </a:spcAft>
              <a:buSzPts val="1710"/>
              <a:buChar char="›"/>
              <a:defRPr/>
            </a:lvl2pPr>
            <a:lvl3pPr marL="1371600" lvl="2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dt" idx="10"/>
          </p:nvPr>
        </p:nvSpPr>
        <p:spPr>
          <a:xfrm>
            <a:off x="4791456" y="6480048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ftr" idx="11"/>
          </p:nvPr>
        </p:nvSpPr>
        <p:spPr>
          <a:xfrm>
            <a:off x="457200" y="6480969"/>
            <a:ext cx="4260056" cy="300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1">
              <a:spcBef>
                <a:spcPts val="0"/>
              </a:spcBef>
              <a:buNone/>
              <a:defRPr/>
            </a:lvl1pPr>
            <a:lvl2pPr marL="0" lvl="1" indent="0" algn="ctr" rtl="1">
              <a:spcBef>
                <a:spcPts val="0"/>
              </a:spcBef>
              <a:buNone/>
              <a:defRPr/>
            </a:lvl2pPr>
            <a:lvl3pPr marL="0" lvl="2" indent="0" algn="ctr" rtl="1">
              <a:spcBef>
                <a:spcPts val="0"/>
              </a:spcBef>
              <a:buNone/>
              <a:defRPr/>
            </a:lvl3pPr>
            <a:lvl4pPr marL="0" lvl="3" indent="0" algn="ctr" rtl="1">
              <a:spcBef>
                <a:spcPts val="0"/>
              </a:spcBef>
              <a:buNone/>
              <a:defRPr/>
            </a:lvl4pPr>
            <a:lvl5pPr marL="0" lvl="4" indent="0" algn="ctr" rtl="1">
              <a:spcBef>
                <a:spcPts val="0"/>
              </a:spcBef>
              <a:buNone/>
              <a:defRPr/>
            </a:lvl5pPr>
            <a:lvl6pPr marL="0" lvl="5" indent="0" algn="ctr" rtl="1">
              <a:spcBef>
                <a:spcPts val="0"/>
              </a:spcBef>
              <a:buNone/>
              <a:defRPr/>
            </a:lvl6pPr>
            <a:lvl7pPr marL="0" lvl="6" indent="0" algn="ctr" rtl="1">
              <a:spcBef>
                <a:spcPts val="0"/>
              </a:spcBef>
              <a:buNone/>
              <a:defRPr/>
            </a:lvl7pPr>
            <a:lvl8pPr marL="0" lvl="7" indent="0" algn="ctr" rtl="1">
              <a:spcBef>
                <a:spcPts val="0"/>
              </a:spcBef>
              <a:buNone/>
              <a:defRPr/>
            </a:lvl8pPr>
            <a:lvl9pPr marL="0" lvl="8" indent="0" algn="ctr" rtl="1">
              <a:spcBef>
                <a:spcPts val="0"/>
              </a:spcBef>
              <a:buNone/>
              <a:defRPr/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عنوان المقطع" type="secHead">
  <p:cSld name="SECTION_HEADER">
    <p:bg>
      <p:bgPr>
        <a:gradFill>
          <a:gsLst>
            <a:gs pos="0">
              <a:schemeClr val="dk1"/>
            </a:gs>
            <a:gs pos="60000">
              <a:schemeClr val="dk1"/>
            </a:gs>
            <a:gs pos="100000">
              <a:srgbClr val="6C6C6C"/>
            </a:gs>
          </a:gsLst>
          <a:lin ang="5400000" scaled="0"/>
        </a:gra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/>
          <p:nvPr/>
        </p:nvSpPr>
        <p:spPr>
          <a:xfrm rot="10800000" flipH="1">
            <a:off x="7034" y="7034"/>
            <a:ext cx="9129932" cy="6836899"/>
          </a:xfrm>
          <a:prstGeom prst="rtTriangle">
            <a:avLst/>
          </a:prstGeom>
          <a:gradFill>
            <a:gsLst>
              <a:gs pos="0">
                <a:srgbClr val="DEDEDE">
                  <a:alpha val="9803"/>
                </a:srgbClr>
              </a:gs>
              <a:gs pos="70000">
                <a:srgbClr val="DEDEDE">
                  <a:alpha val="7843"/>
                </a:srgbClr>
              </a:gs>
              <a:gs pos="100000">
                <a:srgbClr val="DEDEDE">
                  <a:alpha val="784"/>
                </a:srgbClr>
              </a:gs>
            </a:gsLst>
            <a:lin ang="80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3" name="Google Shape;33;p4"/>
          <p:cNvSpPr/>
          <p:nvPr/>
        </p:nvSpPr>
        <p:spPr>
          <a:xfrm rot="-5400000" flipH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>
            <a:gsLst>
              <a:gs pos="0">
                <a:srgbClr val="272757"/>
              </a:gs>
              <a:gs pos="60000">
                <a:srgbClr val="42449A"/>
              </a:gs>
              <a:gs pos="100000">
                <a:srgbClr val="9494C2"/>
              </a:gs>
            </a:gsLst>
            <a:lin ang="155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4" name="Google Shape;34;p4"/>
          <p:cNvSpPr txBox="1">
            <a:spLocks noGrp="1"/>
          </p:cNvSpPr>
          <p:nvPr>
            <p:ph type="dt" idx="10"/>
          </p:nvPr>
        </p:nvSpPr>
        <p:spPr>
          <a:xfrm>
            <a:off x="6955632" y="6477000"/>
            <a:ext cx="21336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ftr" idx="11"/>
          </p:nvPr>
        </p:nvSpPr>
        <p:spPr>
          <a:xfrm>
            <a:off x="2619376" y="6480969"/>
            <a:ext cx="4260056" cy="300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sldNum" idx="12"/>
          </p:nvPr>
        </p:nvSpPr>
        <p:spPr>
          <a:xfrm>
            <a:off x="8451056" y="809624"/>
            <a:ext cx="502920" cy="300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1">
              <a:spcBef>
                <a:spcPts val="0"/>
              </a:spcBef>
              <a:buNone/>
              <a:defRPr/>
            </a:lvl1pPr>
            <a:lvl2pPr marL="0" lvl="1" indent="0" algn="ctr" rtl="1">
              <a:spcBef>
                <a:spcPts val="0"/>
              </a:spcBef>
              <a:buNone/>
              <a:defRPr/>
            </a:lvl2pPr>
            <a:lvl3pPr marL="0" lvl="2" indent="0" algn="ctr" rtl="1">
              <a:spcBef>
                <a:spcPts val="0"/>
              </a:spcBef>
              <a:buNone/>
              <a:defRPr/>
            </a:lvl3pPr>
            <a:lvl4pPr marL="0" lvl="3" indent="0" algn="ctr" rtl="1">
              <a:spcBef>
                <a:spcPts val="0"/>
              </a:spcBef>
              <a:buNone/>
              <a:defRPr/>
            </a:lvl4pPr>
            <a:lvl5pPr marL="0" lvl="4" indent="0" algn="ctr" rtl="1">
              <a:spcBef>
                <a:spcPts val="0"/>
              </a:spcBef>
              <a:buNone/>
              <a:defRPr/>
            </a:lvl5pPr>
            <a:lvl6pPr marL="0" lvl="5" indent="0" algn="ctr" rtl="1">
              <a:spcBef>
                <a:spcPts val="0"/>
              </a:spcBef>
              <a:buNone/>
              <a:defRPr/>
            </a:lvl6pPr>
            <a:lvl7pPr marL="0" lvl="6" indent="0" algn="ctr" rtl="1">
              <a:spcBef>
                <a:spcPts val="0"/>
              </a:spcBef>
              <a:buNone/>
              <a:defRPr/>
            </a:lvl7pPr>
            <a:lvl8pPr marL="0" lvl="7" indent="0" algn="ctr" rtl="1">
              <a:spcBef>
                <a:spcPts val="0"/>
              </a:spcBef>
              <a:buNone/>
              <a:defRPr/>
            </a:lvl8pPr>
            <a:lvl9pPr marL="0" lvl="8" indent="0" algn="ctr" rtl="1">
              <a:spcBef>
                <a:spcPts val="0"/>
              </a:spcBef>
              <a:buNone/>
              <a:defRPr/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7" name="Google Shape;37;p4"/>
          <p:cNvCxnSpPr/>
          <p:nvPr/>
        </p:nvCxnSpPr>
        <p:spPr>
          <a:xfrm rot="10800000">
            <a:off x="6468794" y="9381"/>
            <a:ext cx="2672861" cy="1900210"/>
          </a:xfrm>
          <a:prstGeom prst="straightConnector1">
            <a:avLst/>
          </a:prstGeom>
          <a:noFill/>
          <a:ln w="9525" cap="rnd" cmpd="sng">
            <a:solidFill>
              <a:srgbClr val="BCBEC4">
                <a:alpha val="44705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8" name="Google Shape;38;p4"/>
          <p:cNvCxnSpPr/>
          <p:nvPr/>
        </p:nvCxnSpPr>
        <p:spPr>
          <a:xfrm rot="10800000" flipH="1">
            <a:off x="0" y="7034"/>
            <a:ext cx="9136966" cy="6843933"/>
          </a:xfrm>
          <a:prstGeom prst="straightConnector1">
            <a:avLst/>
          </a:prstGeom>
          <a:noFill/>
          <a:ln w="9525" cap="rnd" cmpd="sng">
            <a:solidFill>
              <a:srgbClr val="B4B6BC">
                <a:alpha val="34901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7D7EAD"/>
              </a:buClr>
              <a:buSzPts val="3600"/>
              <a:buFont typeface="Century Gothic"/>
              <a:buNone/>
              <a:defRPr sz="36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1">
              <a:spcBef>
                <a:spcPts val="400"/>
              </a:spcBef>
              <a:spcAft>
                <a:spcPts val="0"/>
              </a:spcAft>
              <a:buSzPts val="1600"/>
              <a:buNone/>
              <a:defRPr sz="2000">
                <a:solidFill>
                  <a:schemeClr val="lt1"/>
                </a:solidFill>
              </a:defRPr>
            </a:lvl1pPr>
            <a:lvl2pPr marL="914400" lvl="1" indent="-228600" algn="r" rtl="1">
              <a:spcBef>
                <a:spcPts val="360"/>
              </a:spcBef>
              <a:spcAft>
                <a:spcPts val="0"/>
              </a:spcAft>
              <a:buSzPts val="171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r" rtl="1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r" rtl="1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r" rtl="1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محتويين" type="twoObj">
  <p:cSld name="TWO_OBJECT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7D7EAD"/>
              </a:buClr>
              <a:buSzPts val="4200"/>
              <a:buFont typeface="Century Gothic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body" idx="1"/>
          </p:nvPr>
        </p:nvSpPr>
        <p:spPr>
          <a:xfrm>
            <a:off x="457200" y="1722437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0680" algn="r" rtl="1">
              <a:spcBef>
                <a:spcPts val="520"/>
              </a:spcBef>
              <a:spcAft>
                <a:spcPts val="0"/>
              </a:spcAft>
              <a:buSzPts val="2080"/>
              <a:buChar char="⦿"/>
              <a:defRPr sz="2600"/>
            </a:lvl1pPr>
            <a:lvl2pPr marL="914400" lvl="1" indent="-373380" algn="r" rtl="1">
              <a:spcBef>
                <a:spcPts val="480"/>
              </a:spcBef>
              <a:spcAft>
                <a:spcPts val="0"/>
              </a:spcAft>
              <a:buSzPts val="2280"/>
              <a:buChar char="›"/>
              <a:defRPr sz="2400"/>
            </a:lvl2pPr>
            <a:lvl3pPr marL="1371600" lvl="2" indent="-355600" algn="r" rtl="1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3pPr>
            <a:lvl4pPr marL="1828800" lvl="3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2"/>
          </p:nvPr>
        </p:nvSpPr>
        <p:spPr>
          <a:xfrm>
            <a:off x="4648200" y="1722437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0680" algn="r" rtl="1">
              <a:spcBef>
                <a:spcPts val="520"/>
              </a:spcBef>
              <a:spcAft>
                <a:spcPts val="0"/>
              </a:spcAft>
              <a:buSzPts val="2080"/>
              <a:buChar char="⦿"/>
              <a:defRPr sz="2600"/>
            </a:lvl1pPr>
            <a:lvl2pPr marL="914400" lvl="1" indent="-373380" algn="r" rtl="1">
              <a:spcBef>
                <a:spcPts val="480"/>
              </a:spcBef>
              <a:spcAft>
                <a:spcPts val="0"/>
              </a:spcAft>
              <a:buSzPts val="2280"/>
              <a:buChar char="›"/>
              <a:defRPr sz="2400"/>
            </a:lvl2pPr>
            <a:lvl3pPr marL="1371600" lvl="2" indent="-355600" algn="r" rtl="1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3pPr>
            <a:lvl4pPr marL="1828800" lvl="3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dt" idx="10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ftr" idx="11"/>
          </p:nvPr>
        </p:nvSpPr>
        <p:spPr>
          <a:xfrm>
            <a:off x="457200" y="6480969"/>
            <a:ext cx="4260056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1">
              <a:spcBef>
                <a:spcPts val="0"/>
              </a:spcBef>
              <a:buNone/>
              <a:defRPr/>
            </a:lvl1pPr>
            <a:lvl2pPr marL="0" lvl="1" indent="0" algn="ctr" rtl="1">
              <a:spcBef>
                <a:spcPts val="0"/>
              </a:spcBef>
              <a:buNone/>
              <a:defRPr/>
            </a:lvl2pPr>
            <a:lvl3pPr marL="0" lvl="2" indent="0" algn="ctr" rtl="1">
              <a:spcBef>
                <a:spcPts val="0"/>
              </a:spcBef>
              <a:buNone/>
              <a:defRPr/>
            </a:lvl3pPr>
            <a:lvl4pPr marL="0" lvl="3" indent="0" algn="ctr" rtl="1">
              <a:spcBef>
                <a:spcPts val="0"/>
              </a:spcBef>
              <a:buNone/>
              <a:defRPr/>
            </a:lvl4pPr>
            <a:lvl5pPr marL="0" lvl="4" indent="0" algn="ctr" rtl="1">
              <a:spcBef>
                <a:spcPts val="0"/>
              </a:spcBef>
              <a:buNone/>
              <a:defRPr/>
            </a:lvl5pPr>
            <a:lvl6pPr marL="0" lvl="5" indent="0" algn="ctr" rtl="1">
              <a:spcBef>
                <a:spcPts val="0"/>
              </a:spcBef>
              <a:buNone/>
              <a:defRPr/>
            </a:lvl6pPr>
            <a:lvl7pPr marL="0" lvl="6" indent="0" algn="ctr" rtl="1">
              <a:spcBef>
                <a:spcPts val="0"/>
              </a:spcBef>
              <a:buNone/>
              <a:defRPr/>
            </a:lvl7pPr>
            <a:lvl8pPr marL="0" lvl="7" indent="0" algn="ctr" rtl="1">
              <a:spcBef>
                <a:spcPts val="0"/>
              </a:spcBef>
              <a:buNone/>
              <a:defRPr/>
            </a:lvl8pPr>
            <a:lvl9pPr marL="0" lvl="8" indent="0" algn="ctr" rtl="1">
              <a:spcBef>
                <a:spcPts val="0"/>
              </a:spcBef>
              <a:buNone/>
              <a:defRPr/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مقارنة" type="twoTxTwoObj">
  <p:cSld name="TWO_OBJECTS_WITH_TEXT">
    <p:bg>
      <p:bgPr>
        <a:gradFill>
          <a:gsLst>
            <a:gs pos="0">
              <a:srgbClr val="252846"/>
            </a:gs>
            <a:gs pos="60000">
              <a:srgbClr val="32375E"/>
            </a:gs>
            <a:gs pos="100000">
              <a:srgbClr val="6B6F8F"/>
            </a:gs>
          </a:gsLst>
          <a:lin ang="5400000" scaled="0"/>
        </a:gra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"/>
          <p:cNvSpPr txBox="1">
            <a:spLocks noGrp="1"/>
          </p:cNvSpPr>
          <p:nvPr>
            <p:ph type="title"/>
          </p:nvPr>
        </p:nvSpPr>
        <p:spPr>
          <a:xfrm rot="-5400000">
            <a:off x="-2295358" y="2834288"/>
            <a:ext cx="6153912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entury Gothic"/>
              <a:buNone/>
              <a:defRPr sz="3300"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body" idx="1"/>
          </p:nvPr>
        </p:nvSpPr>
        <p:spPr>
          <a:xfrm rot="-5400000">
            <a:off x="146758" y="1508980"/>
            <a:ext cx="3017520" cy="58102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 rtl="1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r" rtl="1">
              <a:spcBef>
                <a:spcPts val="400"/>
              </a:spcBef>
              <a:spcAft>
                <a:spcPts val="0"/>
              </a:spcAft>
              <a:buSzPts val="1900"/>
              <a:buNone/>
              <a:defRPr sz="2000" b="1"/>
            </a:lvl2pPr>
            <a:lvl3pPr marL="1371600" lvl="2" indent="-228600" algn="r" rtl="1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r" rtl="1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r" rtl="1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body" idx="2"/>
          </p:nvPr>
        </p:nvSpPr>
        <p:spPr>
          <a:xfrm rot="-5400000">
            <a:off x="146758" y="4645372"/>
            <a:ext cx="3017520" cy="58102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 rtl="1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r" rtl="1">
              <a:spcBef>
                <a:spcPts val="400"/>
              </a:spcBef>
              <a:spcAft>
                <a:spcPts val="0"/>
              </a:spcAft>
              <a:buSzPts val="1900"/>
              <a:buNone/>
              <a:defRPr sz="2000" b="1"/>
            </a:lvl2pPr>
            <a:lvl3pPr marL="1371600" lvl="2" indent="-228600" algn="r" rtl="1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r" rtl="1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r" rtl="1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2" name="Google Shape;52;p6"/>
          <p:cNvSpPr txBox="1">
            <a:spLocks noGrp="1"/>
          </p:cNvSpPr>
          <p:nvPr>
            <p:ph type="body" idx="3"/>
          </p:nvPr>
        </p:nvSpPr>
        <p:spPr>
          <a:xfrm>
            <a:off x="2022230" y="290732"/>
            <a:ext cx="6858000" cy="3017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 rtl="1">
              <a:spcBef>
                <a:spcPts val="480"/>
              </a:spcBef>
              <a:spcAft>
                <a:spcPts val="0"/>
              </a:spcAft>
              <a:buSzPts val="1920"/>
              <a:buChar char="⦿"/>
              <a:defRPr sz="2400"/>
            </a:lvl1pPr>
            <a:lvl2pPr marL="914400" lvl="1" indent="-349250" algn="l" rtl="1">
              <a:spcBef>
                <a:spcPts val="400"/>
              </a:spcBef>
              <a:spcAft>
                <a:spcPts val="0"/>
              </a:spcAft>
              <a:buSzPts val="1900"/>
              <a:buChar char="›"/>
              <a:defRPr sz="2000"/>
            </a:lvl2pPr>
            <a:lvl3pPr marL="1371600" lvl="2" indent="-342900" algn="l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3pPr>
            <a:lvl4pPr marL="1828800" lvl="3" indent="-330200" algn="l" rtl="1">
              <a:spcBef>
                <a:spcPts val="32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 rtl="1">
              <a:spcBef>
                <a:spcPts val="320"/>
              </a:spcBef>
              <a:spcAft>
                <a:spcPts val="0"/>
              </a:spcAft>
              <a:buSzPts val="1600"/>
              <a:buChar char="●"/>
              <a:defRPr sz="1600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3" name="Google Shape;53;p6"/>
          <p:cNvSpPr txBox="1">
            <a:spLocks noGrp="1"/>
          </p:cNvSpPr>
          <p:nvPr>
            <p:ph type="body" idx="4"/>
          </p:nvPr>
        </p:nvSpPr>
        <p:spPr>
          <a:xfrm>
            <a:off x="2022230" y="3427124"/>
            <a:ext cx="6858000" cy="3017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r" rtl="1">
              <a:spcBef>
                <a:spcPts val="480"/>
              </a:spcBef>
              <a:spcAft>
                <a:spcPts val="0"/>
              </a:spcAft>
              <a:buSzPts val="1920"/>
              <a:buChar char="⦿"/>
              <a:defRPr sz="2400"/>
            </a:lvl1pPr>
            <a:lvl2pPr marL="914400" lvl="1" indent="-349250" algn="r" rtl="1">
              <a:spcBef>
                <a:spcPts val="400"/>
              </a:spcBef>
              <a:spcAft>
                <a:spcPts val="0"/>
              </a:spcAft>
              <a:buSzPts val="1900"/>
              <a:buChar char="›"/>
              <a:defRPr sz="2000"/>
            </a:lvl2pPr>
            <a:lvl3pPr marL="1371600" lvl="2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3pPr>
            <a:lvl4pPr marL="1828800" lvl="3" indent="-330200" algn="r" rtl="1">
              <a:spcBef>
                <a:spcPts val="32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r" rtl="1">
              <a:spcBef>
                <a:spcPts val="320"/>
              </a:spcBef>
              <a:spcAft>
                <a:spcPts val="0"/>
              </a:spcAft>
              <a:buSzPts val="1600"/>
              <a:buChar char="●"/>
              <a:defRPr sz="1600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4" name="Google Shape;54;p6"/>
          <p:cNvSpPr txBox="1">
            <a:spLocks noGrp="1"/>
          </p:cNvSpPr>
          <p:nvPr>
            <p:ph type="dt" idx="10"/>
          </p:nvPr>
        </p:nvSpPr>
        <p:spPr>
          <a:xfrm>
            <a:off x="4791456" y="6480969"/>
            <a:ext cx="2130552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6"/>
          <p:cNvSpPr txBox="1">
            <a:spLocks noGrp="1"/>
          </p:cNvSpPr>
          <p:nvPr>
            <p:ph type="ftr" idx="11"/>
          </p:nvPr>
        </p:nvSpPr>
        <p:spPr>
          <a:xfrm>
            <a:off x="457200" y="6480969"/>
            <a:ext cx="4261104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6"/>
          <p:cNvSpPr txBox="1">
            <a:spLocks noGrp="1"/>
          </p:cNvSpPr>
          <p:nvPr>
            <p:ph type="sldNum" idx="12"/>
          </p:nvPr>
        </p:nvSpPr>
        <p:spPr>
          <a:xfrm>
            <a:off x="7589520" y="6483096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عنوان فقط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7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7D7EAD"/>
              </a:buClr>
              <a:buSzPts val="4200"/>
              <a:buFont typeface="Century Gothic"/>
              <a:buNone/>
              <a:defRPr b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dt" idx="10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7"/>
          <p:cNvSpPr txBox="1">
            <a:spLocks noGrp="1"/>
          </p:cNvSpPr>
          <p:nvPr>
            <p:ph type="ftr" idx="11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7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1">
              <a:spcBef>
                <a:spcPts val="0"/>
              </a:spcBef>
              <a:buNone/>
              <a:defRPr/>
            </a:lvl1pPr>
            <a:lvl2pPr marL="0" lvl="1" indent="0" algn="ctr" rtl="1">
              <a:spcBef>
                <a:spcPts val="0"/>
              </a:spcBef>
              <a:buNone/>
              <a:defRPr/>
            </a:lvl2pPr>
            <a:lvl3pPr marL="0" lvl="2" indent="0" algn="ctr" rtl="1">
              <a:spcBef>
                <a:spcPts val="0"/>
              </a:spcBef>
              <a:buNone/>
              <a:defRPr/>
            </a:lvl3pPr>
            <a:lvl4pPr marL="0" lvl="3" indent="0" algn="ctr" rtl="1">
              <a:spcBef>
                <a:spcPts val="0"/>
              </a:spcBef>
              <a:buNone/>
              <a:defRPr/>
            </a:lvl4pPr>
            <a:lvl5pPr marL="0" lvl="4" indent="0" algn="ctr" rtl="1">
              <a:spcBef>
                <a:spcPts val="0"/>
              </a:spcBef>
              <a:buNone/>
              <a:defRPr/>
            </a:lvl5pPr>
            <a:lvl6pPr marL="0" lvl="5" indent="0" algn="ctr" rtl="1">
              <a:spcBef>
                <a:spcPts val="0"/>
              </a:spcBef>
              <a:buNone/>
              <a:defRPr/>
            </a:lvl6pPr>
            <a:lvl7pPr marL="0" lvl="6" indent="0" algn="ctr" rtl="1">
              <a:spcBef>
                <a:spcPts val="0"/>
              </a:spcBef>
              <a:buNone/>
              <a:defRPr/>
            </a:lvl7pPr>
            <a:lvl8pPr marL="0" lvl="7" indent="0" algn="ctr" rtl="1">
              <a:spcBef>
                <a:spcPts val="0"/>
              </a:spcBef>
              <a:buNone/>
              <a:defRPr/>
            </a:lvl8pPr>
            <a:lvl9pPr marL="0" lvl="8" indent="0" algn="ctr" rtl="1">
              <a:spcBef>
                <a:spcPts val="0"/>
              </a:spcBef>
              <a:buNone/>
              <a:defRPr/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فارغ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8"/>
          <p:cNvSpPr txBox="1">
            <a:spLocks noGrp="1"/>
          </p:cNvSpPr>
          <p:nvPr>
            <p:ph type="dt" idx="10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ftr" idx="11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8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1">
              <a:spcBef>
                <a:spcPts val="0"/>
              </a:spcBef>
              <a:buNone/>
              <a:defRPr/>
            </a:lvl1pPr>
            <a:lvl2pPr marL="0" lvl="1" indent="0" algn="ctr" rtl="1">
              <a:spcBef>
                <a:spcPts val="0"/>
              </a:spcBef>
              <a:buNone/>
              <a:defRPr/>
            </a:lvl2pPr>
            <a:lvl3pPr marL="0" lvl="2" indent="0" algn="ctr" rtl="1">
              <a:spcBef>
                <a:spcPts val="0"/>
              </a:spcBef>
              <a:buNone/>
              <a:defRPr/>
            </a:lvl3pPr>
            <a:lvl4pPr marL="0" lvl="3" indent="0" algn="ctr" rtl="1">
              <a:spcBef>
                <a:spcPts val="0"/>
              </a:spcBef>
              <a:buNone/>
              <a:defRPr/>
            </a:lvl4pPr>
            <a:lvl5pPr marL="0" lvl="4" indent="0" algn="ctr" rtl="1">
              <a:spcBef>
                <a:spcPts val="0"/>
              </a:spcBef>
              <a:buNone/>
              <a:defRPr/>
            </a:lvl5pPr>
            <a:lvl6pPr marL="0" lvl="5" indent="0" algn="ctr" rtl="1">
              <a:spcBef>
                <a:spcPts val="0"/>
              </a:spcBef>
              <a:buNone/>
              <a:defRPr/>
            </a:lvl6pPr>
            <a:lvl7pPr marL="0" lvl="6" indent="0" algn="ctr" rtl="1">
              <a:spcBef>
                <a:spcPts val="0"/>
              </a:spcBef>
              <a:buNone/>
              <a:defRPr/>
            </a:lvl7pPr>
            <a:lvl8pPr marL="0" lvl="7" indent="0" algn="ctr" rtl="1">
              <a:spcBef>
                <a:spcPts val="0"/>
              </a:spcBef>
              <a:buNone/>
              <a:defRPr/>
            </a:lvl8pPr>
            <a:lvl9pPr marL="0" lvl="8" indent="0" algn="ctr" rtl="1">
              <a:spcBef>
                <a:spcPts val="0"/>
              </a:spcBef>
              <a:buNone/>
              <a:defRPr/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محتوى ذو تسمية توضيحية" type="objTx">
  <p:cSld name="OBJECT_WITH_CAPTION_TEXT">
    <p:bg>
      <p:bgPr>
        <a:gradFill>
          <a:gsLst>
            <a:gs pos="0">
              <a:srgbClr val="252846"/>
            </a:gs>
            <a:gs pos="60000">
              <a:srgbClr val="32375E"/>
            </a:gs>
            <a:gs pos="100000">
              <a:srgbClr val="6B6F8F"/>
            </a:gs>
          </a:gsLst>
          <a:lin ang="5400000" scaled="0"/>
        </a:gra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9"/>
          <p:cNvSpPr txBox="1">
            <a:spLocks noGrp="1"/>
          </p:cNvSpPr>
          <p:nvPr>
            <p:ph type="title"/>
          </p:nvPr>
        </p:nvSpPr>
        <p:spPr>
          <a:xfrm rot="-5400000">
            <a:off x="-2295144" y="2882264"/>
            <a:ext cx="59436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18288" lvl="0" algn="r" rtl="1">
              <a:spcBef>
                <a:spcPts val="0"/>
              </a:spcBef>
              <a:spcAft>
                <a:spcPts val="0"/>
              </a:spcAft>
              <a:buClr>
                <a:srgbClr val="7D7EAD"/>
              </a:buClr>
              <a:buSzPts val="2900"/>
              <a:buFont typeface="Century Gothic"/>
              <a:buNone/>
              <a:defRPr sz="2900" b="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1"/>
          </p:nvPr>
        </p:nvSpPr>
        <p:spPr>
          <a:xfrm>
            <a:off x="1135856" y="367664"/>
            <a:ext cx="2438400" cy="59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spcBef>
                <a:spcPts val="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r" rtl="1">
              <a:spcBef>
                <a:spcPts val="240"/>
              </a:spcBef>
              <a:spcAft>
                <a:spcPts val="0"/>
              </a:spcAft>
              <a:buSzPts val="1140"/>
              <a:buNone/>
              <a:defRPr sz="1200"/>
            </a:lvl2pPr>
            <a:lvl3pPr marL="1371600" lvl="2" indent="-228600" algn="r" rtl="1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r" rtl="1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r" rtl="1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body" idx="2"/>
          </p:nvPr>
        </p:nvSpPr>
        <p:spPr>
          <a:xfrm>
            <a:off x="3651250" y="320040"/>
            <a:ext cx="5276088" cy="5989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r" rtl="1">
              <a:spcBef>
                <a:spcPts val="0"/>
              </a:spcBef>
              <a:spcAft>
                <a:spcPts val="0"/>
              </a:spcAft>
              <a:buSzPts val="2400"/>
              <a:buChar char="⦿"/>
              <a:defRPr sz="3000"/>
            </a:lvl1pPr>
            <a:lvl2pPr marL="914400" lvl="1" indent="-385444" algn="r" rtl="1">
              <a:spcBef>
                <a:spcPts val="520"/>
              </a:spcBef>
              <a:spcAft>
                <a:spcPts val="0"/>
              </a:spcAft>
              <a:buSzPts val="2470"/>
              <a:buChar char="›"/>
              <a:defRPr sz="2600"/>
            </a:lvl2pPr>
            <a:lvl3pPr marL="1371600" lvl="2" indent="-381000" algn="r" rtl="1">
              <a:spcBef>
                <a:spcPts val="480"/>
              </a:spcBef>
              <a:spcAft>
                <a:spcPts val="0"/>
              </a:spcAft>
              <a:buSzPts val="2400"/>
              <a:buChar char="●"/>
              <a:defRPr sz="2400"/>
            </a:lvl3pPr>
            <a:lvl4pPr marL="1828800" lvl="3" indent="-355600" algn="r" rtl="1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algn="r" rtl="1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dt" idx="10"/>
          </p:nvPr>
        </p:nvSpPr>
        <p:spPr>
          <a:xfrm>
            <a:off x="6278976" y="6556248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ftr" idx="11"/>
          </p:nvPr>
        </p:nvSpPr>
        <p:spPr>
          <a:xfrm>
            <a:off x="1135856" y="6556248"/>
            <a:ext cx="51431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sldNum" idx="12"/>
          </p:nvPr>
        </p:nvSpPr>
        <p:spPr>
          <a:xfrm>
            <a:off x="8410576" y="6556248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صورة ذو تسمية توضيحية" type="picTx">
  <p:cSld name="PICTURE_WITH_CAPTION_TEXT">
    <p:bg>
      <p:bgPr>
        <a:gradFill>
          <a:gsLst>
            <a:gs pos="0">
              <a:schemeClr val="dk1"/>
            </a:gs>
            <a:gs pos="60000">
              <a:schemeClr val="dk1"/>
            </a:gs>
            <a:gs pos="100000">
              <a:srgbClr val="6C6C6C"/>
            </a:gs>
          </a:gsLst>
          <a:lin ang="5400000" scaled="0"/>
        </a:gra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0"/>
          <p:cNvSpPr txBox="1">
            <a:spLocks noGrp="1"/>
          </p:cNvSpPr>
          <p:nvPr>
            <p:ph type="title"/>
          </p:nvPr>
        </p:nvSpPr>
        <p:spPr>
          <a:xfrm rot="-5400000">
            <a:off x="-2523744" y="2894096"/>
            <a:ext cx="64008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7D7EAD"/>
              </a:buClr>
              <a:buSzPts val="3000"/>
              <a:buFont typeface="Century Gothic"/>
              <a:buNone/>
              <a:defRPr sz="3000" b="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0"/>
          <p:cNvSpPr>
            <a:spLocks noGrp="1"/>
          </p:cNvSpPr>
          <p:nvPr>
            <p:ph type="pic" idx="2"/>
          </p:nvPr>
        </p:nvSpPr>
        <p:spPr>
          <a:xfrm>
            <a:off x="1138237" y="373966"/>
            <a:ext cx="7333488" cy="5486400"/>
          </a:xfrm>
          <a:prstGeom prst="rect">
            <a:avLst/>
          </a:prstGeom>
          <a:solidFill>
            <a:srgbClr val="30313E"/>
          </a:solidFill>
          <a:ln>
            <a:noFill/>
          </a:ln>
        </p:spPr>
      </p:sp>
      <p:sp>
        <p:nvSpPr>
          <p:cNvPr id="76" name="Google Shape;76;p10"/>
          <p:cNvSpPr txBox="1">
            <a:spLocks noGrp="1"/>
          </p:cNvSpPr>
          <p:nvPr>
            <p:ph type="body" idx="1"/>
          </p:nvPr>
        </p:nvSpPr>
        <p:spPr>
          <a:xfrm>
            <a:off x="1143000" y="5867400"/>
            <a:ext cx="7333488" cy="685800"/>
          </a:xfrm>
          <a:prstGeom prst="rect">
            <a:avLst/>
          </a:prstGeom>
          <a:solidFill>
            <a:schemeClr val="accent1">
              <a:alpha val="14901"/>
            </a:schemeClr>
          </a:solidFill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spcBef>
                <a:spcPts val="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300990" algn="r" rtl="1">
              <a:spcBef>
                <a:spcPts val="240"/>
              </a:spcBef>
              <a:spcAft>
                <a:spcPts val="0"/>
              </a:spcAft>
              <a:buSzPts val="1140"/>
              <a:buChar char="›"/>
              <a:defRPr sz="1200"/>
            </a:lvl2pPr>
            <a:lvl3pPr marL="1371600" lvl="2" indent="-292100" algn="r" rtl="1">
              <a:spcBef>
                <a:spcPts val="200"/>
              </a:spcBef>
              <a:spcAft>
                <a:spcPts val="0"/>
              </a:spcAft>
              <a:buSzPts val="1000"/>
              <a:buChar char="●"/>
              <a:defRPr sz="1000"/>
            </a:lvl3pPr>
            <a:lvl4pPr marL="1828800" lvl="3" indent="-285750" algn="r" rtl="1">
              <a:spcBef>
                <a:spcPts val="180"/>
              </a:spcBef>
              <a:spcAft>
                <a:spcPts val="0"/>
              </a:spcAft>
              <a:buSzPts val="900"/>
              <a:buChar char="●"/>
              <a:defRPr sz="900"/>
            </a:lvl4pPr>
            <a:lvl5pPr marL="2286000" lvl="4" indent="-285750" algn="r" rtl="1">
              <a:spcBef>
                <a:spcPts val="180"/>
              </a:spcBef>
              <a:spcAft>
                <a:spcPts val="0"/>
              </a:spcAft>
              <a:buSzPts val="900"/>
              <a:buChar char="●"/>
              <a:defRPr sz="900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77" name="Google Shape;77;p10"/>
          <p:cNvSpPr txBox="1">
            <a:spLocks noGrp="1"/>
          </p:cNvSpPr>
          <p:nvPr>
            <p:ph type="dt" idx="10"/>
          </p:nvPr>
        </p:nvSpPr>
        <p:spPr>
          <a:xfrm>
            <a:off x="6108192" y="6556248"/>
            <a:ext cx="21031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0"/>
          <p:cNvSpPr txBox="1">
            <a:spLocks noGrp="1"/>
          </p:cNvSpPr>
          <p:nvPr>
            <p:ph type="ftr" idx="11"/>
          </p:nvPr>
        </p:nvSpPr>
        <p:spPr>
          <a:xfrm>
            <a:off x="1170432" y="6557169"/>
            <a:ext cx="4948072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0"/>
          <p:cNvSpPr txBox="1">
            <a:spLocks noGrp="1"/>
          </p:cNvSpPr>
          <p:nvPr>
            <p:ph type="sldNum" idx="12"/>
          </p:nvPr>
        </p:nvSpPr>
        <p:spPr>
          <a:xfrm>
            <a:off x="8217192" y="6556248"/>
            <a:ext cx="36576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52846"/>
            </a:gs>
            <a:gs pos="60000">
              <a:srgbClr val="32375E"/>
            </a:gs>
            <a:gs pos="100000">
              <a:srgbClr val="6B6F8F"/>
            </a:gs>
          </a:gsLst>
          <a:lin ang="5400000" scaled="0"/>
        </a:gra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>
            <a:gsLst>
              <a:gs pos="0">
                <a:srgbClr val="DEDEDE">
                  <a:alpha val="9803"/>
                </a:srgbClr>
              </a:gs>
              <a:gs pos="70000">
                <a:srgbClr val="DEDEDE">
                  <a:alpha val="7843"/>
                </a:srgbClr>
              </a:gs>
              <a:gs pos="100000">
                <a:srgbClr val="DEDEDE">
                  <a:alpha val="784"/>
                </a:srgbClr>
              </a:gs>
            </a:gsLst>
            <a:lin ang="80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11" name="Google Shape;11;p1"/>
          <p:cNvCxnSpPr/>
          <p:nvPr/>
        </p:nvCxnSpPr>
        <p:spPr>
          <a:xfrm>
            <a:off x="0" y="7034"/>
            <a:ext cx="9136966" cy="6843933"/>
          </a:xfrm>
          <a:prstGeom prst="straightConnector1">
            <a:avLst/>
          </a:prstGeom>
          <a:noFill/>
          <a:ln w="9525" cap="rnd" cmpd="sng">
            <a:solidFill>
              <a:srgbClr val="B4B6BC">
                <a:alpha val="34901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" name="Google Shape;12;p1"/>
          <p:cNvCxnSpPr/>
          <p:nvPr/>
        </p:nvCxnSpPr>
        <p:spPr>
          <a:xfrm flipH="1">
            <a:off x="6468794" y="4948410"/>
            <a:ext cx="2672861" cy="1900210"/>
          </a:xfrm>
          <a:prstGeom prst="straightConnector1">
            <a:avLst/>
          </a:prstGeom>
          <a:noFill/>
          <a:ln w="9525" cap="rnd" cmpd="sng">
            <a:solidFill>
              <a:srgbClr val="BCBEC4">
                <a:alpha val="44705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1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1">
              <a:spcBef>
                <a:spcPts val="0"/>
              </a:spcBef>
              <a:spcAft>
                <a:spcPts val="0"/>
              </a:spcAft>
              <a:buClr>
                <a:srgbClr val="7D7EAD"/>
              </a:buClr>
              <a:buSzPts val="4200"/>
              <a:buFont typeface="Century Gothic"/>
              <a:buNone/>
              <a:defRPr sz="4200" b="0" i="0" u="none" strike="noStrike" cap="none">
                <a:solidFill>
                  <a:srgbClr val="7D7EA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r" rtl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⦿"/>
              <a:defRPr sz="30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85444" algn="r" rtl="1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ts val="2470"/>
              <a:buFont typeface="Verdana"/>
              <a:buChar char="›"/>
              <a:defRPr sz="26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81000" algn="r" rtl="1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●"/>
              <a:defRPr sz="2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55600" algn="r" rtl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49250" algn="r" rtl="1">
              <a:spcBef>
                <a:spcPts val="380"/>
              </a:spcBef>
              <a:spcAft>
                <a:spcPts val="0"/>
              </a:spcAft>
              <a:buClr>
                <a:srgbClr val="9797B0"/>
              </a:buClr>
              <a:buSzPts val="1900"/>
              <a:buFont typeface="Noto Sans Symbols"/>
              <a:buChar char="●"/>
              <a:defRPr sz="1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42900" algn="r" rtl="1">
              <a:spcBef>
                <a:spcPts val="360"/>
              </a:spcBef>
              <a:spcAft>
                <a:spcPts val="0"/>
              </a:spcAft>
              <a:buClr>
                <a:srgbClr val="9797B0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marR="0" lvl="6" indent="-330200" algn="r" rtl="1">
              <a:spcBef>
                <a:spcPts val="320"/>
              </a:spcBef>
              <a:spcAft>
                <a:spcPts val="0"/>
              </a:spcAft>
              <a:buClr>
                <a:srgbClr val="9797B0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marR="0" lvl="7" indent="-330200" algn="r" rtl="1">
              <a:spcBef>
                <a:spcPts val="320"/>
              </a:spcBef>
              <a:spcAft>
                <a:spcPts val="0"/>
              </a:spcAft>
              <a:buClr>
                <a:srgbClr val="9797B0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marR="0" lvl="8" indent="-330200" algn="r" rtl="1">
              <a:spcBef>
                <a:spcPts val="320"/>
              </a:spcBef>
              <a:spcAft>
                <a:spcPts val="0"/>
              </a:spcAft>
              <a:buClr>
                <a:srgbClr val="9797B0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dt" idx="10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6" name="Google Shape;16;p1"/>
          <p:cNvSpPr txBox="1">
            <a:spLocks noGrp="1"/>
          </p:cNvSpPr>
          <p:nvPr>
            <p:ph type="ftr" idx="11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7" name="Google Shape;17;p1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alih_3224@limu.edu.l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matter.world/en/definition/definitions-globalization-definition-benefits-effects-examples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elocityglobal.com/blog/globalization-benefits-and-challenge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3"/>
          <p:cNvSpPr txBox="1">
            <a:spLocks noGrp="1"/>
          </p:cNvSpPr>
          <p:nvPr>
            <p:ph type="ctrTitle"/>
          </p:nvPr>
        </p:nvSpPr>
        <p:spPr>
          <a:xfrm>
            <a:off x="-147484" y="194840"/>
            <a:ext cx="8908026" cy="580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484632" lvl="0" indent="0" algn="ctr" rtl="0">
              <a:spcBef>
                <a:spcPts val="0"/>
              </a:spcBef>
              <a:spcAft>
                <a:spcPts val="0"/>
              </a:spcAft>
              <a:buClr>
                <a:srgbClr val="7D7EAD"/>
              </a:buClr>
              <a:buSzPts val="3600"/>
              <a:buFont typeface="Century Gothic"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Libyan International Medical University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97" name="Google Shape;97;p13"/>
          <p:cNvSpPr txBox="1">
            <a:spLocks noGrp="1"/>
          </p:cNvSpPr>
          <p:nvPr>
            <p:ph type="subTitle" idx="1"/>
          </p:nvPr>
        </p:nvSpPr>
        <p:spPr>
          <a:xfrm>
            <a:off x="540544" y="707923"/>
            <a:ext cx="8062912" cy="5078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ct val="80000"/>
              <a:buNone/>
            </a:pPr>
            <a:r>
              <a:rPr lang="en-US" sz="2600" dirty="0" smtClean="0"/>
              <a:t>Faculty of Business Administration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ct val="80000"/>
              <a:buNone/>
            </a:pPr>
            <a:endParaRPr lang="en-US" dirty="0" smtClean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ct val="80000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ct val="80000"/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ct val="80000"/>
              <a:buNone/>
            </a:pPr>
            <a:r>
              <a:rPr lang="en-US" dirty="0"/>
              <a:t>The Concept and Challenges of Globalization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ct val="80000"/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ct val="80000"/>
              <a:buNone/>
            </a:pPr>
            <a:r>
              <a:rPr lang="en-US" sz="2800" dirty="0" smtClean="0"/>
              <a:t>Name : Saleh </a:t>
            </a:r>
            <a:r>
              <a:rPr lang="en-US" sz="2800" dirty="0"/>
              <a:t>Ahmed </a:t>
            </a:r>
            <a:r>
              <a:rPr lang="en-US" sz="2800" dirty="0" err="1" smtClean="0"/>
              <a:t>Alwojly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ct val="80000"/>
              <a:buNone/>
            </a:pPr>
            <a:r>
              <a:rPr lang="en-US" sz="2800" u="sng" dirty="0" smtClean="0">
                <a:solidFill>
                  <a:schemeClr val="hlink"/>
                </a:solidFill>
                <a:hlinkClick r:id="rId3"/>
              </a:rPr>
              <a:t>Email: salih_3224@limu.edu.ly</a:t>
            </a:r>
            <a:endParaRPr sz="2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ct val="80000"/>
              <a:buNone/>
            </a:pPr>
            <a:r>
              <a:rPr lang="en-US" sz="2800" dirty="0" smtClean="0"/>
              <a:t>ID: 3224</a:t>
            </a:r>
            <a:endParaRPr sz="2800" dirty="0"/>
          </a:p>
        </p:txBody>
      </p:sp>
      <p:pic>
        <p:nvPicPr>
          <p:cNvPr id="98" name="Google Shape;98;p13" descr="تنزيل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826" y="35720"/>
            <a:ext cx="894735" cy="898345"/>
          </a:xfrm>
          <a:prstGeom prst="ellipse">
            <a:avLst/>
          </a:prstGeom>
          <a:noFill/>
          <a:ln w="63500" cap="rnd" cmpd="sng">
            <a:solidFill>
              <a:srgbClr val="333333"/>
            </a:solidFill>
            <a:prstDash val="solid"/>
            <a:round/>
            <a:headEnd type="none" w="sm" len="sm"/>
            <a:tailEnd type="none" w="sm" len="sm"/>
          </a:ln>
          <a:effectLst>
            <a:outerShdw blurRad="381000" dist="292100" dir="5400000" sx="-80000" sy="-18000" rotWithShape="0">
              <a:srgbClr val="000000">
                <a:alpha val="21960"/>
              </a:srgbClr>
            </a:outerShdw>
          </a:effectLst>
        </p:spPr>
      </p:pic>
      <p:pic>
        <p:nvPicPr>
          <p:cNvPr id="99" name="Google Shape;99;p13" descr="تنزيل2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190270" y="0"/>
            <a:ext cx="953729" cy="707923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4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84632" lvl="0" indent="0" algn="ctr" rtl="1">
              <a:spcBef>
                <a:spcPts val="0"/>
              </a:spcBef>
              <a:spcAft>
                <a:spcPts val="0"/>
              </a:spcAft>
              <a:buClr>
                <a:srgbClr val="7D7EAD"/>
              </a:buClr>
              <a:buSzPts val="4200"/>
              <a:buFont typeface="Century Gothic"/>
              <a:buNone/>
            </a:pPr>
            <a:r>
              <a:rPr lang="en-US"/>
              <a:t>objectives</a:t>
            </a:r>
            <a:endParaRPr/>
          </a:p>
        </p:txBody>
      </p:sp>
      <p:sp>
        <p:nvSpPr>
          <p:cNvPr id="105" name="Google Shape;105;p14"/>
          <p:cNvSpPr txBox="1"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48056" lvl="0" indent="-384047" algn="l" rtl="0">
              <a:spcBef>
                <a:spcPts val="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</a:t>
            </a:r>
            <a:r>
              <a:rPr lang="en-US" sz="4000"/>
              <a:t>Understand what Globalization is.</a:t>
            </a:r>
            <a:endParaRPr/>
          </a:p>
          <a:p>
            <a:pPr marL="448056" lvl="0" indent="-384047" algn="l" rtl="0">
              <a:spcBef>
                <a:spcPts val="800"/>
              </a:spcBef>
              <a:spcAft>
                <a:spcPts val="0"/>
              </a:spcAft>
              <a:buSzPts val="3200"/>
              <a:buChar char="⦿"/>
            </a:pPr>
            <a:r>
              <a:rPr lang="en-US" sz="4000"/>
              <a:t>Identify  some of Challenges of Globalization.</a:t>
            </a:r>
            <a:endParaRPr/>
          </a:p>
        </p:txBody>
      </p:sp>
      <p:sp>
        <p:nvSpPr>
          <p:cNvPr id="106" name="Google Shape;106;p14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5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84632" lvl="0" indent="0" algn="ctr" rtl="1">
              <a:spcBef>
                <a:spcPts val="0"/>
              </a:spcBef>
              <a:spcAft>
                <a:spcPts val="0"/>
              </a:spcAft>
              <a:buClr>
                <a:srgbClr val="7D7EAD"/>
              </a:buClr>
              <a:buSzPts val="4200"/>
              <a:buFont typeface="Century Gothic"/>
              <a:buNone/>
            </a:pPr>
            <a:r>
              <a:rPr lang="en-US"/>
              <a:t>Outlines</a:t>
            </a:r>
            <a:endParaRPr/>
          </a:p>
        </p:txBody>
      </p:sp>
      <p:sp>
        <p:nvSpPr>
          <p:cNvPr id="112" name="Google Shape;112;p15"/>
          <p:cNvSpPr txBox="1"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48056" lvl="0" indent="-384047" algn="l" rtl="0">
              <a:spcBef>
                <a:spcPts val="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What IS Globalization</a:t>
            </a: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The Benefits of Globalization</a:t>
            </a: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Types of Globalization </a:t>
            </a: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What is the challenges of Globalization </a:t>
            </a: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Conclusion </a:t>
            </a: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The reference</a:t>
            </a:r>
            <a:endParaRPr/>
          </a:p>
        </p:txBody>
      </p:sp>
      <p:sp>
        <p:nvSpPr>
          <p:cNvPr id="113" name="Google Shape;113;p15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84632" lvl="0" indent="0" algn="l" rtl="1">
              <a:spcBef>
                <a:spcPts val="0"/>
              </a:spcBef>
              <a:spcAft>
                <a:spcPts val="0"/>
              </a:spcAft>
              <a:buClr>
                <a:srgbClr val="7D7EAD"/>
              </a:buClr>
              <a:buSzPts val="4200"/>
              <a:buFont typeface="Century Gothic"/>
              <a:buNone/>
            </a:pPr>
            <a:r>
              <a:rPr lang="en-US"/>
              <a:t>What IS Globalization</a:t>
            </a:r>
            <a:endParaRPr/>
          </a:p>
        </p:txBody>
      </p:sp>
      <p:sp>
        <p:nvSpPr>
          <p:cNvPr id="119" name="Google Shape;119;p16"/>
          <p:cNvSpPr txBox="1"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48056" lvl="0" indent="-384047" algn="l" rtl="0">
              <a:spcBef>
                <a:spcPts val="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Globalization is the word used to describe the growing interdependence </a:t>
            </a: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Of the world’s  economies , cultures , and populations, brought about by cross-border trade in goods and services </a:t>
            </a:r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7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84632" lvl="0" indent="0" algn="l" rtl="1">
              <a:spcBef>
                <a:spcPts val="0"/>
              </a:spcBef>
              <a:spcAft>
                <a:spcPts val="0"/>
              </a:spcAft>
              <a:buClr>
                <a:srgbClr val="7D7EAD"/>
              </a:buClr>
              <a:buSzPts val="4200"/>
              <a:buFont typeface="Century Gothic"/>
              <a:buNone/>
            </a:pPr>
            <a:r>
              <a:rPr lang="en-US"/>
              <a:t>The Benefits of Globalization</a:t>
            </a:r>
            <a:endParaRPr/>
          </a:p>
        </p:txBody>
      </p:sp>
      <p:sp>
        <p:nvSpPr>
          <p:cNvPr id="126" name="Google Shape;126;p17"/>
          <p:cNvSpPr txBox="1"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48056" lvl="0" indent="-384047" algn="l" rtl="0">
              <a:spcBef>
                <a:spcPts val="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Globalization has benefits that cover many different areas. It reciprocally developed  economies all over the world and increased cultural exchanges .it also allowed financial exchanges between companies </a:t>
            </a:r>
            <a:endParaRPr/>
          </a:p>
        </p:txBody>
      </p:sp>
      <p:sp>
        <p:nvSpPr>
          <p:cNvPr id="127" name="Google Shape;127;p17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8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84632" lvl="0" indent="0" algn="l" rtl="1">
              <a:spcBef>
                <a:spcPts val="0"/>
              </a:spcBef>
              <a:spcAft>
                <a:spcPts val="0"/>
              </a:spcAft>
              <a:buClr>
                <a:srgbClr val="7D7EAD"/>
              </a:buClr>
              <a:buSzPts val="4200"/>
              <a:buFont typeface="Century Gothic"/>
              <a:buNone/>
            </a:pPr>
            <a:r>
              <a:rPr lang="en-US"/>
              <a:t>Types of Globalization</a:t>
            </a:r>
            <a:endParaRPr/>
          </a:p>
        </p:txBody>
      </p:sp>
      <p:sp>
        <p:nvSpPr>
          <p:cNvPr id="133" name="Google Shape;133;p18"/>
          <p:cNvSpPr txBox="1"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48056" lvl="0" indent="-384047" algn="l" rtl="0">
              <a:spcBef>
                <a:spcPts val="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Economic globalization</a:t>
            </a: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Financial globalization</a:t>
            </a: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Cultural globalization</a:t>
            </a: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political globalization</a:t>
            </a: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Geographic globalization</a:t>
            </a:r>
            <a:endParaRPr/>
          </a:p>
        </p:txBody>
      </p:sp>
      <p:sp>
        <p:nvSpPr>
          <p:cNvPr id="134" name="Google Shape;134;p18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9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84632" lvl="0" indent="0" algn="l" rtl="1">
              <a:spcBef>
                <a:spcPts val="0"/>
              </a:spcBef>
              <a:spcAft>
                <a:spcPts val="0"/>
              </a:spcAft>
              <a:buClr>
                <a:srgbClr val="7D7EAD"/>
              </a:buClr>
              <a:buSzPts val="4200"/>
              <a:buFont typeface="Century Gothic"/>
              <a:buNone/>
            </a:pPr>
            <a:r>
              <a:rPr lang="en-US"/>
              <a:t>What is the Challenges of Globalization</a:t>
            </a:r>
            <a:endParaRPr/>
          </a:p>
        </p:txBody>
      </p:sp>
      <p:sp>
        <p:nvSpPr>
          <p:cNvPr id="140" name="Google Shape;140;p19"/>
          <p:cNvSpPr txBox="1"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48056" lvl="0" indent="-384047" algn="l" rtl="0">
              <a:spcBef>
                <a:spcPts val="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Manufacturing has shifted away for countries where labor costs are higher </a:t>
            </a: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Jobs have gone to place like Indonesia or china where labor is cheap</a:t>
            </a: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People in countries like U.S are left  without jobs </a:t>
            </a: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Some countries are losing their local culture </a:t>
            </a: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  <p:sp>
        <p:nvSpPr>
          <p:cNvPr id="141" name="Google Shape;141;p19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0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84632" lvl="0" indent="0" algn="ctr" rtl="1">
              <a:spcBef>
                <a:spcPts val="0"/>
              </a:spcBef>
              <a:spcAft>
                <a:spcPts val="0"/>
              </a:spcAft>
              <a:buClr>
                <a:srgbClr val="7D7EAD"/>
              </a:buClr>
              <a:buSzPts val="4200"/>
              <a:buFont typeface="Century Gothic"/>
              <a:buNone/>
            </a:pPr>
            <a:r>
              <a:rPr lang="en-US"/>
              <a:t>Conclusion</a:t>
            </a:r>
            <a:endParaRPr/>
          </a:p>
        </p:txBody>
      </p:sp>
      <p:sp>
        <p:nvSpPr>
          <p:cNvPr id="147" name="Google Shape;147;p20"/>
          <p:cNvSpPr txBox="1"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48056" lvl="0" indent="-384047" algn="l" rtl="0">
              <a:spcBef>
                <a:spcPts val="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In conclusion Globalization is the process of interaction and integration among people , companies , and government </a:t>
            </a: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 There are many challenges facing globalization and most of them affect employment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1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84632" lvl="0" indent="0" algn="l" rtl="1">
              <a:spcBef>
                <a:spcPts val="0"/>
              </a:spcBef>
              <a:spcAft>
                <a:spcPts val="0"/>
              </a:spcAft>
              <a:buClr>
                <a:srgbClr val="7D7EAD"/>
              </a:buClr>
              <a:buSzPts val="4200"/>
              <a:buFont typeface="Century Gothic"/>
              <a:buNone/>
            </a:pPr>
            <a:r>
              <a:rPr lang="en-US"/>
              <a:t>References</a:t>
            </a:r>
            <a:endParaRPr/>
          </a:p>
        </p:txBody>
      </p:sp>
      <p:sp>
        <p:nvSpPr>
          <p:cNvPr id="153" name="Google Shape;153;p21"/>
          <p:cNvSpPr txBox="1"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448056" lvl="0" indent="-384047" algn="l" rtl="0">
              <a:spcBef>
                <a:spcPts val="0"/>
              </a:spcBef>
              <a:spcAft>
                <a:spcPts val="0"/>
              </a:spcAft>
              <a:buSzPct val="80000"/>
              <a:buChar char="⦿"/>
            </a:pPr>
            <a:r>
              <a:rPr lang="en-US" i="1"/>
              <a:t>What is globalization? examples, definition, benefits and effects</a:t>
            </a:r>
            <a:r>
              <a:rPr lang="en-US"/>
              <a:t>. You matter. (2020, October 6). Retrieved April 17, 2022, from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https://youmatter.world/en/definition/definitions-globalization-definition-benefits-effects-examples/</a:t>
            </a:r>
            <a:r>
              <a:rPr lang="en-US"/>
              <a:t> </a:t>
            </a:r>
            <a:endParaRPr/>
          </a:p>
          <a:p>
            <a:pPr marL="448056" lvl="0" indent="-384047" algn="l" rtl="0">
              <a:spcBef>
                <a:spcPts val="510"/>
              </a:spcBef>
              <a:spcAft>
                <a:spcPts val="0"/>
              </a:spcAft>
              <a:buSzPct val="80000"/>
              <a:buChar char="⦿"/>
            </a:pPr>
            <a:r>
              <a:rPr lang="en-US"/>
              <a:t>Velocity Global. (2022, February 16). </a:t>
            </a:r>
            <a:r>
              <a:rPr lang="en-US" i="1"/>
              <a:t>Globalization benefits and challenges</a:t>
            </a:r>
            <a:r>
              <a:rPr lang="en-US"/>
              <a:t>. Velocity Global. Retrieved April 17, 2022, from </a:t>
            </a:r>
            <a:endParaRPr/>
          </a:p>
          <a:p>
            <a:pPr marL="448056" lvl="0" indent="-384047" algn="l" rtl="0">
              <a:spcBef>
                <a:spcPts val="510"/>
              </a:spcBef>
              <a:spcAft>
                <a:spcPts val="0"/>
              </a:spcAft>
              <a:buSzPct val="80000"/>
              <a:buChar char="⦿"/>
            </a:pPr>
            <a:r>
              <a:rPr lang="en-US"/>
              <a:t> </a:t>
            </a:r>
            <a:r>
              <a:rPr lang="en-US" u="sng">
                <a:solidFill>
                  <a:schemeClr val="hlink"/>
                </a:solidFill>
                <a:hlinkClick r:id="rId4"/>
              </a:rPr>
              <a:t>https://velocityglobal.com/blog/globalization-benefits-and-challenges/</a:t>
            </a:r>
            <a:r>
              <a:rPr lang="en-US"/>
              <a:t>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حيوية">
  <a:themeElements>
    <a:clrScheme name="حضري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298</Words>
  <Application>Microsoft Office PowerPoint</Application>
  <PresentationFormat>On-screen Show (4:3)</PresentationFormat>
  <Paragraphs>50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Century Gothic</vt:lpstr>
      <vt:lpstr>Arial</vt:lpstr>
      <vt:lpstr>Noto Sans Symbols</vt:lpstr>
      <vt:lpstr>Verdana</vt:lpstr>
      <vt:lpstr>حيوية</vt:lpstr>
      <vt:lpstr>Libyan International Medical University</vt:lpstr>
      <vt:lpstr>objectives</vt:lpstr>
      <vt:lpstr>Outlines</vt:lpstr>
      <vt:lpstr>What IS Globalization</vt:lpstr>
      <vt:lpstr>The Benefits of Globalization</vt:lpstr>
      <vt:lpstr>Types of Globalization</vt:lpstr>
      <vt:lpstr>What is the Challenges of Globalization</vt:lpstr>
      <vt:lpstr>Conclusion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</dc:title>
  <cp:lastModifiedBy>Maher Fattouh</cp:lastModifiedBy>
  <cp:revision>1</cp:revision>
  <dcterms:modified xsi:type="dcterms:W3CDTF">2022-06-06T08:55:00Z</dcterms:modified>
</cp:coreProperties>
</file>