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72" r:id="rId8"/>
    <p:sldId id="274" r:id="rId9"/>
    <p:sldId id="275" r:id="rId10"/>
    <p:sldId id="270" r:id="rId11"/>
    <p:sldId id="265" r:id="rId12"/>
    <p:sldId id="277" r:id="rId13"/>
    <p:sldId id="279" r:id="rId14"/>
    <p:sldId id="281" r:id="rId15"/>
  </p:sldIdLst>
  <p:sldSz cx="9144000" cy="5143500" type="screen16x9"/>
  <p:notesSz cx="6858000" cy="9144000"/>
  <p:embeddedFontLst>
    <p:embeddedFont>
      <p:font typeface="Archivo Black" panose="020B0A03020202020B04" pitchFamily="34" charset="77"/>
      <p:regular r:id="rId17"/>
    </p:embeddedFont>
    <p:embeddedFont>
      <p:font typeface="Archivo ExtraBold" pitchFamily="2" charset="77"/>
      <p:bold r:id="rId18"/>
      <p:italic r:id="rId19"/>
      <p:boldItalic r:id="rId20"/>
    </p:embeddedFont>
    <p:embeddedFont>
      <p:font typeface="Arial Black" panose="020B0604020202020204" pitchFamily="34" charset="0"/>
      <p:bold r:id="rId21"/>
    </p:embeddedFont>
    <p:embeddedFont>
      <p:font typeface="Arial Rounded MT Bold" panose="020F0704030504030204" pitchFamily="34" charset="77"/>
      <p:regular r:id="rId22"/>
    </p:embeddedFont>
    <p:embeddedFont>
      <p:font typeface="Karla" pitchFamily="2" charset="77"/>
      <p:regular r:id="rId23"/>
      <p:bold r:id="rId24"/>
      <p:italic r:id="rId25"/>
      <p:boldItalic r:id="rId26"/>
    </p:embeddedFont>
    <p:embeddedFont>
      <p:font typeface="Karla ExtraBold" panose="020F0502020204030204" pitchFamily="34" charset="0"/>
      <p:bold r:id="rId27"/>
      <p:boldItalic r:id="rId28"/>
    </p:embeddedFont>
    <p:embeddedFont>
      <p:font typeface="Mukta" panose="020B0000000000000000" pitchFamily="34" charset="77"/>
      <p:regular r:id="rId29"/>
      <p:bold r:id="rId30"/>
    </p:embeddedFont>
    <p:embeddedFont>
      <p:font typeface="Roboto" panose="02000000000000000000" pitchFamily="2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FB689CB-AA2B-4D72-9803-B81BB4A7502D}">
  <a:tblStyle styleId="{DFB689CB-AA2B-4D72-9803-B81BB4A7502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5" autoAdjust="0"/>
    <p:restoredTop sz="94665"/>
  </p:normalViewPr>
  <p:slideViewPr>
    <p:cSldViewPr snapToGrid="0">
      <p:cViewPr varScale="1">
        <p:scale>
          <a:sx n="143" d="100"/>
          <a:sy n="143" d="100"/>
        </p:scale>
        <p:origin x="704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228111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ca2dce9b24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6" name="Google Shape;716;gca2dce9b24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8512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gc36701162a_7_19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0" name="Google Shape;1010;gc36701162a_7_19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7733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gc36701162a_7_9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1" name="Google Shape;901;gc36701162a_7_9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3899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Google Shape;1519;gc884264705_2_49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0" name="Google Shape;1520;gc884264705_2_49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10659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5" name="Google Shape;1735;gc884264705_2_5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6" name="Google Shape;1736;gc884264705_2_5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0863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4182913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c36701162a_4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8" name="Google Shape;728;gc36701162a_4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1012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898feb88a6_0_3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5" name="Google Shape;745;g898feb88a6_0_3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6773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gc884264705_2_37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3" name="Google Shape;783;gc884264705_2_37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9349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g898feb88a6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1" name="Google Shape;791;g898feb88a6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5585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gc36701162a_7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2" name="Google Shape;802;gc36701162a_7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6557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5" name="Google Shape;1735;gc884264705_2_5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6" name="Google Shape;1736;gc884264705_2_5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7918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Google Shape;988;gc36701162a_7_1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9" name="Google Shape;989;gc36701162a_7_13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98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898feb88a6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2" name="Google Shape;722;g898feb88a6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126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066428" y="2552369"/>
            <a:ext cx="764418" cy="639296"/>
          </a:xfrm>
          <a:custGeom>
            <a:avLst/>
            <a:gdLst/>
            <a:ahLst/>
            <a:cxnLst/>
            <a:rect l="l" t="t" r="r" b="b"/>
            <a:pathLst>
              <a:path w="27083" h="22650" extrusionOk="0">
                <a:moveTo>
                  <a:pt x="13901" y="1"/>
                </a:moveTo>
                <a:cubicBezTo>
                  <a:pt x="11982" y="1"/>
                  <a:pt x="10040" y="788"/>
                  <a:pt x="8283" y="2704"/>
                </a:cubicBezTo>
                <a:cubicBezTo>
                  <a:pt x="6515" y="4690"/>
                  <a:pt x="6515" y="7668"/>
                  <a:pt x="4778" y="9715"/>
                </a:cubicBezTo>
                <a:cubicBezTo>
                  <a:pt x="3351" y="11328"/>
                  <a:pt x="776" y="12135"/>
                  <a:pt x="311" y="14492"/>
                </a:cubicBezTo>
                <a:cubicBezTo>
                  <a:pt x="1" y="15826"/>
                  <a:pt x="683" y="17253"/>
                  <a:pt x="1707" y="18215"/>
                </a:cubicBezTo>
                <a:cubicBezTo>
                  <a:pt x="2699" y="19177"/>
                  <a:pt x="4033" y="19735"/>
                  <a:pt x="5336" y="20169"/>
                </a:cubicBezTo>
                <a:cubicBezTo>
                  <a:pt x="8558" y="21309"/>
                  <a:pt x="13405" y="22650"/>
                  <a:pt x="17624" y="22650"/>
                </a:cubicBezTo>
                <a:cubicBezTo>
                  <a:pt x="19378" y="22650"/>
                  <a:pt x="21023" y="22418"/>
                  <a:pt x="22398" y="21844"/>
                </a:cubicBezTo>
                <a:cubicBezTo>
                  <a:pt x="27082" y="19859"/>
                  <a:pt x="25748" y="13252"/>
                  <a:pt x="24632" y="9405"/>
                </a:cubicBezTo>
                <a:cubicBezTo>
                  <a:pt x="23347" y="4908"/>
                  <a:pt x="18693" y="1"/>
                  <a:pt x="1390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2678781" y="1847576"/>
            <a:ext cx="668269" cy="639288"/>
          </a:xfrm>
          <a:custGeom>
            <a:avLst/>
            <a:gdLst/>
            <a:ahLst/>
            <a:cxnLst/>
            <a:rect l="l" t="t" r="r" b="b"/>
            <a:pathLst>
              <a:path w="22709" h="21726" extrusionOk="0">
                <a:moveTo>
                  <a:pt x="13131" y="1"/>
                </a:moveTo>
                <a:cubicBezTo>
                  <a:pt x="12396" y="1"/>
                  <a:pt x="11626" y="86"/>
                  <a:pt x="10827" y="264"/>
                </a:cubicBezTo>
                <a:cubicBezTo>
                  <a:pt x="8469" y="823"/>
                  <a:pt x="5057" y="2157"/>
                  <a:pt x="3289" y="3770"/>
                </a:cubicBezTo>
                <a:cubicBezTo>
                  <a:pt x="280" y="6562"/>
                  <a:pt x="2141" y="9757"/>
                  <a:pt x="1583" y="13200"/>
                </a:cubicBezTo>
                <a:cubicBezTo>
                  <a:pt x="1365" y="14410"/>
                  <a:pt x="807" y="15496"/>
                  <a:pt x="435" y="16675"/>
                </a:cubicBezTo>
                <a:cubicBezTo>
                  <a:pt x="93" y="17823"/>
                  <a:pt x="0" y="19188"/>
                  <a:pt x="683" y="20180"/>
                </a:cubicBezTo>
                <a:cubicBezTo>
                  <a:pt x="1551" y="21421"/>
                  <a:pt x="3258" y="21638"/>
                  <a:pt x="4778" y="21669"/>
                </a:cubicBezTo>
                <a:cubicBezTo>
                  <a:pt x="5677" y="21706"/>
                  <a:pt x="6578" y="21725"/>
                  <a:pt x="7479" y="21725"/>
                </a:cubicBezTo>
                <a:cubicBezTo>
                  <a:pt x="11084" y="21725"/>
                  <a:pt x="14692" y="21427"/>
                  <a:pt x="18241" y="20832"/>
                </a:cubicBezTo>
                <a:cubicBezTo>
                  <a:pt x="19668" y="20584"/>
                  <a:pt x="21250" y="20211"/>
                  <a:pt x="22057" y="19001"/>
                </a:cubicBezTo>
                <a:cubicBezTo>
                  <a:pt x="22708" y="17978"/>
                  <a:pt x="22615" y="16644"/>
                  <a:pt x="22522" y="15434"/>
                </a:cubicBezTo>
                <a:cubicBezTo>
                  <a:pt x="22305" y="13231"/>
                  <a:pt x="22088" y="11029"/>
                  <a:pt x="21870" y="8857"/>
                </a:cubicBezTo>
                <a:cubicBezTo>
                  <a:pt x="21385" y="3761"/>
                  <a:pt x="18017" y="1"/>
                  <a:pt x="1313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1764402">
            <a:off x="7268847" y="1008771"/>
            <a:ext cx="1086525" cy="536527"/>
          </a:xfrm>
          <a:custGeom>
            <a:avLst/>
            <a:gdLst/>
            <a:ahLst/>
            <a:cxnLst/>
            <a:rect l="l" t="t" r="r" b="b"/>
            <a:pathLst>
              <a:path w="33411" h="27188" extrusionOk="0">
                <a:moveTo>
                  <a:pt x="10380" y="0"/>
                </a:moveTo>
                <a:cubicBezTo>
                  <a:pt x="10064" y="0"/>
                  <a:pt x="9747" y="10"/>
                  <a:pt x="9431" y="30"/>
                </a:cubicBezTo>
                <a:cubicBezTo>
                  <a:pt x="6050" y="279"/>
                  <a:pt x="2544" y="1985"/>
                  <a:pt x="1210" y="5118"/>
                </a:cubicBezTo>
                <a:cubicBezTo>
                  <a:pt x="1" y="7972"/>
                  <a:pt x="807" y="11229"/>
                  <a:pt x="1645" y="14207"/>
                </a:cubicBezTo>
                <a:cubicBezTo>
                  <a:pt x="2420" y="16906"/>
                  <a:pt x="3258" y="19729"/>
                  <a:pt x="5336" y="21590"/>
                </a:cubicBezTo>
                <a:cubicBezTo>
                  <a:pt x="7229" y="23265"/>
                  <a:pt x="9803" y="23855"/>
                  <a:pt x="12285" y="24382"/>
                </a:cubicBezTo>
                <a:cubicBezTo>
                  <a:pt x="16194" y="25220"/>
                  <a:pt x="20133" y="26026"/>
                  <a:pt x="24042" y="26864"/>
                </a:cubicBezTo>
                <a:cubicBezTo>
                  <a:pt x="24791" y="27030"/>
                  <a:pt x="25576" y="27188"/>
                  <a:pt x="26334" y="27188"/>
                </a:cubicBezTo>
                <a:cubicBezTo>
                  <a:pt x="26989" y="27188"/>
                  <a:pt x="27624" y="27071"/>
                  <a:pt x="28199" y="26740"/>
                </a:cubicBezTo>
                <a:cubicBezTo>
                  <a:pt x="29192" y="26182"/>
                  <a:pt x="29781" y="25065"/>
                  <a:pt x="30215" y="23979"/>
                </a:cubicBezTo>
                <a:cubicBezTo>
                  <a:pt x="32387" y="18829"/>
                  <a:pt x="33411" y="11632"/>
                  <a:pt x="31425" y="6204"/>
                </a:cubicBezTo>
                <a:cubicBezTo>
                  <a:pt x="29781" y="1799"/>
                  <a:pt x="23484" y="2915"/>
                  <a:pt x="19389" y="1737"/>
                </a:cubicBezTo>
                <a:cubicBezTo>
                  <a:pt x="16439" y="894"/>
                  <a:pt x="13413" y="0"/>
                  <a:pt x="103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3393006">
            <a:off x="1479690" y="4122884"/>
            <a:ext cx="1134055" cy="583239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-1289747">
            <a:off x="646196" y="1687368"/>
            <a:ext cx="983651" cy="836162"/>
          </a:xfrm>
          <a:custGeom>
            <a:avLst/>
            <a:gdLst/>
            <a:ahLst/>
            <a:cxnLst/>
            <a:rect l="l" t="t" r="r" b="b"/>
            <a:pathLst>
              <a:path w="32760" h="25668" extrusionOk="0">
                <a:moveTo>
                  <a:pt x="19197" y="1"/>
                </a:moveTo>
                <a:cubicBezTo>
                  <a:pt x="18270" y="1"/>
                  <a:pt x="17345" y="76"/>
                  <a:pt x="16442" y="255"/>
                </a:cubicBezTo>
                <a:cubicBezTo>
                  <a:pt x="13557" y="844"/>
                  <a:pt x="11541" y="2829"/>
                  <a:pt x="8656" y="3357"/>
                </a:cubicBezTo>
                <a:cubicBezTo>
                  <a:pt x="6391" y="3791"/>
                  <a:pt x="3848" y="3512"/>
                  <a:pt x="1955" y="4815"/>
                </a:cubicBezTo>
                <a:cubicBezTo>
                  <a:pt x="776" y="5590"/>
                  <a:pt x="1" y="7172"/>
                  <a:pt x="590" y="8444"/>
                </a:cubicBezTo>
                <a:cubicBezTo>
                  <a:pt x="1180" y="9716"/>
                  <a:pt x="2731" y="10119"/>
                  <a:pt x="4096" y="10212"/>
                </a:cubicBezTo>
                <a:cubicBezTo>
                  <a:pt x="5492" y="10275"/>
                  <a:pt x="6950" y="10181"/>
                  <a:pt x="8128" y="10895"/>
                </a:cubicBezTo>
                <a:cubicBezTo>
                  <a:pt x="9959" y="12012"/>
                  <a:pt x="10207" y="14555"/>
                  <a:pt x="9990" y="16696"/>
                </a:cubicBezTo>
                <a:cubicBezTo>
                  <a:pt x="9742" y="18836"/>
                  <a:pt x="9245" y="21101"/>
                  <a:pt x="10238" y="23024"/>
                </a:cubicBezTo>
                <a:cubicBezTo>
                  <a:pt x="11138" y="24749"/>
                  <a:pt x="13145" y="25668"/>
                  <a:pt x="15124" y="25668"/>
                </a:cubicBezTo>
                <a:cubicBezTo>
                  <a:pt x="15602" y="25668"/>
                  <a:pt x="16077" y="25615"/>
                  <a:pt x="16535" y="25506"/>
                </a:cubicBezTo>
                <a:cubicBezTo>
                  <a:pt x="18924" y="24979"/>
                  <a:pt x="20878" y="23304"/>
                  <a:pt x="22429" y="21411"/>
                </a:cubicBezTo>
                <a:cubicBezTo>
                  <a:pt x="23763" y="19798"/>
                  <a:pt x="24942" y="17906"/>
                  <a:pt x="26865" y="17037"/>
                </a:cubicBezTo>
                <a:cubicBezTo>
                  <a:pt x="28292" y="16417"/>
                  <a:pt x="30030" y="16386"/>
                  <a:pt x="31146" y="15300"/>
                </a:cubicBezTo>
                <a:cubicBezTo>
                  <a:pt x="32759" y="13718"/>
                  <a:pt x="32077" y="11050"/>
                  <a:pt x="31270" y="8941"/>
                </a:cubicBezTo>
                <a:cubicBezTo>
                  <a:pt x="30619" y="7203"/>
                  <a:pt x="29968" y="5435"/>
                  <a:pt x="28913" y="3915"/>
                </a:cubicBezTo>
                <a:cubicBezTo>
                  <a:pt x="27827" y="2364"/>
                  <a:pt x="26338" y="1092"/>
                  <a:pt x="24508" y="658"/>
                </a:cubicBezTo>
                <a:cubicBezTo>
                  <a:pt x="22825" y="289"/>
                  <a:pt x="21007" y="1"/>
                  <a:pt x="1919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7553526" y="3390405"/>
            <a:ext cx="1149283" cy="1061289"/>
          </a:xfrm>
          <a:custGeom>
            <a:avLst/>
            <a:gdLst/>
            <a:ahLst/>
            <a:cxnLst/>
            <a:rect l="l" t="t" r="r" b="b"/>
            <a:pathLst>
              <a:path w="47247" h="41998" extrusionOk="0">
                <a:moveTo>
                  <a:pt x="30159" y="1"/>
                </a:moveTo>
                <a:cubicBezTo>
                  <a:pt x="24057" y="1"/>
                  <a:pt x="17660" y="2549"/>
                  <a:pt x="17404" y="8256"/>
                </a:cubicBezTo>
                <a:cubicBezTo>
                  <a:pt x="17280" y="10862"/>
                  <a:pt x="18707" y="13375"/>
                  <a:pt x="18459" y="15949"/>
                </a:cubicBezTo>
                <a:cubicBezTo>
                  <a:pt x="18024" y="20510"/>
                  <a:pt x="13061" y="22898"/>
                  <a:pt x="9059" y="25101"/>
                </a:cubicBezTo>
                <a:cubicBezTo>
                  <a:pt x="5678" y="26931"/>
                  <a:pt x="2328" y="29475"/>
                  <a:pt x="1149" y="33135"/>
                </a:cubicBezTo>
                <a:cubicBezTo>
                  <a:pt x="1" y="36796"/>
                  <a:pt x="2141" y="41635"/>
                  <a:pt x="5988" y="41976"/>
                </a:cubicBezTo>
                <a:cubicBezTo>
                  <a:pt x="6148" y="41991"/>
                  <a:pt x="6306" y="41998"/>
                  <a:pt x="6462" y="41998"/>
                </a:cubicBezTo>
                <a:cubicBezTo>
                  <a:pt x="10057" y="41998"/>
                  <a:pt x="12630" y="38341"/>
                  <a:pt x="15574" y="36051"/>
                </a:cubicBezTo>
                <a:cubicBezTo>
                  <a:pt x="21902" y="31088"/>
                  <a:pt x="31333" y="32174"/>
                  <a:pt x="37971" y="27613"/>
                </a:cubicBezTo>
                <a:cubicBezTo>
                  <a:pt x="45851" y="22216"/>
                  <a:pt x="47247" y="8473"/>
                  <a:pt x="39181" y="2424"/>
                </a:cubicBezTo>
                <a:cubicBezTo>
                  <a:pt x="37094" y="847"/>
                  <a:pt x="33676" y="1"/>
                  <a:pt x="3015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 rot="7210154">
            <a:off x="5601309" y="4301217"/>
            <a:ext cx="550638" cy="433676"/>
          </a:xfrm>
          <a:custGeom>
            <a:avLst/>
            <a:gdLst/>
            <a:ahLst/>
            <a:cxnLst/>
            <a:rect l="l" t="t" r="r" b="b"/>
            <a:pathLst>
              <a:path w="26462" h="20839" extrusionOk="0">
                <a:moveTo>
                  <a:pt x="8016" y="1"/>
                </a:moveTo>
                <a:cubicBezTo>
                  <a:pt x="4646" y="1"/>
                  <a:pt x="2625" y="2316"/>
                  <a:pt x="2265" y="5592"/>
                </a:cubicBezTo>
                <a:cubicBezTo>
                  <a:pt x="2079" y="7236"/>
                  <a:pt x="2141" y="8942"/>
                  <a:pt x="1768" y="10555"/>
                </a:cubicBezTo>
                <a:cubicBezTo>
                  <a:pt x="1272" y="12665"/>
                  <a:pt x="0" y="14991"/>
                  <a:pt x="1148" y="16822"/>
                </a:cubicBezTo>
                <a:cubicBezTo>
                  <a:pt x="1799" y="17876"/>
                  <a:pt x="3102" y="18404"/>
                  <a:pt x="4374" y="18528"/>
                </a:cubicBezTo>
                <a:cubicBezTo>
                  <a:pt x="4691" y="18560"/>
                  <a:pt x="5008" y="18571"/>
                  <a:pt x="5326" y="18571"/>
                </a:cubicBezTo>
                <a:cubicBezTo>
                  <a:pt x="6153" y="18571"/>
                  <a:pt x="6984" y="18493"/>
                  <a:pt x="7827" y="18493"/>
                </a:cubicBezTo>
                <a:cubicBezTo>
                  <a:pt x="7927" y="18493"/>
                  <a:pt x="8027" y="18494"/>
                  <a:pt x="8128" y="18497"/>
                </a:cubicBezTo>
                <a:cubicBezTo>
                  <a:pt x="11323" y="18590"/>
                  <a:pt x="14301" y="20110"/>
                  <a:pt x="17434" y="20668"/>
                </a:cubicBezTo>
                <a:cubicBezTo>
                  <a:pt x="18032" y="20781"/>
                  <a:pt x="18658" y="20839"/>
                  <a:pt x="19287" y="20839"/>
                </a:cubicBezTo>
                <a:cubicBezTo>
                  <a:pt x="21958" y="20839"/>
                  <a:pt x="24695" y="19790"/>
                  <a:pt x="25624" y="17380"/>
                </a:cubicBezTo>
                <a:cubicBezTo>
                  <a:pt x="26461" y="15240"/>
                  <a:pt x="25500" y="12820"/>
                  <a:pt x="25624" y="10493"/>
                </a:cubicBezTo>
                <a:cubicBezTo>
                  <a:pt x="25655" y="9221"/>
                  <a:pt x="26027" y="7918"/>
                  <a:pt x="25872" y="6647"/>
                </a:cubicBezTo>
                <a:cubicBezTo>
                  <a:pt x="25438" y="3544"/>
                  <a:pt x="22025" y="1745"/>
                  <a:pt x="18923" y="1373"/>
                </a:cubicBezTo>
                <a:cubicBezTo>
                  <a:pt x="15511" y="970"/>
                  <a:pt x="11664" y="163"/>
                  <a:pt x="8345" y="8"/>
                </a:cubicBezTo>
                <a:cubicBezTo>
                  <a:pt x="8234" y="3"/>
                  <a:pt x="8124" y="1"/>
                  <a:pt x="80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 rot="3410829">
            <a:off x="3921381" y="355725"/>
            <a:ext cx="783808" cy="668510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17;p2"/>
          <p:cNvGrpSpPr/>
          <p:nvPr/>
        </p:nvGrpSpPr>
        <p:grpSpPr>
          <a:xfrm>
            <a:off x="7347891" y="756781"/>
            <a:ext cx="996320" cy="927969"/>
            <a:chOff x="3941450" y="1135400"/>
            <a:chExt cx="937625" cy="873300"/>
          </a:xfrm>
        </p:grpSpPr>
        <p:sp>
          <p:nvSpPr>
            <p:cNvPr id="18" name="Google Shape;18;p2"/>
            <p:cNvSpPr/>
            <p:nvPr/>
          </p:nvSpPr>
          <p:spPr>
            <a:xfrm>
              <a:off x="3941450" y="1135400"/>
              <a:ext cx="937625" cy="873300"/>
            </a:xfrm>
            <a:custGeom>
              <a:avLst/>
              <a:gdLst/>
              <a:ahLst/>
              <a:cxnLst/>
              <a:rect l="l" t="t" r="r" b="b"/>
              <a:pathLst>
                <a:path w="37505" h="34932" fill="none" extrusionOk="0">
                  <a:moveTo>
                    <a:pt x="18458" y="14581"/>
                  </a:moveTo>
                  <a:lnTo>
                    <a:pt x="18427" y="14581"/>
                  </a:lnTo>
                  <a:lnTo>
                    <a:pt x="13432" y="9586"/>
                  </a:lnTo>
                  <a:cubicBezTo>
                    <a:pt x="13091" y="9245"/>
                    <a:pt x="12502" y="9245"/>
                    <a:pt x="12160" y="9586"/>
                  </a:cubicBezTo>
                  <a:cubicBezTo>
                    <a:pt x="9958" y="11789"/>
                    <a:pt x="6391" y="11789"/>
                    <a:pt x="4188" y="9586"/>
                  </a:cubicBezTo>
                  <a:cubicBezTo>
                    <a:pt x="1985" y="7415"/>
                    <a:pt x="1985" y="3816"/>
                    <a:pt x="4188" y="1614"/>
                  </a:cubicBezTo>
                  <a:cubicBezTo>
                    <a:pt x="4529" y="1273"/>
                    <a:pt x="4529" y="683"/>
                    <a:pt x="4188" y="342"/>
                  </a:cubicBezTo>
                  <a:cubicBezTo>
                    <a:pt x="3816" y="1"/>
                    <a:pt x="3257" y="1"/>
                    <a:pt x="2885" y="342"/>
                  </a:cubicBezTo>
                  <a:cubicBezTo>
                    <a:pt x="0" y="3258"/>
                    <a:pt x="0" y="7973"/>
                    <a:pt x="2885" y="10889"/>
                  </a:cubicBezTo>
                  <a:cubicBezTo>
                    <a:pt x="5584" y="13588"/>
                    <a:pt x="9834" y="13774"/>
                    <a:pt x="12750" y="11479"/>
                  </a:cubicBezTo>
                  <a:lnTo>
                    <a:pt x="17155" y="15884"/>
                  </a:lnTo>
                  <a:lnTo>
                    <a:pt x="17124" y="15884"/>
                  </a:lnTo>
                  <a:cubicBezTo>
                    <a:pt x="16317" y="16690"/>
                    <a:pt x="16317" y="17993"/>
                    <a:pt x="17124" y="18800"/>
                  </a:cubicBezTo>
                  <a:lnTo>
                    <a:pt x="32448" y="34124"/>
                  </a:lnTo>
                  <a:cubicBezTo>
                    <a:pt x="33255" y="34931"/>
                    <a:pt x="34558" y="34931"/>
                    <a:pt x="35364" y="34124"/>
                  </a:cubicBezTo>
                  <a:lnTo>
                    <a:pt x="36698" y="32822"/>
                  </a:lnTo>
                  <a:cubicBezTo>
                    <a:pt x="37505" y="32015"/>
                    <a:pt x="37505" y="30712"/>
                    <a:pt x="36698" y="29906"/>
                  </a:cubicBezTo>
                  <a:lnTo>
                    <a:pt x="21374" y="14581"/>
                  </a:lnTo>
                  <a:cubicBezTo>
                    <a:pt x="20567" y="13774"/>
                    <a:pt x="19264" y="13774"/>
                    <a:pt x="18458" y="1458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471900" y="1609250"/>
              <a:ext cx="349800" cy="342050"/>
            </a:xfrm>
            <a:custGeom>
              <a:avLst/>
              <a:gdLst/>
              <a:ahLst/>
              <a:cxnLst/>
              <a:rect l="l" t="t" r="r" b="b"/>
              <a:pathLst>
                <a:path w="13992" h="13682" fill="none" extrusionOk="0">
                  <a:moveTo>
                    <a:pt x="13526" y="11572"/>
                  </a:moveTo>
                  <a:cubicBezTo>
                    <a:pt x="13991" y="12037"/>
                    <a:pt x="13991" y="12782"/>
                    <a:pt x="13526" y="13247"/>
                  </a:cubicBezTo>
                  <a:lnTo>
                    <a:pt x="13526" y="13247"/>
                  </a:lnTo>
                  <a:cubicBezTo>
                    <a:pt x="13061" y="13681"/>
                    <a:pt x="12316" y="13681"/>
                    <a:pt x="11851" y="13247"/>
                  </a:cubicBezTo>
                  <a:lnTo>
                    <a:pt x="1" y="1366"/>
                  </a:lnTo>
                  <a:lnTo>
                    <a:pt x="1" y="1366"/>
                  </a:lnTo>
                  <a:lnTo>
                    <a:pt x="1" y="1366"/>
                  </a:lnTo>
                  <a:lnTo>
                    <a:pt x="993" y="342"/>
                  </a:lnTo>
                  <a:cubicBezTo>
                    <a:pt x="1366" y="1"/>
                    <a:pt x="1955" y="1"/>
                    <a:pt x="2327" y="342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404425" y="1537900"/>
              <a:ext cx="67500" cy="67500"/>
            </a:xfrm>
            <a:custGeom>
              <a:avLst/>
              <a:gdLst/>
              <a:ahLst/>
              <a:cxnLst/>
              <a:rect l="l" t="t" r="r" b="b"/>
              <a:pathLst>
                <a:path w="2700" h="2700" fill="none" extrusionOk="0">
                  <a:moveTo>
                    <a:pt x="2700" y="1335"/>
                  </a:moveTo>
                  <a:cubicBezTo>
                    <a:pt x="2700" y="2079"/>
                    <a:pt x="2079" y="2700"/>
                    <a:pt x="1335" y="2700"/>
                  </a:cubicBezTo>
                  <a:cubicBezTo>
                    <a:pt x="590" y="2700"/>
                    <a:pt x="1" y="2079"/>
                    <a:pt x="1" y="1335"/>
                  </a:cubicBezTo>
                  <a:cubicBezTo>
                    <a:pt x="1" y="590"/>
                    <a:pt x="590" y="1"/>
                    <a:pt x="1335" y="1"/>
                  </a:cubicBezTo>
                  <a:cubicBezTo>
                    <a:pt x="2079" y="1"/>
                    <a:pt x="2700" y="590"/>
                    <a:pt x="2700" y="133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21;p2"/>
          <p:cNvGrpSpPr/>
          <p:nvPr/>
        </p:nvGrpSpPr>
        <p:grpSpPr>
          <a:xfrm>
            <a:off x="533006" y="1501527"/>
            <a:ext cx="1063300" cy="1065625"/>
            <a:chOff x="2406650" y="2182375"/>
            <a:chExt cx="1063300" cy="1065625"/>
          </a:xfrm>
        </p:grpSpPr>
        <p:sp>
          <p:nvSpPr>
            <p:cNvPr id="22" name="Google Shape;22;p2"/>
            <p:cNvSpPr/>
            <p:nvPr/>
          </p:nvSpPr>
          <p:spPr>
            <a:xfrm>
              <a:off x="3094550" y="2182375"/>
              <a:ext cx="150475" cy="211750"/>
            </a:xfrm>
            <a:custGeom>
              <a:avLst/>
              <a:gdLst/>
              <a:ahLst/>
              <a:cxnLst/>
              <a:rect l="l" t="t" r="r" b="b"/>
              <a:pathLst>
                <a:path w="6019" h="8470" fill="none" extrusionOk="0">
                  <a:moveTo>
                    <a:pt x="4561" y="1"/>
                  </a:moveTo>
                  <a:lnTo>
                    <a:pt x="4561" y="1"/>
                  </a:lnTo>
                  <a:lnTo>
                    <a:pt x="6019" y="3103"/>
                  </a:lnTo>
                  <a:cubicBezTo>
                    <a:pt x="3941" y="5181"/>
                    <a:pt x="3816" y="6298"/>
                    <a:pt x="3413" y="7632"/>
                  </a:cubicBezTo>
                  <a:cubicBezTo>
                    <a:pt x="3382" y="7632"/>
                    <a:pt x="3320" y="7632"/>
                    <a:pt x="3289" y="7632"/>
                  </a:cubicBezTo>
                  <a:cubicBezTo>
                    <a:pt x="3227" y="7632"/>
                    <a:pt x="3134" y="7632"/>
                    <a:pt x="3072" y="7601"/>
                  </a:cubicBezTo>
                  <a:cubicBezTo>
                    <a:pt x="2979" y="7601"/>
                    <a:pt x="2917" y="7601"/>
                    <a:pt x="2855" y="7601"/>
                  </a:cubicBezTo>
                  <a:cubicBezTo>
                    <a:pt x="2793" y="7601"/>
                    <a:pt x="2762" y="7601"/>
                    <a:pt x="2700" y="7601"/>
                  </a:cubicBezTo>
                  <a:cubicBezTo>
                    <a:pt x="2638" y="7601"/>
                    <a:pt x="2607" y="7601"/>
                    <a:pt x="2545" y="7601"/>
                  </a:cubicBezTo>
                  <a:cubicBezTo>
                    <a:pt x="2514" y="7601"/>
                    <a:pt x="2483" y="7601"/>
                    <a:pt x="2420" y="7601"/>
                  </a:cubicBezTo>
                  <a:cubicBezTo>
                    <a:pt x="2296" y="7632"/>
                    <a:pt x="2172" y="7632"/>
                    <a:pt x="2079" y="7632"/>
                  </a:cubicBezTo>
                  <a:cubicBezTo>
                    <a:pt x="2048" y="7663"/>
                    <a:pt x="2017" y="7663"/>
                    <a:pt x="2017" y="7663"/>
                  </a:cubicBezTo>
                  <a:cubicBezTo>
                    <a:pt x="1862" y="7663"/>
                    <a:pt x="1738" y="7694"/>
                    <a:pt x="1614" y="7725"/>
                  </a:cubicBezTo>
                  <a:cubicBezTo>
                    <a:pt x="1583" y="7725"/>
                    <a:pt x="1583" y="7725"/>
                    <a:pt x="1583" y="7725"/>
                  </a:cubicBezTo>
                  <a:cubicBezTo>
                    <a:pt x="1459" y="7787"/>
                    <a:pt x="1304" y="7818"/>
                    <a:pt x="1180" y="7849"/>
                  </a:cubicBezTo>
                  <a:cubicBezTo>
                    <a:pt x="1180" y="7849"/>
                    <a:pt x="1149" y="7880"/>
                    <a:pt x="1149" y="7880"/>
                  </a:cubicBezTo>
                  <a:cubicBezTo>
                    <a:pt x="1025" y="7911"/>
                    <a:pt x="900" y="7973"/>
                    <a:pt x="807" y="8004"/>
                  </a:cubicBezTo>
                  <a:cubicBezTo>
                    <a:pt x="776" y="8035"/>
                    <a:pt x="745" y="8035"/>
                    <a:pt x="714" y="8066"/>
                  </a:cubicBezTo>
                  <a:cubicBezTo>
                    <a:pt x="621" y="8097"/>
                    <a:pt x="528" y="8159"/>
                    <a:pt x="435" y="8190"/>
                  </a:cubicBezTo>
                  <a:cubicBezTo>
                    <a:pt x="373" y="8222"/>
                    <a:pt x="342" y="8253"/>
                    <a:pt x="280" y="8284"/>
                  </a:cubicBezTo>
                  <a:cubicBezTo>
                    <a:pt x="218" y="8315"/>
                    <a:pt x="156" y="8377"/>
                    <a:pt x="94" y="8408"/>
                  </a:cubicBezTo>
                  <a:cubicBezTo>
                    <a:pt x="63" y="8439"/>
                    <a:pt x="32" y="8439"/>
                    <a:pt x="1" y="8470"/>
                  </a:cubicBezTo>
                  <a:cubicBezTo>
                    <a:pt x="342" y="5709"/>
                    <a:pt x="2017" y="2545"/>
                    <a:pt x="456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406650" y="2384800"/>
              <a:ext cx="677075" cy="339700"/>
            </a:xfrm>
            <a:custGeom>
              <a:avLst/>
              <a:gdLst/>
              <a:ahLst/>
              <a:cxnLst/>
              <a:rect l="l" t="t" r="r" b="b"/>
              <a:pathLst>
                <a:path w="27083" h="13588" fill="none" extrusionOk="0">
                  <a:moveTo>
                    <a:pt x="25842" y="2451"/>
                  </a:moveTo>
                  <a:cubicBezTo>
                    <a:pt x="25842" y="2513"/>
                    <a:pt x="25811" y="2575"/>
                    <a:pt x="25780" y="2637"/>
                  </a:cubicBezTo>
                  <a:cubicBezTo>
                    <a:pt x="25749" y="2730"/>
                    <a:pt x="25749" y="2792"/>
                    <a:pt x="25718" y="2885"/>
                  </a:cubicBezTo>
                  <a:cubicBezTo>
                    <a:pt x="25687" y="2947"/>
                    <a:pt x="25687" y="3010"/>
                    <a:pt x="25656" y="3072"/>
                  </a:cubicBezTo>
                  <a:cubicBezTo>
                    <a:pt x="25656" y="3134"/>
                    <a:pt x="25624" y="3227"/>
                    <a:pt x="25593" y="3289"/>
                  </a:cubicBezTo>
                  <a:cubicBezTo>
                    <a:pt x="25593" y="3351"/>
                    <a:pt x="25593" y="3413"/>
                    <a:pt x="25562" y="3506"/>
                  </a:cubicBezTo>
                  <a:cubicBezTo>
                    <a:pt x="25562" y="3506"/>
                    <a:pt x="25562" y="3537"/>
                    <a:pt x="25562" y="3568"/>
                  </a:cubicBezTo>
                  <a:cubicBezTo>
                    <a:pt x="24601" y="3289"/>
                    <a:pt x="23577" y="3165"/>
                    <a:pt x="22491" y="3165"/>
                  </a:cubicBezTo>
                  <a:cubicBezTo>
                    <a:pt x="16349" y="3196"/>
                    <a:pt x="8594" y="7166"/>
                    <a:pt x="2265" y="13588"/>
                  </a:cubicBezTo>
                  <a:lnTo>
                    <a:pt x="1" y="11323"/>
                  </a:lnTo>
                  <a:lnTo>
                    <a:pt x="1" y="11323"/>
                  </a:lnTo>
                  <a:cubicBezTo>
                    <a:pt x="7012" y="4281"/>
                    <a:pt x="15418" y="31"/>
                    <a:pt x="22522" y="0"/>
                  </a:cubicBezTo>
                  <a:cubicBezTo>
                    <a:pt x="24166" y="0"/>
                    <a:pt x="25718" y="249"/>
                    <a:pt x="27083" y="714"/>
                  </a:cubicBezTo>
                  <a:cubicBezTo>
                    <a:pt x="27083" y="714"/>
                    <a:pt x="27083" y="714"/>
                    <a:pt x="27051" y="745"/>
                  </a:cubicBezTo>
                  <a:cubicBezTo>
                    <a:pt x="27020" y="776"/>
                    <a:pt x="26958" y="838"/>
                    <a:pt x="26927" y="869"/>
                  </a:cubicBezTo>
                  <a:cubicBezTo>
                    <a:pt x="26865" y="931"/>
                    <a:pt x="26803" y="993"/>
                    <a:pt x="26772" y="1024"/>
                  </a:cubicBezTo>
                  <a:cubicBezTo>
                    <a:pt x="26710" y="1086"/>
                    <a:pt x="26679" y="1148"/>
                    <a:pt x="26617" y="1179"/>
                  </a:cubicBezTo>
                  <a:cubicBezTo>
                    <a:pt x="26586" y="1241"/>
                    <a:pt x="26524" y="1303"/>
                    <a:pt x="26493" y="1365"/>
                  </a:cubicBezTo>
                  <a:cubicBezTo>
                    <a:pt x="26462" y="1427"/>
                    <a:pt x="26400" y="1458"/>
                    <a:pt x="26369" y="1520"/>
                  </a:cubicBezTo>
                  <a:cubicBezTo>
                    <a:pt x="26338" y="1583"/>
                    <a:pt x="26276" y="1645"/>
                    <a:pt x="26245" y="1707"/>
                  </a:cubicBezTo>
                  <a:cubicBezTo>
                    <a:pt x="26214" y="1769"/>
                    <a:pt x="26183" y="1831"/>
                    <a:pt x="26152" y="1862"/>
                  </a:cubicBezTo>
                  <a:cubicBezTo>
                    <a:pt x="26121" y="1955"/>
                    <a:pt x="26059" y="2017"/>
                    <a:pt x="26028" y="2079"/>
                  </a:cubicBezTo>
                  <a:cubicBezTo>
                    <a:pt x="25997" y="2141"/>
                    <a:pt x="25966" y="2203"/>
                    <a:pt x="25935" y="2265"/>
                  </a:cubicBezTo>
                  <a:cubicBezTo>
                    <a:pt x="25904" y="2327"/>
                    <a:pt x="25873" y="2389"/>
                    <a:pt x="25842" y="245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2934025" y="2567825"/>
              <a:ext cx="380025" cy="680175"/>
            </a:xfrm>
            <a:custGeom>
              <a:avLst/>
              <a:gdLst/>
              <a:ahLst/>
              <a:cxnLst/>
              <a:rect l="l" t="t" r="r" b="b"/>
              <a:pathLst>
                <a:path w="15201" h="27207" fill="none" extrusionOk="0">
                  <a:moveTo>
                    <a:pt x="2234" y="27206"/>
                  </a:moveTo>
                  <a:lnTo>
                    <a:pt x="2234" y="27206"/>
                  </a:lnTo>
                  <a:lnTo>
                    <a:pt x="0" y="24942"/>
                  </a:lnTo>
                  <a:cubicBezTo>
                    <a:pt x="7601" y="17279"/>
                    <a:pt x="11602" y="7756"/>
                    <a:pt x="9834" y="1552"/>
                  </a:cubicBezTo>
                  <a:cubicBezTo>
                    <a:pt x="9865" y="1552"/>
                    <a:pt x="9896" y="1552"/>
                    <a:pt x="9896" y="1552"/>
                  </a:cubicBezTo>
                  <a:cubicBezTo>
                    <a:pt x="9958" y="1552"/>
                    <a:pt x="10051" y="1521"/>
                    <a:pt x="10113" y="1521"/>
                  </a:cubicBezTo>
                  <a:cubicBezTo>
                    <a:pt x="10175" y="1490"/>
                    <a:pt x="10268" y="1490"/>
                    <a:pt x="10330" y="1458"/>
                  </a:cubicBezTo>
                  <a:cubicBezTo>
                    <a:pt x="10393" y="1458"/>
                    <a:pt x="10455" y="1427"/>
                    <a:pt x="10517" y="1396"/>
                  </a:cubicBezTo>
                  <a:cubicBezTo>
                    <a:pt x="10610" y="1396"/>
                    <a:pt x="10672" y="1365"/>
                    <a:pt x="10734" y="1334"/>
                  </a:cubicBezTo>
                  <a:cubicBezTo>
                    <a:pt x="10796" y="1303"/>
                    <a:pt x="10858" y="1272"/>
                    <a:pt x="10920" y="1272"/>
                  </a:cubicBezTo>
                  <a:cubicBezTo>
                    <a:pt x="11013" y="1241"/>
                    <a:pt x="11075" y="1210"/>
                    <a:pt x="11137" y="1179"/>
                  </a:cubicBezTo>
                  <a:cubicBezTo>
                    <a:pt x="11199" y="1148"/>
                    <a:pt x="11261" y="1117"/>
                    <a:pt x="11323" y="1086"/>
                  </a:cubicBezTo>
                  <a:cubicBezTo>
                    <a:pt x="11385" y="1055"/>
                    <a:pt x="11447" y="993"/>
                    <a:pt x="11509" y="962"/>
                  </a:cubicBezTo>
                  <a:cubicBezTo>
                    <a:pt x="11571" y="931"/>
                    <a:pt x="11633" y="900"/>
                    <a:pt x="11695" y="869"/>
                  </a:cubicBezTo>
                  <a:cubicBezTo>
                    <a:pt x="11757" y="838"/>
                    <a:pt x="11820" y="776"/>
                    <a:pt x="11882" y="745"/>
                  </a:cubicBezTo>
                  <a:cubicBezTo>
                    <a:pt x="11913" y="714"/>
                    <a:pt x="11975" y="652"/>
                    <a:pt x="12037" y="621"/>
                  </a:cubicBezTo>
                  <a:cubicBezTo>
                    <a:pt x="12099" y="590"/>
                    <a:pt x="12161" y="528"/>
                    <a:pt x="12192" y="466"/>
                  </a:cubicBezTo>
                  <a:cubicBezTo>
                    <a:pt x="12254" y="435"/>
                    <a:pt x="12316" y="404"/>
                    <a:pt x="12347" y="342"/>
                  </a:cubicBezTo>
                  <a:cubicBezTo>
                    <a:pt x="12409" y="311"/>
                    <a:pt x="12471" y="249"/>
                    <a:pt x="12502" y="187"/>
                  </a:cubicBezTo>
                  <a:cubicBezTo>
                    <a:pt x="12564" y="156"/>
                    <a:pt x="12595" y="94"/>
                    <a:pt x="12657" y="63"/>
                  </a:cubicBezTo>
                  <a:cubicBezTo>
                    <a:pt x="12657" y="32"/>
                    <a:pt x="12657" y="32"/>
                    <a:pt x="12688" y="0"/>
                  </a:cubicBezTo>
                  <a:cubicBezTo>
                    <a:pt x="15201" y="7291"/>
                    <a:pt x="10920" y="18458"/>
                    <a:pt x="2234" y="2720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258975" y="2411175"/>
              <a:ext cx="210975" cy="146600"/>
            </a:xfrm>
            <a:custGeom>
              <a:avLst/>
              <a:gdLst/>
              <a:ahLst/>
              <a:cxnLst/>
              <a:rect l="l" t="t" r="r" b="b"/>
              <a:pathLst>
                <a:path w="8439" h="5864" fill="none" extrusionOk="0">
                  <a:moveTo>
                    <a:pt x="0" y="5863"/>
                  </a:moveTo>
                  <a:cubicBezTo>
                    <a:pt x="31" y="5832"/>
                    <a:pt x="62" y="5801"/>
                    <a:pt x="93" y="5739"/>
                  </a:cubicBezTo>
                  <a:cubicBezTo>
                    <a:pt x="124" y="5708"/>
                    <a:pt x="124" y="5677"/>
                    <a:pt x="155" y="5646"/>
                  </a:cubicBezTo>
                  <a:cubicBezTo>
                    <a:pt x="217" y="5553"/>
                    <a:pt x="280" y="5429"/>
                    <a:pt x="311" y="5336"/>
                  </a:cubicBezTo>
                  <a:cubicBezTo>
                    <a:pt x="342" y="5336"/>
                    <a:pt x="342" y="5305"/>
                    <a:pt x="342" y="5274"/>
                  </a:cubicBezTo>
                  <a:cubicBezTo>
                    <a:pt x="404" y="5150"/>
                    <a:pt x="466" y="5026"/>
                    <a:pt x="528" y="4902"/>
                  </a:cubicBezTo>
                  <a:cubicBezTo>
                    <a:pt x="528" y="4871"/>
                    <a:pt x="559" y="4839"/>
                    <a:pt x="559" y="4808"/>
                  </a:cubicBezTo>
                  <a:cubicBezTo>
                    <a:pt x="590" y="4715"/>
                    <a:pt x="621" y="4622"/>
                    <a:pt x="652" y="4529"/>
                  </a:cubicBezTo>
                  <a:cubicBezTo>
                    <a:pt x="683" y="4498"/>
                    <a:pt x="683" y="4436"/>
                    <a:pt x="683" y="4405"/>
                  </a:cubicBezTo>
                  <a:cubicBezTo>
                    <a:pt x="714" y="4312"/>
                    <a:pt x="745" y="4219"/>
                    <a:pt x="745" y="4126"/>
                  </a:cubicBezTo>
                  <a:cubicBezTo>
                    <a:pt x="776" y="4095"/>
                    <a:pt x="776" y="4033"/>
                    <a:pt x="776" y="3971"/>
                  </a:cubicBezTo>
                  <a:cubicBezTo>
                    <a:pt x="807" y="3878"/>
                    <a:pt x="807" y="3785"/>
                    <a:pt x="838" y="3692"/>
                  </a:cubicBezTo>
                  <a:cubicBezTo>
                    <a:pt x="838" y="3661"/>
                    <a:pt x="838" y="3630"/>
                    <a:pt x="838" y="3568"/>
                  </a:cubicBezTo>
                  <a:cubicBezTo>
                    <a:pt x="869" y="3444"/>
                    <a:pt x="869" y="3288"/>
                    <a:pt x="869" y="3164"/>
                  </a:cubicBezTo>
                  <a:cubicBezTo>
                    <a:pt x="869" y="2947"/>
                    <a:pt x="838" y="2730"/>
                    <a:pt x="807" y="2544"/>
                  </a:cubicBezTo>
                  <a:cubicBezTo>
                    <a:pt x="807" y="2513"/>
                    <a:pt x="807" y="2482"/>
                    <a:pt x="807" y="2451"/>
                  </a:cubicBezTo>
                  <a:cubicBezTo>
                    <a:pt x="2141" y="2048"/>
                    <a:pt x="2699" y="2110"/>
                    <a:pt x="4809" y="0"/>
                  </a:cubicBezTo>
                  <a:lnTo>
                    <a:pt x="8438" y="1272"/>
                  </a:lnTo>
                  <a:cubicBezTo>
                    <a:pt x="5925" y="3816"/>
                    <a:pt x="2761" y="5522"/>
                    <a:pt x="0" y="586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071300" y="2404950"/>
              <a:ext cx="173725" cy="174525"/>
            </a:xfrm>
            <a:custGeom>
              <a:avLst/>
              <a:gdLst/>
              <a:ahLst/>
              <a:cxnLst/>
              <a:rect l="l" t="t" r="r" b="b"/>
              <a:pathLst>
                <a:path w="6949" h="6981" fill="none" extrusionOk="0">
                  <a:moveTo>
                    <a:pt x="4902" y="3755"/>
                  </a:moveTo>
                  <a:cubicBezTo>
                    <a:pt x="4871" y="3817"/>
                    <a:pt x="4871" y="3879"/>
                    <a:pt x="4839" y="3941"/>
                  </a:cubicBezTo>
                  <a:cubicBezTo>
                    <a:pt x="4839" y="3972"/>
                    <a:pt x="4808" y="4003"/>
                    <a:pt x="4808" y="4034"/>
                  </a:cubicBezTo>
                  <a:cubicBezTo>
                    <a:pt x="4777" y="4096"/>
                    <a:pt x="4746" y="4158"/>
                    <a:pt x="4715" y="4220"/>
                  </a:cubicBezTo>
                  <a:cubicBezTo>
                    <a:pt x="4715" y="4251"/>
                    <a:pt x="4684" y="4251"/>
                    <a:pt x="4684" y="4282"/>
                  </a:cubicBezTo>
                  <a:cubicBezTo>
                    <a:pt x="4622" y="4375"/>
                    <a:pt x="4560" y="4437"/>
                    <a:pt x="4498" y="4499"/>
                  </a:cubicBezTo>
                  <a:cubicBezTo>
                    <a:pt x="4436" y="4592"/>
                    <a:pt x="4343" y="4623"/>
                    <a:pt x="4281" y="4685"/>
                  </a:cubicBezTo>
                  <a:cubicBezTo>
                    <a:pt x="4250" y="4685"/>
                    <a:pt x="4250" y="4716"/>
                    <a:pt x="4250" y="4716"/>
                  </a:cubicBezTo>
                  <a:cubicBezTo>
                    <a:pt x="4002" y="4840"/>
                    <a:pt x="3754" y="4933"/>
                    <a:pt x="3475" y="4933"/>
                  </a:cubicBezTo>
                  <a:lnTo>
                    <a:pt x="3475" y="4933"/>
                  </a:lnTo>
                  <a:cubicBezTo>
                    <a:pt x="3195" y="4933"/>
                    <a:pt x="2947" y="4840"/>
                    <a:pt x="2730" y="4716"/>
                  </a:cubicBezTo>
                  <a:cubicBezTo>
                    <a:pt x="2699" y="4716"/>
                    <a:pt x="2699" y="4716"/>
                    <a:pt x="2668" y="4685"/>
                  </a:cubicBezTo>
                  <a:cubicBezTo>
                    <a:pt x="2606" y="4654"/>
                    <a:pt x="2513" y="4592"/>
                    <a:pt x="2451" y="4530"/>
                  </a:cubicBezTo>
                  <a:cubicBezTo>
                    <a:pt x="2172" y="4251"/>
                    <a:pt x="2017" y="3879"/>
                    <a:pt x="2017" y="3506"/>
                  </a:cubicBezTo>
                  <a:cubicBezTo>
                    <a:pt x="2017" y="3103"/>
                    <a:pt x="2172" y="2762"/>
                    <a:pt x="2451" y="2483"/>
                  </a:cubicBezTo>
                  <a:cubicBezTo>
                    <a:pt x="2978" y="1924"/>
                    <a:pt x="3940" y="1924"/>
                    <a:pt x="4498" y="2483"/>
                  </a:cubicBezTo>
                  <a:cubicBezTo>
                    <a:pt x="4560" y="2545"/>
                    <a:pt x="4622" y="2607"/>
                    <a:pt x="4684" y="2700"/>
                  </a:cubicBezTo>
                  <a:cubicBezTo>
                    <a:pt x="4684" y="2700"/>
                    <a:pt x="4684" y="2731"/>
                    <a:pt x="4715" y="2762"/>
                  </a:cubicBezTo>
                  <a:cubicBezTo>
                    <a:pt x="4746" y="2824"/>
                    <a:pt x="4777" y="2886"/>
                    <a:pt x="4808" y="2948"/>
                  </a:cubicBezTo>
                  <a:cubicBezTo>
                    <a:pt x="4808" y="2979"/>
                    <a:pt x="4808" y="3010"/>
                    <a:pt x="4839" y="3041"/>
                  </a:cubicBezTo>
                  <a:cubicBezTo>
                    <a:pt x="4839" y="3103"/>
                    <a:pt x="4871" y="3165"/>
                    <a:pt x="4902" y="3196"/>
                  </a:cubicBezTo>
                  <a:cubicBezTo>
                    <a:pt x="4933" y="3382"/>
                    <a:pt x="4933" y="3568"/>
                    <a:pt x="4902" y="3755"/>
                  </a:cubicBezTo>
                  <a:close/>
                  <a:moveTo>
                    <a:pt x="6887" y="2793"/>
                  </a:moveTo>
                  <a:cubicBezTo>
                    <a:pt x="6608" y="1428"/>
                    <a:pt x="5522" y="342"/>
                    <a:pt x="4157" y="94"/>
                  </a:cubicBezTo>
                  <a:lnTo>
                    <a:pt x="4157" y="94"/>
                  </a:lnTo>
                  <a:cubicBezTo>
                    <a:pt x="3940" y="32"/>
                    <a:pt x="3692" y="1"/>
                    <a:pt x="3475" y="1"/>
                  </a:cubicBezTo>
                  <a:cubicBezTo>
                    <a:pt x="1644" y="32"/>
                    <a:pt x="124" y="1428"/>
                    <a:pt x="0" y="3227"/>
                  </a:cubicBezTo>
                  <a:lnTo>
                    <a:pt x="0" y="3258"/>
                  </a:lnTo>
                  <a:cubicBezTo>
                    <a:pt x="0" y="3320"/>
                    <a:pt x="0" y="3413"/>
                    <a:pt x="0" y="3506"/>
                  </a:cubicBezTo>
                  <a:cubicBezTo>
                    <a:pt x="0" y="5430"/>
                    <a:pt x="1551" y="6981"/>
                    <a:pt x="3475" y="6950"/>
                  </a:cubicBezTo>
                  <a:cubicBezTo>
                    <a:pt x="3568" y="6950"/>
                    <a:pt x="3661" y="6950"/>
                    <a:pt x="3754" y="6950"/>
                  </a:cubicBezTo>
                  <a:cubicBezTo>
                    <a:pt x="5553" y="6795"/>
                    <a:pt x="6949" y="5275"/>
                    <a:pt x="6949" y="3475"/>
                  </a:cubicBezTo>
                  <a:cubicBezTo>
                    <a:pt x="6949" y="3258"/>
                    <a:pt x="6918" y="3010"/>
                    <a:pt x="6887" y="279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27;p2"/>
          <p:cNvGrpSpPr/>
          <p:nvPr/>
        </p:nvGrpSpPr>
        <p:grpSpPr>
          <a:xfrm>
            <a:off x="1574915" y="3856101"/>
            <a:ext cx="791311" cy="973629"/>
            <a:chOff x="4002700" y="246650"/>
            <a:chExt cx="703450" cy="865525"/>
          </a:xfrm>
        </p:grpSpPr>
        <p:sp>
          <p:nvSpPr>
            <p:cNvPr id="28" name="Google Shape;28;p2"/>
            <p:cNvSpPr/>
            <p:nvPr/>
          </p:nvSpPr>
          <p:spPr>
            <a:xfrm>
              <a:off x="4118250" y="500250"/>
              <a:ext cx="472325" cy="448275"/>
            </a:xfrm>
            <a:custGeom>
              <a:avLst/>
              <a:gdLst/>
              <a:ahLst/>
              <a:cxnLst/>
              <a:rect l="l" t="t" r="r" b="b"/>
              <a:pathLst>
                <a:path w="18893" h="17931" fill="none" extrusionOk="0">
                  <a:moveTo>
                    <a:pt x="6143" y="17931"/>
                  </a:moveTo>
                  <a:lnTo>
                    <a:pt x="1" y="7507"/>
                  </a:lnTo>
                  <a:lnTo>
                    <a:pt x="12751" y="0"/>
                  </a:lnTo>
                  <a:lnTo>
                    <a:pt x="18893" y="104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111275" y="356000"/>
              <a:ext cx="107825" cy="93075"/>
            </a:xfrm>
            <a:custGeom>
              <a:avLst/>
              <a:gdLst/>
              <a:ahLst/>
              <a:cxnLst/>
              <a:rect l="l" t="t" r="r" b="b"/>
              <a:pathLst>
                <a:path w="4313" h="3723" fill="none" extrusionOk="0">
                  <a:moveTo>
                    <a:pt x="1" y="1924"/>
                  </a:moveTo>
                  <a:lnTo>
                    <a:pt x="3258" y="0"/>
                  </a:lnTo>
                  <a:lnTo>
                    <a:pt x="4313" y="1800"/>
                  </a:lnTo>
                  <a:lnTo>
                    <a:pt x="1056" y="37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176425" y="598725"/>
              <a:ext cx="345150" cy="232700"/>
            </a:xfrm>
            <a:custGeom>
              <a:avLst/>
              <a:gdLst/>
              <a:ahLst/>
              <a:cxnLst/>
              <a:rect l="l" t="t" r="r" b="b"/>
              <a:pathLst>
                <a:path w="13806" h="9308" fill="none" extrusionOk="0">
                  <a:moveTo>
                    <a:pt x="1" y="7508"/>
                  </a:moveTo>
                  <a:lnTo>
                    <a:pt x="12750" y="1"/>
                  </a:lnTo>
                  <a:lnTo>
                    <a:pt x="13805" y="1800"/>
                  </a:lnTo>
                  <a:lnTo>
                    <a:pt x="1055" y="9307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4002700" y="337375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373" y="10114"/>
                  </a:moveTo>
                  <a:cubicBezTo>
                    <a:pt x="1" y="9462"/>
                    <a:pt x="156" y="8656"/>
                    <a:pt x="714" y="8315"/>
                  </a:cubicBezTo>
                  <a:lnTo>
                    <a:pt x="14302" y="342"/>
                  </a:lnTo>
                  <a:cubicBezTo>
                    <a:pt x="14860" y="1"/>
                    <a:pt x="15667" y="249"/>
                    <a:pt x="16039" y="900"/>
                  </a:cubicBezTo>
                  <a:lnTo>
                    <a:pt x="17652" y="3661"/>
                  </a:lnTo>
                  <a:cubicBezTo>
                    <a:pt x="18024" y="4313"/>
                    <a:pt x="17869" y="5119"/>
                    <a:pt x="17311" y="5461"/>
                  </a:cubicBezTo>
                  <a:lnTo>
                    <a:pt x="3723" y="13433"/>
                  </a:lnTo>
                  <a:cubicBezTo>
                    <a:pt x="3165" y="13774"/>
                    <a:pt x="2358" y="13526"/>
                    <a:pt x="1986" y="1287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255525" y="767800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17652" y="3630"/>
                  </a:moveTo>
                  <a:cubicBezTo>
                    <a:pt x="18024" y="4282"/>
                    <a:pt x="17869" y="5088"/>
                    <a:pt x="17311" y="5429"/>
                  </a:cubicBezTo>
                  <a:lnTo>
                    <a:pt x="3723" y="13433"/>
                  </a:lnTo>
                  <a:cubicBezTo>
                    <a:pt x="3165" y="13774"/>
                    <a:pt x="2358" y="13495"/>
                    <a:pt x="1986" y="12844"/>
                  </a:cubicBezTo>
                  <a:lnTo>
                    <a:pt x="373" y="10114"/>
                  </a:lnTo>
                  <a:cubicBezTo>
                    <a:pt x="1" y="9462"/>
                    <a:pt x="156" y="8656"/>
                    <a:pt x="714" y="8314"/>
                  </a:cubicBezTo>
                  <a:lnTo>
                    <a:pt x="14302" y="311"/>
                  </a:lnTo>
                  <a:cubicBezTo>
                    <a:pt x="14860" y="1"/>
                    <a:pt x="15667" y="249"/>
                    <a:pt x="16039" y="90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120600" y="259825"/>
              <a:ext cx="65925" cy="86100"/>
            </a:xfrm>
            <a:custGeom>
              <a:avLst/>
              <a:gdLst/>
              <a:ahLst/>
              <a:cxnLst/>
              <a:rect l="l" t="t" r="r" b="b"/>
              <a:pathLst>
                <a:path w="2637" h="3444" fill="none" extrusionOk="0">
                  <a:moveTo>
                    <a:pt x="0" y="559"/>
                  </a:moveTo>
                  <a:lnTo>
                    <a:pt x="1675" y="3444"/>
                  </a:lnTo>
                  <a:lnTo>
                    <a:pt x="2637" y="2886"/>
                  </a:lnTo>
                  <a:lnTo>
                    <a:pt x="931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062425" y="293950"/>
              <a:ext cx="66725" cy="86100"/>
            </a:xfrm>
            <a:custGeom>
              <a:avLst/>
              <a:gdLst/>
              <a:ahLst/>
              <a:cxnLst/>
              <a:rect l="l" t="t" r="r" b="b"/>
              <a:pathLst>
                <a:path w="2669" h="3444" fill="none" extrusionOk="0">
                  <a:moveTo>
                    <a:pt x="0" y="559"/>
                  </a:moveTo>
                  <a:lnTo>
                    <a:pt x="1676" y="3444"/>
                  </a:lnTo>
                  <a:lnTo>
                    <a:pt x="2668" y="2886"/>
                  </a:lnTo>
                  <a:lnTo>
                    <a:pt x="962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086475" y="273775"/>
              <a:ext cx="76025" cy="92325"/>
            </a:xfrm>
            <a:custGeom>
              <a:avLst/>
              <a:gdLst/>
              <a:ahLst/>
              <a:cxnLst/>
              <a:rect l="l" t="t" r="r" b="b"/>
              <a:pathLst>
                <a:path w="3041" h="3693" fill="none" extrusionOk="0">
                  <a:moveTo>
                    <a:pt x="0" y="808"/>
                  </a:moveTo>
                  <a:lnTo>
                    <a:pt x="1706" y="3693"/>
                  </a:lnTo>
                  <a:lnTo>
                    <a:pt x="3040" y="2886"/>
                  </a:lnTo>
                  <a:lnTo>
                    <a:pt x="1365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143850" y="246650"/>
              <a:ext cx="64400" cy="85325"/>
            </a:xfrm>
            <a:custGeom>
              <a:avLst/>
              <a:gdLst/>
              <a:ahLst/>
              <a:cxnLst/>
              <a:rect l="l" t="t" r="r" b="b"/>
              <a:pathLst>
                <a:path w="2576" h="3413" fill="none" extrusionOk="0">
                  <a:moveTo>
                    <a:pt x="1" y="528"/>
                  </a:moveTo>
                  <a:lnTo>
                    <a:pt x="1707" y="3413"/>
                  </a:lnTo>
                  <a:lnTo>
                    <a:pt x="2482" y="2978"/>
                  </a:lnTo>
                  <a:lnTo>
                    <a:pt x="2575" y="2885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036825" y="307900"/>
              <a:ext cx="67500" cy="86900"/>
            </a:xfrm>
            <a:custGeom>
              <a:avLst/>
              <a:gdLst/>
              <a:ahLst/>
              <a:cxnLst/>
              <a:rect l="l" t="t" r="r" b="b"/>
              <a:pathLst>
                <a:path w="2700" h="3476" fill="none" extrusionOk="0">
                  <a:moveTo>
                    <a:pt x="1" y="621"/>
                  </a:moveTo>
                  <a:lnTo>
                    <a:pt x="1707" y="3475"/>
                  </a:lnTo>
                  <a:lnTo>
                    <a:pt x="1831" y="3413"/>
                  </a:lnTo>
                  <a:lnTo>
                    <a:pt x="2700" y="2886"/>
                  </a:lnTo>
                  <a:lnTo>
                    <a:pt x="102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Google Shape;38;p2"/>
          <p:cNvSpPr/>
          <p:nvPr/>
        </p:nvSpPr>
        <p:spPr>
          <a:xfrm>
            <a:off x="3921388" y="269195"/>
            <a:ext cx="679871" cy="739685"/>
          </a:xfrm>
          <a:custGeom>
            <a:avLst/>
            <a:gdLst/>
            <a:ahLst/>
            <a:cxnLst/>
            <a:rect l="l" t="t" r="r" b="b"/>
            <a:pathLst>
              <a:path w="22926" h="24943" fill="none" extrusionOk="0">
                <a:moveTo>
                  <a:pt x="16566" y="7291"/>
                </a:moveTo>
                <a:cubicBezTo>
                  <a:pt x="16380" y="8035"/>
                  <a:pt x="15232" y="7663"/>
                  <a:pt x="15418" y="6919"/>
                </a:cubicBezTo>
                <a:cubicBezTo>
                  <a:pt x="15697" y="5895"/>
                  <a:pt x="14922" y="4437"/>
                  <a:pt x="14022" y="3941"/>
                </a:cubicBezTo>
                <a:cubicBezTo>
                  <a:pt x="13339" y="3568"/>
                  <a:pt x="13991" y="2545"/>
                  <a:pt x="14673" y="2917"/>
                </a:cubicBezTo>
                <a:cubicBezTo>
                  <a:pt x="16038" y="3692"/>
                  <a:pt x="16969" y="5771"/>
                  <a:pt x="16566" y="7291"/>
                </a:cubicBezTo>
                <a:close/>
                <a:moveTo>
                  <a:pt x="21901" y="14612"/>
                </a:moveTo>
                <a:cubicBezTo>
                  <a:pt x="21250" y="12937"/>
                  <a:pt x="20350" y="11262"/>
                  <a:pt x="19047" y="9307"/>
                </a:cubicBezTo>
                <a:lnTo>
                  <a:pt x="18985" y="9214"/>
                </a:lnTo>
                <a:cubicBezTo>
                  <a:pt x="18923" y="9121"/>
                  <a:pt x="18830" y="8997"/>
                  <a:pt x="18799" y="8873"/>
                </a:cubicBezTo>
                <a:lnTo>
                  <a:pt x="18799" y="8780"/>
                </a:lnTo>
                <a:cubicBezTo>
                  <a:pt x="18737" y="8284"/>
                  <a:pt x="18644" y="7787"/>
                  <a:pt x="18675" y="7260"/>
                </a:cubicBezTo>
                <a:cubicBezTo>
                  <a:pt x="18799" y="5181"/>
                  <a:pt x="18086" y="3289"/>
                  <a:pt x="16597" y="1676"/>
                </a:cubicBezTo>
                <a:cubicBezTo>
                  <a:pt x="15325" y="342"/>
                  <a:pt x="13433" y="1"/>
                  <a:pt x="11478" y="745"/>
                </a:cubicBezTo>
                <a:cubicBezTo>
                  <a:pt x="10206" y="1242"/>
                  <a:pt x="9152" y="2141"/>
                  <a:pt x="8314" y="3382"/>
                </a:cubicBezTo>
                <a:cubicBezTo>
                  <a:pt x="7569" y="4499"/>
                  <a:pt x="6515" y="5150"/>
                  <a:pt x="5150" y="5367"/>
                </a:cubicBezTo>
                <a:cubicBezTo>
                  <a:pt x="4374" y="5523"/>
                  <a:pt x="3661" y="5740"/>
                  <a:pt x="2916" y="6112"/>
                </a:cubicBezTo>
                <a:cubicBezTo>
                  <a:pt x="1148" y="7012"/>
                  <a:pt x="0" y="8811"/>
                  <a:pt x="0" y="10548"/>
                </a:cubicBezTo>
                <a:cubicBezTo>
                  <a:pt x="0" y="11448"/>
                  <a:pt x="279" y="12316"/>
                  <a:pt x="869" y="13247"/>
                </a:cubicBezTo>
                <a:cubicBezTo>
                  <a:pt x="1799" y="14767"/>
                  <a:pt x="3009" y="15791"/>
                  <a:pt x="4591" y="16380"/>
                </a:cubicBezTo>
                <a:cubicBezTo>
                  <a:pt x="4778" y="16442"/>
                  <a:pt x="4964" y="16535"/>
                  <a:pt x="5181" y="16628"/>
                </a:cubicBezTo>
                <a:lnTo>
                  <a:pt x="5367" y="16721"/>
                </a:lnTo>
                <a:cubicBezTo>
                  <a:pt x="5708" y="16907"/>
                  <a:pt x="5987" y="17156"/>
                  <a:pt x="6174" y="17497"/>
                </a:cubicBezTo>
                <a:cubicBezTo>
                  <a:pt x="6453" y="17962"/>
                  <a:pt x="8438" y="20754"/>
                  <a:pt x="9245" y="21685"/>
                </a:cubicBezTo>
                <a:cubicBezTo>
                  <a:pt x="10113" y="22740"/>
                  <a:pt x="11044" y="23515"/>
                  <a:pt x="12037" y="24135"/>
                </a:cubicBezTo>
                <a:cubicBezTo>
                  <a:pt x="12657" y="24508"/>
                  <a:pt x="13557" y="24942"/>
                  <a:pt x="14642" y="24911"/>
                </a:cubicBezTo>
                <a:cubicBezTo>
                  <a:pt x="14673" y="24911"/>
                  <a:pt x="14673" y="24880"/>
                  <a:pt x="14704" y="24880"/>
                </a:cubicBezTo>
                <a:cubicBezTo>
                  <a:pt x="14922" y="24849"/>
                  <a:pt x="15108" y="24787"/>
                  <a:pt x="15263" y="24663"/>
                </a:cubicBezTo>
                <a:cubicBezTo>
                  <a:pt x="15480" y="24539"/>
                  <a:pt x="15666" y="24353"/>
                  <a:pt x="15759" y="24104"/>
                </a:cubicBezTo>
                <a:cubicBezTo>
                  <a:pt x="16131" y="23236"/>
                  <a:pt x="15852" y="21778"/>
                  <a:pt x="14922" y="19699"/>
                </a:cubicBezTo>
                <a:cubicBezTo>
                  <a:pt x="14239" y="18179"/>
                  <a:pt x="13433" y="16907"/>
                  <a:pt x="13433" y="16876"/>
                </a:cubicBezTo>
                <a:cubicBezTo>
                  <a:pt x="13060" y="16318"/>
                  <a:pt x="13215" y="15574"/>
                  <a:pt x="13774" y="15201"/>
                </a:cubicBezTo>
                <a:cubicBezTo>
                  <a:pt x="14363" y="14829"/>
                  <a:pt x="15108" y="14984"/>
                  <a:pt x="15480" y="15574"/>
                </a:cubicBezTo>
                <a:cubicBezTo>
                  <a:pt x="15821" y="16101"/>
                  <a:pt x="18923" y="20692"/>
                  <a:pt x="21064" y="20692"/>
                </a:cubicBezTo>
                <a:cubicBezTo>
                  <a:pt x="21312" y="20692"/>
                  <a:pt x="21560" y="20630"/>
                  <a:pt x="21777" y="20506"/>
                </a:cubicBezTo>
                <a:cubicBezTo>
                  <a:pt x="21932" y="20382"/>
                  <a:pt x="22087" y="20258"/>
                  <a:pt x="22212" y="20072"/>
                </a:cubicBezTo>
                <a:cubicBezTo>
                  <a:pt x="22212" y="20072"/>
                  <a:pt x="22212" y="20072"/>
                  <a:pt x="22212" y="20072"/>
                </a:cubicBezTo>
                <a:cubicBezTo>
                  <a:pt x="22212" y="20041"/>
                  <a:pt x="22243" y="20041"/>
                  <a:pt x="22243" y="20041"/>
                </a:cubicBezTo>
                <a:cubicBezTo>
                  <a:pt x="22925" y="18893"/>
                  <a:pt x="22367" y="15853"/>
                  <a:pt x="21901" y="14612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miter lim="3102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 rot="4375002">
            <a:off x="5560015" y="4245697"/>
            <a:ext cx="509425" cy="554243"/>
          </a:xfrm>
          <a:custGeom>
            <a:avLst/>
            <a:gdLst/>
            <a:ahLst/>
            <a:cxnLst/>
            <a:rect l="l" t="t" r="r" b="b"/>
            <a:pathLst>
              <a:path w="22926" h="24943" fill="none" extrusionOk="0">
                <a:moveTo>
                  <a:pt x="16566" y="7291"/>
                </a:moveTo>
                <a:cubicBezTo>
                  <a:pt x="16380" y="8035"/>
                  <a:pt x="15232" y="7663"/>
                  <a:pt x="15418" y="6919"/>
                </a:cubicBezTo>
                <a:cubicBezTo>
                  <a:pt x="15697" y="5895"/>
                  <a:pt x="14922" y="4437"/>
                  <a:pt x="14022" y="3941"/>
                </a:cubicBezTo>
                <a:cubicBezTo>
                  <a:pt x="13339" y="3568"/>
                  <a:pt x="13991" y="2545"/>
                  <a:pt x="14673" y="2917"/>
                </a:cubicBezTo>
                <a:cubicBezTo>
                  <a:pt x="16038" y="3692"/>
                  <a:pt x="16969" y="5771"/>
                  <a:pt x="16566" y="7291"/>
                </a:cubicBezTo>
                <a:close/>
                <a:moveTo>
                  <a:pt x="21901" y="14612"/>
                </a:moveTo>
                <a:cubicBezTo>
                  <a:pt x="21250" y="12937"/>
                  <a:pt x="20350" y="11262"/>
                  <a:pt x="19047" y="9307"/>
                </a:cubicBezTo>
                <a:lnTo>
                  <a:pt x="18985" y="9214"/>
                </a:lnTo>
                <a:cubicBezTo>
                  <a:pt x="18923" y="9121"/>
                  <a:pt x="18830" y="8997"/>
                  <a:pt x="18799" y="8873"/>
                </a:cubicBezTo>
                <a:lnTo>
                  <a:pt x="18799" y="8780"/>
                </a:lnTo>
                <a:cubicBezTo>
                  <a:pt x="18737" y="8284"/>
                  <a:pt x="18644" y="7787"/>
                  <a:pt x="18675" y="7260"/>
                </a:cubicBezTo>
                <a:cubicBezTo>
                  <a:pt x="18799" y="5181"/>
                  <a:pt x="18086" y="3289"/>
                  <a:pt x="16597" y="1676"/>
                </a:cubicBezTo>
                <a:cubicBezTo>
                  <a:pt x="15325" y="342"/>
                  <a:pt x="13433" y="1"/>
                  <a:pt x="11478" y="745"/>
                </a:cubicBezTo>
                <a:cubicBezTo>
                  <a:pt x="10206" y="1242"/>
                  <a:pt x="9152" y="2141"/>
                  <a:pt x="8314" y="3382"/>
                </a:cubicBezTo>
                <a:cubicBezTo>
                  <a:pt x="7569" y="4499"/>
                  <a:pt x="6515" y="5150"/>
                  <a:pt x="5150" y="5367"/>
                </a:cubicBezTo>
                <a:cubicBezTo>
                  <a:pt x="4374" y="5523"/>
                  <a:pt x="3661" y="5740"/>
                  <a:pt x="2916" y="6112"/>
                </a:cubicBezTo>
                <a:cubicBezTo>
                  <a:pt x="1148" y="7012"/>
                  <a:pt x="0" y="8811"/>
                  <a:pt x="0" y="10548"/>
                </a:cubicBezTo>
                <a:cubicBezTo>
                  <a:pt x="0" y="11448"/>
                  <a:pt x="279" y="12316"/>
                  <a:pt x="869" y="13247"/>
                </a:cubicBezTo>
                <a:cubicBezTo>
                  <a:pt x="1799" y="14767"/>
                  <a:pt x="3009" y="15791"/>
                  <a:pt x="4591" y="16380"/>
                </a:cubicBezTo>
                <a:cubicBezTo>
                  <a:pt x="4778" y="16442"/>
                  <a:pt x="4964" y="16535"/>
                  <a:pt x="5181" y="16628"/>
                </a:cubicBezTo>
                <a:lnTo>
                  <a:pt x="5367" y="16721"/>
                </a:lnTo>
                <a:cubicBezTo>
                  <a:pt x="5708" y="16907"/>
                  <a:pt x="5987" y="17156"/>
                  <a:pt x="6174" y="17497"/>
                </a:cubicBezTo>
                <a:cubicBezTo>
                  <a:pt x="6453" y="17962"/>
                  <a:pt x="8438" y="20754"/>
                  <a:pt x="9245" y="21685"/>
                </a:cubicBezTo>
                <a:cubicBezTo>
                  <a:pt x="10113" y="22740"/>
                  <a:pt x="11044" y="23515"/>
                  <a:pt x="12037" y="24135"/>
                </a:cubicBezTo>
                <a:cubicBezTo>
                  <a:pt x="12657" y="24508"/>
                  <a:pt x="13557" y="24942"/>
                  <a:pt x="14642" y="24911"/>
                </a:cubicBezTo>
                <a:cubicBezTo>
                  <a:pt x="14673" y="24911"/>
                  <a:pt x="14673" y="24880"/>
                  <a:pt x="14704" y="24880"/>
                </a:cubicBezTo>
                <a:cubicBezTo>
                  <a:pt x="14922" y="24849"/>
                  <a:pt x="15108" y="24787"/>
                  <a:pt x="15263" y="24663"/>
                </a:cubicBezTo>
                <a:cubicBezTo>
                  <a:pt x="15480" y="24539"/>
                  <a:pt x="15666" y="24353"/>
                  <a:pt x="15759" y="24104"/>
                </a:cubicBezTo>
                <a:cubicBezTo>
                  <a:pt x="16131" y="23236"/>
                  <a:pt x="15852" y="21778"/>
                  <a:pt x="14922" y="19699"/>
                </a:cubicBezTo>
                <a:cubicBezTo>
                  <a:pt x="14239" y="18179"/>
                  <a:pt x="13433" y="16907"/>
                  <a:pt x="13433" y="16876"/>
                </a:cubicBezTo>
                <a:cubicBezTo>
                  <a:pt x="13060" y="16318"/>
                  <a:pt x="13215" y="15574"/>
                  <a:pt x="13774" y="15201"/>
                </a:cubicBezTo>
                <a:cubicBezTo>
                  <a:pt x="14363" y="14829"/>
                  <a:pt x="15108" y="14984"/>
                  <a:pt x="15480" y="15574"/>
                </a:cubicBezTo>
                <a:cubicBezTo>
                  <a:pt x="15821" y="16101"/>
                  <a:pt x="18923" y="20692"/>
                  <a:pt x="21064" y="20692"/>
                </a:cubicBezTo>
                <a:cubicBezTo>
                  <a:pt x="21312" y="20692"/>
                  <a:pt x="21560" y="20630"/>
                  <a:pt x="21777" y="20506"/>
                </a:cubicBezTo>
                <a:cubicBezTo>
                  <a:pt x="21932" y="20382"/>
                  <a:pt x="22087" y="20258"/>
                  <a:pt x="22212" y="20072"/>
                </a:cubicBezTo>
                <a:cubicBezTo>
                  <a:pt x="22212" y="20072"/>
                  <a:pt x="22212" y="20072"/>
                  <a:pt x="22212" y="20072"/>
                </a:cubicBezTo>
                <a:cubicBezTo>
                  <a:pt x="22212" y="20041"/>
                  <a:pt x="22243" y="20041"/>
                  <a:pt x="22243" y="20041"/>
                </a:cubicBezTo>
                <a:cubicBezTo>
                  <a:pt x="22925" y="18893"/>
                  <a:pt x="22367" y="15853"/>
                  <a:pt x="21901" y="14612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miter lim="3102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" name="Google Shape;40;p2"/>
          <p:cNvGrpSpPr/>
          <p:nvPr/>
        </p:nvGrpSpPr>
        <p:grpSpPr>
          <a:xfrm>
            <a:off x="7671654" y="3211703"/>
            <a:ext cx="1004641" cy="1083623"/>
            <a:chOff x="2934025" y="295500"/>
            <a:chExt cx="870950" cy="904300"/>
          </a:xfrm>
        </p:grpSpPr>
        <p:sp>
          <p:nvSpPr>
            <p:cNvPr id="41" name="Google Shape;41;p2"/>
            <p:cNvSpPr/>
            <p:nvPr/>
          </p:nvSpPr>
          <p:spPr>
            <a:xfrm>
              <a:off x="3504825" y="426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1210" y="310"/>
                  </a:moveTo>
                  <a:lnTo>
                    <a:pt x="4715" y="4622"/>
                  </a:lnTo>
                  <a:lnTo>
                    <a:pt x="3754" y="5429"/>
                  </a:lnTo>
                  <a:lnTo>
                    <a:pt x="217" y="1117"/>
                  </a:lnTo>
                  <a:cubicBezTo>
                    <a:pt x="0" y="838"/>
                    <a:pt x="62" y="435"/>
                    <a:pt x="310" y="217"/>
                  </a:cubicBezTo>
                  <a:lnTo>
                    <a:pt x="310" y="217"/>
                  </a:lnTo>
                  <a:cubicBezTo>
                    <a:pt x="590" y="0"/>
                    <a:pt x="993" y="62"/>
                    <a:pt x="1210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551350" y="388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3723" y="5429"/>
                  </a:moveTo>
                  <a:lnTo>
                    <a:pt x="218" y="1117"/>
                  </a:lnTo>
                  <a:cubicBezTo>
                    <a:pt x="0" y="838"/>
                    <a:pt x="31" y="46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62" y="62"/>
                    <a:pt x="1179" y="310"/>
                  </a:cubicBezTo>
                  <a:lnTo>
                    <a:pt x="4716" y="4622"/>
                  </a:lnTo>
                  <a:lnTo>
                    <a:pt x="3723" y="542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458275" y="464575"/>
              <a:ext cx="117925" cy="135750"/>
            </a:xfrm>
            <a:custGeom>
              <a:avLst/>
              <a:gdLst/>
              <a:ahLst/>
              <a:cxnLst/>
              <a:rect l="l" t="t" r="r" b="b"/>
              <a:pathLst>
                <a:path w="4717" h="5430" fill="none" extrusionOk="0">
                  <a:moveTo>
                    <a:pt x="1211" y="310"/>
                  </a:moveTo>
                  <a:lnTo>
                    <a:pt x="4716" y="4622"/>
                  </a:lnTo>
                  <a:lnTo>
                    <a:pt x="3754" y="5429"/>
                  </a:lnTo>
                  <a:lnTo>
                    <a:pt x="218" y="1086"/>
                  </a:lnTo>
                  <a:cubicBezTo>
                    <a:pt x="1" y="838"/>
                    <a:pt x="63" y="43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94" y="31"/>
                    <a:pt x="1211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934025" y="473875"/>
              <a:ext cx="870950" cy="725925"/>
            </a:xfrm>
            <a:custGeom>
              <a:avLst/>
              <a:gdLst/>
              <a:ahLst/>
              <a:cxnLst/>
              <a:rect l="l" t="t" r="r" b="b"/>
              <a:pathLst>
                <a:path w="34838" h="29037" fill="none" extrusionOk="0">
                  <a:moveTo>
                    <a:pt x="32635" y="280"/>
                  </a:moveTo>
                  <a:cubicBezTo>
                    <a:pt x="32976" y="1"/>
                    <a:pt x="33472" y="63"/>
                    <a:pt x="33752" y="404"/>
                  </a:cubicBezTo>
                  <a:lnTo>
                    <a:pt x="34558" y="1396"/>
                  </a:lnTo>
                  <a:cubicBezTo>
                    <a:pt x="34837" y="1738"/>
                    <a:pt x="34775" y="2234"/>
                    <a:pt x="34434" y="2513"/>
                  </a:cubicBezTo>
                  <a:lnTo>
                    <a:pt x="2513" y="28540"/>
                  </a:lnTo>
                  <a:cubicBezTo>
                    <a:pt x="1893" y="29037"/>
                    <a:pt x="993" y="28944"/>
                    <a:pt x="497" y="28323"/>
                  </a:cubicBezTo>
                  <a:cubicBezTo>
                    <a:pt x="0" y="27703"/>
                    <a:pt x="93" y="26803"/>
                    <a:pt x="683" y="26307"/>
                  </a:cubicBezTo>
                  <a:lnTo>
                    <a:pt x="32635" y="28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3597875" y="349025"/>
              <a:ext cx="120225" cy="137275"/>
            </a:xfrm>
            <a:custGeom>
              <a:avLst/>
              <a:gdLst/>
              <a:ahLst/>
              <a:cxnLst/>
              <a:rect l="l" t="t" r="r" b="b"/>
              <a:pathLst>
                <a:path w="4809" h="5491" fill="none" extrusionOk="0">
                  <a:moveTo>
                    <a:pt x="4809" y="4622"/>
                  </a:moveTo>
                  <a:lnTo>
                    <a:pt x="3723" y="5491"/>
                  </a:lnTo>
                  <a:lnTo>
                    <a:pt x="218" y="1179"/>
                  </a:lnTo>
                  <a:cubicBezTo>
                    <a:pt x="1" y="900"/>
                    <a:pt x="32" y="527"/>
                    <a:pt x="311" y="310"/>
                  </a:cubicBezTo>
                  <a:lnTo>
                    <a:pt x="404" y="217"/>
                  </a:lnTo>
                  <a:cubicBezTo>
                    <a:pt x="683" y="0"/>
                    <a:pt x="1055" y="31"/>
                    <a:pt x="1304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409425" y="503350"/>
              <a:ext cx="120225" cy="137300"/>
            </a:xfrm>
            <a:custGeom>
              <a:avLst/>
              <a:gdLst/>
              <a:ahLst/>
              <a:cxnLst/>
              <a:rect l="l" t="t" r="r" b="b"/>
              <a:pathLst>
                <a:path w="4809" h="5492" fill="none" extrusionOk="0">
                  <a:moveTo>
                    <a:pt x="342" y="249"/>
                  </a:moveTo>
                  <a:lnTo>
                    <a:pt x="342" y="249"/>
                  </a:lnTo>
                  <a:cubicBezTo>
                    <a:pt x="652" y="0"/>
                    <a:pt x="1117" y="31"/>
                    <a:pt x="1365" y="342"/>
                  </a:cubicBezTo>
                  <a:lnTo>
                    <a:pt x="4809" y="4592"/>
                  </a:lnTo>
                  <a:lnTo>
                    <a:pt x="3692" y="5491"/>
                  </a:lnTo>
                  <a:lnTo>
                    <a:pt x="249" y="1241"/>
                  </a:lnTo>
                  <a:cubicBezTo>
                    <a:pt x="0" y="931"/>
                    <a:pt x="31" y="497"/>
                    <a:pt x="342" y="24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377625" y="295500"/>
              <a:ext cx="262925" cy="214850"/>
            </a:xfrm>
            <a:custGeom>
              <a:avLst/>
              <a:gdLst/>
              <a:ahLst/>
              <a:cxnLst/>
              <a:rect l="l" t="t" r="r" b="b"/>
              <a:pathLst>
                <a:path w="10517" h="8594" fill="none" extrusionOk="0">
                  <a:moveTo>
                    <a:pt x="8562" y="621"/>
                  </a:moveTo>
                  <a:cubicBezTo>
                    <a:pt x="7911" y="1117"/>
                    <a:pt x="6143" y="528"/>
                    <a:pt x="5243" y="838"/>
                  </a:cubicBezTo>
                  <a:cubicBezTo>
                    <a:pt x="4313" y="1179"/>
                    <a:pt x="3816" y="1862"/>
                    <a:pt x="3599" y="2761"/>
                  </a:cubicBezTo>
                  <a:cubicBezTo>
                    <a:pt x="3351" y="3847"/>
                    <a:pt x="3320" y="4157"/>
                    <a:pt x="2234" y="4623"/>
                  </a:cubicBezTo>
                  <a:cubicBezTo>
                    <a:pt x="1769" y="4809"/>
                    <a:pt x="1272" y="4933"/>
                    <a:pt x="869" y="5243"/>
                  </a:cubicBezTo>
                  <a:cubicBezTo>
                    <a:pt x="94" y="5802"/>
                    <a:pt x="32" y="6639"/>
                    <a:pt x="1" y="7570"/>
                  </a:cubicBezTo>
                  <a:cubicBezTo>
                    <a:pt x="1" y="8594"/>
                    <a:pt x="1583" y="8594"/>
                    <a:pt x="1614" y="7570"/>
                  </a:cubicBezTo>
                  <a:cubicBezTo>
                    <a:pt x="1614" y="6081"/>
                    <a:pt x="2948" y="6267"/>
                    <a:pt x="3940" y="5584"/>
                  </a:cubicBezTo>
                  <a:cubicBezTo>
                    <a:pt x="4344" y="5305"/>
                    <a:pt x="4623" y="4995"/>
                    <a:pt x="4809" y="4623"/>
                  </a:cubicBezTo>
                  <a:cubicBezTo>
                    <a:pt x="4964" y="4592"/>
                    <a:pt x="5088" y="4530"/>
                    <a:pt x="5181" y="4406"/>
                  </a:cubicBezTo>
                  <a:cubicBezTo>
                    <a:pt x="5864" y="3537"/>
                    <a:pt x="7073" y="3413"/>
                    <a:pt x="7849" y="2637"/>
                  </a:cubicBezTo>
                  <a:cubicBezTo>
                    <a:pt x="7942" y="2513"/>
                    <a:pt x="8004" y="2420"/>
                    <a:pt x="8035" y="2296"/>
                  </a:cubicBezTo>
                  <a:cubicBezTo>
                    <a:pt x="8656" y="2296"/>
                    <a:pt x="9152" y="2172"/>
                    <a:pt x="9710" y="1738"/>
                  </a:cubicBezTo>
                  <a:cubicBezTo>
                    <a:pt x="10517" y="1117"/>
                    <a:pt x="9369" y="1"/>
                    <a:pt x="8562" y="62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48;p2"/>
          <p:cNvSpPr/>
          <p:nvPr/>
        </p:nvSpPr>
        <p:spPr>
          <a:xfrm>
            <a:off x="1617038" y="4700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2"/>
          <p:cNvSpPr/>
          <p:nvPr/>
        </p:nvSpPr>
        <p:spPr>
          <a:xfrm>
            <a:off x="7025988" y="26920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2"/>
          <p:cNvSpPr/>
          <p:nvPr/>
        </p:nvSpPr>
        <p:spPr>
          <a:xfrm>
            <a:off x="939950" y="4334842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2"/>
          <p:cNvSpPr/>
          <p:nvPr/>
        </p:nvSpPr>
        <p:spPr>
          <a:xfrm>
            <a:off x="3777825" y="39605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2"/>
          <p:cNvSpPr/>
          <p:nvPr/>
        </p:nvSpPr>
        <p:spPr>
          <a:xfrm>
            <a:off x="5643313" y="7368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2"/>
          <p:cNvSpPr/>
          <p:nvPr/>
        </p:nvSpPr>
        <p:spPr>
          <a:xfrm>
            <a:off x="8464938" y="205467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2"/>
          <p:cNvSpPr/>
          <p:nvPr/>
        </p:nvSpPr>
        <p:spPr>
          <a:xfrm>
            <a:off x="7258500" y="40088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2"/>
          <p:cNvSpPr txBox="1">
            <a:spLocks noGrp="1"/>
          </p:cNvSpPr>
          <p:nvPr>
            <p:ph type="subTitle" idx="1"/>
          </p:nvPr>
        </p:nvSpPr>
        <p:spPr>
          <a:xfrm>
            <a:off x="1284087" y="3477499"/>
            <a:ext cx="6575700" cy="59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000">
                <a:solidFill>
                  <a:schemeClr val="accent2"/>
                </a:solidFill>
                <a:latin typeface="Mukta"/>
                <a:ea typeface="Mukta"/>
                <a:cs typeface="Mukta"/>
                <a:sym typeface="Mukt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2"/>
          <p:cNvSpPr txBox="1">
            <a:spLocks noGrp="1"/>
          </p:cNvSpPr>
          <p:nvPr>
            <p:ph type="ctrTitle"/>
          </p:nvPr>
        </p:nvSpPr>
        <p:spPr>
          <a:xfrm>
            <a:off x="1284213" y="1226413"/>
            <a:ext cx="6575700" cy="243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5200">
                <a:latin typeface="Archivo ExtraBold"/>
                <a:ea typeface="Archivo ExtraBold"/>
                <a:cs typeface="Archivo ExtraBold"/>
                <a:sym typeface="Archivo ExtraBold"/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_1_1"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5"/>
          <p:cNvSpPr/>
          <p:nvPr/>
        </p:nvSpPr>
        <p:spPr>
          <a:xfrm rot="3392899">
            <a:off x="8073844" y="1181720"/>
            <a:ext cx="1008163" cy="518493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1" name="Google Shape;601;p25"/>
          <p:cNvGrpSpPr/>
          <p:nvPr/>
        </p:nvGrpSpPr>
        <p:grpSpPr>
          <a:xfrm>
            <a:off x="8226200" y="944550"/>
            <a:ext cx="703450" cy="865525"/>
            <a:chOff x="4002700" y="246650"/>
            <a:chExt cx="703450" cy="865525"/>
          </a:xfrm>
        </p:grpSpPr>
        <p:sp>
          <p:nvSpPr>
            <p:cNvPr id="602" name="Google Shape;602;p25"/>
            <p:cNvSpPr/>
            <p:nvPr/>
          </p:nvSpPr>
          <p:spPr>
            <a:xfrm>
              <a:off x="4118250" y="500250"/>
              <a:ext cx="472325" cy="448275"/>
            </a:xfrm>
            <a:custGeom>
              <a:avLst/>
              <a:gdLst/>
              <a:ahLst/>
              <a:cxnLst/>
              <a:rect l="l" t="t" r="r" b="b"/>
              <a:pathLst>
                <a:path w="18893" h="17931" fill="none" extrusionOk="0">
                  <a:moveTo>
                    <a:pt x="6143" y="17931"/>
                  </a:moveTo>
                  <a:lnTo>
                    <a:pt x="1" y="7507"/>
                  </a:lnTo>
                  <a:lnTo>
                    <a:pt x="12751" y="0"/>
                  </a:lnTo>
                  <a:lnTo>
                    <a:pt x="18893" y="104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5"/>
            <p:cNvSpPr/>
            <p:nvPr/>
          </p:nvSpPr>
          <p:spPr>
            <a:xfrm>
              <a:off x="4111275" y="356000"/>
              <a:ext cx="107825" cy="93075"/>
            </a:xfrm>
            <a:custGeom>
              <a:avLst/>
              <a:gdLst/>
              <a:ahLst/>
              <a:cxnLst/>
              <a:rect l="l" t="t" r="r" b="b"/>
              <a:pathLst>
                <a:path w="4313" h="3723" fill="none" extrusionOk="0">
                  <a:moveTo>
                    <a:pt x="1" y="1924"/>
                  </a:moveTo>
                  <a:lnTo>
                    <a:pt x="3258" y="0"/>
                  </a:lnTo>
                  <a:lnTo>
                    <a:pt x="4313" y="1800"/>
                  </a:lnTo>
                  <a:lnTo>
                    <a:pt x="1056" y="37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5"/>
            <p:cNvSpPr/>
            <p:nvPr/>
          </p:nvSpPr>
          <p:spPr>
            <a:xfrm>
              <a:off x="4176425" y="598725"/>
              <a:ext cx="345150" cy="232700"/>
            </a:xfrm>
            <a:custGeom>
              <a:avLst/>
              <a:gdLst/>
              <a:ahLst/>
              <a:cxnLst/>
              <a:rect l="l" t="t" r="r" b="b"/>
              <a:pathLst>
                <a:path w="13806" h="9308" fill="none" extrusionOk="0">
                  <a:moveTo>
                    <a:pt x="1" y="7508"/>
                  </a:moveTo>
                  <a:lnTo>
                    <a:pt x="12750" y="1"/>
                  </a:lnTo>
                  <a:lnTo>
                    <a:pt x="13805" y="1800"/>
                  </a:lnTo>
                  <a:lnTo>
                    <a:pt x="1055" y="9307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5"/>
            <p:cNvSpPr/>
            <p:nvPr/>
          </p:nvSpPr>
          <p:spPr>
            <a:xfrm>
              <a:off x="4002700" y="337375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373" y="10114"/>
                  </a:moveTo>
                  <a:cubicBezTo>
                    <a:pt x="1" y="9462"/>
                    <a:pt x="156" y="8656"/>
                    <a:pt x="714" y="8315"/>
                  </a:cubicBezTo>
                  <a:lnTo>
                    <a:pt x="14302" y="342"/>
                  </a:lnTo>
                  <a:cubicBezTo>
                    <a:pt x="14860" y="1"/>
                    <a:pt x="15667" y="249"/>
                    <a:pt x="16039" y="900"/>
                  </a:cubicBezTo>
                  <a:lnTo>
                    <a:pt x="17652" y="3661"/>
                  </a:lnTo>
                  <a:cubicBezTo>
                    <a:pt x="18024" y="4313"/>
                    <a:pt x="17869" y="5119"/>
                    <a:pt x="17311" y="5461"/>
                  </a:cubicBezTo>
                  <a:lnTo>
                    <a:pt x="3723" y="13433"/>
                  </a:lnTo>
                  <a:cubicBezTo>
                    <a:pt x="3165" y="13774"/>
                    <a:pt x="2358" y="13526"/>
                    <a:pt x="1986" y="1287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5"/>
            <p:cNvSpPr/>
            <p:nvPr/>
          </p:nvSpPr>
          <p:spPr>
            <a:xfrm>
              <a:off x="4255525" y="767800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17652" y="3630"/>
                  </a:moveTo>
                  <a:cubicBezTo>
                    <a:pt x="18024" y="4282"/>
                    <a:pt x="17869" y="5088"/>
                    <a:pt x="17311" y="5429"/>
                  </a:cubicBezTo>
                  <a:lnTo>
                    <a:pt x="3723" y="13433"/>
                  </a:lnTo>
                  <a:cubicBezTo>
                    <a:pt x="3165" y="13774"/>
                    <a:pt x="2358" y="13495"/>
                    <a:pt x="1986" y="12844"/>
                  </a:cubicBezTo>
                  <a:lnTo>
                    <a:pt x="373" y="10114"/>
                  </a:lnTo>
                  <a:cubicBezTo>
                    <a:pt x="1" y="9462"/>
                    <a:pt x="156" y="8656"/>
                    <a:pt x="714" y="8314"/>
                  </a:cubicBezTo>
                  <a:lnTo>
                    <a:pt x="14302" y="311"/>
                  </a:lnTo>
                  <a:cubicBezTo>
                    <a:pt x="14860" y="1"/>
                    <a:pt x="15667" y="249"/>
                    <a:pt x="16039" y="90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5"/>
            <p:cNvSpPr/>
            <p:nvPr/>
          </p:nvSpPr>
          <p:spPr>
            <a:xfrm>
              <a:off x="4120600" y="259825"/>
              <a:ext cx="65925" cy="86100"/>
            </a:xfrm>
            <a:custGeom>
              <a:avLst/>
              <a:gdLst/>
              <a:ahLst/>
              <a:cxnLst/>
              <a:rect l="l" t="t" r="r" b="b"/>
              <a:pathLst>
                <a:path w="2637" h="3444" fill="none" extrusionOk="0">
                  <a:moveTo>
                    <a:pt x="0" y="559"/>
                  </a:moveTo>
                  <a:lnTo>
                    <a:pt x="1675" y="3444"/>
                  </a:lnTo>
                  <a:lnTo>
                    <a:pt x="2637" y="2886"/>
                  </a:lnTo>
                  <a:lnTo>
                    <a:pt x="931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5"/>
            <p:cNvSpPr/>
            <p:nvPr/>
          </p:nvSpPr>
          <p:spPr>
            <a:xfrm>
              <a:off x="4062425" y="293950"/>
              <a:ext cx="66725" cy="86100"/>
            </a:xfrm>
            <a:custGeom>
              <a:avLst/>
              <a:gdLst/>
              <a:ahLst/>
              <a:cxnLst/>
              <a:rect l="l" t="t" r="r" b="b"/>
              <a:pathLst>
                <a:path w="2669" h="3444" fill="none" extrusionOk="0">
                  <a:moveTo>
                    <a:pt x="0" y="559"/>
                  </a:moveTo>
                  <a:lnTo>
                    <a:pt x="1676" y="3444"/>
                  </a:lnTo>
                  <a:lnTo>
                    <a:pt x="2668" y="2886"/>
                  </a:lnTo>
                  <a:lnTo>
                    <a:pt x="962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5"/>
            <p:cNvSpPr/>
            <p:nvPr/>
          </p:nvSpPr>
          <p:spPr>
            <a:xfrm>
              <a:off x="4086475" y="273775"/>
              <a:ext cx="76025" cy="92325"/>
            </a:xfrm>
            <a:custGeom>
              <a:avLst/>
              <a:gdLst/>
              <a:ahLst/>
              <a:cxnLst/>
              <a:rect l="l" t="t" r="r" b="b"/>
              <a:pathLst>
                <a:path w="3041" h="3693" fill="none" extrusionOk="0">
                  <a:moveTo>
                    <a:pt x="0" y="808"/>
                  </a:moveTo>
                  <a:lnTo>
                    <a:pt x="1706" y="3693"/>
                  </a:lnTo>
                  <a:lnTo>
                    <a:pt x="3040" y="2886"/>
                  </a:lnTo>
                  <a:lnTo>
                    <a:pt x="1365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5"/>
            <p:cNvSpPr/>
            <p:nvPr/>
          </p:nvSpPr>
          <p:spPr>
            <a:xfrm>
              <a:off x="4143850" y="246650"/>
              <a:ext cx="64400" cy="85325"/>
            </a:xfrm>
            <a:custGeom>
              <a:avLst/>
              <a:gdLst/>
              <a:ahLst/>
              <a:cxnLst/>
              <a:rect l="l" t="t" r="r" b="b"/>
              <a:pathLst>
                <a:path w="2576" h="3413" fill="none" extrusionOk="0">
                  <a:moveTo>
                    <a:pt x="1" y="528"/>
                  </a:moveTo>
                  <a:lnTo>
                    <a:pt x="1707" y="3413"/>
                  </a:lnTo>
                  <a:lnTo>
                    <a:pt x="2482" y="2978"/>
                  </a:lnTo>
                  <a:lnTo>
                    <a:pt x="2575" y="2885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5"/>
            <p:cNvSpPr/>
            <p:nvPr/>
          </p:nvSpPr>
          <p:spPr>
            <a:xfrm>
              <a:off x="4036825" y="307900"/>
              <a:ext cx="67500" cy="86900"/>
            </a:xfrm>
            <a:custGeom>
              <a:avLst/>
              <a:gdLst/>
              <a:ahLst/>
              <a:cxnLst/>
              <a:rect l="l" t="t" r="r" b="b"/>
              <a:pathLst>
                <a:path w="2700" h="3476" fill="none" extrusionOk="0">
                  <a:moveTo>
                    <a:pt x="1" y="621"/>
                  </a:moveTo>
                  <a:lnTo>
                    <a:pt x="1707" y="3475"/>
                  </a:lnTo>
                  <a:lnTo>
                    <a:pt x="1831" y="3413"/>
                  </a:lnTo>
                  <a:lnTo>
                    <a:pt x="2700" y="2886"/>
                  </a:lnTo>
                  <a:lnTo>
                    <a:pt x="102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2" name="Google Shape;612;p25"/>
          <p:cNvSpPr/>
          <p:nvPr/>
        </p:nvSpPr>
        <p:spPr>
          <a:xfrm rot="5097109">
            <a:off x="229896" y="2605618"/>
            <a:ext cx="619497" cy="487914"/>
          </a:xfrm>
          <a:custGeom>
            <a:avLst/>
            <a:gdLst/>
            <a:ahLst/>
            <a:cxnLst/>
            <a:rect l="l" t="t" r="r" b="b"/>
            <a:pathLst>
              <a:path w="26462" h="20839" extrusionOk="0">
                <a:moveTo>
                  <a:pt x="8016" y="1"/>
                </a:moveTo>
                <a:cubicBezTo>
                  <a:pt x="4646" y="1"/>
                  <a:pt x="2625" y="2316"/>
                  <a:pt x="2265" y="5592"/>
                </a:cubicBezTo>
                <a:cubicBezTo>
                  <a:pt x="2079" y="7236"/>
                  <a:pt x="2141" y="8942"/>
                  <a:pt x="1768" y="10555"/>
                </a:cubicBezTo>
                <a:cubicBezTo>
                  <a:pt x="1272" y="12665"/>
                  <a:pt x="0" y="14991"/>
                  <a:pt x="1148" y="16822"/>
                </a:cubicBezTo>
                <a:cubicBezTo>
                  <a:pt x="1799" y="17876"/>
                  <a:pt x="3102" y="18404"/>
                  <a:pt x="4374" y="18528"/>
                </a:cubicBezTo>
                <a:cubicBezTo>
                  <a:pt x="4691" y="18560"/>
                  <a:pt x="5008" y="18571"/>
                  <a:pt x="5326" y="18571"/>
                </a:cubicBezTo>
                <a:cubicBezTo>
                  <a:pt x="6153" y="18571"/>
                  <a:pt x="6984" y="18493"/>
                  <a:pt x="7827" y="18493"/>
                </a:cubicBezTo>
                <a:cubicBezTo>
                  <a:pt x="7927" y="18493"/>
                  <a:pt x="8027" y="18494"/>
                  <a:pt x="8128" y="18497"/>
                </a:cubicBezTo>
                <a:cubicBezTo>
                  <a:pt x="11323" y="18590"/>
                  <a:pt x="14301" y="20110"/>
                  <a:pt x="17434" y="20668"/>
                </a:cubicBezTo>
                <a:cubicBezTo>
                  <a:pt x="18032" y="20781"/>
                  <a:pt x="18658" y="20839"/>
                  <a:pt x="19287" y="20839"/>
                </a:cubicBezTo>
                <a:cubicBezTo>
                  <a:pt x="21958" y="20839"/>
                  <a:pt x="24695" y="19790"/>
                  <a:pt x="25624" y="17380"/>
                </a:cubicBezTo>
                <a:cubicBezTo>
                  <a:pt x="26461" y="15240"/>
                  <a:pt x="25500" y="12820"/>
                  <a:pt x="25624" y="10493"/>
                </a:cubicBezTo>
                <a:cubicBezTo>
                  <a:pt x="25655" y="9221"/>
                  <a:pt x="26027" y="7918"/>
                  <a:pt x="25872" y="6647"/>
                </a:cubicBezTo>
                <a:cubicBezTo>
                  <a:pt x="25438" y="3544"/>
                  <a:pt x="22025" y="1745"/>
                  <a:pt x="18923" y="1373"/>
                </a:cubicBezTo>
                <a:cubicBezTo>
                  <a:pt x="15511" y="970"/>
                  <a:pt x="11664" y="163"/>
                  <a:pt x="8345" y="8"/>
                </a:cubicBezTo>
                <a:cubicBezTo>
                  <a:pt x="8234" y="3"/>
                  <a:pt x="8124" y="1"/>
                  <a:pt x="80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613;p25"/>
          <p:cNvSpPr/>
          <p:nvPr/>
        </p:nvSpPr>
        <p:spPr>
          <a:xfrm rot="2261766">
            <a:off x="269281" y="2532906"/>
            <a:ext cx="573175" cy="623602"/>
          </a:xfrm>
          <a:custGeom>
            <a:avLst/>
            <a:gdLst/>
            <a:ahLst/>
            <a:cxnLst/>
            <a:rect l="l" t="t" r="r" b="b"/>
            <a:pathLst>
              <a:path w="22926" h="24943" fill="none" extrusionOk="0">
                <a:moveTo>
                  <a:pt x="16566" y="7291"/>
                </a:moveTo>
                <a:cubicBezTo>
                  <a:pt x="16380" y="8035"/>
                  <a:pt x="15232" y="7663"/>
                  <a:pt x="15418" y="6919"/>
                </a:cubicBezTo>
                <a:cubicBezTo>
                  <a:pt x="15697" y="5895"/>
                  <a:pt x="14922" y="4437"/>
                  <a:pt x="14022" y="3941"/>
                </a:cubicBezTo>
                <a:cubicBezTo>
                  <a:pt x="13339" y="3568"/>
                  <a:pt x="13991" y="2545"/>
                  <a:pt x="14673" y="2917"/>
                </a:cubicBezTo>
                <a:cubicBezTo>
                  <a:pt x="16038" y="3692"/>
                  <a:pt x="16969" y="5771"/>
                  <a:pt x="16566" y="7291"/>
                </a:cubicBezTo>
                <a:close/>
                <a:moveTo>
                  <a:pt x="21901" y="14612"/>
                </a:moveTo>
                <a:cubicBezTo>
                  <a:pt x="21250" y="12937"/>
                  <a:pt x="20350" y="11262"/>
                  <a:pt x="19047" y="9307"/>
                </a:cubicBezTo>
                <a:lnTo>
                  <a:pt x="18985" y="9214"/>
                </a:lnTo>
                <a:cubicBezTo>
                  <a:pt x="18923" y="9121"/>
                  <a:pt x="18830" y="8997"/>
                  <a:pt x="18799" y="8873"/>
                </a:cubicBezTo>
                <a:lnTo>
                  <a:pt x="18799" y="8780"/>
                </a:lnTo>
                <a:cubicBezTo>
                  <a:pt x="18737" y="8284"/>
                  <a:pt x="18644" y="7787"/>
                  <a:pt x="18675" y="7260"/>
                </a:cubicBezTo>
                <a:cubicBezTo>
                  <a:pt x="18799" y="5181"/>
                  <a:pt x="18086" y="3289"/>
                  <a:pt x="16597" y="1676"/>
                </a:cubicBezTo>
                <a:cubicBezTo>
                  <a:pt x="15325" y="342"/>
                  <a:pt x="13433" y="1"/>
                  <a:pt x="11478" y="745"/>
                </a:cubicBezTo>
                <a:cubicBezTo>
                  <a:pt x="10206" y="1242"/>
                  <a:pt x="9152" y="2141"/>
                  <a:pt x="8314" y="3382"/>
                </a:cubicBezTo>
                <a:cubicBezTo>
                  <a:pt x="7569" y="4499"/>
                  <a:pt x="6515" y="5150"/>
                  <a:pt x="5150" y="5367"/>
                </a:cubicBezTo>
                <a:cubicBezTo>
                  <a:pt x="4374" y="5523"/>
                  <a:pt x="3661" y="5740"/>
                  <a:pt x="2916" y="6112"/>
                </a:cubicBezTo>
                <a:cubicBezTo>
                  <a:pt x="1148" y="7012"/>
                  <a:pt x="0" y="8811"/>
                  <a:pt x="0" y="10548"/>
                </a:cubicBezTo>
                <a:cubicBezTo>
                  <a:pt x="0" y="11448"/>
                  <a:pt x="279" y="12316"/>
                  <a:pt x="869" y="13247"/>
                </a:cubicBezTo>
                <a:cubicBezTo>
                  <a:pt x="1799" y="14767"/>
                  <a:pt x="3009" y="15791"/>
                  <a:pt x="4591" y="16380"/>
                </a:cubicBezTo>
                <a:cubicBezTo>
                  <a:pt x="4778" y="16442"/>
                  <a:pt x="4964" y="16535"/>
                  <a:pt x="5181" y="16628"/>
                </a:cubicBezTo>
                <a:lnTo>
                  <a:pt x="5367" y="16721"/>
                </a:lnTo>
                <a:cubicBezTo>
                  <a:pt x="5708" y="16907"/>
                  <a:pt x="5987" y="17156"/>
                  <a:pt x="6174" y="17497"/>
                </a:cubicBezTo>
                <a:cubicBezTo>
                  <a:pt x="6453" y="17962"/>
                  <a:pt x="8438" y="20754"/>
                  <a:pt x="9245" y="21685"/>
                </a:cubicBezTo>
                <a:cubicBezTo>
                  <a:pt x="10113" y="22740"/>
                  <a:pt x="11044" y="23515"/>
                  <a:pt x="12037" y="24135"/>
                </a:cubicBezTo>
                <a:cubicBezTo>
                  <a:pt x="12657" y="24508"/>
                  <a:pt x="13557" y="24942"/>
                  <a:pt x="14642" y="24911"/>
                </a:cubicBezTo>
                <a:cubicBezTo>
                  <a:pt x="14673" y="24911"/>
                  <a:pt x="14673" y="24880"/>
                  <a:pt x="14704" y="24880"/>
                </a:cubicBezTo>
                <a:cubicBezTo>
                  <a:pt x="14922" y="24849"/>
                  <a:pt x="15108" y="24787"/>
                  <a:pt x="15263" y="24663"/>
                </a:cubicBezTo>
                <a:cubicBezTo>
                  <a:pt x="15480" y="24539"/>
                  <a:pt x="15666" y="24353"/>
                  <a:pt x="15759" y="24104"/>
                </a:cubicBezTo>
                <a:cubicBezTo>
                  <a:pt x="16131" y="23236"/>
                  <a:pt x="15852" y="21778"/>
                  <a:pt x="14922" y="19699"/>
                </a:cubicBezTo>
                <a:cubicBezTo>
                  <a:pt x="14239" y="18179"/>
                  <a:pt x="13433" y="16907"/>
                  <a:pt x="13433" y="16876"/>
                </a:cubicBezTo>
                <a:cubicBezTo>
                  <a:pt x="13060" y="16318"/>
                  <a:pt x="13215" y="15574"/>
                  <a:pt x="13774" y="15201"/>
                </a:cubicBezTo>
                <a:cubicBezTo>
                  <a:pt x="14363" y="14829"/>
                  <a:pt x="15108" y="14984"/>
                  <a:pt x="15480" y="15574"/>
                </a:cubicBezTo>
                <a:cubicBezTo>
                  <a:pt x="15821" y="16101"/>
                  <a:pt x="18923" y="20692"/>
                  <a:pt x="21064" y="20692"/>
                </a:cubicBezTo>
                <a:cubicBezTo>
                  <a:pt x="21312" y="20692"/>
                  <a:pt x="21560" y="20630"/>
                  <a:pt x="21777" y="20506"/>
                </a:cubicBezTo>
                <a:cubicBezTo>
                  <a:pt x="21932" y="20382"/>
                  <a:pt x="22087" y="20258"/>
                  <a:pt x="22212" y="20072"/>
                </a:cubicBezTo>
                <a:cubicBezTo>
                  <a:pt x="22212" y="20072"/>
                  <a:pt x="22212" y="20072"/>
                  <a:pt x="22212" y="20072"/>
                </a:cubicBezTo>
                <a:cubicBezTo>
                  <a:pt x="22212" y="20041"/>
                  <a:pt x="22243" y="20041"/>
                  <a:pt x="22243" y="20041"/>
                </a:cubicBezTo>
                <a:cubicBezTo>
                  <a:pt x="22925" y="18893"/>
                  <a:pt x="22367" y="15853"/>
                  <a:pt x="21901" y="14612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miter lim="3102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25"/>
          <p:cNvSpPr/>
          <p:nvPr/>
        </p:nvSpPr>
        <p:spPr>
          <a:xfrm>
            <a:off x="2029363" y="22902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25"/>
          <p:cNvSpPr/>
          <p:nvPr/>
        </p:nvSpPr>
        <p:spPr>
          <a:xfrm>
            <a:off x="7201888" y="33635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Google Shape;616;p25"/>
          <p:cNvSpPr/>
          <p:nvPr/>
        </p:nvSpPr>
        <p:spPr>
          <a:xfrm>
            <a:off x="1574950" y="4528867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25"/>
          <p:cNvSpPr/>
          <p:nvPr/>
        </p:nvSpPr>
        <p:spPr>
          <a:xfrm>
            <a:off x="7201900" y="44698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25"/>
          <p:cNvSpPr/>
          <p:nvPr/>
        </p:nvSpPr>
        <p:spPr>
          <a:xfrm>
            <a:off x="403499" y="1014047"/>
            <a:ext cx="272281" cy="260549"/>
          </a:xfrm>
          <a:custGeom>
            <a:avLst/>
            <a:gdLst/>
            <a:ahLst/>
            <a:cxnLst/>
            <a:rect l="l" t="t" r="r" b="b"/>
            <a:pathLst>
              <a:path w="22709" h="21726" extrusionOk="0">
                <a:moveTo>
                  <a:pt x="13131" y="1"/>
                </a:moveTo>
                <a:cubicBezTo>
                  <a:pt x="12396" y="1"/>
                  <a:pt x="11626" y="86"/>
                  <a:pt x="10827" y="264"/>
                </a:cubicBezTo>
                <a:cubicBezTo>
                  <a:pt x="8469" y="823"/>
                  <a:pt x="5057" y="2157"/>
                  <a:pt x="3289" y="3770"/>
                </a:cubicBezTo>
                <a:cubicBezTo>
                  <a:pt x="280" y="6562"/>
                  <a:pt x="2141" y="9757"/>
                  <a:pt x="1583" y="13200"/>
                </a:cubicBezTo>
                <a:cubicBezTo>
                  <a:pt x="1365" y="14410"/>
                  <a:pt x="807" y="15496"/>
                  <a:pt x="435" y="16675"/>
                </a:cubicBezTo>
                <a:cubicBezTo>
                  <a:pt x="93" y="17823"/>
                  <a:pt x="0" y="19188"/>
                  <a:pt x="683" y="20180"/>
                </a:cubicBezTo>
                <a:cubicBezTo>
                  <a:pt x="1551" y="21421"/>
                  <a:pt x="3258" y="21638"/>
                  <a:pt x="4778" y="21669"/>
                </a:cubicBezTo>
                <a:cubicBezTo>
                  <a:pt x="5677" y="21706"/>
                  <a:pt x="6578" y="21725"/>
                  <a:pt x="7479" y="21725"/>
                </a:cubicBezTo>
                <a:cubicBezTo>
                  <a:pt x="11084" y="21725"/>
                  <a:pt x="14692" y="21427"/>
                  <a:pt x="18241" y="20832"/>
                </a:cubicBezTo>
                <a:cubicBezTo>
                  <a:pt x="19668" y="20584"/>
                  <a:pt x="21250" y="20211"/>
                  <a:pt x="22057" y="19001"/>
                </a:cubicBezTo>
                <a:cubicBezTo>
                  <a:pt x="22708" y="17978"/>
                  <a:pt x="22615" y="16644"/>
                  <a:pt x="22522" y="15434"/>
                </a:cubicBezTo>
                <a:cubicBezTo>
                  <a:pt x="22305" y="13231"/>
                  <a:pt x="22088" y="11029"/>
                  <a:pt x="21870" y="8857"/>
                </a:cubicBezTo>
                <a:cubicBezTo>
                  <a:pt x="21385" y="3761"/>
                  <a:pt x="18017" y="1"/>
                  <a:pt x="131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25"/>
          <p:cNvSpPr/>
          <p:nvPr/>
        </p:nvSpPr>
        <p:spPr>
          <a:xfrm>
            <a:off x="8455398" y="3737350"/>
            <a:ext cx="455440" cy="518537"/>
          </a:xfrm>
          <a:custGeom>
            <a:avLst/>
            <a:gdLst/>
            <a:ahLst/>
            <a:cxnLst/>
            <a:rect l="l" t="t" r="r" b="b"/>
            <a:pathLst>
              <a:path w="23329" h="26561" extrusionOk="0">
                <a:moveTo>
                  <a:pt x="9617" y="1"/>
                </a:moveTo>
                <a:cubicBezTo>
                  <a:pt x="6748" y="1"/>
                  <a:pt x="3718" y="1133"/>
                  <a:pt x="2358" y="3117"/>
                </a:cubicBezTo>
                <a:cubicBezTo>
                  <a:pt x="1210" y="4792"/>
                  <a:pt x="1024" y="6902"/>
                  <a:pt x="900" y="8918"/>
                </a:cubicBezTo>
                <a:cubicBezTo>
                  <a:pt x="652" y="12486"/>
                  <a:pt x="404" y="16022"/>
                  <a:pt x="155" y="19590"/>
                </a:cubicBezTo>
                <a:cubicBezTo>
                  <a:pt x="62" y="20737"/>
                  <a:pt x="0" y="21978"/>
                  <a:pt x="497" y="23002"/>
                </a:cubicBezTo>
                <a:cubicBezTo>
                  <a:pt x="1241" y="24522"/>
                  <a:pt x="2947" y="25267"/>
                  <a:pt x="4560" y="25701"/>
                </a:cubicBezTo>
                <a:cubicBezTo>
                  <a:pt x="6460" y="26236"/>
                  <a:pt x="8436" y="26560"/>
                  <a:pt x="10393" y="26560"/>
                </a:cubicBezTo>
                <a:cubicBezTo>
                  <a:pt x="11952" y="26560"/>
                  <a:pt x="13498" y="26355"/>
                  <a:pt x="14984" y="25887"/>
                </a:cubicBezTo>
                <a:cubicBezTo>
                  <a:pt x="18334" y="24801"/>
                  <a:pt x="21343" y="22257"/>
                  <a:pt x="22336" y="18876"/>
                </a:cubicBezTo>
                <a:cubicBezTo>
                  <a:pt x="23328" y="15495"/>
                  <a:pt x="21963" y="11400"/>
                  <a:pt x="18861" y="9725"/>
                </a:cubicBezTo>
                <a:cubicBezTo>
                  <a:pt x="16721" y="8608"/>
                  <a:pt x="15914" y="8360"/>
                  <a:pt x="15573" y="5878"/>
                </a:cubicBezTo>
                <a:cubicBezTo>
                  <a:pt x="15294" y="3893"/>
                  <a:pt x="16317" y="2962"/>
                  <a:pt x="14456" y="1473"/>
                </a:cubicBezTo>
                <a:cubicBezTo>
                  <a:pt x="13232" y="467"/>
                  <a:pt x="11457" y="1"/>
                  <a:pt x="961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0" name="Google Shape;620;p25"/>
          <p:cNvSpPr/>
          <p:nvPr/>
        </p:nvSpPr>
        <p:spPr>
          <a:xfrm>
            <a:off x="4276700" y="4469855"/>
            <a:ext cx="455468" cy="380916"/>
          </a:xfrm>
          <a:custGeom>
            <a:avLst/>
            <a:gdLst/>
            <a:ahLst/>
            <a:cxnLst/>
            <a:rect l="l" t="t" r="r" b="b"/>
            <a:pathLst>
              <a:path w="27083" h="22650" extrusionOk="0">
                <a:moveTo>
                  <a:pt x="13901" y="1"/>
                </a:moveTo>
                <a:cubicBezTo>
                  <a:pt x="11982" y="1"/>
                  <a:pt x="10040" y="788"/>
                  <a:pt x="8283" y="2704"/>
                </a:cubicBezTo>
                <a:cubicBezTo>
                  <a:pt x="6515" y="4690"/>
                  <a:pt x="6515" y="7668"/>
                  <a:pt x="4778" y="9715"/>
                </a:cubicBezTo>
                <a:cubicBezTo>
                  <a:pt x="3351" y="11328"/>
                  <a:pt x="776" y="12135"/>
                  <a:pt x="311" y="14492"/>
                </a:cubicBezTo>
                <a:cubicBezTo>
                  <a:pt x="1" y="15826"/>
                  <a:pt x="683" y="17253"/>
                  <a:pt x="1707" y="18215"/>
                </a:cubicBezTo>
                <a:cubicBezTo>
                  <a:pt x="2699" y="19177"/>
                  <a:pt x="4033" y="19735"/>
                  <a:pt x="5336" y="20169"/>
                </a:cubicBezTo>
                <a:cubicBezTo>
                  <a:pt x="8558" y="21309"/>
                  <a:pt x="13405" y="22650"/>
                  <a:pt x="17624" y="22650"/>
                </a:cubicBezTo>
                <a:cubicBezTo>
                  <a:pt x="19378" y="22650"/>
                  <a:pt x="21023" y="22418"/>
                  <a:pt x="22398" y="21844"/>
                </a:cubicBezTo>
                <a:cubicBezTo>
                  <a:pt x="27082" y="19859"/>
                  <a:pt x="25748" y="13252"/>
                  <a:pt x="24632" y="9405"/>
                </a:cubicBezTo>
                <a:cubicBezTo>
                  <a:pt x="23347" y="4908"/>
                  <a:pt x="18693" y="1"/>
                  <a:pt x="1390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0_1_1_1_1"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26"/>
          <p:cNvSpPr/>
          <p:nvPr/>
        </p:nvSpPr>
        <p:spPr>
          <a:xfrm rot="1764316">
            <a:off x="118984" y="518656"/>
            <a:ext cx="1146627" cy="566170"/>
          </a:xfrm>
          <a:custGeom>
            <a:avLst/>
            <a:gdLst/>
            <a:ahLst/>
            <a:cxnLst/>
            <a:rect l="l" t="t" r="r" b="b"/>
            <a:pathLst>
              <a:path w="33411" h="27188" extrusionOk="0">
                <a:moveTo>
                  <a:pt x="10380" y="0"/>
                </a:moveTo>
                <a:cubicBezTo>
                  <a:pt x="10064" y="0"/>
                  <a:pt x="9747" y="10"/>
                  <a:pt x="9431" y="30"/>
                </a:cubicBezTo>
                <a:cubicBezTo>
                  <a:pt x="6050" y="279"/>
                  <a:pt x="2544" y="1985"/>
                  <a:pt x="1210" y="5118"/>
                </a:cubicBezTo>
                <a:cubicBezTo>
                  <a:pt x="1" y="7972"/>
                  <a:pt x="807" y="11229"/>
                  <a:pt x="1645" y="14207"/>
                </a:cubicBezTo>
                <a:cubicBezTo>
                  <a:pt x="2420" y="16906"/>
                  <a:pt x="3258" y="19729"/>
                  <a:pt x="5336" y="21590"/>
                </a:cubicBezTo>
                <a:cubicBezTo>
                  <a:pt x="7229" y="23265"/>
                  <a:pt x="9803" y="23855"/>
                  <a:pt x="12285" y="24382"/>
                </a:cubicBezTo>
                <a:cubicBezTo>
                  <a:pt x="16194" y="25220"/>
                  <a:pt x="20133" y="26026"/>
                  <a:pt x="24042" y="26864"/>
                </a:cubicBezTo>
                <a:cubicBezTo>
                  <a:pt x="24791" y="27030"/>
                  <a:pt x="25576" y="27188"/>
                  <a:pt x="26334" y="27188"/>
                </a:cubicBezTo>
                <a:cubicBezTo>
                  <a:pt x="26989" y="27188"/>
                  <a:pt x="27624" y="27071"/>
                  <a:pt x="28199" y="26740"/>
                </a:cubicBezTo>
                <a:cubicBezTo>
                  <a:pt x="29192" y="26182"/>
                  <a:pt x="29781" y="25065"/>
                  <a:pt x="30215" y="23979"/>
                </a:cubicBezTo>
                <a:cubicBezTo>
                  <a:pt x="32387" y="18829"/>
                  <a:pt x="33411" y="11632"/>
                  <a:pt x="31425" y="6204"/>
                </a:cubicBezTo>
                <a:cubicBezTo>
                  <a:pt x="29781" y="1799"/>
                  <a:pt x="23484" y="2915"/>
                  <a:pt x="19389" y="1737"/>
                </a:cubicBezTo>
                <a:cubicBezTo>
                  <a:pt x="16439" y="894"/>
                  <a:pt x="13413" y="0"/>
                  <a:pt x="103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26"/>
          <p:cNvSpPr/>
          <p:nvPr/>
        </p:nvSpPr>
        <p:spPr>
          <a:xfrm rot="3392899">
            <a:off x="7858294" y="4034145"/>
            <a:ext cx="1008163" cy="518493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" name="Google Shape;624;p26"/>
          <p:cNvSpPr/>
          <p:nvPr/>
        </p:nvSpPr>
        <p:spPr>
          <a:xfrm rot="3410728">
            <a:off x="4282328" y="4281937"/>
            <a:ext cx="660776" cy="563576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5" name="Google Shape;625;p26"/>
          <p:cNvGrpSpPr/>
          <p:nvPr/>
        </p:nvGrpSpPr>
        <p:grpSpPr>
          <a:xfrm>
            <a:off x="228066" y="281506"/>
            <a:ext cx="996320" cy="927969"/>
            <a:chOff x="3941450" y="1135400"/>
            <a:chExt cx="937625" cy="873300"/>
          </a:xfrm>
        </p:grpSpPr>
        <p:sp>
          <p:nvSpPr>
            <p:cNvPr id="626" name="Google Shape;626;p26"/>
            <p:cNvSpPr/>
            <p:nvPr/>
          </p:nvSpPr>
          <p:spPr>
            <a:xfrm>
              <a:off x="3941450" y="1135400"/>
              <a:ext cx="937625" cy="873300"/>
            </a:xfrm>
            <a:custGeom>
              <a:avLst/>
              <a:gdLst/>
              <a:ahLst/>
              <a:cxnLst/>
              <a:rect l="l" t="t" r="r" b="b"/>
              <a:pathLst>
                <a:path w="37505" h="34932" fill="none" extrusionOk="0">
                  <a:moveTo>
                    <a:pt x="18458" y="14581"/>
                  </a:moveTo>
                  <a:lnTo>
                    <a:pt x="18427" y="14581"/>
                  </a:lnTo>
                  <a:lnTo>
                    <a:pt x="13432" y="9586"/>
                  </a:lnTo>
                  <a:cubicBezTo>
                    <a:pt x="13091" y="9245"/>
                    <a:pt x="12502" y="9245"/>
                    <a:pt x="12160" y="9586"/>
                  </a:cubicBezTo>
                  <a:cubicBezTo>
                    <a:pt x="9958" y="11789"/>
                    <a:pt x="6391" y="11789"/>
                    <a:pt x="4188" y="9586"/>
                  </a:cubicBezTo>
                  <a:cubicBezTo>
                    <a:pt x="1985" y="7415"/>
                    <a:pt x="1985" y="3816"/>
                    <a:pt x="4188" y="1614"/>
                  </a:cubicBezTo>
                  <a:cubicBezTo>
                    <a:pt x="4529" y="1273"/>
                    <a:pt x="4529" y="683"/>
                    <a:pt x="4188" y="342"/>
                  </a:cubicBezTo>
                  <a:cubicBezTo>
                    <a:pt x="3816" y="1"/>
                    <a:pt x="3257" y="1"/>
                    <a:pt x="2885" y="342"/>
                  </a:cubicBezTo>
                  <a:cubicBezTo>
                    <a:pt x="0" y="3258"/>
                    <a:pt x="0" y="7973"/>
                    <a:pt x="2885" y="10889"/>
                  </a:cubicBezTo>
                  <a:cubicBezTo>
                    <a:pt x="5584" y="13588"/>
                    <a:pt x="9834" y="13774"/>
                    <a:pt x="12750" y="11479"/>
                  </a:cubicBezTo>
                  <a:lnTo>
                    <a:pt x="17155" y="15884"/>
                  </a:lnTo>
                  <a:lnTo>
                    <a:pt x="17124" y="15884"/>
                  </a:lnTo>
                  <a:cubicBezTo>
                    <a:pt x="16317" y="16690"/>
                    <a:pt x="16317" y="17993"/>
                    <a:pt x="17124" y="18800"/>
                  </a:cubicBezTo>
                  <a:lnTo>
                    <a:pt x="32448" y="34124"/>
                  </a:lnTo>
                  <a:cubicBezTo>
                    <a:pt x="33255" y="34931"/>
                    <a:pt x="34558" y="34931"/>
                    <a:pt x="35364" y="34124"/>
                  </a:cubicBezTo>
                  <a:lnTo>
                    <a:pt x="36698" y="32822"/>
                  </a:lnTo>
                  <a:cubicBezTo>
                    <a:pt x="37505" y="32015"/>
                    <a:pt x="37505" y="30712"/>
                    <a:pt x="36698" y="29906"/>
                  </a:cubicBezTo>
                  <a:lnTo>
                    <a:pt x="21374" y="14581"/>
                  </a:lnTo>
                  <a:cubicBezTo>
                    <a:pt x="20567" y="13774"/>
                    <a:pt x="19264" y="13774"/>
                    <a:pt x="18458" y="1458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26"/>
            <p:cNvSpPr/>
            <p:nvPr/>
          </p:nvSpPr>
          <p:spPr>
            <a:xfrm>
              <a:off x="4471900" y="1609250"/>
              <a:ext cx="349800" cy="342050"/>
            </a:xfrm>
            <a:custGeom>
              <a:avLst/>
              <a:gdLst/>
              <a:ahLst/>
              <a:cxnLst/>
              <a:rect l="l" t="t" r="r" b="b"/>
              <a:pathLst>
                <a:path w="13992" h="13682" fill="none" extrusionOk="0">
                  <a:moveTo>
                    <a:pt x="13526" y="11572"/>
                  </a:moveTo>
                  <a:cubicBezTo>
                    <a:pt x="13991" y="12037"/>
                    <a:pt x="13991" y="12782"/>
                    <a:pt x="13526" y="13247"/>
                  </a:cubicBezTo>
                  <a:lnTo>
                    <a:pt x="13526" y="13247"/>
                  </a:lnTo>
                  <a:cubicBezTo>
                    <a:pt x="13061" y="13681"/>
                    <a:pt x="12316" y="13681"/>
                    <a:pt x="11851" y="13247"/>
                  </a:cubicBezTo>
                  <a:lnTo>
                    <a:pt x="1" y="1366"/>
                  </a:lnTo>
                  <a:lnTo>
                    <a:pt x="1" y="1366"/>
                  </a:lnTo>
                  <a:lnTo>
                    <a:pt x="1" y="1366"/>
                  </a:lnTo>
                  <a:lnTo>
                    <a:pt x="993" y="342"/>
                  </a:lnTo>
                  <a:cubicBezTo>
                    <a:pt x="1366" y="1"/>
                    <a:pt x="1955" y="1"/>
                    <a:pt x="2327" y="342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26"/>
            <p:cNvSpPr/>
            <p:nvPr/>
          </p:nvSpPr>
          <p:spPr>
            <a:xfrm>
              <a:off x="4404425" y="1537900"/>
              <a:ext cx="67500" cy="67500"/>
            </a:xfrm>
            <a:custGeom>
              <a:avLst/>
              <a:gdLst/>
              <a:ahLst/>
              <a:cxnLst/>
              <a:rect l="l" t="t" r="r" b="b"/>
              <a:pathLst>
                <a:path w="2700" h="2700" fill="none" extrusionOk="0">
                  <a:moveTo>
                    <a:pt x="2700" y="1335"/>
                  </a:moveTo>
                  <a:cubicBezTo>
                    <a:pt x="2700" y="2079"/>
                    <a:pt x="2079" y="2700"/>
                    <a:pt x="1335" y="2700"/>
                  </a:cubicBezTo>
                  <a:cubicBezTo>
                    <a:pt x="590" y="2700"/>
                    <a:pt x="1" y="2079"/>
                    <a:pt x="1" y="1335"/>
                  </a:cubicBezTo>
                  <a:cubicBezTo>
                    <a:pt x="1" y="590"/>
                    <a:pt x="590" y="1"/>
                    <a:pt x="1335" y="1"/>
                  </a:cubicBezTo>
                  <a:cubicBezTo>
                    <a:pt x="2079" y="1"/>
                    <a:pt x="2700" y="590"/>
                    <a:pt x="2700" y="133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9" name="Google Shape;629;p26"/>
          <p:cNvGrpSpPr/>
          <p:nvPr/>
        </p:nvGrpSpPr>
        <p:grpSpPr>
          <a:xfrm>
            <a:off x="8010650" y="3796975"/>
            <a:ext cx="703450" cy="865525"/>
            <a:chOff x="4002700" y="246650"/>
            <a:chExt cx="703450" cy="865525"/>
          </a:xfrm>
        </p:grpSpPr>
        <p:sp>
          <p:nvSpPr>
            <p:cNvPr id="630" name="Google Shape;630;p26"/>
            <p:cNvSpPr/>
            <p:nvPr/>
          </p:nvSpPr>
          <p:spPr>
            <a:xfrm>
              <a:off x="4118250" y="500250"/>
              <a:ext cx="472325" cy="448275"/>
            </a:xfrm>
            <a:custGeom>
              <a:avLst/>
              <a:gdLst/>
              <a:ahLst/>
              <a:cxnLst/>
              <a:rect l="l" t="t" r="r" b="b"/>
              <a:pathLst>
                <a:path w="18893" h="17931" fill="none" extrusionOk="0">
                  <a:moveTo>
                    <a:pt x="6143" y="17931"/>
                  </a:moveTo>
                  <a:lnTo>
                    <a:pt x="1" y="7507"/>
                  </a:lnTo>
                  <a:lnTo>
                    <a:pt x="12751" y="0"/>
                  </a:lnTo>
                  <a:lnTo>
                    <a:pt x="18893" y="104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6"/>
            <p:cNvSpPr/>
            <p:nvPr/>
          </p:nvSpPr>
          <p:spPr>
            <a:xfrm>
              <a:off x="4111275" y="356000"/>
              <a:ext cx="107825" cy="93075"/>
            </a:xfrm>
            <a:custGeom>
              <a:avLst/>
              <a:gdLst/>
              <a:ahLst/>
              <a:cxnLst/>
              <a:rect l="l" t="t" r="r" b="b"/>
              <a:pathLst>
                <a:path w="4313" h="3723" fill="none" extrusionOk="0">
                  <a:moveTo>
                    <a:pt x="1" y="1924"/>
                  </a:moveTo>
                  <a:lnTo>
                    <a:pt x="3258" y="0"/>
                  </a:lnTo>
                  <a:lnTo>
                    <a:pt x="4313" y="1800"/>
                  </a:lnTo>
                  <a:lnTo>
                    <a:pt x="1056" y="37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6"/>
            <p:cNvSpPr/>
            <p:nvPr/>
          </p:nvSpPr>
          <p:spPr>
            <a:xfrm>
              <a:off x="4176425" y="598725"/>
              <a:ext cx="345150" cy="232700"/>
            </a:xfrm>
            <a:custGeom>
              <a:avLst/>
              <a:gdLst/>
              <a:ahLst/>
              <a:cxnLst/>
              <a:rect l="l" t="t" r="r" b="b"/>
              <a:pathLst>
                <a:path w="13806" h="9308" fill="none" extrusionOk="0">
                  <a:moveTo>
                    <a:pt x="1" y="7508"/>
                  </a:moveTo>
                  <a:lnTo>
                    <a:pt x="12750" y="1"/>
                  </a:lnTo>
                  <a:lnTo>
                    <a:pt x="13805" y="1800"/>
                  </a:lnTo>
                  <a:lnTo>
                    <a:pt x="1055" y="9307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6"/>
            <p:cNvSpPr/>
            <p:nvPr/>
          </p:nvSpPr>
          <p:spPr>
            <a:xfrm>
              <a:off x="4002700" y="337375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373" y="10114"/>
                  </a:moveTo>
                  <a:cubicBezTo>
                    <a:pt x="1" y="9462"/>
                    <a:pt x="156" y="8656"/>
                    <a:pt x="714" y="8315"/>
                  </a:cubicBezTo>
                  <a:lnTo>
                    <a:pt x="14302" y="342"/>
                  </a:lnTo>
                  <a:cubicBezTo>
                    <a:pt x="14860" y="1"/>
                    <a:pt x="15667" y="249"/>
                    <a:pt x="16039" y="900"/>
                  </a:cubicBezTo>
                  <a:lnTo>
                    <a:pt x="17652" y="3661"/>
                  </a:lnTo>
                  <a:cubicBezTo>
                    <a:pt x="18024" y="4313"/>
                    <a:pt x="17869" y="5119"/>
                    <a:pt x="17311" y="5461"/>
                  </a:cubicBezTo>
                  <a:lnTo>
                    <a:pt x="3723" y="13433"/>
                  </a:lnTo>
                  <a:cubicBezTo>
                    <a:pt x="3165" y="13774"/>
                    <a:pt x="2358" y="13526"/>
                    <a:pt x="1986" y="1287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6"/>
            <p:cNvSpPr/>
            <p:nvPr/>
          </p:nvSpPr>
          <p:spPr>
            <a:xfrm>
              <a:off x="4255525" y="767800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17652" y="3630"/>
                  </a:moveTo>
                  <a:cubicBezTo>
                    <a:pt x="18024" y="4282"/>
                    <a:pt x="17869" y="5088"/>
                    <a:pt x="17311" y="5429"/>
                  </a:cubicBezTo>
                  <a:lnTo>
                    <a:pt x="3723" y="13433"/>
                  </a:lnTo>
                  <a:cubicBezTo>
                    <a:pt x="3165" y="13774"/>
                    <a:pt x="2358" y="13495"/>
                    <a:pt x="1986" y="12844"/>
                  </a:cubicBezTo>
                  <a:lnTo>
                    <a:pt x="373" y="10114"/>
                  </a:lnTo>
                  <a:cubicBezTo>
                    <a:pt x="1" y="9462"/>
                    <a:pt x="156" y="8656"/>
                    <a:pt x="714" y="8314"/>
                  </a:cubicBezTo>
                  <a:lnTo>
                    <a:pt x="14302" y="311"/>
                  </a:lnTo>
                  <a:cubicBezTo>
                    <a:pt x="14860" y="1"/>
                    <a:pt x="15667" y="249"/>
                    <a:pt x="16039" y="90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6"/>
            <p:cNvSpPr/>
            <p:nvPr/>
          </p:nvSpPr>
          <p:spPr>
            <a:xfrm>
              <a:off x="4120600" y="259825"/>
              <a:ext cx="65925" cy="86100"/>
            </a:xfrm>
            <a:custGeom>
              <a:avLst/>
              <a:gdLst/>
              <a:ahLst/>
              <a:cxnLst/>
              <a:rect l="l" t="t" r="r" b="b"/>
              <a:pathLst>
                <a:path w="2637" h="3444" fill="none" extrusionOk="0">
                  <a:moveTo>
                    <a:pt x="0" y="559"/>
                  </a:moveTo>
                  <a:lnTo>
                    <a:pt x="1675" y="3444"/>
                  </a:lnTo>
                  <a:lnTo>
                    <a:pt x="2637" y="2886"/>
                  </a:lnTo>
                  <a:lnTo>
                    <a:pt x="931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6"/>
            <p:cNvSpPr/>
            <p:nvPr/>
          </p:nvSpPr>
          <p:spPr>
            <a:xfrm>
              <a:off x="4062425" y="293950"/>
              <a:ext cx="66725" cy="86100"/>
            </a:xfrm>
            <a:custGeom>
              <a:avLst/>
              <a:gdLst/>
              <a:ahLst/>
              <a:cxnLst/>
              <a:rect l="l" t="t" r="r" b="b"/>
              <a:pathLst>
                <a:path w="2669" h="3444" fill="none" extrusionOk="0">
                  <a:moveTo>
                    <a:pt x="0" y="559"/>
                  </a:moveTo>
                  <a:lnTo>
                    <a:pt x="1676" y="3444"/>
                  </a:lnTo>
                  <a:lnTo>
                    <a:pt x="2668" y="2886"/>
                  </a:lnTo>
                  <a:lnTo>
                    <a:pt x="962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6"/>
            <p:cNvSpPr/>
            <p:nvPr/>
          </p:nvSpPr>
          <p:spPr>
            <a:xfrm>
              <a:off x="4086475" y="273775"/>
              <a:ext cx="76025" cy="92325"/>
            </a:xfrm>
            <a:custGeom>
              <a:avLst/>
              <a:gdLst/>
              <a:ahLst/>
              <a:cxnLst/>
              <a:rect l="l" t="t" r="r" b="b"/>
              <a:pathLst>
                <a:path w="3041" h="3693" fill="none" extrusionOk="0">
                  <a:moveTo>
                    <a:pt x="0" y="808"/>
                  </a:moveTo>
                  <a:lnTo>
                    <a:pt x="1706" y="3693"/>
                  </a:lnTo>
                  <a:lnTo>
                    <a:pt x="3040" y="2886"/>
                  </a:lnTo>
                  <a:lnTo>
                    <a:pt x="1365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6"/>
            <p:cNvSpPr/>
            <p:nvPr/>
          </p:nvSpPr>
          <p:spPr>
            <a:xfrm>
              <a:off x="4143850" y="246650"/>
              <a:ext cx="64400" cy="85325"/>
            </a:xfrm>
            <a:custGeom>
              <a:avLst/>
              <a:gdLst/>
              <a:ahLst/>
              <a:cxnLst/>
              <a:rect l="l" t="t" r="r" b="b"/>
              <a:pathLst>
                <a:path w="2576" h="3413" fill="none" extrusionOk="0">
                  <a:moveTo>
                    <a:pt x="1" y="528"/>
                  </a:moveTo>
                  <a:lnTo>
                    <a:pt x="1707" y="3413"/>
                  </a:lnTo>
                  <a:lnTo>
                    <a:pt x="2482" y="2978"/>
                  </a:lnTo>
                  <a:lnTo>
                    <a:pt x="2575" y="2885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6"/>
            <p:cNvSpPr/>
            <p:nvPr/>
          </p:nvSpPr>
          <p:spPr>
            <a:xfrm>
              <a:off x="4036825" y="307900"/>
              <a:ext cx="67500" cy="86900"/>
            </a:xfrm>
            <a:custGeom>
              <a:avLst/>
              <a:gdLst/>
              <a:ahLst/>
              <a:cxnLst/>
              <a:rect l="l" t="t" r="r" b="b"/>
              <a:pathLst>
                <a:path w="2700" h="3476" fill="none" extrusionOk="0">
                  <a:moveTo>
                    <a:pt x="1" y="621"/>
                  </a:moveTo>
                  <a:lnTo>
                    <a:pt x="1707" y="3475"/>
                  </a:lnTo>
                  <a:lnTo>
                    <a:pt x="1831" y="3413"/>
                  </a:lnTo>
                  <a:lnTo>
                    <a:pt x="2700" y="2886"/>
                  </a:lnTo>
                  <a:lnTo>
                    <a:pt x="102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0" name="Google Shape;640;p26"/>
          <p:cNvSpPr/>
          <p:nvPr/>
        </p:nvSpPr>
        <p:spPr>
          <a:xfrm>
            <a:off x="4282325" y="4208988"/>
            <a:ext cx="573150" cy="623575"/>
          </a:xfrm>
          <a:custGeom>
            <a:avLst/>
            <a:gdLst/>
            <a:ahLst/>
            <a:cxnLst/>
            <a:rect l="l" t="t" r="r" b="b"/>
            <a:pathLst>
              <a:path w="22926" h="24943" fill="none" extrusionOk="0">
                <a:moveTo>
                  <a:pt x="16566" y="7291"/>
                </a:moveTo>
                <a:cubicBezTo>
                  <a:pt x="16380" y="8035"/>
                  <a:pt x="15232" y="7663"/>
                  <a:pt x="15418" y="6919"/>
                </a:cubicBezTo>
                <a:cubicBezTo>
                  <a:pt x="15697" y="5895"/>
                  <a:pt x="14922" y="4437"/>
                  <a:pt x="14022" y="3941"/>
                </a:cubicBezTo>
                <a:cubicBezTo>
                  <a:pt x="13339" y="3568"/>
                  <a:pt x="13991" y="2545"/>
                  <a:pt x="14673" y="2917"/>
                </a:cubicBezTo>
                <a:cubicBezTo>
                  <a:pt x="16038" y="3692"/>
                  <a:pt x="16969" y="5771"/>
                  <a:pt x="16566" y="7291"/>
                </a:cubicBezTo>
                <a:close/>
                <a:moveTo>
                  <a:pt x="21901" y="14612"/>
                </a:moveTo>
                <a:cubicBezTo>
                  <a:pt x="21250" y="12937"/>
                  <a:pt x="20350" y="11262"/>
                  <a:pt x="19047" y="9307"/>
                </a:cubicBezTo>
                <a:lnTo>
                  <a:pt x="18985" y="9214"/>
                </a:lnTo>
                <a:cubicBezTo>
                  <a:pt x="18923" y="9121"/>
                  <a:pt x="18830" y="8997"/>
                  <a:pt x="18799" y="8873"/>
                </a:cubicBezTo>
                <a:lnTo>
                  <a:pt x="18799" y="8780"/>
                </a:lnTo>
                <a:cubicBezTo>
                  <a:pt x="18737" y="8284"/>
                  <a:pt x="18644" y="7787"/>
                  <a:pt x="18675" y="7260"/>
                </a:cubicBezTo>
                <a:cubicBezTo>
                  <a:pt x="18799" y="5181"/>
                  <a:pt x="18086" y="3289"/>
                  <a:pt x="16597" y="1676"/>
                </a:cubicBezTo>
                <a:cubicBezTo>
                  <a:pt x="15325" y="342"/>
                  <a:pt x="13433" y="1"/>
                  <a:pt x="11478" y="745"/>
                </a:cubicBezTo>
                <a:cubicBezTo>
                  <a:pt x="10206" y="1242"/>
                  <a:pt x="9152" y="2141"/>
                  <a:pt x="8314" y="3382"/>
                </a:cubicBezTo>
                <a:cubicBezTo>
                  <a:pt x="7569" y="4499"/>
                  <a:pt x="6515" y="5150"/>
                  <a:pt x="5150" y="5367"/>
                </a:cubicBezTo>
                <a:cubicBezTo>
                  <a:pt x="4374" y="5523"/>
                  <a:pt x="3661" y="5740"/>
                  <a:pt x="2916" y="6112"/>
                </a:cubicBezTo>
                <a:cubicBezTo>
                  <a:pt x="1148" y="7012"/>
                  <a:pt x="0" y="8811"/>
                  <a:pt x="0" y="10548"/>
                </a:cubicBezTo>
                <a:cubicBezTo>
                  <a:pt x="0" y="11448"/>
                  <a:pt x="279" y="12316"/>
                  <a:pt x="869" y="13247"/>
                </a:cubicBezTo>
                <a:cubicBezTo>
                  <a:pt x="1799" y="14767"/>
                  <a:pt x="3009" y="15791"/>
                  <a:pt x="4591" y="16380"/>
                </a:cubicBezTo>
                <a:cubicBezTo>
                  <a:pt x="4778" y="16442"/>
                  <a:pt x="4964" y="16535"/>
                  <a:pt x="5181" y="16628"/>
                </a:cubicBezTo>
                <a:lnTo>
                  <a:pt x="5367" y="16721"/>
                </a:lnTo>
                <a:cubicBezTo>
                  <a:pt x="5708" y="16907"/>
                  <a:pt x="5987" y="17156"/>
                  <a:pt x="6174" y="17497"/>
                </a:cubicBezTo>
                <a:cubicBezTo>
                  <a:pt x="6453" y="17962"/>
                  <a:pt x="8438" y="20754"/>
                  <a:pt x="9245" y="21685"/>
                </a:cubicBezTo>
                <a:cubicBezTo>
                  <a:pt x="10113" y="22740"/>
                  <a:pt x="11044" y="23515"/>
                  <a:pt x="12037" y="24135"/>
                </a:cubicBezTo>
                <a:cubicBezTo>
                  <a:pt x="12657" y="24508"/>
                  <a:pt x="13557" y="24942"/>
                  <a:pt x="14642" y="24911"/>
                </a:cubicBezTo>
                <a:cubicBezTo>
                  <a:pt x="14673" y="24911"/>
                  <a:pt x="14673" y="24880"/>
                  <a:pt x="14704" y="24880"/>
                </a:cubicBezTo>
                <a:cubicBezTo>
                  <a:pt x="14922" y="24849"/>
                  <a:pt x="15108" y="24787"/>
                  <a:pt x="15263" y="24663"/>
                </a:cubicBezTo>
                <a:cubicBezTo>
                  <a:pt x="15480" y="24539"/>
                  <a:pt x="15666" y="24353"/>
                  <a:pt x="15759" y="24104"/>
                </a:cubicBezTo>
                <a:cubicBezTo>
                  <a:pt x="16131" y="23236"/>
                  <a:pt x="15852" y="21778"/>
                  <a:pt x="14922" y="19699"/>
                </a:cubicBezTo>
                <a:cubicBezTo>
                  <a:pt x="14239" y="18179"/>
                  <a:pt x="13433" y="16907"/>
                  <a:pt x="13433" y="16876"/>
                </a:cubicBezTo>
                <a:cubicBezTo>
                  <a:pt x="13060" y="16318"/>
                  <a:pt x="13215" y="15574"/>
                  <a:pt x="13774" y="15201"/>
                </a:cubicBezTo>
                <a:cubicBezTo>
                  <a:pt x="14363" y="14829"/>
                  <a:pt x="15108" y="14984"/>
                  <a:pt x="15480" y="15574"/>
                </a:cubicBezTo>
                <a:cubicBezTo>
                  <a:pt x="15821" y="16101"/>
                  <a:pt x="18923" y="20692"/>
                  <a:pt x="21064" y="20692"/>
                </a:cubicBezTo>
                <a:cubicBezTo>
                  <a:pt x="21312" y="20692"/>
                  <a:pt x="21560" y="20630"/>
                  <a:pt x="21777" y="20506"/>
                </a:cubicBezTo>
                <a:cubicBezTo>
                  <a:pt x="21932" y="20382"/>
                  <a:pt x="22087" y="20258"/>
                  <a:pt x="22212" y="20072"/>
                </a:cubicBezTo>
                <a:cubicBezTo>
                  <a:pt x="22212" y="20072"/>
                  <a:pt x="22212" y="20072"/>
                  <a:pt x="22212" y="20072"/>
                </a:cubicBezTo>
                <a:cubicBezTo>
                  <a:pt x="22212" y="20041"/>
                  <a:pt x="22243" y="20041"/>
                  <a:pt x="22243" y="20041"/>
                </a:cubicBezTo>
                <a:cubicBezTo>
                  <a:pt x="22925" y="18893"/>
                  <a:pt x="22367" y="15853"/>
                  <a:pt x="21901" y="14612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miter lim="3102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26"/>
          <p:cNvSpPr/>
          <p:nvPr/>
        </p:nvSpPr>
        <p:spPr>
          <a:xfrm rot="-1289662">
            <a:off x="7800444" y="361459"/>
            <a:ext cx="1123860" cy="880563"/>
          </a:xfrm>
          <a:custGeom>
            <a:avLst/>
            <a:gdLst/>
            <a:ahLst/>
            <a:cxnLst/>
            <a:rect l="l" t="t" r="r" b="b"/>
            <a:pathLst>
              <a:path w="32760" h="25668" extrusionOk="0">
                <a:moveTo>
                  <a:pt x="19197" y="1"/>
                </a:moveTo>
                <a:cubicBezTo>
                  <a:pt x="18270" y="1"/>
                  <a:pt x="17345" y="76"/>
                  <a:pt x="16442" y="255"/>
                </a:cubicBezTo>
                <a:cubicBezTo>
                  <a:pt x="13557" y="844"/>
                  <a:pt x="11541" y="2829"/>
                  <a:pt x="8656" y="3357"/>
                </a:cubicBezTo>
                <a:cubicBezTo>
                  <a:pt x="6391" y="3791"/>
                  <a:pt x="3848" y="3512"/>
                  <a:pt x="1955" y="4815"/>
                </a:cubicBezTo>
                <a:cubicBezTo>
                  <a:pt x="776" y="5590"/>
                  <a:pt x="1" y="7172"/>
                  <a:pt x="590" y="8444"/>
                </a:cubicBezTo>
                <a:cubicBezTo>
                  <a:pt x="1180" y="9716"/>
                  <a:pt x="2731" y="10119"/>
                  <a:pt x="4096" y="10212"/>
                </a:cubicBezTo>
                <a:cubicBezTo>
                  <a:pt x="5492" y="10275"/>
                  <a:pt x="6950" y="10181"/>
                  <a:pt x="8128" y="10895"/>
                </a:cubicBezTo>
                <a:cubicBezTo>
                  <a:pt x="9959" y="12012"/>
                  <a:pt x="10207" y="14555"/>
                  <a:pt x="9990" y="16696"/>
                </a:cubicBezTo>
                <a:cubicBezTo>
                  <a:pt x="9742" y="18836"/>
                  <a:pt x="9245" y="21101"/>
                  <a:pt x="10238" y="23024"/>
                </a:cubicBezTo>
                <a:cubicBezTo>
                  <a:pt x="11138" y="24749"/>
                  <a:pt x="13145" y="25668"/>
                  <a:pt x="15124" y="25668"/>
                </a:cubicBezTo>
                <a:cubicBezTo>
                  <a:pt x="15602" y="25668"/>
                  <a:pt x="16077" y="25615"/>
                  <a:pt x="16535" y="25506"/>
                </a:cubicBezTo>
                <a:cubicBezTo>
                  <a:pt x="18924" y="24979"/>
                  <a:pt x="20878" y="23304"/>
                  <a:pt x="22429" y="21411"/>
                </a:cubicBezTo>
                <a:cubicBezTo>
                  <a:pt x="23763" y="19798"/>
                  <a:pt x="24942" y="17906"/>
                  <a:pt x="26865" y="17037"/>
                </a:cubicBezTo>
                <a:cubicBezTo>
                  <a:pt x="28292" y="16417"/>
                  <a:pt x="30030" y="16386"/>
                  <a:pt x="31146" y="15300"/>
                </a:cubicBezTo>
                <a:cubicBezTo>
                  <a:pt x="32759" y="13718"/>
                  <a:pt x="32077" y="11050"/>
                  <a:pt x="31270" y="8941"/>
                </a:cubicBezTo>
                <a:cubicBezTo>
                  <a:pt x="30619" y="7203"/>
                  <a:pt x="29968" y="5435"/>
                  <a:pt x="28913" y="3915"/>
                </a:cubicBezTo>
                <a:cubicBezTo>
                  <a:pt x="27827" y="2364"/>
                  <a:pt x="26338" y="1092"/>
                  <a:pt x="24508" y="658"/>
                </a:cubicBezTo>
                <a:cubicBezTo>
                  <a:pt x="22825" y="289"/>
                  <a:pt x="21007" y="1"/>
                  <a:pt x="1919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26"/>
          <p:cNvSpPr/>
          <p:nvPr/>
        </p:nvSpPr>
        <p:spPr>
          <a:xfrm>
            <a:off x="148203" y="2886125"/>
            <a:ext cx="520942" cy="435673"/>
          </a:xfrm>
          <a:custGeom>
            <a:avLst/>
            <a:gdLst/>
            <a:ahLst/>
            <a:cxnLst/>
            <a:rect l="l" t="t" r="r" b="b"/>
            <a:pathLst>
              <a:path w="27083" h="22650" extrusionOk="0">
                <a:moveTo>
                  <a:pt x="13901" y="1"/>
                </a:moveTo>
                <a:cubicBezTo>
                  <a:pt x="11982" y="1"/>
                  <a:pt x="10040" y="788"/>
                  <a:pt x="8283" y="2704"/>
                </a:cubicBezTo>
                <a:cubicBezTo>
                  <a:pt x="6515" y="4690"/>
                  <a:pt x="6515" y="7668"/>
                  <a:pt x="4778" y="9715"/>
                </a:cubicBezTo>
                <a:cubicBezTo>
                  <a:pt x="3351" y="11328"/>
                  <a:pt x="776" y="12135"/>
                  <a:pt x="311" y="14492"/>
                </a:cubicBezTo>
                <a:cubicBezTo>
                  <a:pt x="1" y="15826"/>
                  <a:pt x="683" y="17253"/>
                  <a:pt x="1707" y="18215"/>
                </a:cubicBezTo>
                <a:cubicBezTo>
                  <a:pt x="2699" y="19177"/>
                  <a:pt x="4033" y="19735"/>
                  <a:pt x="5336" y="20169"/>
                </a:cubicBezTo>
                <a:cubicBezTo>
                  <a:pt x="8558" y="21309"/>
                  <a:pt x="13405" y="22650"/>
                  <a:pt x="17624" y="22650"/>
                </a:cubicBezTo>
                <a:cubicBezTo>
                  <a:pt x="19378" y="22650"/>
                  <a:pt x="21023" y="22418"/>
                  <a:pt x="22398" y="21844"/>
                </a:cubicBezTo>
                <a:cubicBezTo>
                  <a:pt x="27082" y="19859"/>
                  <a:pt x="25748" y="13252"/>
                  <a:pt x="24632" y="9405"/>
                </a:cubicBezTo>
                <a:cubicBezTo>
                  <a:pt x="23347" y="4908"/>
                  <a:pt x="18693" y="1"/>
                  <a:pt x="1390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643;p26"/>
          <p:cNvSpPr/>
          <p:nvPr/>
        </p:nvSpPr>
        <p:spPr>
          <a:xfrm>
            <a:off x="2230638" y="36417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26"/>
          <p:cNvSpPr/>
          <p:nvPr/>
        </p:nvSpPr>
        <p:spPr>
          <a:xfrm>
            <a:off x="947700" y="4568392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26"/>
          <p:cNvSpPr/>
          <p:nvPr/>
        </p:nvSpPr>
        <p:spPr>
          <a:xfrm>
            <a:off x="8113650" y="221102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10_1_1_1_1_1"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27"/>
          <p:cNvSpPr/>
          <p:nvPr/>
        </p:nvSpPr>
        <p:spPr>
          <a:xfrm rot="1764316">
            <a:off x="7696734" y="4132431"/>
            <a:ext cx="1146627" cy="566170"/>
          </a:xfrm>
          <a:custGeom>
            <a:avLst/>
            <a:gdLst/>
            <a:ahLst/>
            <a:cxnLst/>
            <a:rect l="l" t="t" r="r" b="b"/>
            <a:pathLst>
              <a:path w="33411" h="27188" extrusionOk="0">
                <a:moveTo>
                  <a:pt x="10380" y="0"/>
                </a:moveTo>
                <a:cubicBezTo>
                  <a:pt x="10064" y="0"/>
                  <a:pt x="9747" y="10"/>
                  <a:pt x="9431" y="30"/>
                </a:cubicBezTo>
                <a:cubicBezTo>
                  <a:pt x="6050" y="279"/>
                  <a:pt x="2544" y="1985"/>
                  <a:pt x="1210" y="5118"/>
                </a:cubicBezTo>
                <a:cubicBezTo>
                  <a:pt x="1" y="7972"/>
                  <a:pt x="807" y="11229"/>
                  <a:pt x="1645" y="14207"/>
                </a:cubicBezTo>
                <a:cubicBezTo>
                  <a:pt x="2420" y="16906"/>
                  <a:pt x="3258" y="19729"/>
                  <a:pt x="5336" y="21590"/>
                </a:cubicBezTo>
                <a:cubicBezTo>
                  <a:pt x="7229" y="23265"/>
                  <a:pt x="9803" y="23855"/>
                  <a:pt x="12285" y="24382"/>
                </a:cubicBezTo>
                <a:cubicBezTo>
                  <a:pt x="16194" y="25220"/>
                  <a:pt x="20133" y="26026"/>
                  <a:pt x="24042" y="26864"/>
                </a:cubicBezTo>
                <a:cubicBezTo>
                  <a:pt x="24791" y="27030"/>
                  <a:pt x="25576" y="27188"/>
                  <a:pt x="26334" y="27188"/>
                </a:cubicBezTo>
                <a:cubicBezTo>
                  <a:pt x="26989" y="27188"/>
                  <a:pt x="27624" y="27071"/>
                  <a:pt x="28199" y="26740"/>
                </a:cubicBezTo>
                <a:cubicBezTo>
                  <a:pt x="29192" y="26182"/>
                  <a:pt x="29781" y="25065"/>
                  <a:pt x="30215" y="23979"/>
                </a:cubicBezTo>
                <a:cubicBezTo>
                  <a:pt x="32387" y="18829"/>
                  <a:pt x="33411" y="11632"/>
                  <a:pt x="31425" y="6204"/>
                </a:cubicBezTo>
                <a:cubicBezTo>
                  <a:pt x="29781" y="1799"/>
                  <a:pt x="23484" y="2915"/>
                  <a:pt x="19389" y="1737"/>
                </a:cubicBezTo>
                <a:cubicBezTo>
                  <a:pt x="16439" y="894"/>
                  <a:pt x="13413" y="0"/>
                  <a:pt x="103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27"/>
          <p:cNvSpPr/>
          <p:nvPr/>
        </p:nvSpPr>
        <p:spPr>
          <a:xfrm>
            <a:off x="361046" y="476293"/>
            <a:ext cx="996321" cy="885633"/>
          </a:xfrm>
          <a:custGeom>
            <a:avLst/>
            <a:gdLst/>
            <a:ahLst/>
            <a:cxnLst/>
            <a:rect l="l" t="t" r="r" b="b"/>
            <a:pathLst>
              <a:path w="47247" h="41998" extrusionOk="0">
                <a:moveTo>
                  <a:pt x="30159" y="1"/>
                </a:moveTo>
                <a:cubicBezTo>
                  <a:pt x="24057" y="1"/>
                  <a:pt x="17660" y="2549"/>
                  <a:pt x="17404" y="8256"/>
                </a:cubicBezTo>
                <a:cubicBezTo>
                  <a:pt x="17280" y="10862"/>
                  <a:pt x="18707" y="13375"/>
                  <a:pt x="18459" y="15949"/>
                </a:cubicBezTo>
                <a:cubicBezTo>
                  <a:pt x="18024" y="20510"/>
                  <a:pt x="13061" y="22898"/>
                  <a:pt x="9059" y="25101"/>
                </a:cubicBezTo>
                <a:cubicBezTo>
                  <a:pt x="5678" y="26931"/>
                  <a:pt x="2328" y="29475"/>
                  <a:pt x="1149" y="33135"/>
                </a:cubicBezTo>
                <a:cubicBezTo>
                  <a:pt x="1" y="36796"/>
                  <a:pt x="2141" y="41635"/>
                  <a:pt x="5988" y="41976"/>
                </a:cubicBezTo>
                <a:cubicBezTo>
                  <a:pt x="6148" y="41991"/>
                  <a:pt x="6306" y="41998"/>
                  <a:pt x="6462" y="41998"/>
                </a:cubicBezTo>
                <a:cubicBezTo>
                  <a:pt x="10057" y="41998"/>
                  <a:pt x="12630" y="38341"/>
                  <a:pt x="15574" y="36051"/>
                </a:cubicBezTo>
                <a:cubicBezTo>
                  <a:pt x="21902" y="31088"/>
                  <a:pt x="31333" y="32174"/>
                  <a:pt x="37971" y="27613"/>
                </a:cubicBezTo>
                <a:cubicBezTo>
                  <a:pt x="45851" y="22216"/>
                  <a:pt x="47247" y="8473"/>
                  <a:pt x="39181" y="2424"/>
                </a:cubicBezTo>
                <a:cubicBezTo>
                  <a:pt x="37094" y="847"/>
                  <a:pt x="33676" y="1"/>
                  <a:pt x="3015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27"/>
          <p:cNvSpPr/>
          <p:nvPr/>
        </p:nvSpPr>
        <p:spPr>
          <a:xfrm rot="3410728">
            <a:off x="729815" y="3891949"/>
            <a:ext cx="660776" cy="563576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0" name="Google Shape;650;p27"/>
          <p:cNvGrpSpPr/>
          <p:nvPr/>
        </p:nvGrpSpPr>
        <p:grpSpPr>
          <a:xfrm>
            <a:off x="7805816" y="3895281"/>
            <a:ext cx="996320" cy="927969"/>
            <a:chOff x="3941450" y="1135400"/>
            <a:chExt cx="937625" cy="873300"/>
          </a:xfrm>
        </p:grpSpPr>
        <p:sp>
          <p:nvSpPr>
            <p:cNvPr id="651" name="Google Shape;651;p27"/>
            <p:cNvSpPr/>
            <p:nvPr/>
          </p:nvSpPr>
          <p:spPr>
            <a:xfrm>
              <a:off x="3941450" y="1135400"/>
              <a:ext cx="937625" cy="873300"/>
            </a:xfrm>
            <a:custGeom>
              <a:avLst/>
              <a:gdLst/>
              <a:ahLst/>
              <a:cxnLst/>
              <a:rect l="l" t="t" r="r" b="b"/>
              <a:pathLst>
                <a:path w="37505" h="34932" fill="none" extrusionOk="0">
                  <a:moveTo>
                    <a:pt x="18458" y="14581"/>
                  </a:moveTo>
                  <a:lnTo>
                    <a:pt x="18427" y="14581"/>
                  </a:lnTo>
                  <a:lnTo>
                    <a:pt x="13432" y="9586"/>
                  </a:lnTo>
                  <a:cubicBezTo>
                    <a:pt x="13091" y="9245"/>
                    <a:pt x="12502" y="9245"/>
                    <a:pt x="12160" y="9586"/>
                  </a:cubicBezTo>
                  <a:cubicBezTo>
                    <a:pt x="9958" y="11789"/>
                    <a:pt x="6391" y="11789"/>
                    <a:pt x="4188" y="9586"/>
                  </a:cubicBezTo>
                  <a:cubicBezTo>
                    <a:pt x="1985" y="7415"/>
                    <a:pt x="1985" y="3816"/>
                    <a:pt x="4188" y="1614"/>
                  </a:cubicBezTo>
                  <a:cubicBezTo>
                    <a:pt x="4529" y="1273"/>
                    <a:pt x="4529" y="683"/>
                    <a:pt x="4188" y="342"/>
                  </a:cubicBezTo>
                  <a:cubicBezTo>
                    <a:pt x="3816" y="1"/>
                    <a:pt x="3257" y="1"/>
                    <a:pt x="2885" y="342"/>
                  </a:cubicBezTo>
                  <a:cubicBezTo>
                    <a:pt x="0" y="3258"/>
                    <a:pt x="0" y="7973"/>
                    <a:pt x="2885" y="10889"/>
                  </a:cubicBezTo>
                  <a:cubicBezTo>
                    <a:pt x="5584" y="13588"/>
                    <a:pt x="9834" y="13774"/>
                    <a:pt x="12750" y="11479"/>
                  </a:cubicBezTo>
                  <a:lnTo>
                    <a:pt x="17155" y="15884"/>
                  </a:lnTo>
                  <a:lnTo>
                    <a:pt x="17124" y="15884"/>
                  </a:lnTo>
                  <a:cubicBezTo>
                    <a:pt x="16317" y="16690"/>
                    <a:pt x="16317" y="17993"/>
                    <a:pt x="17124" y="18800"/>
                  </a:cubicBezTo>
                  <a:lnTo>
                    <a:pt x="32448" y="34124"/>
                  </a:lnTo>
                  <a:cubicBezTo>
                    <a:pt x="33255" y="34931"/>
                    <a:pt x="34558" y="34931"/>
                    <a:pt x="35364" y="34124"/>
                  </a:cubicBezTo>
                  <a:lnTo>
                    <a:pt x="36698" y="32822"/>
                  </a:lnTo>
                  <a:cubicBezTo>
                    <a:pt x="37505" y="32015"/>
                    <a:pt x="37505" y="30712"/>
                    <a:pt x="36698" y="29906"/>
                  </a:cubicBezTo>
                  <a:lnTo>
                    <a:pt x="21374" y="14581"/>
                  </a:lnTo>
                  <a:cubicBezTo>
                    <a:pt x="20567" y="13774"/>
                    <a:pt x="19264" y="13774"/>
                    <a:pt x="18458" y="1458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7"/>
            <p:cNvSpPr/>
            <p:nvPr/>
          </p:nvSpPr>
          <p:spPr>
            <a:xfrm>
              <a:off x="4471900" y="1609250"/>
              <a:ext cx="349800" cy="342050"/>
            </a:xfrm>
            <a:custGeom>
              <a:avLst/>
              <a:gdLst/>
              <a:ahLst/>
              <a:cxnLst/>
              <a:rect l="l" t="t" r="r" b="b"/>
              <a:pathLst>
                <a:path w="13992" h="13682" fill="none" extrusionOk="0">
                  <a:moveTo>
                    <a:pt x="13526" y="11572"/>
                  </a:moveTo>
                  <a:cubicBezTo>
                    <a:pt x="13991" y="12037"/>
                    <a:pt x="13991" y="12782"/>
                    <a:pt x="13526" y="13247"/>
                  </a:cubicBezTo>
                  <a:lnTo>
                    <a:pt x="13526" y="13247"/>
                  </a:lnTo>
                  <a:cubicBezTo>
                    <a:pt x="13061" y="13681"/>
                    <a:pt x="12316" y="13681"/>
                    <a:pt x="11851" y="13247"/>
                  </a:cubicBezTo>
                  <a:lnTo>
                    <a:pt x="1" y="1366"/>
                  </a:lnTo>
                  <a:lnTo>
                    <a:pt x="1" y="1366"/>
                  </a:lnTo>
                  <a:lnTo>
                    <a:pt x="1" y="1366"/>
                  </a:lnTo>
                  <a:lnTo>
                    <a:pt x="993" y="342"/>
                  </a:lnTo>
                  <a:cubicBezTo>
                    <a:pt x="1366" y="1"/>
                    <a:pt x="1955" y="1"/>
                    <a:pt x="2327" y="342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7"/>
            <p:cNvSpPr/>
            <p:nvPr/>
          </p:nvSpPr>
          <p:spPr>
            <a:xfrm>
              <a:off x="4404425" y="1537900"/>
              <a:ext cx="67500" cy="67500"/>
            </a:xfrm>
            <a:custGeom>
              <a:avLst/>
              <a:gdLst/>
              <a:ahLst/>
              <a:cxnLst/>
              <a:rect l="l" t="t" r="r" b="b"/>
              <a:pathLst>
                <a:path w="2700" h="2700" fill="none" extrusionOk="0">
                  <a:moveTo>
                    <a:pt x="2700" y="1335"/>
                  </a:moveTo>
                  <a:cubicBezTo>
                    <a:pt x="2700" y="2079"/>
                    <a:pt x="2079" y="2700"/>
                    <a:pt x="1335" y="2700"/>
                  </a:cubicBezTo>
                  <a:cubicBezTo>
                    <a:pt x="590" y="2700"/>
                    <a:pt x="1" y="2079"/>
                    <a:pt x="1" y="1335"/>
                  </a:cubicBezTo>
                  <a:cubicBezTo>
                    <a:pt x="1" y="590"/>
                    <a:pt x="590" y="1"/>
                    <a:pt x="1335" y="1"/>
                  </a:cubicBezTo>
                  <a:cubicBezTo>
                    <a:pt x="2079" y="1"/>
                    <a:pt x="2700" y="590"/>
                    <a:pt x="2700" y="133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4" name="Google Shape;654;p27"/>
          <p:cNvSpPr/>
          <p:nvPr/>
        </p:nvSpPr>
        <p:spPr>
          <a:xfrm>
            <a:off x="729813" y="3819000"/>
            <a:ext cx="573150" cy="623575"/>
          </a:xfrm>
          <a:custGeom>
            <a:avLst/>
            <a:gdLst/>
            <a:ahLst/>
            <a:cxnLst/>
            <a:rect l="l" t="t" r="r" b="b"/>
            <a:pathLst>
              <a:path w="22926" h="24943" fill="none" extrusionOk="0">
                <a:moveTo>
                  <a:pt x="16566" y="7291"/>
                </a:moveTo>
                <a:cubicBezTo>
                  <a:pt x="16380" y="8035"/>
                  <a:pt x="15232" y="7663"/>
                  <a:pt x="15418" y="6919"/>
                </a:cubicBezTo>
                <a:cubicBezTo>
                  <a:pt x="15697" y="5895"/>
                  <a:pt x="14922" y="4437"/>
                  <a:pt x="14022" y="3941"/>
                </a:cubicBezTo>
                <a:cubicBezTo>
                  <a:pt x="13339" y="3568"/>
                  <a:pt x="13991" y="2545"/>
                  <a:pt x="14673" y="2917"/>
                </a:cubicBezTo>
                <a:cubicBezTo>
                  <a:pt x="16038" y="3692"/>
                  <a:pt x="16969" y="5771"/>
                  <a:pt x="16566" y="7291"/>
                </a:cubicBezTo>
                <a:close/>
                <a:moveTo>
                  <a:pt x="21901" y="14612"/>
                </a:moveTo>
                <a:cubicBezTo>
                  <a:pt x="21250" y="12937"/>
                  <a:pt x="20350" y="11262"/>
                  <a:pt x="19047" y="9307"/>
                </a:cubicBezTo>
                <a:lnTo>
                  <a:pt x="18985" y="9214"/>
                </a:lnTo>
                <a:cubicBezTo>
                  <a:pt x="18923" y="9121"/>
                  <a:pt x="18830" y="8997"/>
                  <a:pt x="18799" y="8873"/>
                </a:cubicBezTo>
                <a:lnTo>
                  <a:pt x="18799" y="8780"/>
                </a:lnTo>
                <a:cubicBezTo>
                  <a:pt x="18737" y="8284"/>
                  <a:pt x="18644" y="7787"/>
                  <a:pt x="18675" y="7260"/>
                </a:cubicBezTo>
                <a:cubicBezTo>
                  <a:pt x="18799" y="5181"/>
                  <a:pt x="18086" y="3289"/>
                  <a:pt x="16597" y="1676"/>
                </a:cubicBezTo>
                <a:cubicBezTo>
                  <a:pt x="15325" y="342"/>
                  <a:pt x="13433" y="1"/>
                  <a:pt x="11478" y="745"/>
                </a:cubicBezTo>
                <a:cubicBezTo>
                  <a:pt x="10206" y="1242"/>
                  <a:pt x="9152" y="2141"/>
                  <a:pt x="8314" y="3382"/>
                </a:cubicBezTo>
                <a:cubicBezTo>
                  <a:pt x="7569" y="4499"/>
                  <a:pt x="6515" y="5150"/>
                  <a:pt x="5150" y="5367"/>
                </a:cubicBezTo>
                <a:cubicBezTo>
                  <a:pt x="4374" y="5523"/>
                  <a:pt x="3661" y="5740"/>
                  <a:pt x="2916" y="6112"/>
                </a:cubicBezTo>
                <a:cubicBezTo>
                  <a:pt x="1148" y="7012"/>
                  <a:pt x="0" y="8811"/>
                  <a:pt x="0" y="10548"/>
                </a:cubicBezTo>
                <a:cubicBezTo>
                  <a:pt x="0" y="11448"/>
                  <a:pt x="279" y="12316"/>
                  <a:pt x="869" y="13247"/>
                </a:cubicBezTo>
                <a:cubicBezTo>
                  <a:pt x="1799" y="14767"/>
                  <a:pt x="3009" y="15791"/>
                  <a:pt x="4591" y="16380"/>
                </a:cubicBezTo>
                <a:cubicBezTo>
                  <a:pt x="4778" y="16442"/>
                  <a:pt x="4964" y="16535"/>
                  <a:pt x="5181" y="16628"/>
                </a:cubicBezTo>
                <a:lnTo>
                  <a:pt x="5367" y="16721"/>
                </a:lnTo>
                <a:cubicBezTo>
                  <a:pt x="5708" y="16907"/>
                  <a:pt x="5987" y="17156"/>
                  <a:pt x="6174" y="17497"/>
                </a:cubicBezTo>
                <a:cubicBezTo>
                  <a:pt x="6453" y="17962"/>
                  <a:pt x="8438" y="20754"/>
                  <a:pt x="9245" y="21685"/>
                </a:cubicBezTo>
                <a:cubicBezTo>
                  <a:pt x="10113" y="22740"/>
                  <a:pt x="11044" y="23515"/>
                  <a:pt x="12037" y="24135"/>
                </a:cubicBezTo>
                <a:cubicBezTo>
                  <a:pt x="12657" y="24508"/>
                  <a:pt x="13557" y="24942"/>
                  <a:pt x="14642" y="24911"/>
                </a:cubicBezTo>
                <a:cubicBezTo>
                  <a:pt x="14673" y="24911"/>
                  <a:pt x="14673" y="24880"/>
                  <a:pt x="14704" y="24880"/>
                </a:cubicBezTo>
                <a:cubicBezTo>
                  <a:pt x="14922" y="24849"/>
                  <a:pt x="15108" y="24787"/>
                  <a:pt x="15263" y="24663"/>
                </a:cubicBezTo>
                <a:cubicBezTo>
                  <a:pt x="15480" y="24539"/>
                  <a:pt x="15666" y="24353"/>
                  <a:pt x="15759" y="24104"/>
                </a:cubicBezTo>
                <a:cubicBezTo>
                  <a:pt x="16131" y="23236"/>
                  <a:pt x="15852" y="21778"/>
                  <a:pt x="14922" y="19699"/>
                </a:cubicBezTo>
                <a:cubicBezTo>
                  <a:pt x="14239" y="18179"/>
                  <a:pt x="13433" y="16907"/>
                  <a:pt x="13433" y="16876"/>
                </a:cubicBezTo>
                <a:cubicBezTo>
                  <a:pt x="13060" y="16318"/>
                  <a:pt x="13215" y="15574"/>
                  <a:pt x="13774" y="15201"/>
                </a:cubicBezTo>
                <a:cubicBezTo>
                  <a:pt x="14363" y="14829"/>
                  <a:pt x="15108" y="14984"/>
                  <a:pt x="15480" y="15574"/>
                </a:cubicBezTo>
                <a:cubicBezTo>
                  <a:pt x="15821" y="16101"/>
                  <a:pt x="18923" y="20692"/>
                  <a:pt x="21064" y="20692"/>
                </a:cubicBezTo>
                <a:cubicBezTo>
                  <a:pt x="21312" y="20692"/>
                  <a:pt x="21560" y="20630"/>
                  <a:pt x="21777" y="20506"/>
                </a:cubicBezTo>
                <a:cubicBezTo>
                  <a:pt x="21932" y="20382"/>
                  <a:pt x="22087" y="20258"/>
                  <a:pt x="22212" y="20072"/>
                </a:cubicBezTo>
                <a:cubicBezTo>
                  <a:pt x="22212" y="20072"/>
                  <a:pt x="22212" y="20072"/>
                  <a:pt x="22212" y="20072"/>
                </a:cubicBezTo>
                <a:cubicBezTo>
                  <a:pt x="22212" y="20041"/>
                  <a:pt x="22243" y="20041"/>
                  <a:pt x="22243" y="20041"/>
                </a:cubicBezTo>
                <a:cubicBezTo>
                  <a:pt x="22925" y="18893"/>
                  <a:pt x="22367" y="15853"/>
                  <a:pt x="21901" y="14612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miter lim="3102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5" name="Google Shape;655;p27"/>
          <p:cNvGrpSpPr/>
          <p:nvPr/>
        </p:nvGrpSpPr>
        <p:grpSpPr>
          <a:xfrm>
            <a:off x="463500" y="390750"/>
            <a:ext cx="870950" cy="904300"/>
            <a:chOff x="2934025" y="295500"/>
            <a:chExt cx="870950" cy="904300"/>
          </a:xfrm>
        </p:grpSpPr>
        <p:sp>
          <p:nvSpPr>
            <p:cNvPr id="656" name="Google Shape;656;p27"/>
            <p:cNvSpPr/>
            <p:nvPr/>
          </p:nvSpPr>
          <p:spPr>
            <a:xfrm>
              <a:off x="3504825" y="426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1210" y="310"/>
                  </a:moveTo>
                  <a:lnTo>
                    <a:pt x="4715" y="4622"/>
                  </a:lnTo>
                  <a:lnTo>
                    <a:pt x="3754" y="5429"/>
                  </a:lnTo>
                  <a:lnTo>
                    <a:pt x="217" y="1117"/>
                  </a:lnTo>
                  <a:cubicBezTo>
                    <a:pt x="0" y="838"/>
                    <a:pt x="62" y="435"/>
                    <a:pt x="310" y="217"/>
                  </a:cubicBezTo>
                  <a:lnTo>
                    <a:pt x="310" y="217"/>
                  </a:lnTo>
                  <a:cubicBezTo>
                    <a:pt x="590" y="0"/>
                    <a:pt x="993" y="62"/>
                    <a:pt x="1210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7"/>
            <p:cNvSpPr/>
            <p:nvPr/>
          </p:nvSpPr>
          <p:spPr>
            <a:xfrm>
              <a:off x="3551350" y="388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3723" y="5429"/>
                  </a:moveTo>
                  <a:lnTo>
                    <a:pt x="218" y="1117"/>
                  </a:lnTo>
                  <a:cubicBezTo>
                    <a:pt x="0" y="838"/>
                    <a:pt x="31" y="46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62" y="62"/>
                    <a:pt x="1179" y="310"/>
                  </a:cubicBezTo>
                  <a:lnTo>
                    <a:pt x="4716" y="4622"/>
                  </a:lnTo>
                  <a:lnTo>
                    <a:pt x="3723" y="542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7"/>
            <p:cNvSpPr/>
            <p:nvPr/>
          </p:nvSpPr>
          <p:spPr>
            <a:xfrm>
              <a:off x="3458275" y="464575"/>
              <a:ext cx="117925" cy="135750"/>
            </a:xfrm>
            <a:custGeom>
              <a:avLst/>
              <a:gdLst/>
              <a:ahLst/>
              <a:cxnLst/>
              <a:rect l="l" t="t" r="r" b="b"/>
              <a:pathLst>
                <a:path w="4717" h="5430" fill="none" extrusionOk="0">
                  <a:moveTo>
                    <a:pt x="1211" y="310"/>
                  </a:moveTo>
                  <a:lnTo>
                    <a:pt x="4716" y="4622"/>
                  </a:lnTo>
                  <a:lnTo>
                    <a:pt x="3754" y="5429"/>
                  </a:lnTo>
                  <a:lnTo>
                    <a:pt x="218" y="1086"/>
                  </a:lnTo>
                  <a:cubicBezTo>
                    <a:pt x="1" y="838"/>
                    <a:pt x="63" y="43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94" y="31"/>
                    <a:pt x="1211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7"/>
            <p:cNvSpPr/>
            <p:nvPr/>
          </p:nvSpPr>
          <p:spPr>
            <a:xfrm>
              <a:off x="2934025" y="473875"/>
              <a:ext cx="870950" cy="725925"/>
            </a:xfrm>
            <a:custGeom>
              <a:avLst/>
              <a:gdLst/>
              <a:ahLst/>
              <a:cxnLst/>
              <a:rect l="l" t="t" r="r" b="b"/>
              <a:pathLst>
                <a:path w="34838" h="29037" fill="none" extrusionOk="0">
                  <a:moveTo>
                    <a:pt x="32635" y="280"/>
                  </a:moveTo>
                  <a:cubicBezTo>
                    <a:pt x="32976" y="1"/>
                    <a:pt x="33472" y="63"/>
                    <a:pt x="33752" y="404"/>
                  </a:cubicBezTo>
                  <a:lnTo>
                    <a:pt x="34558" y="1396"/>
                  </a:lnTo>
                  <a:cubicBezTo>
                    <a:pt x="34837" y="1738"/>
                    <a:pt x="34775" y="2234"/>
                    <a:pt x="34434" y="2513"/>
                  </a:cubicBezTo>
                  <a:lnTo>
                    <a:pt x="2513" y="28540"/>
                  </a:lnTo>
                  <a:cubicBezTo>
                    <a:pt x="1893" y="29037"/>
                    <a:pt x="993" y="28944"/>
                    <a:pt x="497" y="28323"/>
                  </a:cubicBezTo>
                  <a:cubicBezTo>
                    <a:pt x="0" y="27703"/>
                    <a:pt x="93" y="26803"/>
                    <a:pt x="683" y="26307"/>
                  </a:cubicBezTo>
                  <a:lnTo>
                    <a:pt x="32635" y="28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7"/>
            <p:cNvSpPr/>
            <p:nvPr/>
          </p:nvSpPr>
          <p:spPr>
            <a:xfrm>
              <a:off x="3597875" y="349025"/>
              <a:ext cx="120225" cy="137275"/>
            </a:xfrm>
            <a:custGeom>
              <a:avLst/>
              <a:gdLst/>
              <a:ahLst/>
              <a:cxnLst/>
              <a:rect l="l" t="t" r="r" b="b"/>
              <a:pathLst>
                <a:path w="4809" h="5491" fill="none" extrusionOk="0">
                  <a:moveTo>
                    <a:pt x="4809" y="4622"/>
                  </a:moveTo>
                  <a:lnTo>
                    <a:pt x="3723" y="5491"/>
                  </a:lnTo>
                  <a:lnTo>
                    <a:pt x="218" y="1179"/>
                  </a:lnTo>
                  <a:cubicBezTo>
                    <a:pt x="1" y="900"/>
                    <a:pt x="32" y="527"/>
                    <a:pt x="311" y="310"/>
                  </a:cubicBezTo>
                  <a:lnTo>
                    <a:pt x="404" y="217"/>
                  </a:lnTo>
                  <a:cubicBezTo>
                    <a:pt x="683" y="0"/>
                    <a:pt x="1055" y="31"/>
                    <a:pt x="1304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7"/>
            <p:cNvSpPr/>
            <p:nvPr/>
          </p:nvSpPr>
          <p:spPr>
            <a:xfrm>
              <a:off x="3409425" y="503350"/>
              <a:ext cx="120225" cy="137300"/>
            </a:xfrm>
            <a:custGeom>
              <a:avLst/>
              <a:gdLst/>
              <a:ahLst/>
              <a:cxnLst/>
              <a:rect l="l" t="t" r="r" b="b"/>
              <a:pathLst>
                <a:path w="4809" h="5492" fill="none" extrusionOk="0">
                  <a:moveTo>
                    <a:pt x="342" y="249"/>
                  </a:moveTo>
                  <a:lnTo>
                    <a:pt x="342" y="249"/>
                  </a:lnTo>
                  <a:cubicBezTo>
                    <a:pt x="652" y="0"/>
                    <a:pt x="1117" y="31"/>
                    <a:pt x="1365" y="342"/>
                  </a:cubicBezTo>
                  <a:lnTo>
                    <a:pt x="4809" y="4592"/>
                  </a:lnTo>
                  <a:lnTo>
                    <a:pt x="3692" y="5491"/>
                  </a:lnTo>
                  <a:lnTo>
                    <a:pt x="249" y="1241"/>
                  </a:lnTo>
                  <a:cubicBezTo>
                    <a:pt x="0" y="931"/>
                    <a:pt x="31" y="497"/>
                    <a:pt x="342" y="24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7"/>
            <p:cNvSpPr/>
            <p:nvPr/>
          </p:nvSpPr>
          <p:spPr>
            <a:xfrm>
              <a:off x="3377625" y="295500"/>
              <a:ext cx="262925" cy="214850"/>
            </a:xfrm>
            <a:custGeom>
              <a:avLst/>
              <a:gdLst/>
              <a:ahLst/>
              <a:cxnLst/>
              <a:rect l="l" t="t" r="r" b="b"/>
              <a:pathLst>
                <a:path w="10517" h="8594" fill="none" extrusionOk="0">
                  <a:moveTo>
                    <a:pt x="8562" y="621"/>
                  </a:moveTo>
                  <a:cubicBezTo>
                    <a:pt x="7911" y="1117"/>
                    <a:pt x="6143" y="528"/>
                    <a:pt x="5243" y="838"/>
                  </a:cubicBezTo>
                  <a:cubicBezTo>
                    <a:pt x="4313" y="1179"/>
                    <a:pt x="3816" y="1862"/>
                    <a:pt x="3599" y="2761"/>
                  </a:cubicBezTo>
                  <a:cubicBezTo>
                    <a:pt x="3351" y="3847"/>
                    <a:pt x="3320" y="4157"/>
                    <a:pt x="2234" y="4623"/>
                  </a:cubicBezTo>
                  <a:cubicBezTo>
                    <a:pt x="1769" y="4809"/>
                    <a:pt x="1272" y="4933"/>
                    <a:pt x="869" y="5243"/>
                  </a:cubicBezTo>
                  <a:cubicBezTo>
                    <a:pt x="94" y="5802"/>
                    <a:pt x="32" y="6639"/>
                    <a:pt x="1" y="7570"/>
                  </a:cubicBezTo>
                  <a:cubicBezTo>
                    <a:pt x="1" y="8594"/>
                    <a:pt x="1583" y="8594"/>
                    <a:pt x="1614" y="7570"/>
                  </a:cubicBezTo>
                  <a:cubicBezTo>
                    <a:pt x="1614" y="6081"/>
                    <a:pt x="2948" y="6267"/>
                    <a:pt x="3940" y="5584"/>
                  </a:cubicBezTo>
                  <a:cubicBezTo>
                    <a:pt x="4344" y="5305"/>
                    <a:pt x="4623" y="4995"/>
                    <a:pt x="4809" y="4623"/>
                  </a:cubicBezTo>
                  <a:cubicBezTo>
                    <a:pt x="4964" y="4592"/>
                    <a:pt x="5088" y="4530"/>
                    <a:pt x="5181" y="4406"/>
                  </a:cubicBezTo>
                  <a:cubicBezTo>
                    <a:pt x="5864" y="3537"/>
                    <a:pt x="7073" y="3413"/>
                    <a:pt x="7849" y="2637"/>
                  </a:cubicBezTo>
                  <a:cubicBezTo>
                    <a:pt x="7942" y="2513"/>
                    <a:pt x="8004" y="2420"/>
                    <a:pt x="8035" y="2296"/>
                  </a:cubicBezTo>
                  <a:cubicBezTo>
                    <a:pt x="8656" y="2296"/>
                    <a:pt x="9152" y="2172"/>
                    <a:pt x="9710" y="1738"/>
                  </a:cubicBezTo>
                  <a:cubicBezTo>
                    <a:pt x="10517" y="1117"/>
                    <a:pt x="9369" y="1"/>
                    <a:pt x="8562" y="62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3" name="Google Shape;663;p27"/>
          <p:cNvSpPr/>
          <p:nvPr/>
        </p:nvSpPr>
        <p:spPr>
          <a:xfrm>
            <a:off x="8346687" y="1745547"/>
            <a:ext cx="455429" cy="435715"/>
          </a:xfrm>
          <a:custGeom>
            <a:avLst/>
            <a:gdLst/>
            <a:ahLst/>
            <a:cxnLst/>
            <a:rect l="l" t="t" r="r" b="b"/>
            <a:pathLst>
              <a:path w="22709" h="21726" extrusionOk="0">
                <a:moveTo>
                  <a:pt x="13131" y="1"/>
                </a:moveTo>
                <a:cubicBezTo>
                  <a:pt x="12396" y="1"/>
                  <a:pt x="11626" y="86"/>
                  <a:pt x="10827" y="264"/>
                </a:cubicBezTo>
                <a:cubicBezTo>
                  <a:pt x="8469" y="823"/>
                  <a:pt x="5057" y="2157"/>
                  <a:pt x="3289" y="3770"/>
                </a:cubicBezTo>
                <a:cubicBezTo>
                  <a:pt x="280" y="6562"/>
                  <a:pt x="2141" y="9757"/>
                  <a:pt x="1583" y="13200"/>
                </a:cubicBezTo>
                <a:cubicBezTo>
                  <a:pt x="1365" y="14410"/>
                  <a:pt x="807" y="15496"/>
                  <a:pt x="435" y="16675"/>
                </a:cubicBezTo>
                <a:cubicBezTo>
                  <a:pt x="93" y="17823"/>
                  <a:pt x="0" y="19188"/>
                  <a:pt x="683" y="20180"/>
                </a:cubicBezTo>
                <a:cubicBezTo>
                  <a:pt x="1551" y="21421"/>
                  <a:pt x="3258" y="21638"/>
                  <a:pt x="4778" y="21669"/>
                </a:cubicBezTo>
                <a:cubicBezTo>
                  <a:pt x="5677" y="21706"/>
                  <a:pt x="6578" y="21725"/>
                  <a:pt x="7479" y="21725"/>
                </a:cubicBezTo>
                <a:cubicBezTo>
                  <a:pt x="11084" y="21725"/>
                  <a:pt x="14692" y="21427"/>
                  <a:pt x="18241" y="20832"/>
                </a:cubicBezTo>
                <a:cubicBezTo>
                  <a:pt x="19668" y="20584"/>
                  <a:pt x="21250" y="20211"/>
                  <a:pt x="22057" y="19001"/>
                </a:cubicBezTo>
                <a:cubicBezTo>
                  <a:pt x="22708" y="17978"/>
                  <a:pt x="22615" y="16644"/>
                  <a:pt x="22522" y="15434"/>
                </a:cubicBezTo>
                <a:cubicBezTo>
                  <a:pt x="22305" y="13231"/>
                  <a:pt x="22088" y="11029"/>
                  <a:pt x="21870" y="8857"/>
                </a:cubicBezTo>
                <a:cubicBezTo>
                  <a:pt x="21385" y="3761"/>
                  <a:pt x="18017" y="1"/>
                  <a:pt x="1313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" name="Google Shape;664;p27"/>
          <p:cNvSpPr/>
          <p:nvPr/>
        </p:nvSpPr>
        <p:spPr>
          <a:xfrm>
            <a:off x="7309713" y="47630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27"/>
          <p:cNvSpPr/>
          <p:nvPr/>
        </p:nvSpPr>
        <p:spPr>
          <a:xfrm>
            <a:off x="325488" y="240560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27"/>
          <p:cNvSpPr/>
          <p:nvPr/>
        </p:nvSpPr>
        <p:spPr>
          <a:xfrm>
            <a:off x="3240238" y="4012780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Google Shape;667;p27"/>
          <p:cNvSpPr/>
          <p:nvPr/>
        </p:nvSpPr>
        <p:spPr>
          <a:xfrm>
            <a:off x="5659188" y="4377473"/>
            <a:ext cx="455472" cy="388472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10_1_1_1_1_1_1"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28"/>
          <p:cNvSpPr/>
          <p:nvPr/>
        </p:nvSpPr>
        <p:spPr>
          <a:xfrm rot="-6776593">
            <a:off x="26283" y="3147546"/>
            <a:ext cx="977215" cy="563575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0" name="Google Shape;670;p28"/>
          <p:cNvGrpSpPr/>
          <p:nvPr/>
        </p:nvGrpSpPr>
        <p:grpSpPr>
          <a:xfrm>
            <a:off x="301675" y="2910100"/>
            <a:ext cx="580900" cy="1038475"/>
            <a:chOff x="2429150" y="1202100"/>
            <a:chExt cx="580900" cy="1038475"/>
          </a:xfrm>
        </p:grpSpPr>
        <p:sp>
          <p:nvSpPr>
            <p:cNvPr id="671" name="Google Shape;671;p28"/>
            <p:cNvSpPr/>
            <p:nvPr/>
          </p:nvSpPr>
          <p:spPr>
            <a:xfrm>
              <a:off x="2429150" y="1397550"/>
              <a:ext cx="547550" cy="749175"/>
            </a:xfrm>
            <a:custGeom>
              <a:avLst/>
              <a:gdLst/>
              <a:ahLst/>
              <a:cxnLst/>
              <a:rect l="l" t="t" r="r" b="b"/>
              <a:pathLst>
                <a:path w="21902" h="29967" fill="none" extrusionOk="0">
                  <a:moveTo>
                    <a:pt x="12533" y="17031"/>
                  </a:moveTo>
                  <a:cubicBezTo>
                    <a:pt x="12285" y="17093"/>
                    <a:pt x="12037" y="17124"/>
                    <a:pt x="11789" y="17124"/>
                  </a:cubicBezTo>
                  <a:cubicBezTo>
                    <a:pt x="11323" y="17093"/>
                    <a:pt x="10951" y="17248"/>
                    <a:pt x="10641" y="17558"/>
                  </a:cubicBezTo>
                  <a:cubicBezTo>
                    <a:pt x="10300" y="17899"/>
                    <a:pt x="9896" y="18117"/>
                    <a:pt x="9462" y="18210"/>
                  </a:cubicBezTo>
                  <a:cubicBezTo>
                    <a:pt x="8811" y="18334"/>
                    <a:pt x="8221" y="18086"/>
                    <a:pt x="7911" y="17558"/>
                  </a:cubicBezTo>
                  <a:cubicBezTo>
                    <a:pt x="7539" y="16938"/>
                    <a:pt x="7415" y="16286"/>
                    <a:pt x="7601" y="15604"/>
                  </a:cubicBezTo>
                  <a:cubicBezTo>
                    <a:pt x="7632" y="15449"/>
                    <a:pt x="7632" y="15294"/>
                    <a:pt x="7663" y="15108"/>
                  </a:cubicBezTo>
                  <a:lnTo>
                    <a:pt x="7663" y="15077"/>
                  </a:lnTo>
                  <a:cubicBezTo>
                    <a:pt x="7663" y="15046"/>
                    <a:pt x="7632" y="15014"/>
                    <a:pt x="7632" y="14952"/>
                  </a:cubicBezTo>
                  <a:lnTo>
                    <a:pt x="7601" y="14921"/>
                  </a:lnTo>
                  <a:cubicBezTo>
                    <a:pt x="7322" y="14208"/>
                    <a:pt x="7135" y="13619"/>
                    <a:pt x="7042" y="13029"/>
                  </a:cubicBezTo>
                  <a:cubicBezTo>
                    <a:pt x="6980" y="12595"/>
                    <a:pt x="6980" y="11571"/>
                    <a:pt x="7290" y="11230"/>
                  </a:cubicBezTo>
                  <a:cubicBezTo>
                    <a:pt x="7290" y="11230"/>
                    <a:pt x="7290" y="11230"/>
                    <a:pt x="7290" y="11230"/>
                  </a:cubicBezTo>
                  <a:cubicBezTo>
                    <a:pt x="7290" y="11230"/>
                    <a:pt x="7290" y="11230"/>
                    <a:pt x="7290" y="11230"/>
                  </a:cubicBezTo>
                  <a:cubicBezTo>
                    <a:pt x="7322" y="11168"/>
                    <a:pt x="7384" y="11137"/>
                    <a:pt x="7446" y="11106"/>
                  </a:cubicBezTo>
                  <a:cubicBezTo>
                    <a:pt x="7539" y="11075"/>
                    <a:pt x="7601" y="11075"/>
                    <a:pt x="7694" y="11106"/>
                  </a:cubicBezTo>
                  <a:cubicBezTo>
                    <a:pt x="8376" y="11230"/>
                    <a:pt x="9059" y="12936"/>
                    <a:pt x="9152" y="13122"/>
                  </a:cubicBezTo>
                  <a:cubicBezTo>
                    <a:pt x="9214" y="13339"/>
                    <a:pt x="9462" y="13432"/>
                    <a:pt x="9648" y="13370"/>
                  </a:cubicBezTo>
                  <a:cubicBezTo>
                    <a:pt x="9865" y="13277"/>
                    <a:pt x="9958" y="13060"/>
                    <a:pt x="9896" y="12843"/>
                  </a:cubicBezTo>
                  <a:cubicBezTo>
                    <a:pt x="9896" y="12843"/>
                    <a:pt x="9710" y="12347"/>
                    <a:pt x="9586" y="11819"/>
                  </a:cubicBezTo>
                  <a:cubicBezTo>
                    <a:pt x="9431" y="11106"/>
                    <a:pt x="9431" y="10578"/>
                    <a:pt x="9586" y="10330"/>
                  </a:cubicBezTo>
                  <a:cubicBezTo>
                    <a:pt x="9648" y="10268"/>
                    <a:pt x="9710" y="10206"/>
                    <a:pt x="9803" y="10175"/>
                  </a:cubicBezTo>
                  <a:cubicBezTo>
                    <a:pt x="9865" y="10175"/>
                    <a:pt x="9927" y="10144"/>
                    <a:pt x="9989" y="10144"/>
                  </a:cubicBezTo>
                  <a:cubicBezTo>
                    <a:pt x="9989" y="10144"/>
                    <a:pt x="9989" y="10144"/>
                    <a:pt x="9989" y="10144"/>
                  </a:cubicBezTo>
                  <a:cubicBezTo>
                    <a:pt x="10362" y="10206"/>
                    <a:pt x="10610" y="10423"/>
                    <a:pt x="10796" y="10578"/>
                  </a:cubicBezTo>
                  <a:cubicBezTo>
                    <a:pt x="11075" y="10827"/>
                    <a:pt x="11323" y="11168"/>
                    <a:pt x="11540" y="11540"/>
                  </a:cubicBezTo>
                  <a:cubicBezTo>
                    <a:pt x="11727" y="11912"/>
                    <a:pt x="12161" y="12936"/>
                    <a:pt x="12223" y="13122"/>
                  </a:cubicBezTo>
                  <a:cubicBezTo>
                    <a:pt x="12285" y="13246"/>
                    <a:pt x="12347" y="13339"/>
                    <a:pt x="12440" y="13401"/>
                  </a:cubicBezTo>
                  <a:lnTo>
                    <a:pt x="12502" y="13463"/>
                  </a:lnTo>
                  <a:cubicBezTo>
                    <a:pt x="12564" y="13494"/>
                    <a:pt x="12626" y="13556"/>
                    <a:pt x="12657" y="13587"/>
                  </a:cubicBezTo>
                  <a:cubicBezTo>
                    <a:pt x="13123" y="13867"/>
                    <a:pt x="13464" y="14270"/>
                    <a:pt x="13650" y="14828"/>
                  </a:cubicBezTo>
                  <a:cubicBezTo>
                    <a:pt x="13774" y="15170"/>
                    <a:pt x="13805" y="15480"/>
                    <a:pt x="13743" y="15759"/>
                  </a:cubicBezTo>
                  <a:cubicBezTo>
                    <a:pt x="13650" y="16348"/>
                    <a:pt x="13154" y="16845"/>
                    <a:pt x="12533" y="17031"/>
                  </a:cubicBezTo>
                  <a:close/>
                  <a:moveTo>
                    <a:pt x="12409" y="1427"/>
                  </a:moveTo>
                  <a:cubicBezTo>
                    <a:pt x="12037" y="465"/>
                    <a:pt x="11013" y="0"/>
                    <a:pt x="10082" y="341"/>
                  </a:cubicBezTo>
                  <a:lnTo>
                    <a:pt x="9307" y="590"/>
                  </a:lnTo>
                  <a:lnTo>
                    <a:pt x="2234" y="3071"/>
                  </a:lnTo>
                  <a:lnTo>
                    <a:pt x="1458" y="3319"/>
                  </a:lnTo>
                  <a:cubicBezTo>
                    <a:pt x="497" y="3661"/>
                    <a:pt x="0" y="4684"/>
                    <a:pt x="311" y="5615"/>
                  </a:cubicBezTo>
                  <a:lnTo>
                    <a:pt x="7508" y="29967"/>
                  </a:lnTo>
                  <a:lnTo>
                    <a:pt x="21902" y="24972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8"/>
            <p:cNvSpPr/>
            <p:nvPr/>
          </p:nvSpPr>
          <p:spPr>
            <a:xfrm>
              <a:off x="2625350" y="2046675"/>
              <a:ext cx="384700" cy="193900"/>
            </a:xfrm>
            <a:custGeom>
              <a:avLst/>
              <a:gdLst/>
              <a:ahLst/>
              <a:cxnLst/>
              <a:rect l="l" t="t" r="r" b="b"/>
              <a:pathLst>
                <a:path w="15388" h="7756" fill="none" extrusionOk="0">
                  <a:moveTo>
                    <a:pt x="14426" y="0"/>
                  </a:moveTo>
                  <a:lnTo>
                    <a:pt x="1" y="5026"/>
                  </a:lnTo>
                  <a:lnTo>
                    <a:pt x="932" y="7755"/>
                  </a:lnTo>
                  <a:lnTo>
                    <a:pt x="15387" y="273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8"/>
            <p:cNvSpPr/>
            <p:nvPr/>
          </p:nvSpPr>
          <p:spPr>
            <a:xfrm>
              <a:off x="2435350" y="1202100"/>
              <a:ext cx="204000" cy="242000"/>
            </a:xfrm>
            <a:custGeom>
              <a:avLst/>
              <a:gdLst/>
              <a:ahLst/>
              <a:cxnLst/>
              <a:rect l="l" t="t" r="r" b="b"/>
              <a:pathLst>
                <a:path w="8160" h="9680" fill="none" extrusionOk="0">
                  <a:moveTo>
                    <a:pt x="8159" y="7601"/>
                  </a:moveTo>
                  <a:lnTo>
                    <a:pt x="4871" y="1"/>
                  </a:lnTo>
                  <a:lnTo>
                    <a:pt x="1" y="1676"/>
                  </a:lnTo>
                  <a:lnTo>
                    <a:pt x="2172" y="967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8"/>
            <p:cNvSpPr/>
            <p:nvPr/>
          </p:nvSpPr>
          <p:spPr>
            <a:xfrm>
              <a:off x="2603650" y="1651150"/>
              <a:ext cx="170625" cy="204750"/>
            </a:xfrm>
            <a:custGeom>
              <a:avLst/>
              <a:gdLst/>
              <a:ahLst/>
              <a:cxnLst/>
              <a:rect l="l" t="t" r="r" b="b"/>
              <a:pathLst>
                <a:path w="6825" h="8190" fill="none" extrusionOk="0">
                  <a:moveTo>
                    <a:pt x="6670" y="4684"/>
                  </a:moveTo>
                  <a:cubicBezTo>
                    <a:pt x="6484" y="4126"/>
                    <a:pt x="6143" y="3723"/>
                    <a:pt x="5677" y="3443"/>
                  </a:cubicBezTo>
                  <a:cubicBezTo>
                    <a:pt x="5646" y="3412"/>
                    <a:pt x="5584" y="3350"/>
                    <a:pt x="5522" y="3319"/>
                  </a:cubicBezTo>
                  <a:lnTo>
                    <a:pt x="5460" y="3257"/>
                  </a:lnTo>
                  <a:cubicBezTo>
                    <a:pt x="5367" y="3195"/>
                    <a:pt x="5305" y="3102"/>
                    <a:pt x="5243" y="2978"/>
                  </a:cubicBezTo>
                  <a:cubicBezTo>
                    <a:pt x="5181" y="2792"/>
                    <a:pt x="4747" y="1768"/>
                    <a:pt x="4560" y="1396"/>
                  </a:cubicBezTo>
                  <a:cubicBezTo>
                    <a:pt x="4343" y="1024"/>
                    <a:pt x="4095" y="683"/>
                    <a:pt x="3816" y="434"/>
                  </a:cubicBezTo>
                  <a:cubicBezTo>
                    <a:pt x="3630" y="279"/>
                    <a:pt x="3382" y="62"/>
                    <a:pt x="3009" y="0"/>
                  </a:cubicBezTo>
                  <a:cubicBezTo>
                    <a:pt x="3009" y="0"/>
                    <a:pt x="3009" y="0"/>
                    <a:pt x="3009" y="0"/>
                  </a:cubicBezTo>
                  <a:cubicBezTo>
                    <a:pt x="2947" y="0"/>
                    <a:pt x="2885" y="31"/>
                    <a:pt x="2823" y="31"/>
                  </a:cubicBezTo>
                  <a:cubicBezTo>
                    <a:pt x="2730" y="62"/>
                    <a:pt x="2668" y="124"/>
                    <a:pt x="2606" y="186"/>
                  </a:cubicBezTo>
                  <a:cubicBezTo>
                    <a:pt x="2451" y="434"/>
                    <a:pt x="2451" y="962"/>
                    <a:pt x="2606" y="1675"/>
                  </a:cubicBezTo>
                  <a:cubicBezTo>
                    <a:pt x="2730" y="2203"/>
                    <a:pt x="2916" y="2699"/>
                    <a:pt x="2916" y="2699"/>
                  </a:cubicBezTo>
                  <a:cubicBezTo>
                    <a:pt x="2978" y="2916"/>
                    <a:pt x="2885" y="3133"/>
                    <a:pt x="2668" y="3226"/>
                  </a:cubicBezTo>
                  <a:cubicBezTo>
                    <a:pt x="2482" y="3288"/>
                    <a:pt x="2234" y="3195"/>
                    <a:pt x="2172" y="2978"/>
                  </a:cubicBezTo>
                  <a:cubicBezTo>
                    <a:pt x="2079" y="2792"/>
                    <a:pt x="1396" y="1086"/>
                    <a:pt x="714" y="962"/>
                  </a:cubicBezTo>
                  <a:cubicBezTo>
                    <a:pt x="621" y="931"/>
                    <a:pt x="559" y="931"/>
                    <a:pt x="466" y="962"/>
                  </a:cubicBezTo>
                  <a:cubicBezTo>
                    <a:pt x="404" y="993"/>
                    <a:pt x="342" y="1024"/>
                    <a:pt x="310" y="1086"/>
                  </a:cubicBezTo>
                  <a:cubicBezTo>
                    <a:pt x="310" y="1086"/>
                    <a:pt x="310" y="1086"/>
                    <a:pt x="310" y="1086"/>
                  </a:cubicBezTo>
                  <a:cubicBezTo>
                    <a:pt x="310" y="1086"/>
                    <a:pt x="310" y="1086"/>
                    <a:pt x="310" y="1086"/>
                  </a:cubicBezTo>
                  <a:cubicBezTo>
                    <a:pt x="0" y="1427"/>
                    <a:pt x="0" y="2451"/>
                    <a:pt x="62" y="2885"/>
                  </a:cubicBezTo>
                  <a:cubicBezTo>
                    <a:pt x="155" y="3475"/>
                    <a:pt x="342" y="4064"/>
                    <a:pt x="621" y="4777"/>
                  </a:cubicBezTo>
                  <a:lnTo>
                    <a:pt x="652" y="4808"/>
                  </a:lnTo>
                  <a:cubicBezTo>
                    <a:pt x="652" y="4870"/>
                    <a:pt x="683" y="4902"/>
                    <a:pt x="683" y="4933"/>
                  </a:cubicBezTo>
                  <a:lnTo>
                    <a:pt x="683" y="4964"/>
                  </a:lnTo>
                  <a:cubicBezTo>
                    <a:pt x="652" y="5150"/>
                    <a:pt x="652" y="5305"/>
                    <a:pt x="621" y="5460"/>
                  </a:cubicBezTo>
                  <a:cubicBezTo>
                    <a:pt x="435" y="6142"/>
                    <a:pt x="559" y="6794"/>
                    <a:pt x="931" y="7414"/>
                  </a:cubicBezTo>
                  <a:cubicBezTo>
                    <a:pt x="1241" y="7942"/>
                    <a:pt x="1831" y="8190"/>
                    <a:pt x="2482" y="8066"/>
                  </a:cubicBezTo>
                  <a:cubicBezTo>
                    <a:pt x="2916" y="7973"/>
                    <a:pt x="3320" y="7755"/>
                    <a:pt x="3661" y="7414"/>
                  </a:cubicBezTo>
                  <a:cubicBezTo>
                    <a:pt x="3971" y="7104"/>
                    <a:pt x="4343" y="6949"/>
                    <a:pt x="4809" y="6980"/>
                  </a:cubicBezTo>
                  <a:cubicBezTo>
                    <a:pt x="5057" y="6980"/>
                    <a:pt x="5305" y="6949"/>
                    <a:pt x="5553" y="6887"/>
                  </a:cubicBezTo>
                  <a:cubicBezTo>
                    <a:pt x="6174" y="6701"/>
                    <a:pt x="6670" y="6204"/>
                    <a:pt x="6763" y="5615"/>
                  </a:cubicBezTo>
                  <a:cubicBezTo>
                    <a:pt x="6825" y="5336"/>
                    <a:pt x="6794" y="5026"/>
                    <a:pt x="6670" y="4684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5" name="Google Shape;675;p28"/>
          <p:cNvSpPr/>
          <p:nvPr/>
        </p:nvSpPr>
        <p:spPr>
          <a:xfrm rot="-6689695">
            <a:off x="8012432" y="2237603"/>
            <a:ext cx="852932" cy="668287"/>
          </a:xfrm>
          <a:custGeom>
            <a:avLst/>
            <a:gdLst/>
            <a:ahLst/>
            <a:cxnLst/>
            <a:rect l="l" t="t" r="r" b="b"/>
            <a:pathLst>
              <a:path w="32760" h="25668" extrusionOk="0">
                <a:moveTo>
                  <a:pt x="19197" y="1"/>
                </a:moveTo>
                <a:cubicBezTo>
                  <a:pt x="18270" y="1"/>
                  <a:pt x="17345" y="76"/>
                  <a:pt x="16442" y="255"/>
                </a:cubicBezTo>
                <a:cubicBezTo>
                  <a:pt x="13557" y="844"/>
                  <a:pt x="11541" y="2829"/>
                  <a:pt x="8656" y="3357"/>
                </a:cubicBezTo>
                <a:cubicBezTo>
                  <a:pt x="6391" y="3791"/>
                  <a:pt x="3848" y="3512"/>
                  <a:pt x="1955" y="4815"/>
                </a:cubicBezTo>
                <a:cubicBezTo>
                  <a:pt x="776" y="5590"/>
                  <a:pt x="1" y="7172"/>
                  <a:pt x="590" y="8444"/>
                </a:cubicBezTo>
                <a:cubicBezTo>
                  <a:pt x="1180" y="9716"/>
                  <a:pt x="2731" y="10119"/>
                  <a:pt x="4096" y="10212"/>
                </a:cubicBezTo>
                <a:cubicBezTo>
                  <a:pt x="5492" y="10275"/>
                  <a:pt x="6950" y="10181"/>
                  <a:pt x="8128" y="10895"/>
                </a:cubicBezTo>
                <a:cubicBezTo>
                  <a:pt x="9959" y="12012"/>
                  <a:pt x="10207" y="14555"/>
                  <a:pt x="9990" y="16696"/>
                </a:cubicBezTo>
                <a:cubicBezTo>
                  <a:pt x="9742" y="18836"/>
                  <a:pt x="9245" y="21101"/>
                  <a:pt x="10238" y="23024"/>
                </a:cubicBezTo>
                <a:cubicBezTo>
                  <a:pt x="11138" y="24749"/>
                  <a:pt x="13145" y="25668"/>
                  <a:pt x="15124" y="25668"/>
                </a:cubicBezTo>
                <a:cubicBezTo>
                  <a:pt x="15602" y="25668"/>
                  <a:pt x="16077" y="25615"/>
                  <a:pt x="16535" y="25506"/>
                </a:cubicBezTo>
                <a:cubicBezTo>
                  <a:pt x="18924" y="24979"/>
                  <a:pt x="20878" y="23304"/>
                  <a:pt x="22429" y="21411"/>
                </a:cubicBezTo>
                <a:cubicBezTo>
                  <a:pt x="23763" y="19798"/>
                  <a:pt x="24942" y="17906"/>
                  <a:pt x="26865" y="17037"/>
                </a:cubicBezTo>
                <a:cubicBezTo>
                  <a:pt x="28292" y="16417"/>
                  <a:pt x="30030" y="16386"/>
                  <a:pt x="31146" y="15300"/>
                </a:cubicBezTo>
                <a:cubicBezTo>
                  <a:pt x="32759" y="13718"/>
                  <a:pt x="32077" y="11050"/>
                  <a:pt x="31270" y="8941"/>
                </a:cubicBezTo>
                <a:cubicBezTo>
                  <a:pt x="30619" y="7203"/>
                  <a:pt x="29968" y="5435"/>
                  <a:pt x="28913" y="3915"/>
                </a:cubicBezTo>
                <a:cubicBezTo>
                  <a:pt x="27827" y="2364"/>
                  <a:pt x="26338" y="1092"/>
                  <a:pt x="24508" y="658"/>
                </a:cubicBezTo>
                <a:cubicBezTo>
                  <a:pt x="22825" y="289"/>
                  <a:pt x="21007" y="1"/>
                  <a:pt x="1919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6" name="Google Shape;676;p28"/>
          <p:cNvGrpSpPr/>
          <p:nvPr/>
        </p:nvGrpSpPr>
        <p:grpSpPr>
          <a:xfrm rot="-5400000">
            <a:off x="8035407" y="2167473"/>
            <a:ext cx="806938" cy="808703"/>
            <a:chOff x="2406650" y="2182375"/>
            <a:chExt cx="1063300" cy="1065625"/>
          </a:xfrm>
        </p:grpSpPr>
        <p:sp>
          <p:nvSpPr>
            <p:cNvPr id="677" name="Google Shape;677;p28"/>
            <p:cNvSpPr/>
            <p:nvPr/>
          </p:nvSpPr>
          <p:spPr>
            <a:xfrm>
              <a:off x="3094550" y="2182375"/>
              <a:ext cx="150475" cy="211750"/>
            </a:xfrm>
            <a:custGeom>
              <a:avLst/>
              <a:gdLst/>
              <a:ahLst/>
              <a:cxnLst/>
              <a:rect l="l" t="t" r="r" b="b"/>
              <a:pathLst>
                <a:path w="6019" h="8470" fill="none" extrusionOk="0">
                  <a:moveTo>
                    <a:pt x="4561" y="1"/>
                  </a:moveTo>
                  <a:lnTo>
                    <a:pt x="4561" y="1"/>
                  </a:lnTo>
                  <a:lnTo>
                    <a:pt x="6019" y="3103"/>
                  </a:lnTo>
                  <a:cubicBezTo>
                    <a:pt x="3941" y="5181"/>
                    <a:pt x="3816" y="6298"/>
                    <a:pt x="3413" y="7632"/>
                  </a:cubicBezTo>
                  <a:cubicBezTo>
                    <a:pt x="3382" y="7632"/>
                    <a:pt x="3320" y="7632"/>
                    <a:pt x="3289" y="7632"/>
                  </a:cubicBezTo>
                  <a:cubicBezTo>
                    <a:pt x="3227" y="7632"/>
                    <a:pt x="3134" y="7632"/>
                    <a:pt x="3072" y="7601"/>
                  </a:cubicBezTo>
                  <a:cubicBezTo>
                    <a:pt x="2979" y="7601"/>
                    <a:pt x="2917" y="7601"/>
                    <a:pt x="2855" y="7601"/>
                  </a:cubicBezTo>
                  <a:cubicBezTo>
                    <a:pt x="2793" y="7601"/>
                    <a:pt x="2762" y="7601"/>
                    <a:pt x="2700" y="7601"/>
                  </a:cubicBezTo>
                  <a:cubicBezTo>
                    <a:pt x="2638" y="7601"/>
                    <a:pt x="2607" y="7601"/>
                    <a:pt x="2545" y="7601"/>
                  </a:cubicBezTo>
                  <a:cubicBezTo>
                    <a:pt x="2514" y="7601"/>
                    <a:pt x="2483" y="7601"/>
                    <a:pt x="2420" y="7601"/>
                  </a:cubicBezTo>
                  <a:cubicBezTo>
                    <a:pt x="2296" y="7632"/>
                    <a:pt x="2172" y="7632"/>
                    <a:pt x="2079" y="7632"/>
                  </a:cubicBezTo>
                  <a:cubicBezTo>
                    <a:pt x="2048" y="7663"/>
                    <a:pt x="2017" y="7663"/>
                    <a:pt x="2017" y="7663"/>
                  </a:cubicBezTo>
                  <a:cubicBezTo>
                    <a:pt x="1862" y="7663"/>
                    <a:pt x="1738" y="7694"/>
                    <a:pt x="1614" y="7725"/>
                  </a:cubicBezTo>
                  <a:cubicBezTo>
                    <a:pt x="1583" y="7725"/>
                    <a:pt x="1583" y="7725"/>
                    <a:pt x="1583" y="7725"/>
                  </a:cubicBezTo>
                  <a:cubicBezTo>
                    <a:pt x="1459" y="7787"/>
                    <a:pt x="1304" y="7818"/>
                    <a:pt x="1180" y="7849"/>
                  </a:cubicBezTo>
                  <a:cubicBezTo>
                    <a:pt x="1180" y="7849"/>
                    <a:pt x="1149" y="7880"/>
                    <a:pt x="1149" y="7880"/>
                  </a:cubicBezTo>
                  <a:cubicBezTo>
                    <a:pt x="1025" y="7911"/>
                    <a:pt x="900" y="7973"/>
                    <a:pt x="807" y="8004"/>
                  </a:cubicBezTo>
                  <a:cubicBezTo>
                    <a:pt x="776" y="8035"/>
                    <a:pt x="745" y="8035"/>
                    <a:pt x="714" y="8066"/>
                  </a:cubicBezTo>
                  <a:cubicBezTo>
                    <a:pt x="621" y="8097"/>
                    <a:pt x="528" y="8159"/>
                    <a:pt x="435" y="8190"/>
                  </a:cubicBezTo>
                  <a:cubicBezTo>
                    <a:pt x="373" y="8222"/>
                    <a:pt x="342" y="8253"/>
                    <a:pt x="280" y="8284"/>
                  </a:cubicBezTo>
                  <a:cubicBezTo>
                    <a:pt x="218" y="8315"/>
                    <a:pt x="156" y="8377"/>
                    <a:pt x="94" y="8408"/>
                  </a:cubicBezTo>
                  <a:cubicBezTo>
                    <a:pt x="63" y="8439"/>
                    <a:pt x="32" y="8439"/>
                    <a:pt x="1" y="8470"/>
                  </a:cubicBezTo>
                  <a:cubicBezTo>
                    <a:pt x="342" y="5709"/>
                    <a:pt x="2017" y="2545"/>
                    <a:pt x="456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8"/>
            <p:cNvSpPr/>
            <p:nvPr/>
          </p:nvSpPr>
          <p:spPr>
            <a:xfrm>
              <a:off x="2406650" y="2384800"/>
              <a:ext cx="677075" cy="339700"/>
            </a:xfrm>
            <a:custGeom>
              <a:avLst/>
              <a:gdLst/>
              <a:ahLst/>
              <a:cxnLst/>
              <a:rect l="l" t="t" r="r" b="b"/>
              <a:pathLst>
                <a:path w="27083" h="13588" fill="none" extrusionOk="0">
                  <a:moveTo>
                    <a:pt x="25842" y="2451"/>
                  </a:moveTo>
                  <a:cubicBezTo>
                    <a:pt x="25842" y="2513"/>
                    <a:pt x="25811" y="2575"/>
                    <a:pt x="25780" y="2637"/>
                  </a:cubicBezTo>
                  <a:cubicBezTo>
                    <a:pt x="25749" y="2730"/>
                    <a:pt x="25749" y="2792"/>
                    <a:pt x="25718" y="2885"/>
                  </a:cubicBezTo>
                  <a:cubicBezTo>
                    <a:pt x="25687" y="2947"/>
                    <a:pt x="25687" y="3010"/>
                    <a:pt x="25656" y="3072"/>
                  </a:cubicBezTo>
                  <a:cubicBezTo>
                    <a:pt x="25656" y="3134"/>
                    <a:pt x="25624" y="3227"/>
                    <a:pt x="25593" y="3289"/>
                  </a:cubicBezTo>
                  <a:cubicBezTo>
                    <a:pt x="25593" y="3351"/>
                    <a:pt x="25593" y="3413"/>
                    <a:pt x="25562" y="3506"/>
                  </a:cubicBezTo>
                  <a:cubicBezTo>
                    <a:pt x="25562" y="3506"/>
                    <a:pt x="25562" y="3537"/>
                    <a:pt x="25562" y="3568"/>
                  </a:cubicBezTo>
                  <a:cubicBezTo>
                    <a:pt x="24601" y="3289"/>
                    <a:pt x="23577" y="3165"/>
                    <a:pt x="22491" y="3165"/>
                  </a:cubicBezTo>
                  <a:cubicBezTo>
                    <a:pt x="16349" y="3196"/>
                    <a:pt x="8594" y="7166"/>
                    <a:pt x="2265" y="13588"/>
                  </a:cubicBezTo>
                  <a:lnTo>
                    <a:pt x="1" y="11323"/>
                  </a:lnTo>
                  <a:lnTo>
                    <a:pt x="1" y="11323"/>
                  </a:lnTo>
                  <a:cubicBezTo>
                    <a:pt x="7012" y="4281"/>
                    <a:pt x="15418" y="31"/>
                    <a:pt x="22522" y="0"/>
                  </a:cubicBezTo>
                  <a:cubicBezTo>
                    <a:pt x="24166" y="0"/>
                    <a:pt x="25718" y="249"/>
                    <a:pt x="27083" y="714"/>
                  </a:cubicBezTo>
                  <a:cubicBezTo>
                    <a:pt x="27083" y="714"/>
                    <a:pt x="27083" y="714"/>
                    <a:pt x="27051" y="745"/>
                  </a:cubicBezTo>
                  <a:cubicBezTo>
                    <a:pt x="27020" y="776"/>
                    <a:pt x="26958" y="838"/>
                    <a:pt x="26927" y="869"/>
                  </a:cubicBezTo>
                  <a:cubicBezTo>
                    <a:pt x="26865" y="931"/>
                    <a:pt x="26803" y="993"/>
                    <a:pt x="26772" y="1024"/>
                  </a:cubicBezTo>
                  <a:cubicBezTo>
                    <a:pt x="26710" y="1086"/>
                    <a:pt x="26679" y="1148"/>
                    <a:pt x="26617" y="1179"/>
                  </a:cubicBezTo>
                  <a:cubicBezTo>
                    <a:pt x="26586" y="1241"/>
                    <a:pt x="26524" y="1303"/>
                    <a:pt x="26493" y="1365"/>
                  </a:cubicBezTo>
                  <a:cubicBezTo>
                    <a:pt x="26462" y="1427"/>
                    <a:pt x="26400" y="1458"/>
                    <a:pt x="26369" y="1520"/>
                  </a:cubicBezTo>
                  <a:cubicBezTo>
                    <a:pt x="26338" y="1583"/>
                    <a:pt x="26276" y="1645"/>
                    <a:pt x="26245" y="1707"/>
                  </a:cubicBezTo>
                  <a:cubicBezTo>
                    <a:pt x="26214" y="1769"/>
                    <a:pt x="26183" y="1831"/>
                    <a:pt x="26152" y="1862"/>
                  </a:cubicBezTo>
                  <a:cubicBezTo>
                    <a:pt x="26121" y="1955"/>
                    <a:pt x="26059" y="2017"/>
                    <a:pt x="26028" y="2079"/>
                  </a:cubicBezTo>
                  <a:cubicBezTo>
                    <a:pt x="25997" y="2141"/>
                    <a:pt x="25966" y="2203"/>
                    <a:pt x="25935" y="2265"/>
                  </a:cubicBezTo>
                  <a:cubicBezTo>
                    <a:pt x="25904" y="2327"/>
                    <a:pt x="25873" y="2389"/>
                    <a:pt x="25842" y="245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8"/>
            <p:cNvSpPr/>
            <p:nvPr/>
          </p:nvSpPr>
          <p:spPr>
            <a:xfrm>
              <a:off x="2934025" y="2567825"/>
              <a:ext cx="380025" cy="680175"/>
            </a:xfrm>
            <a:custGeom>
              <a:avLst/>
              <a:gdLst/>
              <a:ahLst/>
              <a:cxnLst/>
              <a:rect l="l" t="t" r="r" b="b"/>
              <a:pathLst>
                <a:path w="15201" h="27207" fill="none" extrusionOk="0">
                  <a:moveTo>
                    <a:pt x="2234" y="27206"/>
                  </a:moveTo>
                  <a:lnTo>
                    <a:pt x="2234" y="27206"/>
                  </a:lnTo>
                  <a:lnTo>
                    <a:pt x="0" y="24942"/>
                  </a:lnTo>
                  <a:cubicBezTo>
                    <a:pt x="7601" y="17279"/>
                    <a:pt x="11602" y="7756"/>
                    <a:pt x="9834" y="1552"/>
                  </a:cubicBezTo>
                  <a:cubicBezTo>
                    <a:pt x="9865" y="1552"/>
                    <a:pt x="9896" y="1552"/>
                    <a:pt x="9896" y="1552"/>
                  </a:cubicBezTo>
                  <a:cubicBezTo>
                    <a:pt x="9958" y="1552"/>
                    <a:pt x="10051" y="1521"/>
                    <a:pt x="10113" y="1521"/>
                  </a:cubicBezTo>
                  <a:cubicBezTo>
                    <a:pt x="10175" y="1490"/>
                    <a:pt x="10268" y="1490"/>
                    <a:pt x="10330" y="1458"/>
                  </a:cubicBezTo>
                  <a:cubicBezTo>
                    <a:pt x="10393" y="1458"/>
                    <a:pt x="10455" y="1427"/>
                    <a:pt x="10517" y="1396"/>
                  </a:cubicBezTo>
                  <a:cubicBezTo>
                    <a:pt x="10610" y="1396"/>
                    <a:pt x="10672" y="1365"/>
                    <a:pt x="10734" y="1334"/>
                  </a:cubicBezTo>
                  <a:cubicBezTo>
                    <a:pt x="10796" y="1303"/>
                    <a:pt x="10858" y="1272"/>
                    <a:pt x="10920" y="1272"/>
                  </a:cubicBezTo>
                  <a:cubicBezTo>
                    <a:pt x="11013" y="1241"/>
                    <a:pt x="11075" y="1210"/>
                    <a:pt x="11137" y="1179"/>
                  </a:cubicBezTo>
                  <a:cubicBezTo>
                    <a:pt x="11199" y="1148"/>
                    <a:pt x="11261" y="1117"/>
                    <a:pt x="11323" y="1086"/>
                  </a:cubicBezTo>
                  <a:cubicBezTo>
                    <a:pt x="11385" y="1055"/>
                    <a:pt x="11447" y="993"/>
                    <a:pt x="11509" y="962"/>
                  </a:cubicBezTo>
                  <a:cubicBezTo>
                    <a:pt x="11571" y="931"/>
                    <a:pt x="11633" y="900"/>
                    <a:pt x="11695" y="869"/>
                  </a:cubicBezTo>
                  <a:cubicBezTo>
                    <a:pt x="11757" y="838"/>
                    <a:pt x="11820" y="776"/>
                    <a:pt x="11882" y="745"/>
                  </a:cubicBezTo>
                  <a:cubicBezTo>
                    <a:pt x="11913" y="714"/>
                    <a:pt x="11975" y="652"/>
                    <a:pt x="12037" y="621"/>
                  </a:cubicBezTo>
                  <a:cubicBezTo>
                    <a:pt x="12099" y="590"/>
                    <a:pt x="12161" y="528"/>
                    <a:pt x="12192" y="466"/>
                  </a:cubicBezTo>
                  <a:cubicBezTo>
                    <a:pt x="12254" y="435"/>
                    <a:pt x="12316" y="404"/>
                    <a:pt x="12347" y="342"/>
                  </a:cubicBezTo>
                  <a:cubicBezTo>
                    <a:pt x="12409" y="311"/>
                    <a:pt x="12471" y="249"/>
                    <a:pt x="12502" y="187"/>
                  </a:cubicBezTo>
                  <a:cubicBezTo>
                    <a:pt x="12564" y="156"/>
                    <a:pt x="12595" y="94"/>
                    <a:pt x="12657" y="63"/>
                  </a:cubicBezTo>
                  <a:cubicBezTo>
                    <a:pt x="12657" y="32"/>
                    <a:pt x="12657" y="32"/>
                    <a:pt x="12688" y="0"/>
                  </a:cubicBezTo>
                  <a:cubicBezTo>
                    <a:pt x="15201" y="7291"/>
                    <a:pt x="10920" y="18458"/>
                    <a:pt x="2234" y="2720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8"/>
            <p:cNvSpPr/>
            <p:nvPr/>
          </p:nvSpPr>
          <p:spPr>
            <a:xfrm>
              <a:off x="3258975" y="2411175"/>
              <a:ext cx="210975" cy="146600"/>
            </a:xfrm>
            <a:custGeom>
              <a:avLst/>
              <a:gdLst/>
              <a:ahLst/>
              <a:cxnLst/>
              <a:rect l="l" t="t" r="r" b="b"/>
              <a:pathLst>
                <a:path w="8439" h="5864" fill="none" extrusionOk="0">
                  <a:moveTo>
                    <a:pt x="0" y="5863"/>
                  </a:moveTo>
                  <a:cubicBezTo>
                    <a:pt x="31" y="5832"/>
                    <a:pt x="62" y="5801"/>
                    <a:pt x="93" y="5739"/>
                  </a:cubicBezTo>
                  <a:cubicBezTo>
                    <a:pt x="124" y="5708"/>
                    <a:pt x="124" y="5677"/>
                    <a:pt x="155" y="5646"/>
                  </a:cubicBezTo>
                  <a:cubicBezTo>
                    <a:pt x="217" y="5553"/>
                    <a:pt x="280" y="5429"/>
                    <a:pt x="311" y="5336"/>
                  </a:cubicBezTo>
                  <a:cubicBezTo>
                    <a:pt x="342" y="5336"/>
                    <a:pt x="342" y="5305"/>
                    <a:pt x="342" y="5274"/>
                  </a:cubicBezTo>
                  <a:cubicBezTo>
                    <a:pt x="404" y="5150"/>
                    <a:pt x="466" y="5026"/>
                    <a:pt x="528" y="4902"/>
                  </a:cubicBezTo>
                  <a:cubicBezTo>
                    <a:pt x="528" y="4871"/>
                    <a:pt x="559" y="4839"/>
                    <a:pt x="559" y="4808"/>
                  </a:cubicBezTo>
                  <a:cubicBezTo>
                    <a:pt x="590" y="4715"/>
                    <a:pt x="621" y="4622"/>
                    <a:pt x="652" y="4529"/>
                  </a:cubicBezTo>
                  <a:cubicBezTo>
                    <a:pt x="683" y="4498"/>
                    <a:pt x="683" y="4436"/>
                    <a:pt x="683" y="4405"/>
                  </a:cubicBezTo>
                  <a:cubicBezTo>
                    <a:pt x="714" y="4312"/>
                    <a:pt x="745" y="4219"/>
                    <a:pt x="745" y="4126"/>
                  </a:cubicBezTo>
                  <a:cubicBezTo>
                    <a:pt x="776" y="4095"/>
                    <a:pt x="776" y="4033"/>
                    <a:pt x="776" y="3971"/>
                  </a:cubicBezTo>
                  <a:cubicBezTo>
                    <a:pt x="807" y="3878"/>
                    <a:pt x="807" y="3785"/>
                    <a:pt x="838" y="3692"/>
                  </a:cubicBezTo>
                  <a:cubicBezTo>
                    <a:pt x="838" y="3661"/>
                    <a:pt x="838" y="3630"/>
                    <a:pt x="838" y="3568"/>
                  </a:cubicBezTo>
                  <a:cubicBezTo>
                    <a:pt x="869" y="3444"/>
                    <a:pt x="869" y="3288"/>
                    <a:pt x="869" y="3164"/>
                  </a:cubicBezTo>
                  <a:cubicBezTo>
                    <a:pt x="869" y="2947"/>
                    <a:pt x="838" y="2730"/>
                    <a:pt x="807" y="2544"/>
                  </a:cubicBezTo>
                  <a:cubicBezTo>
                    <a:pt x="807" y="2513"/>
                    <a:pt x="807" y="2482"/>
                    <a:pt x="807" y="2451"/>
                  </a:cubicBezTo>
                  <a:cubicBezTo>
                    <a:pt x="2141" y="2048"/>
                    <a:pt x="2699" y="2110"/>
                    <a:pt x="4809" y="0"/>
                  </a:cubicBezTo>
                  <a:lnTo>
                    <a:pt x="8438" y="1272"/>
                  </a:lnTo>
                  <a:cubicBezTo>
                    <a:pt x="5925" y="3816"/>
                    <a:pt x="2761" y="5522"/>
                    <a:pt x="0" y="586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8"/>
            <p:cNvSpPr/>
            <p:nvPr/>
          </p:nvSpPr>
          <p:spPr>
            <a:xfrm>
              <a:off x="3071300" y="2404950"/>
              <a:ext cx="173725" cy="174525"/>
            </a:xfrm>
            <a:custGeom>
              <a:avLst/>
              <a:gdLst/>
              <a:ahLst/>
              <a:cxnLst/>
              <a:rect l="l" t="t" r="r" b="b"/>
              <a:pathLst>
                <a:path w="6949" h="6981" fill="none" extrusionOk="0">
                  <a:moveTo>
                    <a:pt x="4902" y="3755"/>
                  </a:moveTo>
                  <a:cubicBezTo>
                    <a:pt x="4871" y="3817"/>
                    <a:pt x="4871" y="3879"/>
                    <a:pt x="4839" y="3941"/>
                  </a:cubicBezTo>
                  <a:cubicBezTo>
                    <a:pt x="4839" y="3972"/>
                    <a:pt x="4808" y="4003"/>
                    <a:pt x="4808" y="4034"/>
                  </a:cubicBezTo>
                  <a:cubicBezTo>
                    <a:pt x="4777" y="4096"/>
                    <a:pt x="4746" y="4158"/>
                    <a:pt x="4715" y="4220"/>
                  </a:cubicBezTo>
                  <a:cubicBezTo>
                    <a:pt x="4715" y="4251"/>
                    <a:pt x="4684" y="4251"/>
                    <a:pt x="4684" y="4282"/>
                  </a:cubicBezTo>
                  <a:cubicBezTo>
                    <a:pt x="4622" y="4375"/>
                    <a:pt x="4560" y="4437"/>
                    <a:pt x="4498" y="4499"/>
                  </a:cubicBezTo>
                  <a:cubicBezTo>
                    <a:pt x="4436" y="4592"/>
                    <a:pt x="4343" y="4623"/>
                    <a:pt x="4281" y="4685"/>
                  </a:cubicBezTo>
                  <a:cubicBezTo>
                    <a:pt x="4250" y="4685"/>
                    <a:pt x="4250" y="4716"/>
                    <a:pt x="4250" y="4716"/>
                  </a:cubicBezTo>
                  <a:cubicBezTo>
                    <a:pt x="4002" y="4840"/>
                    <a:pt x="3754" y="4933"/>
                    <a:pt x="3475" y="4933"/>
                  </a:cubicBezTo>
                  <a:lnTo>
                    <a:pt x="3475" y="4933"/>
                  </a:lnTo>
                  <a:cubicBezTo>
                    <a:pt x="3195" y="4933"/>
                    <a:pt x="2947" y="4840"/>
                    <a:pt x="2730" y="4716"/>
                  </a:cubicBezTo>
                  <a:cubicBezTo>
                    <a:pt x="2699" y="4716"/>
                    <a:pt x="2699" y="4716"/>
                    <a:pt x="2668" y="4685"/>
                  </a:cubicBezTo>
                  <a:cubicBezTo>
                    <a:pt x="2606" y="4654"/>
                    <a:pt x="2513" y="4592"/>
                    <a:pt x="2451" y="4530"/>
                  </a:cubicBezTo>
                  <a:cubicBezTo>
                    <a:pt x="2172" y="4251"/>
                    <a:pt x="2017" y="3879"/>
                    <a:pt x="2017" y="3506"/>
                  </a:cubicBezTo>
                  <a:cubicBezTo>
                    <a:pt x="2017" y="3103"/>
                    <a:pt x="2172" y="2762"/>
                    <a:pt x="2451" y="2483"/>
                  </a:cubicBezTo>
                  <a:cubicBezTo>
                    <a:pt x="2978" y="1924"/>
                    <a:pt x="3940" y="1924"/>
                    <a:pt x="4498" y="2483"/>
                  </a:cubicBezTo>
                  <a:cubicBezTo>
                    <a:pt x="4560" y="2545"/>
                    <a:pt x="4622" y="2607"/>
                    <a:pt x="4684" y="2700"/>
                  </a:cubicBezTo>
                  <a:cubicBezTo>
                    <a:pt x="4684" y="2700"/>
                    <a:pt x="4684" y="2731"/>
                    <a:pt x="4715" y="2762"/>
                  </a:cubicBezTo>
                  <a:cubicBezTo>
                    <a:pt x="4746" y="2824"/>
                    <a:pt x="4777" y="2886"/>
                    <a:pt x="4808" y="2948"/>
                  </a:cubicBezTo>
                  <a:cubicBezTo>
                    <a:pt x="4808" y="2979"/>
                    <a:pt x="4808" y="3010"/>
                    <a:pt x="4839" y="3041"/>
                  </a:cubicBezTo>
                  <a:cubicBezTo>
                    <a:pt x="4839" y="3103"/>
                    <a:pt x="4871" y="3165"/>
                    <a:pt x="4902" y="3196"/>
                  </a:cubicBezTo>
                  <a:cubicBezTo>
                    <a:pt x="4933" y="3382"/>
                    <a:pt x="4933" y="3568"/>
                    <a:pt x="4902" y="3755"/>
                  </a:cubicBezTo>
                  <a:close/>
                  <a:moveTo>
                    <a:pt x="6887" y="2793"/>
                  </a:moveTo>
                  <a:cubicBezTo>
                    <a:pt x="6608" y="1428"/>
                    <a:pt x="5522" y="342"/>
                    <a:pt x="4157" y="94"/>
                  </a:cubicBezTo>
                  <a:lnTo>
                    <a:pt x="4157" y="94"/>
                  </a:lnTo>
                  <a:cubicBezTo>
                    <a:pt x="3940" y="32"/>
                    <a:pt x="3692" y="1"/>
                    <a:pt x="3475" y="1"/>
                  </a:cubicBezTo>
                  <a:cubicBezTo>
                    <a:pt x="1644" y="32"/>
                    <a:pt x="124" y="1428"/>
                    <a:pt x="0" y="3227"/>
                  </a:cubicBezTo>
                  <a:lnTo>
                    <a:pt x="0" y="3258"/>
                  </a:lnTo>
                  <a:cubicBezTo>
                    <a:pt x="0" y="3320"/>
                    <a:pt x="0" y="3413"/>
                    <a:pt x="0" y="3506"/>
                  </a:cubicBezTo>
                  <a:cubicBezTo>
                    <a:pt x="0" y="5430"/>
                    <a:pt x="1551" y="6981"/>
                    <a:pt x="3475" y="6950"/>
                  </a:cubicBezTo>
                  <a:cubicBezTo>
                    <a:pt x="3568" y="6950"/>
                    <a:pt x="3661" y="6950"/>
                    <a:pt x="3754" y="6950"/>
                  </a:cubicBezTo>
                  <a:cubicBezTo>
                    <a:pt x="5553" y="6795"/>
                    <a:pt x="6949" y="5275"/>
                    <a:pt x="6949" y="3475"/>
                  </a:cubicBezTo>
                  <a:cubicBezTo>
                    <a:pt x="6949" y="3258"/>
                    <a:pt x="6918" y="3010"/>
                    <a:pt x="6887" y="279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2" name="Google Shape;682;p28"/>
          <p:cNvSpPr/>
          <p:nvPr/>
        </p:nvSpPr>
        <p:spPr>
          <a:xfrm rot="5400000">
            <a:off x="331484" y="124889"/>
            <a:ext cx="692050" cy="1012467"/>
          </a:xfrm>
          <a:custGeom>
            <a:avLst/>
            <a:gdLst/>
            <a:ahLst/>
            <a:cxnLst/>
            <a:rect l="l" t="t" r="r" b="b"/>
            <a:pathLst>
              <a:path w="47247" h="41998" extrusionOk="0">
                <a:moveTo>
                  <a:pt x="30159" y="1"/>
                </a:moveTo>
                <a:cubicBezTo>
                  <a:pt x="24057" y="1"/>
                  <a:pt x="17660" y="2549"/>
                  <a:pt x="17404" y="8256"/>
                </a:cubicBezTo>
                <a:cubicBezTo>
                  <a:pt x="17280" y="10862"/>
                  <a:pt x="18707" y="13375"/>
                  <a:pt x="18459" y="15949"/>
                </a:cubicBezTo>
                <a:cubicBezTo>
                  <a:pt x="18024" y="20510"/>
                  <a:pt x="13061" y="22898"/>
                  <a:pt x="9059" y="25101"/>
                </a:cubicBezTo>
                <a:cubicBezTo>
                  <a:pt x="5678" y="26931"/>
                  <a:pt x="2328" y="29475"/>
                  <a:pt x="1149" y="33135"/>
                </a:cubicBezTo>
                <a:cubicBezTo>
                  <a:pt x="1" y="36796"/>
                  <a:pt x="2141" y="41635"/>
                  <a:pt x="5988" y="41976"/>
                </a:cubicBezTo>
                <a:cubicBezTo>
                  <a:pt x="6148" y="41991"/>
                  <a:pt x="6306" y="41998"/>
                  <a:pt x="6462" y="41998"/>
                </a:cubicBezTo>
                <a:cubicBezTo>
                  <a:pt x="10057" y="41998"/>
                  <a:pt x="12630" y="38341"/>
                  <a:pt x="15574" y="36051"/>
                </a:cubicBezTo>
                <a:cubicBezTo>
                  <a:pt x="21902" y="31088"/>
                  <a:pt x="31333" y="32174"/>
                  <a:pt x="37971" y="27613"/>
                </a:cubicBezTo>
                <a:cubicBezTo>
                  <a:pt x="45851" y="22216"/>
                  <a:pt x="47247" y="8473"/>
                  <a:pt x="39181" y="2424"/>
                </a:cubicBezTo>
                <a:cubicBezTo>
                  <a:pt x="37094" y="847"/>
                  <a:pt x="33676" y="1"/>
                  <a:pt x="3015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83" name="Google Shape;683;p28"/>
          <p:cNvGrpSpPr/>
          <p:nvPr/>
        </p:nvGrpSpPr>
        <p:grpSpPr>
          <a:xfrm rot="4223129">
            <a:off x="290730" y="160717"/>
            <a:ext cx="870975" cy="904326"/>
            <a:chOff x="2934025" y="295500"/>
            <a:chExt cx="870950" cy="904300"/>
          </a:xfrm>
        </p:grpSpPr>
        <p:sp>
          <p:nvSpPr>
            <p:cNvPr id="684" name="Google Shape;684;p28"/>
            <p:cNvSpPr/>
            <p:nvPr/>
          </p:nvSpPr>
          <p:spPr>
            <a:xfrm>
              <a:off x="3504825" y="426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1210" y="310"/>
                  </a:moveTo>
                  <a:lnTo>
                    <a:pt x="4715" y="4622"/>
                  </a:lnTo>
                  <a:lnTo>
                    <a:pt x="3754" y="5429"/>
                  </a:lnTo>
                  <a:lnTo>
                    <a:pt x="217" y="1117"/>
                  </a:lnTo>
                  <a:cubicBezTo>
                    <a:pt x="0" y="838"/>
                    <a:pt x="62" y="435"/>
                    <a:pt x="310" y="217"/>
                  </a:cubicBezTo>
                  <a:lnTo>
                    <a:pt x="310" y="217"/>
                  </a:lnTo>
                  <a:cubicBezTo>
                    <a:pt x="590" y="0"/>
                    <a:pt x="993" y="62"/>
                    <a:pt x="1210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8"/>
            <p:cNvSpPr/>
            <p:nvPr/>
          </p:nvSpPr>
          <p:spPr>
            <a:xfrm>
              <a:off x="3551350" y="388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3723" y="5429"/>
                  </a:moveTo>
                  <a:lnTo>
                    <a:pt x="218" y="1117"/>
                  </a:lnTo>
                  <a:cubicBezTo>
                    <a:pt x="0" y="838"/>
                    <a:pt x="31" y="46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62" y="62"/>
                    <a:pt x="1179" y="310"/>
                  </a:cubicBezTo>
                  <a:lnTo>
                    <a:pt x="4716" y="4622"/>
                  </a:lnTo>
                  <a:lnTo>
                    <a:pt x="3723" y="542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8"/>
            <p:cNvSpPr/>
            <p:nvPr/>
          </p:nvSpPr>
          <p:spPr>
            <a:xfrm>
              <a:off x="3458275" y="464575"/>
              <a:ext cx="117925" cy="135750"/>
            </a:xfrm>
            <a:custGeom>
              <a:avLst/>
              <a:gdLst/>
              <a:ahLst/>
              <a:cxnLst/>
              <a:rect l="l" t="t" r="r" b="b"/>
              <a:pathLst>
                <a:path w="4717" h="5430" fill="none" extrusionOk="0">
                  <a:moveTo>
                    <a:pt x="1211" y="310"/>
                  </a:moveTo>
                  <a:lnTo>
                    <a:pt x="4716" y="4622"/>
                  </a:lnTo>
                  <a:lnTo>
                    <a:pt x="3754" y="5429"/>
                  </a:lnTo>
                  <a:lnTo>
                    <a:pt x="218" y="1086"/>
                  </a:lnTo>
                  <a:cubicBezTo>
                    <a:pt x="1" y="838"/>
                    <a:pt x="63" y="43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94" y="31"/>
                    <a:pt x="1211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8"/>
            <p:cNvSpPr/>
            <p:nvPr/>
          </p:nvSpPr>
          <p:spPr>
            <a:xfrm>
              <a:off x="2934025" y="473875"/>
              <a:ext cx="870950" cy="725925"/>
            </a:xfrm>
            <a:custGeom>
              <a:avLst/>
              <a:gdLst/>
              <a:ahLst/>
              <a:cxnLst/>
              <a:rect l="l" t="t" r="r" b="b"/>
              <a:pathLst>
                <a:path w="34838" h="29037" fill="none" extrusionOk="0">
                  <a:moveTo>
                    <a:pt x="32635" y="280"/>
                  </a:moveTo>
                  <a:cubicBezTo>
                    <a:pt x="32976" y="1"/>
                    <a:pt x="33472" y="63"/>
                    <a:pt x="33752" y="404"/>
                  </a:cubicBezTo>
                  <a:lnTo>
                    <a:pt x="34558" y="1396"/>
                  </a:lnTo>
                  <a:cubicBezTo>
                    <a:pt x="34837" y="1738"/>
                    <a:pt x="34775" y="2234"/>
                    <a:pt x="34434" y="2513"/>
                  </a:cubicBezTo>
                  <a:lnTo>
                    <a:pt x="2513" y="28540"/>
                  </a:lnTo>
                  <a:cubicBezTo>
                    <a:pt x="1893" y="29037"/>
                    <a:pt x="993" y="28944"/>
                    <a:pt x="497" y="28323"/>
                  </a:cubicBezTo>
                  <a:cubicBezTo>
                    <a:pt x="0" y="27703"/>
                    <a:pt x="93" y="26803"/>
                    <a:pt x="683" y="26307"/>
                  </a:cubicBezTo>
                  <a:lnTo>
                    <a:pt x="32635" y="28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8"/>
            <p:cNvSpPr/>
            <p:nvPr/>
          </p:nvSpPr>
          <p:spPr>
            <a:xfrm>
              <a:off x="3597875" y="349025"/>
              <a:ext cx="120225" cy="137275"/>
            </a:xfrm>
            <a:custGeom>
              <a:avLst/>
              <a:gdLst/>
              <a:ahLst/>
              <a:cxnLst/>
              <a:rect l="l" t="t" r="r" b="b"/>
              <a:pathLst>
                <a:path w="4809" h="5491" fill="none" extrusionOk="0">
                  <a:moveTo>
                    <a:pt x="4809" y="4622"/>
                  </a:moveTo>
                  <a:lnTo>
                    <a:pt x="3723" y="5491"/>
                  </a:lnTo>
                  <a:lnTo>
                    <a:pt x="218" y="1179"/>
                  </a:lnTo>
                  <a:cubicBezTo>
                    <a:pt x="1" y="900"/>
                    <a:pt x="32" y="527"/>
                    <a:pt x="311" y="310"/>
                  </a:cubicBezTo>
                  <a:lnTo>
                    <a:pt x="404" y="217"/>
                  </a:lnTo>
                  <a:cubicBezTo>
                    <a:pt x="683" y="0"/>
                    <a:pt x="1055" y="31"/>
                    <a:pt x="1304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8"/>
            <p:cNvSpPr/>
            <p:nvPr/>
          </p:nvSpPr>
          <p:spPr>
            <a:xfrm>
              <a:off x="3409425" y="503350"/>
              <a:ext cx="120225" cy="137300"/>
            </a:xfrm>
            <a:custGeom>
              <a:avLst/>
              <a:gdLst/>
              <a:ahLst/>
              <a:cxnLst/>
              <a:rect l="l" t="t" r="r" b="b"/>
              <a:pathLst>
                <a:path w="4809" h="5492" fill="none" extrusionOk="0">
                  <a:moveTo>
                    <a:pt x="342" y="249"/>
                  </a:moveTo>
                  <a:lnTo>
                    <a:pt x="342" y="249"/>
                  </a:lnTo>
                  <a:cubicBezTo>
                    <a:pt x="652" y="0"/>
                    <a:pt x="1117" y="31"/>
                    <a:pt x="1365" y="342"/>
                  </a:cubicBezTo>
                  <a:lnTo>
                    <a:pt x="4809" y="4592"/>
                  </a:lnTo>
                  <a:lnTo>
                    <a:pt x="3692" y="5491"/>
                  </a:lnTo>
                  <a:lnTo>
                    <a:pt x="249" y="1241"/>
                  </a:lnTo>
                  <a:cubicBezTo>
                    <a:pt x="0" y="931"/>
                    <a:pt x="31" y="497"/>
                    <a:pt x="342" y="24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8"/>
            <p:cNvSpPr/>
            <p:nvPr/>
          </p:nvSpPr>
          <p:spPr>
            <a:xfrm>
              <a:off x="3377625" y="295500"/>
              <a:ext cx="262925" cy="214850"/>
            </a:xfrm>
            <a:custGeom>
              <a:avLst/>
              <a:gdLst/>
              <a:ahLst/>
              <a:cxnLst/>
              <a:rect l="l" t="t" r="r" b="b"/>
              <a:pathLst>
                <a:path w="10517" h="8594" fill="none" extrusionOk="0">
                  <a:moveTo>
                    <a:pt x="8562" y="621"/>
                  </a:moveTo>
                  <a:cubicBezTo>
                    <a:pt x="7911" y="1117"/>
                    <a:pt x="6143" y="528"/>
                    <a:pt x="5243" y="838"/>
                  </a:cubicBezTo>
                  <a:cubicBezTo>
                    <a:pt x="4313" y="1179"/>
                    <a:pt x="3816" y="1862"/>
                    <a:pt x="3599" y="2761"/>
                  </a:cubicBezTo>
                  <a:cubicBezTo>
                    <a:pt x="3351" y="3847"/>
                    <a:pt x="3320" y="4157"/>
                    <a:pt x="2234" y="4623"/>
                  </a:cubicBezTo>
                  <a:cubicBezTo>
                    <a:pt x="1769" y="4809"/>
                    <a:pt x="1272" y="4933"/>
                    <a:pt x="869" y="5243"/>
                  </a:cubicBezTo>
                  <a:cubicBezTo>
                    <a:pt x="94" y="5802"/>
                    <a:pt x="32" y="6639"/>
                    <a:pt x="1" y="7570"/>
                  </a:cubicBezTo>
                  <a:cubicBezTo>
                    <a:pt x="1" y="8594"/>
                    <a:pt x="1583" y="8594"/>
                    <a:pt x="1614" y="7570"/>
                  </a:cubicBezTo>
                  <a:cubicBezTo>
                    <a:pt x="1614" y="6081"/>
                    <a:pt x="2948" y="6267"/>
                    <a:pt x="3940" y="5584"/>
                  </a:cubicBezTo>
                  <a:cubicBezTo>
                    <a:pt x="4344" y="5305"/>
                    <a:pt x="4623" y="4995"/>
                    <a:pt x="4809" y="4623"/>
                  </a:cubicBezTo>
                  <a:cubicBezTo>
                    <a:pt x="4964" y="4592"/>
                    <a:pt x="5088" y="4530"/>
                    <a:pt x="5181" y="4406"/>
                  </a:cubicBezTo>
                  <a:cubicBezTo>
                    <a:pt x="5864" y="3537"/>
                    <a:pt x="7073" y="3413"/>
                    <a:pt x="7849" y="2637"/>
                  </a:cubicBezTo>
                  <a:cubicBezTo>
                    <a:pt x="7942" y="2513"/>
                    <a:pt x="8004" y="2420"/>
                    <a:pt x="8035" y="2296"/>
                  </a:cubicBezTo>
                  <a:cubicBezTo>
                    <a:pt x="8656" y="2296"/>
                    <a:pt x="9152" y="2172"/>
                    <a:pt x="9710" y="1738"/>
                  </a:cubicBezTo>
                  <a:cubicBezTo>
                    <a:pt x="10517" y="1117"/>
                    <a:pt x="9369" y="1"/>
                    <a:pt x="8562" y="62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1" name="Google Shape;691;p28"/>
          <p:cNvSpPr/>
          <p:nvPr/>
        </p:nvSpPr>
        <p:spPr>
          <a:xfrm rot="10468414">
            <a:off x="7875266" y="591620"/>
            <a:ext cx="1008172" cy="518498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2" name="Google Shape;692;p28"/>
          <p:cNvGrpSpPr/>
          <p:nvPr/>
        </p:nvGrpSpPr>
        <p:grpSpPr>
          <a:xfrm rot="7075087">
            <a:off x="8084104" y="448027"/>
            <a:ext cx="703436" cy="865508"/>
            <a:chOff x="4002700" y="246650"/>
            <a:chExt cx="703450" cy="865525"/>
          </a:xfrm>
        </p:grpSpPr>
        <p:sp>
          <p:nvSpPr>
            <p:cNvPr id="693" name="Google Shape;693;p28"/>
            <p:cNvSpPr/>
            <p:nvPr/>
          </p:nvSpPr>
          <p:spPr>
            <a:xfrm>
              <a:off x="4118250" y="500250"/>
              <a:ext cx="472325" cy="448275"/>
            </a:xfrm>
            <a:custGeom>
              <a:avLst/>
              <a:gdLst/>
              <a:ahLst/>
              <a:cxnLst/>
              <a:rect l="l" t="t" r="r" b="b"/>
              <a:pathLst>
                <a:path w="18893" h="17931" fill="none" extrusionOk="0">
                  <a:moveTo>
                    <a:pt x="6143" y="17931"/>
                  </a:moveTo>
                  <a:lnTo>
                    <a:pt x="1" y="7507"/>
                  </a:lnTo>
                  <a:lnTo>
                    <a:pt x="12751" y="0"/>
                  </a:lnTo>
                  <a:lnTo>
                    <a:pt x="18893" y="104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8"/>
            <p:cNvSpPr/>
            <p:nvPr/>
          </p:nvSpPr>
          <p:spPr>
            <a:xfrm>
              <a:off x="4111275" y="356000"/>
              <a:ext cx="107825" cy="93075"/>
            </a:xfrm>
            <a:custGeom>
              <a:avLst/>
              <a:gdLst/>
              <a:ahLst/>
              <a:cxnLst/>
              <a:rect l="l" t="t" r="r" b="b"/>
              <a:pathLst>
                <a:path w="4313" h="3723" fill="none" extrusionOk="0">
                  <a:moveTo>
                    <a:pt x="1" y="1924"/>
                  </a:moveTo>
                  <a:lnTo>
                    <a:pt x="3258" y="0"/>
                  </a:lnTo>
                  <a:lnTo>
                    <a:pt x="4313" y="1800"/>
                  </a:lnTo>
                  <a:lnTo>
                    <a:pt x="1056" y="37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28"/>
            <p:cNvSpPr/>
            <p:nvPr/>
          </p:nvSpPr>
          <p:spPr>
            <a:xfrm>
              <a:off x="4176425" y="598725"/>
              <a:ext cx="345150" cy="232700"/>
            </a:xfrm>
            <a:custGeom>
              <a:avLst/>
              <a:gdLst/>
              <a:ahLst/>
              <a:cxnLst/>
              <a:rect l="l" t="t" r="r" b="b"/>
              <a:pathLst>
                <a:path w="13806" h="9308" fill="none" extrusionOk="0">
                  <a:moveTo>
                    <a:pt x="1" y="7508"/>
                  </a:moveTo>
                  <a:lnTo>
                    <a:pt x="12750" y="1"/>
                  </a:lnTo>
                  <a:lnTo>
                    <a:pt x="13805" y="1800"/>
                  </a:lnTo>
                  <a:lnTo>
                    <a:pt x="1055" y="9307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28"/>
            <p:cNvSpPr/>
            <p:nvPr/>
          </p:nvSpPr>
          <p:spPr>
            <a:xfrm>
              <a:off x="4002700" y="337375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373" y="10114"/>
                  </a:moveTo>
                  <a:cubicBezTo>
                    <a:pt x="1" y="9462"/>
                    <a:pt x="156" y="8656"/>
                    <a:pt x="714" y="8315"/>
                  </a:cubicBezTo>
                  <a:lnTo>
                    <a:pt x="14302" y="342"/>
                  </a:lnTo>
                  <a:cubicBezTo>
                    <a:pt x="14860" y="1"/>
                    <a:pt x="15667" y="249"/>
                    <a:pt x="16039" y="900"/>
                  </a:cubicBezTo>
                  <a:lnTo>
                    <a:pt x="17652" y="3661"/>
                  </a:lnTo>
                  <a:cubicBezTo>
                    <a:pt x="18024" y="4313"/>
                    <a:pt x="17869" y="5119"/>
                    <a:pt x="17311" y="5461"/>
                  </a:cubicBezTo>
                  <a:lnTo>
                    <a:pt x="3723" y="13433"/>
                  </a:lnTo>
                  <a:cubicBezTo>
                    <a:pt x="3165" y="13774"/>
                    <a:pt x="2358" y="13526"/>
                    <a:pt x="1986" y="1287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28"/>
            <p:cNvSpPr/>
            <p:nvPr/>
          </p:nvSpPr>
          <p:spPr>
            <a:xfrm>
              <a:off x="4255525" y="767800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17652" y="3630"/>
                  </a:moveTo>
                  <a:cubicBezTo>
                    <a:pt x="18024" y="4282"/>
                    <a:pt x="17869" y="5088"/>
                    <a:pt x="17311" y="5429"/>
                  </a:cubicBezTo>
                  <a:lnTo>
                    <a:pt x="3723" y="13433"/>
                  </a:lnTo>
                  <a:cubicBezTo>
                    <a:pt x="3165" y="13774"/>
                    <a:pt x="2358" y="13495"/>
                    <a:pt x="1986" y="12844"/>
                  </a:cubicBezTo>
                  <a:lnTo>
                    <a:pt x="373" y="10114"/>
                  </a:lnTo>
                  <a:cubicBezTo>
                    <a:pt x="1" y="9462"/>
                    <a:pt x="156" y="8656"/>
                    <a:pt x="714" y="8314"/>
                  </a:cubicBezTo>
                  <a:lnTo>
                    <a:pt x="14302" y="311"/>
                  </a:lnTo>
                  <a:cubicBezTo>
                    <a:pt x="14860" y="1"/>
                    <a:pt x="15667" y="249"/>
                    <a:pt x="16039" y="90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28"/>
            <p:cNvSpPr/>
            <p:nvPr/>
          </p:nvSpPr>
          <p:spPr>
            <a:xfrm>
              <a:off x="4120600" y="259825"/>
              <a:ext cx="65925" cy="86100"/>
            </a:xfrm>
            <a:custGeom>
              <a:avLst/>
              <a:gdLst/>
              <a:ahLst/>
              <a:cxnLst/>
              <a:rect l="l" t="t" r="r" b="b"/>
              <a:pathLst>
                <a:path w="2637" h="3444" fill="none" extrusionOk="0">
                  <a:moveTo>
                    <a:pt x="0" y="559"/>
                  </a:moveTo>
                  <a:lnTo>
                    <a:pt x="1675" y="3444"/>
                  </a:lnTo>
                  <a:lnTo>
                    <a:pt x="2637" y="2886"/>
                  </a:lnTo>
                  <a:lnTo>
                    <a:pt x="931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8"/>
            <p:cNvSpPr/>
            <p:nvPr/>
          </p:nvSpPr>
          <p:spPr>
            <a:xfrm>
              <a:off x="4062425" y="293950"/>
              <a:ext cx="66725" cy="86100"/>
            </a:xfrm>
            <a:custGeom>
              <a:avLst/>
              <a:gdLst/>
              <a:ahLst/>
              <a:cxnLst/>
              <a:rect l="l" t="t" r="r" b="b"/>
              <a:pathLst>
                <a:path w="2669" h="3444" fill="none" extrusionOk="0">
                  <a:moveTo>
                    <a:pt x="0" y="559"/>
                  </a:moveTo>
                  <a:lnTo>
                    <a:pt x="1676" y="3444"/>
                  </a:lnTo>
                  <a:lnTo>
                    <a:pt x="2668" y="2886"/>
                  </a:lnTo>
                  <a:lnTo>
                    <a:pt x="962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8"/>
            <p:cNvSpPr/>
            <p:nvPr/>
          </p:nvSpPr>
          <p:spPr>
            <a:xfrm>
              <a:off x="4086475" y="273775"/>
              <a:ext cx="76025" cy="92325"/>
            </a:xfrm>
            <a:custGeom>
              <a:avLst/>
              <a:gdLst/>
              <a:ahLst/>
              <a:cxnLst/>
              <a:rect l="l" t="t" r="r" b="b"/>
              <a:pathLst>
                <a:path w="3041" h="3693" fill="none" extrusionOk="0">
                  <a:moveTo>
                    <a:pt x="0" y="808"/>
                  </a:moveTo>
                  <a:lnTo>
                    <a:pt x="1706" y="3693"/>
                  </a:lnTo>
                  <a:lnTo>
                    <a:pt x="3040" y="2886"/>
                  </a:lnTo>
                  <a:lnTo>
                    <a:pt x="1365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8"/>
            <p:cNvSpPr/>
            <p:nvPr/>
          </p:nvSpPr>
          <p:spPr>
            <a:xfrm>
              <a:off x="4143850" y="246650"/>
              <a:ext cx="64400" cy="85325"/>
            </a:xfrm>
            <a:custGeom>
              <a:avLst/>
              <a:gdLst/>
              <a:ahLst/>
              <a:cxnLst/>
              <a:rect l="l" t="t" r="r" b="b"/>
              <a:pathLst>
                <a:path w="2576" h="3413" fill="none" extrusionOk="0">
                  <a:moveTo>
                    <a:pt x="1" y="528"/>
                  </a:moveTo>
                  <a:lnTo>
                    <a:pt x="1707" y="3413"/>
                  </a:lnTo>
                  <a:lnTo>
                    <a:pt x="2482" y="2978"/>
                  </a:lnTo>
                  <a:lnTo>
                    <a:pt x="2575" y="2885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8"/>
            <p:cNvSpPr/>
            <p:nvPr/>
          </p:nvSpPr>
          <p:spPr>
            <a:xfrm>
              <a:off x="4036825" y="307900"/>
              <a:ext cx="67500" cy="86900"/>
            </a:xfrm>
            <a:custGeom>
              <a:avLst/>
              <a:gdLst/>
              <a:ahLst/>
              <a:cxnLst/>
              <a:rect l="l" t="t" r="r" b="b"/>
              <a:pathLst>
                <a:path w="2700" h="3476" fill="none" extrusionOk="0">
                  <a:moveTo>
                    <a:pt x="1" y="621"/>
                  </a:moveTo>
                  <a:lnTo>
                    <a:pt x="1707" y="3475"/>
                  </a:lnTo>
                  <a:lnTo>
                    <a:pt x="1831" y="3413"/>
                  </a:lnTo>
                  <a:lnTo>
                    <a:pt x="2700" y="2886"/>
                  </a:lnTo>
                  <a:lnTo>
                    <a:pt x="102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3" name="Google Shape;703;p28"/>
          <p:cNvSpPr/>
          <p:nvPr/>
        </p:nvSpPr>
        <p:spPr>
          <a:xfrm>
            <a:off x="7117263" y="4518180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4" name="Google Shape;704;p28"/>
          <p:cNvSpPr/>
          <p:nvPr/>
        </p:nvSpPr>
        <p:spPr>
          <a:xfrm>
            <a:off x="241925" y="16526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28"/>
          <p:cNvSpPr/>
          <p:nvPr/>
        </p:nvSpPr>
        <p:spPr>
          <a:xfrm>
            <a:off x="1755038" y="470400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2" name="Google Shape;432;p17"/>
          <p:cNvGrpSpPr/>
          <p:nvPr/>
        </p:nvGrpSpPr>
        <p:grpSpPr>
          <a:xfrm>
            <a:off x="830089" y="4076930"/>
            <a:ext cx="871886" cy="941053"/>
            <a:chOff x="2551543" y="1181104"/>
            <a:chExt cx="1044175" cy="1127010"/>
          </a:xfrm>
        </p:grpSpPr>
        <p:sp>
          <p:nvSpPr>
            <p:cNvPr id="433" name="Google Shape;433;p17"/>
            <p:cNvSpPr/>
            <p:nvPr/>
          </p:nvSpPr>
          <p:spPr>
            <a:xfrm rot="-7053072">
              <a:off x="2622468" y="1391115"/>
              <a:ext cx="902325" cy="706986"/>
            </a:xfrm>
            <a:custGeom>
              <a:avLst/>
              <a:gdLst/>
              <a:ahLst/>
              <a:cxnLst/>
              <a:rect l="l" t="t" r="r" b="b"/>
              <a:pathLst>
                <a:path w="32760" h="25668" extrusionOk="0">
                  <a:moveTo>
                    <a:pt x="19197" y="1"/>
                  </a:moveTo>
                  <a:cubicBezTo>
                    <a:pt x="18270" y="1"/>
                    <a:pt x="17345" y="76"/>
                    <a:pt x="16442" y="255"/>
                  </a:cubicBezTo>
                  <a:cubicBezTo>
                    <a:pt x="13557" y="844"/>
                    <a:pt x="11541" y="2829"/>
                    <a:pt x="8656" y="3357"/>
                  </a:cubicBezTo>
                  <a:cubicBezTo>
                    <a:pt x="6391" y="3791"/>
                    <a:pt x="3848" y="3512"/>
                    <a:pt x="1955" y="4815"/>
                  </a:cubicBezTo>
                  <a:cubicBezTo>
                    <a:pt x="776" y="5590"/>
                    <a:pt x="1" y="7172"/>
                    <a:pt x="590" y="8444"/>
                  </a:cubicBezTo>
                  <a:cubicBezTo>
                    <a:pt x="1180" y="9716"/>
                    <a:pt x="2731" y="10119"/>
                    <a:pt x="4096" y="10212"/>
                  </a:cubicBezTo>
                  <a:cubicBezTo>
                    <a:pt x="5492" y="10275"/>
                    <a:pt x="6950" y="10181"/>
                    <a:pt x="8128" y="10895"/>
                  </a:cubicBezTo>
                  <a:cubicBezTo>
                    <a:pt x="9959" y="12012"/>
                    <a:pt x="10207" y="14555"/>
                    <a:pt x="9990" y="16696"/>
                  </a:cubicBezTo>
                  <a:cubicBezTo>
                    <a:pt x="9742" y="18836"/>
                    <a:pt x="9245" y="21101"/>
                    <a:pt x="10238" y="23024"/>
                  </a:cubicBezTo>
                  <a:cubicBezTo>
                    <a:pt x="11138" y="24749"/>
                    <a:pt x="13145" y="25668"/>
                    <a:pt x="15124" y="25668"/>
                  </a:cubicBezTo>
                  <a:cubicBezTo>
                    <a:pt x="15602" y="25668"/>
                    <a:pt x="16077" y="25615"/>
                    <a:pt x="16535" y="25506"/>
                  </a:cubicBezTo>
                  <a:cubicBezTo>
                    <a:pt x="18924" y="24979"/>
                    <a:pt x="20878" y="23304"/>
                    <a:pt x="22429" y="21411"/>
                  </a:cubicBezTo>
                  <a:cubicBezTo>
                    <a:pt x="23763" y="19798"/>
                    <a:pt x="24942" y="17906"/>
                    <a:pt x="26865" y="17037"/>
                  </a:cubicBezTo>
                  <a:cubicBezTo>
                    <a:pt x="28292" y="16417"/>
                    <a:pt x="30030" y="16386"/>
                    <a:pt x="31146" y="15300"/>
                  </a:cubicBezTo>
                  <a:cubicBezTo>
                    <a:pt x="32759" y="13718"/>
                    <a:pt x="32077" y="11050"/>
                    <a:pt x="31270" y="8941"/>
                  </a:cubicBezTo>
                  <a:cubicBezTo>
                    <a:pt x="30619" y="7203"/>
                    <a:pt x="29968" y="5435"/>
                    <a:pt x="28913" y="3915"/>
                  </a:cubicBezTo>
                  <a:cubicBezTo>
                    <a:pt x="27827" y="2364"/>
                    <a:pt x="26338" y="1092"/>
                    <a:pt x="24508" y="658"/>
                  </a:cubicBezTo>
                  <a:cubicBezTo>
                    <a:pt x="22825" y="289"/>
                    <a:pt x="21007" y="1"/>
                    <a:pt x="191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34" name="Google Shape;434;p17"/>
            <p:cNvGrpSpPr/>
            <p:nvPr/>
          </p:nvGrpSpPr>
          <p:grpSpPr>
            <a:xfrm rot="-5763342">
              <a:off x="2661651" y="1395876"/>
              <a:ext cx="853703" cy="855569"/>
              <a:chOff x="2406650" y="2182375"/>
              <a:chExt cx="1063300" cy="1065625"/>
            </a:xfrm>
          </p:grpSpPr>
          <p:sp>
            <p:nvSpPr>
              <p:cNvPr id="435" name="Google Shape;435;p17"/>
              <p:cNvSpPr/>
              <p:nvPr/>
            </p:nvSpPr>
            <p:spPr>
              <a:xfrm>
                <a:off x="3094550" y="2182375"/>
                <a:ext cx="150475" cy="211750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8470" fill="none" extrusionOk="0">
                    <a:moveTo>
                      <a:pt x="4561" y="1"/>
                    </a:moveTo>
                    <a:lnTo>
                      <a:pt x="4561" y="1"/>
                    </a:lnTo>
                    <a:lnTo>
                      <a:pt x="6019" y="3103"/>
                    </a:lnTo>
                    <a:cubicBezTo>
                      <a:pt x="3941" y="5181"/>
                      <a:pt x="3816" y="6298"/>
                      <a:pt x="3413" y="7632"/>
                    </a:cubicBezTo>
                    <a:cubicBezTo>
                      <a:pt x="3382" y="7632"/>
                      <a:pt x="3320" y="7632"/>
                      <a:pt x="3289" y="7632"/>
                    </a:cubicBezTo>
                    <a:cubicBezTo>
                      <a:pt x="3227" y="7632"/>
                      <a:pt x="3134" y="7632"/>
                      <a:pt x="3072" y="7601"/>
                    </a:cubicBezTo>
                    <a:cubicBezTo>
                      <a:pt x="2979" y="7601"/>
                      <a:pt x="2917" y="7601"/>
                      <a:pt x="2855" y="7601"/>
                    </a:cubicBezTo>
                    <a:cubicBezTo>
                      <a:pt x="2793" y="7601"/>
                      <a:pt x="2762" y="7601"/>
                      <a:pt x="2700" y="7601"/>
                    </a:cubicBezTo>
                    <a:cubicBezTo>
                      <a:pt x="2638" y="7601"/>
                      <a:pt x="2607" y="7601"/>
                      <a:pt x="2545" y="7601"/>
                    </a:cubicBezTo>
                    <a:cubicBezTo>
                      <a:pt x="2514" y="7601"/>
                      <a:pt x="2483" y="7601"/>
                      <a:pt x="2420" y="7601"/>
                    </a:cubicBezTo>
                    <a:cubicBezTo>
                      <a:pt x="2296" y="7632"/>
                      <a:pt x="2172" y="7632"/>
                      <a:pt x="2079" y="7632"/>
                    </a:cubicBezTo>
                    <a:cubicBezTo>
                      <a:pt x="2048" y="7663"/>
                      <a:pt x="2017" y="7663"/>
                      <a:pt x="2017" y="7663"/>
                    </a:cubicBezTo>
                    <a:cubicBezTo>
                      <a:pt x="1862" y="7663"/>
                      <a:pt x="1738" y="7694"/>
                      <a:pt x="1614" y="7725"/>
                    </a:cubicBezTo>
                    <a:cubicBezTo>
                      <a:pt x="1583" y="7725"/>
                      <a:pt x="1583" y="7725"/>
                      <a:pt x="1583" y="7725"/>
                    </a:cubicBezTo>
                    <a:cubicBezTo>
                      <a:pt x="1459" y="7787"/>
                      <a:pt x="1304" y="7818"/>
                      <a:pt x="1180" y="7849"/>
                    </a:cubicBezTo>
                    <a:cubicBezTo>
                      <a:pt x="1180" y="7849"/>
                      <a:pt x="1149" y="7880"/>
                      <a:pt x="1149" y="7880"/>
                    </a:cubicBezTo>
                    <a:cubicBezTo>
                      <a:pt x="1025" y="7911"/>
                      <a:pt x="900" y="7973"/>
                      <a:pt x="807" y="8004"/>
                    </a:cubicBezTo>
                    <a:cubicBezTo>
                      <a:pt x="776" y="8035"/>
                      <a:pt x="745" y="8035"/>
                      <a:pt x="714" y="8066"/>
                    </a:cubicBezTo>
                    <a:cubicBezTo>
                      <a:pt x="621" y="8097"/>
                      <a:pt x="528" y="8159"/>
                      <a:pt x="435" y="8190"/>
                    </a:cubicBezTo>
                    <a:cubicBezTo>
                      <a:pt x="373" y="8222"/>
                      <a:pt x="342" y="8253"/>
                      <a:pt x="280" y="8284"/>
                    </a:cubicBezTo>
                    <a:cubicBezTo>
                      <a:pt x="218" y="8315"/>
                      <a:pt x="156" y="8377"/>
                      <a:pt x="94" y="8408"/>
                    </a:cubicBezTo>
                    <a:cubicBezTo>
                      <a:pt x="63" y="8439"/>
                      <a:pt x="32" y="8439"/>
                      <a:pt x="1" y="8470"/>
                    </a:cubicBezTo>
                    <a:cubicBezTo>
                      <a:pt x="342" y="5709"/>
                      <a:pt x="2017" y="2545"/>
                      <a:pt x="4561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17"/>
              <p:cNvSpPr/>
              <p:nvPr/>
            </p:nvSpPr>
            <p:spPr>
              <a:xfrm>
                <a:off x="2406650" y="2384800"/>
                <a:ext cx="677075" cy="339700"/>
              </a:xfrm>
              <a:custGeom>
                <a:avLst/>
                <a:gdLst/>
                <a:ahLst/>
                <a:cxnLst/>
                <a:rect l="l" t="t" r="r" b="b"/>
                <a:pathLst>
                  <a:path w="27083" h="13588" fill="none" extrusionOk="0">
                    <a:moveTo>
                      <a:pt x="25842" y="2451"/>
                    </a:moveTo>
                    <a:cubicBezTo>
                      <a:pt x="25842" y="2513"/>
                      <a:pt x="25811" y="2575"/>
                      <a:pt x="25780" y="2637"/>
                    </a:cubicBezTo>
                    <a:cubicBezTo>
                      <a:pt x="25749" y="2730"/>
                      <a:pt x="25749" y="2792"/>
                      <a:pt x="25718" y="2885"/>
                    </a:cubicBezTo>
                    <a:cubicBezTo>
                      <a:pt x="25687" y="2947"/>
                      <a:pt x="25687" y="3010"/>
                      <a:pt x="25656" y="3072"/>
                    </a:cubicBezTo>
                    <a:cubicBezTo>
                      <a:pt x="25656" y="3134"/>
                      <a:pt x="25624" y="3227"/>
                      <a:pt x="25593" y="3289"/>
                    </a:cubicBezTo>
                    <a:cubicBezTo>
                      <a:pt x="25593" y="3351"/>
                      <a:pt x="25593" y="3413"/>
                      <a:pt x="25562" y="3506"/>
                    </a:cubicBezTo>
                    <a:cubicBezTo>
                      <a:pt x="25562" y="3506"/>
                      <a:pt x="25562" y="3537"/>
                      <a:pt x="25562" y="3568"/>
                    </a:cubicBezTo>
                    <a:cubicBezTo>
                      <a:pt x="24601" y="3289"/>
                      <a:pt x="23577" y="3165"/>
                      <a:pt x="22491" y="3165"/>
                    </a:cubicBezTo>
                    <a:cubicBezTo>
                      <a:pt x="16349" y="3196"/>
                      <a:pt x="8594" y="7166"/>
                      <a:pt x="2265" y="13588"/>
                    </a:cubicBezTo>
                    <a:lnTo>
                      <a:pt x="1" y="11323"/>
                    </a:lnTo>
                    <a:lnTo>
                      <a:pt x="1" y="11323"/>
                    </a:lnTo>
                    <a:cubicBezTo>
                      <a:pt x="7012" y="4281"/>
                      <a:pt x="15418" y="31"/>
                      <a:pt x="22522" y="0"/>
                    </a:cubicBezTo>
                    <a:cubicBezTo>
                      <a:pt x="24166" y="0"/>
                      <a:pt x="25718" y="249"/>
                      <a:pt x="27083" y="714"/>
                    </a:cubicBezTo>
                    <a:cubicBezTo>
                      <a:pt x="27083" y="714"/>
                      <a:pt x="27083" y="714"/>
                      <a:pt x="27051" y="745"/>
                    </a:cubicBezTo>
                    <a:cubicBezTo>
                      <a:pt x="27020" y="776"/>
                      <a:pt x="26958" y="838"/>
                      <a:pt x="26927" y="869"/>
                    </a:cubicBezTo>
                    <a:cubicBezTo>
                      <a:pt x="26865" y="931"/>
                      <a:pt x="26803" y="993"/>
                      <a:pt x="26772" y="1024"/>
                    </a:cubicBezTo>
                    <a:cubicBezTo>
                      <a:pt x="26710" y="1086"/>
                      <a:pt x="26679" y="1148"/>
                      <a:pt x="26617" y="1179"/>
                    </a:cubicBezTo>
                    <a:cubicBezTo>
                      <a:pt x="26586" y="1241"/>
                      <a:pt x="26524" y="1303"/>
                      <a:pt x="26493" y="1365"/>
                    </a:cubicBezTo>
                    <a:cubicBezTo>
                      <a:pt x="26462" y="1427"/>
                      <a:pt x="26400" y="1458"/>
                      <a:pt x="26369" y="1520"/>
                    </a:cubicBezTo>
                    <a:cubicBezTo>
                      <a:pt x="26338" y="1583"/>
                      <a:pt x="26276" y="1645"/>
                      <a:pt x="26245" y="1707"/>
                    </a:cubicBezTo>
                    <a:cubicBezTo>
                      <a:pt x="26214" y="1769"/>
                      <a:pt x="26183" y="1831"/>
                      <a:pt x="26152" y="1862"/>
                    </a:cubicBezTo>
                    <a:cubicBezTo>
                      <a:pt x="26121" y="1955"/>
                      <a:pt x="26059" y="2017"/>
                      <a:pt x="26028" y="2079"/>
                    </a:cubicBezTo>
                    <a:cubicBezTo>
                      <a:pt x="25997" y="2141"/>
                      <a:pt x="25966" y="2203"/>
                      <a:pt x="25935" y="2265"/>
                    </a:cubicBezTo>
                    <a:cubicBezTo>
                      <a:pt x="25904" y="2327"/>
                      <a:pt x="25873" y="2389"/>
                      <a:pt x="25842" y="245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17"/>
              <p:cNvSpPr/>
              <p:nvPr/>
            </p:nvSpPr>
            <p:spPr>
              <a:xfrm>
                <a:off x="2934025" y="2567825"/>
                <a:ext cx="380025" cy="680175"/>
              </a:xfrm>
              <a:custGeom>
                <a:avLst/>
                <a:gdLst/>
                <a:ahLst/>
                <a:cxnLst/>
                <a:rect l="l" t="t" r="r" b="b"/>
                <a:pathLst>
                  <a:path w="15201" h="27207" fill="none" extrusionOk="0">
                    <a:moveTo>
                      <a:pt x="2234" y="27206"/>
                    </a:moveTo>
                    <a:lnTo>
                      <a:pt x="2234" y="27206"/>
                    </a:lnTo>
                    <a:lnTo>
                      <a:pt x="0" y="24942"/>
                    </a:lnTo>
                    <a:cubicBezTo>
                      <a:pt x="7601" y="17279"/>
                      <a:pt x="11602" y="7756"/>
                      <a:pt x="9834" y="1552"/>
                    </a:cubicBezTo>
                    <a:cubicBezTo>
                      <a:pt x="9865" y="1552"/>
                      <a:pt x="9896" y="1552"/>
                      <a:pt x="9896" y="1552"/>
                    </a:cubicBezTo>
                    <a:cubicBezTo>
                      <a:pt x="9958" y="1552"/>
                      <a:pt x="10051" y="1521"/>
                      <a:pt x="10113" y="1521"/>
                    </a:cubicBezTo>
                    <a:cubicBezTo>
                      <a:pt x="10175" y="1490"/>
                      <a:pt x="10268" y="1490"/>
                      <a:pt x="10330" y="1458"/>
                    </a:cubicBezTo>
                    <a:cubicBezTo>
                      <a:pt x="10393" y="1458"/>
                      <a:pt x="10455" y="1427"/>
                      <a:pt x="10517" y="1396"/>
                    </a:cubicBezTo>
                    <a:cubicBezTo>
                      <a:pt x="10610" y="1396"/>
                      <a:pt x="10672" y="1365"/>
                      <a:pt x="10734" y="1334"/>
                    </a:cubicBezTo>
                    <a:cubicBezTo>
                      <a:pt x="10796" y="1303"/>
                      <a:pt x="10858" y="1272"/>
                      <a:pt x="10920" y="1272"/>
                    </a:cubicBezTo>
                    <a:cubicBezTo>
                      <a:pt x="11013" y="1241"/>
                      <a:pt x="11075" y="1210"/>
                      <a:pt x="11137" y="1179"/>
                    </a:cubicBezTo>
                    <a:cubicBezTo>
                      <a:pt x="11199" y="1148"/>
                      <a:pt x="11261" y="1117"/>
                      <a:pt x="11323" y="1086"/>
                    </a:cubicBezTo>
                    <a:cubicBezTo>
                      <a:pt x="11385" y="1055"/>
                      <a:pt x="11447" y="993"/>
                      <a:pt x="11509" y="962"/>
                    </a:cubicBezTo>
                    <a:cubicBezTo>
                      <a:pt x="11571" y="931"/>
                      <a:pt x="11633" y="900"/>
                      <a:pt x="11695" y="869"/>
                    </a:cubicBezTo>
                    <a:cubicBezTo>
                      <a:pt x="11757" y="838"/>
                      <a:pt x="11820" y="776"/>
                      <a:pt x="11882" y="745"/>
                    </a:cubicBezTo>
                    <a:cubicBezTo>
                      <a:pt x="11913" y="714"/>
                      <a:pt x="11975" y="652"/>
                      <a:pt x="12037" y="621"/>
                    </a:cubicBezTo>
                    <a:cubicBezTo>
                      <a:pt x="12099" y="590"/>
                      <a:pt x="12161" y="528"/>
                      <a:pt x="12192" y="466"/>
                    </a:cubicBezTo>
                    <a:cubicBezTo>
                      <a:pt x="12254" y="435"/>
                      <a:pt x="12316" y="404"/>
                      <a:pt x="12347" y="342"/>
                    </a:cubicBezTo>
                    <a:cubicBezTo>
                      <a:pt x="12409" y="311"/>
                      <a:pt x="12471" y="249"/>
                      <a:pt x="12502" y="187"/>
                    </a:cubicBezTo>
                    <a:cubicBezTo>
                      <a:pt x="12564" y="156"/>
                      <a:pt x="12595" y="94"/>
                      <a:pt x="12657" y="63"/>
                    </a:cubicBezTo>
                    <a:cubicBezTo>
                      <a:pt x="12657" y="32"/>
                      <a:pt x="12657" y="32"/>
                      <a:pt x="12688" y="0"/>
                    </a:cubicBezTo>
                    <a:cubicBezTo>
                      <a:pt x="15201" y="7291"/>
                      <a:pt x="10920" y="18458"/>
                      <a:pt x="2234" y="27206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17"/>
              <p:cNvSpPr/>
              <p:nvPr/>
            </p:nvSpPr>
            <p:spPr>
              <a:xfrm>
                <a:off x="3258975" y="2411175"/>
                <a:ext cx="210975" cy="146600"/>
              </a:xfrm>
              <a:custGeom>
                <a:avLst/>
                <a:gdLst/>
                <a:ahLst/>
                <a:cxnLst/>
                <a:rect l="l" t="t" r="r" b="b"/>
                <a:pathLst>
                  <a:path w="8439" h="5864" fill="none" extrusionOk="0">
                    <a:moveTo>
                      <a:pt x="0" y="5863"/>
                    </a:moveTo>
                    <a:cubicBezTo>
                      <a:pt x="31" y="5832"/>
                      <a:pt x="62" y="5801"/>
                      <a:pt x="93" y="5739"/>
                    </a:cubicBezTo>
                    <a:cubicBezTo>
                      <a:pt x="124" y="5708"/>
                      <a:pt x="124" y="5677"/>
                      <a:pt x="155" y="5646"/>
                    </a:cubicBezTo>
                    <a:cubicBezTo>
                      <a:pt x="217" y="5553"/>
                      <a:pt x="280" y="5429"/>
                      <a:pt x="311" y="5336"/>
                    </a:cubicBezTo>
                    <a:cubicBezTo>
                      <a:pt x="342" y="5336"/>
                      <a:pt x="342" y="5305"/>
                      <a:pt x="342" y="5274"/>
                    </a:cubicBezTo>
                    <a:cubicBezTo>
                      <a:pt x="404" y="5150"/>
                      <a:pt x="466" y="5026"/>
                      <a:pt x="528" y="4902"/>
                    </a:cubicBezTo>
                    <a:cubicBezTo>
                      <a:pt x="528" y="4871"/>
                      <a:pt x="559" y="4839"/>
                      <a:pt x="559" y="4808"/>
                    </a:cubicBezTo>
                    <a:cubicBezTo>
                      <a:pt x="590" y="4715"/>
                      <a:pt x="621" y="4622"/>
                      <a:pt x="652" y="4529"/>
                    </a:cubicBezTo>
                    <a:cubicBezTo>
                      <a:pt x="683" y="4498"/>
                      <a:pt x="683" y="4436"/>
                      <a:pt x="683" y="4405"/>
                    </a:cubicBezTo>
                    <a:cubicBezTo>
                      <a:pt x="714" y="4312"/>
                      <a:pt x="745" y="4219"/>
                      <a:pt x="745" y="4126"/>
                    </a:cubicBezTo>
                    <a:cubicBezTo>
                      <a:pt x="776" y="4095"/>
                      <a:pt x="776" y="4033"/>
                      <a:pt x="776" y="3971"/>
                    </a:cubicBezTo>
                    <a:cubicBezTo>
                      <a:pt x="807" y="3878"/>
                      <a:pt x="807" y="3785"/>
                      <a:pt x="838" y="3692"/>
                    </a:cubicBezTo>
                    <a:cubicBezTo>
                      <a:pt x="838" y="3661"/>
                      <a:pt x="838" y="3630"/>
                      <a:pt x="838" y="3568"/>
                    </a:cubicBezTo>
                    <a:cubicBezTo>
                      <a:pt x="869" y="3444"/>
                      <a:pt x="869" y="3288"/>
                      <a:pt x="869" y="3164"/>
                    </a:cubicBezTo>
                    <a:cubicBezTo>
                      <a:pt x="869" y="2947"/>
                      <a:pt x="838" y="2730"/>
                      <a:pt x="807" y="2544"/>
                    </a:cubicBezTo>
                    <a:cubicBezTo>
                      <a:pt x="807" y="2513"/>
                      <a:pt x="807" y="2482"/>
                      <a:pt x="807" y="2451"/>
                    </a:cubicBezTo>
                    <a:cubicBezTo>
                      <a:pt x="2141" y="2048"/>
                      <a:pt x="2699" y="2110"/>
                      <a:pt x="4809" y="0"/>
                    </a:cubicBezTo>
                    <a:lnTo>
                      <a:pt x="8438" y="1272"/>
                    </a:lnTo>
                    <a:cubicBezTo>
                      <a:pt x="5925" y="3816"/>
                      <a:pt x="2761" y="5522"/>
                      <a:pt x="0" y="5863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17"/>
              <p:cNvSpPr/>
              <p:nvPr/>
            </p:nvSpPr>
            <p:spPr>
              <a:xfrm>
                <a:off x="3071300" y="2404950"/>
                <a:ext cx="173725" cy="174525"/>
              </a:xfrm>
              <a:custGeom>
                <a:avLst/>
                <a:gdLst/>
                <a:ahLst/>
                <a:cxnLst/>
                <a:rect l="l" t="t" r="r" b="b"/>
                <a:pathLst>
                  <a:path w="6949" h="6981" fill="none" extrusionOk="0">
                    <a:moveTo>
                      <a:pt x="4902" y="3755"/>
                    </a:moveTo>
                    <a:cubicBezTo>
                      <a:pt x="4871" y="3817"/>
                      <a:pt x="4871" y="3879"/>
                      <a:pt x="4839" y="3941"/>
                    </a:cubicBezTo>
                    <a:cubicBezTo>
                      <a:pt x="4839" y="3972"/>
                      <a:pt x="4808" y="4003"/>
                      <a:pt x="4808" y="4034"/>
                    </a:cubicBezTo>
                    <a:cubicBezTo>
                      <a:pt x="4777" y="4096"/>
                      <a:pt x="4746" y="4158"/>
                      <a:pt x="4715" y="4220"/>
                    </a:cubicBezTo>
                    <a:cubicBezTo>
                      <a:pt x="4715" y="4251"/>
                      <a:pt x="4684" y="4251"/>
                      <a:pt x="4684" y="4282"/>
                    </a:cubicBezTo>
                    <a:cubicBezTo>
                      <a:pt x="4622" y="4375"/>
                      <a:pt x="4560" y="4437"/>
                      <a:pt x="4498" y="4499"/>
                    </a:cubicBezTo>
                    <a:cubicBezTo>
                      <a:pt x="4436" y="4592"/>
                      <a:pt x="4343" y="4623"/>
                      <a:pt x="4281" y="4685"/>
                    </a:cubicBezTo>
                    <a:cubicBezTo>
                      <a:pt x="4250" y="4685"/>
                      <a:pt x="4250" y="4716"/>
                      <a:pt x="4250" y="4716"/>
                    </a:cubicBezTo>
                    <a:cubicBezTo>
                      <a:pt x="4002" y="4840"/>
                      <a:pt x="3754" y="4933"/>
                      <a:pt x="3475" y="4933"/>
                    </a:cubicBezTo>
                    <a:lnTo>
                      <a:pt x="3475" y="4933"/>
                    </a:lnTo>
                    <a:cubicBezTo>
                      <a:pt x="3195" y="4933"/>
                      <a:pt x="2947" y="4840"/>
                      <a:pt x="2730" y="4716"/>
                    </a:cubicBezTo>
                    <a:cubicBezTo>
                      <a:pt x="2699" y="4716"/>
                      <a:pt x="2699" y="4716"/>
                      <a:pt x="2668" y="4685"/>
                    </a:cubicBezTo>
                    <a:cubicBezTo>
                      <a:pt x="2606" y="4654"/>
                      <a:pt x="2513" y="4592"/>
                      <a:pt x="2451" y="4530"/>
                    </a:cubicBezTo>
                    <a:cubicBezTo>
                      <a:pt x="2172" y="4251"/>
                      <a:pt x="2017" y="3879"/>
                      <a:pt x="2017" y="3506"/>
                    </a:cubicBezTo>
                    <a:cubicBezTo>
                      <a:pt x="2017" y="3103"/>
                      <a:pt x="2172" y="2762"/>
                      <a:pt x="2451" y="2483"/>
                    </a:cubicBezTo>
                    <a:cubicBezTo>
                      <a:pt x="2978" y="1924"/>
                      <a:pt x="3940" y="1924"/>
                      <a:pt x="4498" y="2483"/>
                    </a:cubicBezTo>
                    <a:cubicBezTo>
                      <a:pt x="4560" y="2545"/>
                      <a:pt x="4622" y="2607"/>
                      <a:pt x="4684" y="2700"/>
                    </a:cubicBezTo>
                    <a:cubicBezTo>
                      <a:pt x="4684" y="2700"/>
                      <a:pt x="4684" y="2731"/>
                      <a:pt x="4715" y="2762"/>
                    </a:cubicBezTo>
                    <a:cubicBezTo>
                      <a:pt x="4746" y="2824"/>
                      <a:pt x="4777" y="2886"/>
                      <a:pt x="4808" y="2948"/>
                    </a:cubicBezTo>
                    <a:cubicBezTo>
                      <a:pt x="4808" y="2979"/>
                      <a:pt x="4808" y="3010"/>
                      <a:pt x="4839" y="3041"/>
                    </a:cubicBezTo>
                    <a:cubicBezTo>
                      <a:pt x="4839" y="3103"/>
                      <a:pt x="4871" y="3165"/>
                      <a:pt x="4902" y="3196"/>
                    </a:cubicBezTo>
                    <a:cubicBezTo>
                      <a:pt x="4933" y="3382"/>
                      <a:pt x="4933" y="3568"/>
                      <a:pt x="4902" y="3755"/>
                    </a:cubicBezTo>
                    <a:close/>
                    <a:moveTo>
                      <a:pt x="6887" y="2793"/>
                    </a:moveTo>
                    <a:cubicBezTo>
                      <a:pt x="6608" y="1428"/>
                      <a:pt x="5522" y="342"/>
                      <a:pt x="4157" y="94"/>
                    </a:cubicBezTo>
                    <a:lnTo>
                      <a:pt x="4157" y="94"/>
                    </a:lnTo>
                    <a:cubicBezTo>
                      <a:pt x="3940" y="32"/>
                      <a:pt x="3692" y="1"/>
                      <a:pt x="3475" y="1"/>
                    </a:cubicBezTo>
                    <a:cubicBezTo>
                      <a:pt x="1644" y="32"/>
                      <a:pt x="124" y="1428"/>
                      <a:pt x="0" y="3227"/>
                    </a:cubicBezTo>
                    <a:lnTo>
                      <a:pt x="0" y="3258"/>
                    </a:lnTo>
                    <a:cubicBezTo>
                      <a:pt x="0" y="3320"/>
                      <a:pt x="0" y="3413"/>
                      <a:pt x="0" y="3506"/>
                    </a:cubicBezTo>
                    <a:cubicBezTo>
                      <a:pt x="0" y="5430"/>
                      <a:pt x="1551" y="6981"/>
                      <a:pt x="3475" y="6950"/>
                    </a:cubicBezTo>
                    <a:cubicBezTo>
                      <a:pt x="3568" y="6950"/>
                      <a:pt x="3661" y="6950"/>
                      <a:pt x="3754" y="6950"/>
                    </a:cubicBezTo>
                    <a:cubicBezTo>
                      <a:pt x="5553" y="6795"/>
                      <a:pt x="6949" y="5275"/>
                      <a:pt x="6949" y="3475"/>
                    </a:cubicBezTo>
                    <a:cubicBezTo>
                      <a:pt x="6949" y="3258"/>
                      <a:pt x="6918" y="3010"/>
                      <a:pt x="6887" y="2793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40" name="Google Shape;440;p17"/>
          <p:cNvSpPr/>
          <p:nvPr/>
        </p:nvSpPr>
        <p:spPr>
          <a:xfrm>
            <a:off x="211047" y="1353585"/>
            <a:ext cx="352500" cy="3525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17"/>
          <p:cNvSpPr/>
          <p:nvPr/>
        </p:nvSpPr>
        <p:spPr>
          <a:xfrm>
            <a:off x="3298674" y="4302749"/>
            <a:ext cx="202800" cy="2028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17"/>
          <p:cNvSpPr txBox="1">
            <a:spLocks noGrp="1"/>
          </p:cNvSpPr>
          <p:nvPr>
            <p:ph type="title"/>
          </p:nvPr>
        </p:nvSpPr>
        <p:spPr>
          <a:xfrm>
            <a:off x="612230" y="365150"/>
            <a:ext cx="3866100" cy="99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43" name="Google Shape;443;p17"/>
          <p:cNvSpPr txBox="1">
            <a:spLocks noGrp="1"/>
          </p:cNvSpPr>
          <p:nvPr>
            <p:ph type="subTitle" idx="1"/>
          </p:nvPr>
        </p:nvSpPr>
        <p:spPr>
          <a:xfrm>
            <a:off x="506375" y="1833225"/>
            <a:ext cx="4037400" cy="22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4952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"/>
          <p:cNvSpPr/>
          <p:nvPr/>
        </p:nvSpPr>
        <p:spPr>
          <a:xfrm rot="-6776593">
            <a:off x="26283" y="3147546"/>
            <a:ext cx="977215" cy="563575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4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"/>
          <p:cNvSpPr txBox="1">
            <a:spLocks noGrp="1"/>
          </p:cNvSpPr>
          <p:nvPr>
            <p:ph type="subTitle" idx="1"/>
          </p:nvPr>
        </p:nvSpPr>
        <p:spPr>
          <a:xfrm>
            <a:off x="821400" y="1232150"/>
            <a:ext cx="7501200" cy="33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grpSp>
        <p:nvGrpSpPr>
          <p:cNvPr id="65" name="Google Shape;65;p4"/>
          <p:cNvGrpSpPr/>
          <p:nvPr/>
        </p:nvGrpSpPr>
        <p:grpSpPr>
          <a:xfrm>
            <a:off x="301675" y="2910100"/>
            <a:ext cx="580900" cy="1038475"/>
            <a:chOff x="2429150" y="1202100"/>
            <a:chExt cx="580900" cy="1038475"/>
          </a:xfrm>
        </p:grpSpPr>
        <p:sp>
          <p:nvSpPr>
            <p:cNvPr id="66" name="Google Shape;66;p4"/>
            <p:cNvSpPr/>
            <p:nvPr/>
          </p:nvSpPr>
          <p:spPr>
            <a:xfrm>
              <a:off x="2429150" y="1397550"/>
              <a:ext cx="547550" cy="749175"/>
            </a:xfrm>
            <a:custGeom>
              <a:avLst/>
              <a:gdLst/>
              <a:ahLst/>
              <a:cxnLst/>
              <a:rect l="l" t="t" r="r" b="b"/>
              <a:pathLst>
                <a:path w="21902" h="29967" fill="none" extrusionOk="0">
                  <a:moveTo>
                    <a:pt x="12533" y="17031"/>
                  </a:moveTo>
                  <a:cubicBezTo>
                    <a:pt x="12285" y="17093"/>
                    <a:pt x="12037" y="17124"/>
                    <a:pt x="11789" y="17124"/>
                  </a:cubicBezTo>
                  <a:cubicBezTo>
                    <a:pt x="11323" y="17093"/>
                    <a:pt x="10951" y="17248"/>
                    <a:pt x="10641" y="17558"/>
                  </a:cubicBezTo>
                  <a:cubicBezTo>
                    <a:pt x="10300" y="17899"/>
                    <a:pt x="9896" y="18117"/>
                    <a:pt x="9462" y="18210"/>
                  </a:cubicBezTo>
                  <a:cubicBezTo>
                    <a:pt x="8811" y="18334"/>
                    <a:pt x="8221" y="18086"/>
                    <a:pt x="7911" y="17558"/>
                  </a:cubicBezTo>
                  <a:cubicBezTo>
                    <a:pt x="7539" y="16938"/>
                    <a:pt x="7415" y="16286"/>
                    <a:pt x="7601" y="15604"/>
                  </a:cubicBezTo>
                  <a:cubicBezTo>
                    <a:pt x="7632" y="15449"/>
                    <a:pt x="7632" y="15294"/>
                    <a:pt x="7663" y="15108"/>
                  </a:cubicBezTo>
                  <a:lnTo>
                    <a:pt x="7663" y="15077"/>
                  </a:lnTo>
                  <a:cubicBezTo>
                    <a:pt x="7663" y="15046"/>
                    <a:pt x="7632" y="15014"/>
                    <a:pt x="7632" y="14952"/>
                  </a:cubicBezTo>
                  <a:lnTo>
                    <a:pt x="7601" y="14921"/>
                  </a:lnTo>
                  <a:cubicBezTo>
                    <a:pt x="7322" y="14208"/>
                    <a:pt x="7135" y="13619"/>
                    <a:pt x="7042" y="13029"/>
                  </a:cubicBezTo>
                  <a:cubicBezTo>
                    <a:pt x="6980" y="12595"/>
                    <a:pt x="6980" y="11571"/>
                    <a:pt x="7290" y="11230"/>
                  </a:cubicBezTo>
                  <a:cubicBezTo>
                    <a:pt x="7290" y="11230"/>
                    <a:pt x="7290" y="11230"/>
                    <a:pt x="7290" y="11230"/>
                  </a:cubicBezTo>
                  <a:cubicBezTo>
                    <a:pt x="7290" y="11230"/>
                    <a:pt x="7290" y="11230"/>
                    <a:pt x="7290" y="11230"/>
                  </a:cubicBezTo>
                  <a:cubicBezTo>
                    <a:pt x="7322" y="11168"/>
                    <a:pt x="7384" y="11137"/>
                    <a:pt x="7446" y="11106"/>
                  </a:cubicBezTo>
                  <a:cubicBezTo>
                    <a:pt x="7539" y="11075"/>
                    <a:pt x="7601" y="11075"/>
                    <a:pt x="7694" y="11106"/>
                  </a:cubicBezTo>
                  <a:cubicBezTo>
                    <a:pt x="8376" y="11230"/>
                    <a:pt x="9059" y="12936"/>
                    <a:pt x="9152" y="13122"/>
                  </a:cubicBezTo>
                  <a:cubicBezTo>
                    <a:pt x="9214" y="13339"/>
                    <a:pt x="9462" y="13432"/>
                    <a:pt x="9648" y="13370"/>
                  </a:cubicBezTo>
                  <a:cubicBezTo>
                    <a:pt x="9865" y="13277"/>
                    <a:pt x="9958" y="13060"/>
                    <a:pt x="9896" y="12843"/>
                  </a:cubicBezTo>
                  <a:cubicBezTo>
                    <a:pt x="9896" y="12843"/>
                    <a:pt x="9710" y="12347"/>
                    <a:pt x="9586" y="11819"/>
                  </a:cubicBezTo>
                  <a:cubicBezTo>
                    <a:pt x="9431" y="11106"/>
                    <a:pt x="9431" y="10578"/>
                    <a:pt x="9586" y="10330"/>
                  </a:cubicBezTo>
                  <a:cubicBezTo>
                    <a:pt x="9648" y="10268"/>
                    <a:pt x="9710" y="10206"/>
                    <a:pt x="9803" y="10175"/>
                  </a:cubicBezTo>
                  <a:cubicBezTo>
                    <a:pt x="9865" y="10175"/>
                    <a:pt x="9927" y="10144"/>
                    <a:pt x="9989" y="10144"/>
                  </a:cubicBezTo>
                  <a:cubicBezTo>
                    <a:pt x="9989" y="10144"/>
                    <a:pt x="9989" y="10144"/>
                    <a:pt x="9989" y="10144"/>
                  </a:cubicBezTo>
                  <a:cubicBezTo>
                    <a:pt x="10362" y="10206"/>
                    <a:pt x="10610" y="10423"/>
                    <a:pt x="10796" y="10578"/>
                  </a:cubicBezTo>
                  <a:cubicBezTo>
                    <a:pt x="11075" y="10827"/>
                    <a:pt x="11323" y="11168"/>
                    <a:pt x="11540" y="11540"/>
                  </a:cubicBezTo>
                  <a:cubicBezTo>
                    <a:pt x="11727" y="11912"/>
                    <a:pt x="12161" y="12936"/>
                    <a:pt x="12223" y="13122"/>
                  </a:cubicBezTo>
                  <a:cubicBezTo>
                    <a:pt x="12285" y="13246"/>
                    <a:pt x="12347" y="13339"/>
                    <a:pt x="12440" y="13401"/>
                  </a:cubicBezTo>
                  <a:lnTo>
                    <a:pt x="12502" y="13463"/>
                  </a:lnTo>
                  <a:cubicBezTo>
                    <a:pt x="12564" y="13494"/>
                    <a:pt x="12626" y="13556"/>
                    <a:pt x="12657" y="13587"/>
                  </a:cubicBezTo>
                  <a:cubicBezTo>
                    <a:pt x="13123" y="13867"/>
                    <a:pt x="13464" y="14270"/>
                    <a:pt x="13650" y="14828"/>
                  </a:cubicBezTo>
                  <a:cubicBezTo>
                    <a:pt x="13774" y="15170"/>
                    <a:pt x="13805" y="15480"/>
                    <a:pt x="13743" y="15759"/>
                  </a:cubicBezTo>
                  <a:cubicBezTo>
                    <a:pt x="13650" y="16348"/>
                    <a:pt x="13154" y="16845"/>
                    <a:pt x="12533" y="17031"/>
                  </a:cubicBezTo>
                  <a:close/>
                  <a:moveTo>
                    <a:pt x="12409" y="1427"/>
                  </a:moveTo>
                  <a:cubicBezTo>
                    <a:pt x="12037" y="465"/>
                    <a:pt x="11013" y="0"/>
                    <a:pt x="10082" y="341"/>
                  </a:cubicBezTo>
                  <a:lnTo>
                    <a:pt x="9307" y="590"/>
                  </a:lnTo>
                  <a:lnTo>
                    <a:pt x="2234" y="3071"/>
                  </a:lnTo>
                  <a:lnTo>
                    <a:pt x="1458" y="3319"/>
                  </a:lnTo>
                  <a:cubicBezTo>
                    <a:pt x="497" y="3661"/>
                    <a:pt x="0" y="4684"/>
                    <a:pt x="311" y="5615"/>
                  </a:cubicBezTo>
                  <a:lnTo>
                    <a:pt x="7508" y="29967"/>
                  </a:lnTo>
                  <a:lnTo>
                    <a:pt x="21902" y="24972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2625350" y="2046675"/>
              <a:ext cx="384700" cy="193900"/>
            </a:xfrm>
            <a:custGeom>
              <a:avLst/>
              <a:gdLst/>
              <a:ahLst/>
              <a:cxnLst/>
              <a:rect l="l" t="t" r="r" b="b"/>
              <a:pathLst>
                <a:path w="15388" h="7756" fill="none" extrusionOk="0">
                  <a:moveTo>
                    <a:pt x="14426" y="0"/>
                  </a:moveTo>
                  <a:lnTo>
                    <a:pt x="1" y="5026"/>
                  </a:lnTo>
                  <a:lnTo>
                    <a:pt x="932" y="7755"/>
                  </a:lnTo>
                  <a:lnTo>
                    <a:pt x="15387" y="273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2435350" y="1202100"/>
              <a:ext cx="204000" cy="242000"/>
            </a:xfrm>
            <a:custGeom>
              <a:avLst/>
              <a:gdLst/>
              <a:ahLst/>
              <a:cxnLst/>
              <a:rect l="l" t="t" r="r" b="b"/>
              <a:pathLst>
                <a:path w="8160" h="9680" fill="none" extrusionOk="0">
                  <a:moveTo>
                    <a:pt x="8159" y="7601"/>
                  </a:moveTo>
                  <a:lnTo>
                    <a:pt x="4871" y="1"/>
                  </a:lnTo>
                  <a:lnTo>
                    <a:pt x="1" y="1676"/>
                  </a:lnTo>
                  <a:lnTo>
                    <a:pt x="2172" y="967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2603650" y="1651150"/>
              <a:ext cx="170625" cy="204750"/>
            </a:xfrm>
            <a:custGeom>
              <a:avLst/>
              <a:gdLst/>
              <a:ahLst/>
              <a:cxnLst/>
              <a:rect l="l" t="t" r="r" b="b"/>
              <a:pathLst>
                <a:path w="6825" h="8190" fill="none" extrusionOk="0">
                  <a:moveTo>
                    <a:pt x="6670" y="4684"/>
                  </a:moveTo>
                  <a:cubicBezTo>
                    <a:pt x="6484" y="4126"/>
                    <a:pt x="6143" y="3723"/>
                    <a:pt x="5677" y="3443"/>
                  </a:cubicBezTo>
                  <a:cubicBezTo>
                    <a:pt x="5646" y="3412"/>
                    <a:pt x="5584" y="3350"/>
                    <a:pt x="5522" y="3319"/>
                  </a:cubicBezTo>
                  <a:lnTo>
                    <a:pt x="5460" y="3257"/>
                  </a:lnTo>
                  <a:cubicBezTo>
                    <a:pt x="5367" y="3195"/>
                    <a:pt x="5305" y="3102"/>
                    <a:pt x="5243" y="2978"/>
                  </a:cubicBezTo>
                  <a:cubicBezTo>
                    <a:pt x="5181" y="2792"/>
                    <a:pt x="4747" y="1768"/>
                    <a:pt x="4560" y="1396"/>
                  </a:cubicBezTo>
                  <a:cubicBezTo>
                    <a:pt x="4343" y="1024"/>
                    <a:pt x="4095" y="683"/>
                    <a:pt x="3816" y="434"/>
                  </a:cubicBezTo>
                  <a:cubicBezTo>
                    <a:pt x="3630" y="279"/>
                    <a:pt x="3382" y="62"/>
                    <a:pt x="3009" y="0"/>
                  </a:cubicBezTo>
                  <a:cubicBezTo>
                    <a:pt x="3009" y="0"/>
                    <a:pt x="3009" y="0"/>
                    <a:pt x="3009" y="0"/>
                  </a:cubicBezTo>
                  <a:cubicBezTo>
                    <a:pt x="2947" y="0"/>
                    <a:pt x="2885" y="31"/>
                    <a:pt x="2823" y="31"/>
                  </a:cubicBezTo>
                  <a:cubicBezTo>
                    <a:pt x="2730" y="62"/>
                    <a:pt x="2668" y="124"/>
                    <a:pt x="2606" y="186"/>
                  </a:cubicBezTo>
                  <a:cubicBezTo>
                    <a:pt x="2451" y="434"/>
                    <a:pt x="2451" y="962"/>
                    <a:pt x="2606" y="1675"/>
                  </a:cubicBezTo>
                  <a:cubicBezTo>
                    <a:pt x="2730" y="2203"/>
                    <a:pt x="2916" y="2699"/>
                    <a:pt x="2916" y="2699"/>
                  </a:cubicBezTo>
                  <a:cubicBezTo>
                    <a:pt x="2978" y="2916"/>
                    <a:pt x="2885" y="3133"/>
                    <a:pt x="2668" y="3226"/>
                  </a:cubicBezTo>
                  <a:cubicBezTo>
                    <a:pt x="2482" y="3288"/>
                    <a:pt x="2234" y="3195"/>
                    <a:pt x="2172" y="2978"/>
                  </a:cubicBezTo>
                  <a:cubicBezTo>
                    <a:pt x="2079" y="2792"/>
                    <a:pt x="1396" y="1086"/>
                    <a:pt x="714" y="962"/>
                  </a:cubicBezTo>
                  <a:cubicBezTo>
                    <a:pt x="621" y="931"/>
                    <a:pt x="559" y="931"/>
                    <a:pt x="466" y="962"/>
                  </a:cubicBezTo>
                  <a:cubicBezTo>
                    <a:pt x="404" y="993"/>
                    <a:pt x="342" y="1024"/>
                    <a:pt x="310" y="1086"/>
                  </a:cubicBezTo>
                  <a:cubicBezTo>
                    <a:pt x="310" y="1086"/>
                    <a:pt x="310" y="1086"/>
                    <a:pt x="310" y="1086"/>
                  </a:cubicBezTo>
                  <a:cubicBezTo>
                    <a:pt x="310" y="1086"/>
                    <a:pt x="310" y="1086"/>
                    <a:pt x="310" y="1086"/>
                  </a:cubicBezTo>
                  <a:cubicBezTo>
                    <a:pt x="0" y="1427"/>
                    <a:pt x="0" y="2451"/>
                    <a:pt x="62" y="2885"/>
                  </a:cubicBezTo>
                  <a:cubicBezTo>
                    <a:pt x="155" y="3475"/>
                    <a:pt x="342" y="4064"/>
                    <a:pt x="621" y="4777"/>
                  </a:cubicBezTo>
                  <a:lnTo>
                    <a:pt x="652" y="4808"/>
                  </a:lnTo>
                  <a:cubicBezTo>
                    <a:pt x="652" y="4870"/>
                    <a:pt x="683" y="4902"/>
                    <a:pt x="683" y="4933"/>
                  </a:cubicBezTo>
                  <a:lnTo>
                    <a:pt x="683" y="4964"/>
                  </a:lnTo>
                  <a:cubicBezTo>
                    <a:pt x="652" y="5150"/>
                    <a:pt x="652" y="5305"/>
                    <a:pt x="621" y="5460"/>
                  </a:cubicBezTo>
                  <a:cubicBezTo>
                    <a:pt x="435" y="6142"/>
                    <a:pt x="559" y="6794"/>
                    <a:pt x="931" y="7414"/>
                  </a:cubicBezTo>
                  <a:cubicBezTo>
                    <a:pt x="1241" y="7942"/>
                    <a:pt x="1831" y="8190"/>
                    <a:pt x="2482" y="8066"/>
                  </a:cubicBezTo>
                  <a:cubicBezTo>
                    <a:pt x="2916" y="7973"/>
                    <a:pt x="3320" y="7755"/>
                    <a:pt x="3661" y="7414"/>
                  </a:cubicBezTo>
                  <a:cubicBezTo>
                    <a:pt x="3971" y="7104"/>
                    <a:pt x="4343" y="6949"/>
                    <a:pt x="4809" y="6980"/>
                  </a:cubicBezTo>
                  <a:cubicBezTo>
                    <a:pt x="5057" y="6980"/>
                    <a:pt x="5305" y="6949"/>
                    <a:pt x="5553" y="6887"/>
                  </a:cubicBezTo>
                  <a:cubicBezTo>
                    <a:pt x="6174" y="6701"/>
                    <a:pt x="6670" y="6204"/>
                    <a:pt x="6763" y="5615"/>
                  </a:cubicBezTo>
                  <a:cubicBezTo>
                    <a:pt x="6825" y="5336"/>
                    <a:pt x="6794" y="5026"/>
                    <a:pt x="6670" y="4684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" name="Google Shape;70;p4"/>
          <p:cNvSpPr/>
          <p:nvPr/>
        </p:nvSpPr>
        <p:spPr>
          <a:xfrm rot="-6689695">
            <a:off x="8012432" y="2237603"/>
            <a:ext cx="852932" cy="668287"/>
          </a:xfrm>
          <a:custGeom>
            <a:avLst/>
            <a:gdLst/>
            <a:ahLst/>
            <a:cxnLst/>
            <a:rect l="l" t="t" r="r" b="b"/>
            <a:pathLst>
              <a:path w="32760" h="25668" extrusionOk="0">
                <a:moveTo>
                  <a:pt x="19197" y="1"/>
                </a:moveTo>
                <a:cubicBezTo>
                  <a:pt x="18270" y="1"/>
                  <a:pt x="17345" y="76"/>
                  <a:pt x="16442" y="255"/>
                </a:cubicBezTo>
                <a:cubicBezTo>
                  <a:pt x="13557" y="844"/>
                  <a:pt x="11541" y="2829"/>
                  <a:pt x="8656" y="3357"/>
                </a:cubicBezTo>
                <a:cubicBezTo>
                  <a:pt x="6391" y="3791"/>
                  <a:pt x="3848" y="3512"/>
                  <a:pt x="1955" y="4815"/>
                </a:cubicBezTo>
                <a:cubicBezTo>
                  <a:pt x="776" y="5590"/>
                  <a:pt x="1" y="7172"/>
                  <a:pt x="590" y="8444"/>
                </a:cubicBezTo>
                <a:cubicBezTo>
                  <a:pt x="1180" y="9716"/>
                  <a:pt x="2731" y="10119"/>
                  <a:pt x="4096" y="10212"/>
                </a:cubicBezTo>
                <a:cubicBezTo>
                  <a:pt x="5492" y="10275"/>
                  <a:pt x="6950" y="10181"/>
                  <a:pt x="8128" y="10895"/>
                </a:cubicBezTo>
                <a:cubicBezTo>
                  <a:pt x="9959" y="12012"/>
                  <a:pt x="10207" y="14555"/>
                  <a:pt x="9990" y="16696"/>
                </a:cubicBezTo>
                <a:cubicBezTo>
                  <a:pt x="9742" y="18836"/>
                  <a:pt x="9245" y="21101"/>
                  <a:pt x="10238" y="23024"/>
                </a:cubicBezTo>
                <a:cubicBezTo>
                  <a:pt x="11138" y="24749"/>
                  <a:pt x="13145" y="25668"/>
                  <a:pt x="15124" y="25668"/>
                </a:cubicBezTo>
                <a:cubicBezTo>
                  <a:pt x="15602" y="25668"/>
                  <a:pt x="16077" y="25615"/>
                  <a:pt x="16535" y="25506"/>
                </a:cubicBezTo>
                <a:cubicBezTo>
                  <a:pt x="18924" y="24979"/>
                  <a:pt x="20878" y="23304"/>
                  <a:pt x="22429" y="21411"/>
                </a:cubicBezTo>
                <a:cubicBezTo>
                  <a:pt x="23763" y="19798"/>
                  <a:pt x="24942" y="17906"/>
                  <a:pt x="26865" y="17037"/>
                </a:cubicBezTo>
                <a:cubicBezTo>
                  <a:pt x="28292" y="16417"/>
                  <a:pt x="30030" y="16386"/>
                  <a:pt x="31146" y="15300"/>
                </a:cubicBezTo>
                <a:cubicBezTo>
                  <a:pt x="32759" y="13718"/>
                  <a:pt x="32077" y="11050"/>
                  <a:pt x="31270" y="8941"/>
                </a:cubicBezTo>
                <a:cubicBezTo>
                  <a:pt x="30619" y="7203"/>
                  <a:pt x="29968" y="5435"/>
                  <a:pt x="28913" y="3915"/>
                </a:cubicBezTo>
                <a:cubicBezTo>
                  <a:pt x="27827" y="2364"/>
                  <a:pt x="26338" y="1092"/>
                  <a:pt x="24508" y="658"/>
                </a:cubicBezTo>
                <a:cubicBezTo>
                  <a:pt x="22825" y="289"/>
                  <a:pt x="21007" y="1"/>
                  <a:pt x="1919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" name="Google Shape;71;p4"/>
          <p:cNvGrpSpPr/>
          <p:nvPr/>
        </p:nvGrpSpPr>
        <p:grpSpPr>
          <a:xfrm rot="-5400000">
            <a:off x="8035407" y="2167473"/>
            <a:ext cx="806938" cy="808703"/>
            <a:chOff x="2406650" y="2182375"/>
            <a:chExt cx="1063300" cy="1065625"/>
          </a:xfrm>
        </p:grpSpPr>
        <p:sp>
          <p:nvSpPr>
            <p:cNvPr id="72" name="Google Shape;72;p4"/>
            <p:cNvSpPr/>
            <p:nvPr/>
          </p:nvSpPr>
          <p:spPr>
            <a:xfrm>
              <a:off x="3094550" y="2182375"/>
              <a:ext cx="150475" cy="211750"/>
            </a:xfrm>
            <a:custGeom>
              <a:avLst/>
              <a:gdLst/>
              <a:ahLst/>
              <a:cxnLst/>
              <a:rect l="l" t="t" r="r" b="b"/>
              <a:pathLst>
                <a:path w="6019" h="8470" fill="none" extrusionOk="0">
                  <a:moveTo>
                    <a:pt x="4561" y="1"/>
                  </a:moveTo>
                  <a:lnTo>
                    <a:pt x="4561" y="1"/>
                  </a:lnTo>
                  <a:lnTo>
                    <a:pt x="6019" y="3103"/>
                  </a:lnTo>
                  <a:cubicBezTo>
                    <a:pt x="3941" y="5181"/>
                    <a:pt x="3816" y="6298"/>
                    <a:pt x="3413" y="7632"/>
                  </a:cubicBezTo>
                  <a:cubicBezTo>
                    <a:pt x="3382" y="7632"/>
                    <a:pt x="3320" y="7632"/>
                    <a:pt x="3289" y="7632"/>
                  </a:cubicBezTo>
                  <a:cubicBezTo>
                    <a:pt x="3227" y="7632"/>
                    <a:pt x="3134" y="7632"/>
                    <a:pt x="3072" y="7601"/>
                  </a:cubicBezTo>
                  <a:cubicBezTo>
                    <a:pt x="2979" y="7601"/>
                    <a:pt x="2917" y="7601"/>
                    <a:pt x="2855" y="7601"/>
                  </a:cubicBezTo>
                  <a:cubicBezTo>
                    <a:pt x="2793" y="7601"/>
                    <a:pt x="2762" y="7601"/>
                    <a:pt x="2700" y="7601"/>
                  </a:cubicBezTo>
                  <a:cubicBezTo>
                    <a:pt x="2638" y="7601"/>
                    <a:pt x="2607" y="7601"/>
                    <a:pt x="2545" y="7601"/>
                  </a:cubicBezTo>
                  <a:cubicBezTo>
                    <a:pt x="2514" y="7601"/>
                    <a:pt x="2483" y="7601"/>
                    <a:pt x="2420" y="7601"/>
                  </a:cubicBezTo>
                  <a:cubicBezTo>
                    <a:pt x="2296" y="7632"/>
                    <a:pt x="2172" y="7632"/>
                    <a:pt x="2079" y="7632"/>
                  </a:cubicBezTo>
                  <a:cubicBezTo>
                    <a:pt x="2048" y="7663"/>
                    <a:pt x="2017" y="7663"/>
                    <a:pt x="2017" y="7663"/>
                  </a:cubicBezTo>
                  <a:cubicBezTo>
                    <a:pt x="1862" y="7663"/>
                    <a:pt x="1738" y="7694"/>
                    <a:pt x="1614" y="7725"/>
                  </a:cubicBezTo>
                  <a:cubicBezTo>
                    <a:pt x="1583" y="7725"/>
                    <a:pt x="1583" y="7725"/>
                    <a:pt x="1583" y="7725"/>
                  </a:cubicBezTo>
                  <a:cubicBezTo>
                    <a:pt x="1459" y="7787"/>
                    <a:pt x="1304" y="7818"/>
                    <a:pt x="1180" y="7849"/>
                  </a:cubicBezTo>
                  <a:cubicBezTo>
                    <a:pt x="1180" y="7849"/>
                    <a:pt x="1149" y="7880"/>
                    <a:pt x="1149" y="7880"/>
                  </a:cubicBezTo>
                  <a:cubicBezTo>
                    <a:pt x="1025" y="7911"/>
                    <a:pt x="900" y="7973"/>
                    <a:pt x="807" y="8004"/>
                  </a:cubicBezTo>
                  <a:cubicBezTo>
                    <a:pt x="776" y="8035"/>
                    <a:pt x="745" y="8035"/>
                    <a:pt x="714" y="8066"/>
                  </a:cubicBezTo>
                  <a:cubicBezTo>
                    <a:pt x="621" y="8097"/>
                    <a:pt x="528" y="8159"/>
                    <a:pt x="435" y="8190"/>
                  </a:cubicBezTo>
                  <a:cubicBezTo>
                    <a:pt x="373" y="8222"/>
                    <a:pt x="342" y="8253"/>
                    <a:pt x="280" y="8284"/>
                  </a:cubicBezTo>
                  <a:cubicBezTo>
                    <a:pt x="218" y="8315"/>
                    <a:pt x="156" y="8377"/>
                    <a:pt x="94" y="8408"/>
                  </a:cubicBezTo>
                  <a:cubicBezTo>
                    <a:pt x="63" y="8439"/>
                    <a:pt x="32" y="8439"/>
                    <a:pt x="1" y="8470"/>
                  </a:cubicBezTo>
                  <a:cubicBezTo>
                    <a:pt x="342" y="5709"/>
                    <a:pt x="2017" y="2545"/>
                    <a:pt x="456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2406650" y="2384800"/>
              <a:ext cx="677075" cy="339700"/>
            </a:xfrm>
            <a:custGeom>
              <a:avLst/>
              <a:gdLst/>
              <a:ahLst/>
              <a:cxnLst/>
              <a:rect l="l" t="t" r="r" b="b"/>
              <a:pathLst>
                <a:path w="27083" h="13588" fill="none" extrusionOk="0">
                  <a:moveTo>
                    <a:pt x="25842" y="2451"/>
                  </a:moveTo>
                  <a:cubicBezTo>
                    <a:pt x="25842" y="2513"/>
                    <a:pt x="25811" y="2575"/>
                    <a:pt x="25780" y="2637"/>
                  </a:cubicBezTo>
                  <a:cubicBezTo>
                    <a:pt x="25749" y="2730"/>
                    <a:pt x="25749" y="2792"/>
                    <a:pt x="25718" y="2885"/>
                  </a:cubicBezTo>
                  <a:cubicBezTo>
                    <a:pt x="25687" y="2947"/>
                    <a:pt x="25687" y="3010"/>
                    <a:pt x="25656" y="3072"/>
                  </a:cubicBezTo>
                  <a:cubicBezTo>
                    <a:pt x="25656" y="3134"/>
                    <a:pt x="25624" y="3227"/>
                    <a:pt x="25593" y="3289"/>
                  </a:cubicBezTo>
                  <a:cubicBezTo>
                    <a:pt x="25593" y="3351"/>
                    <a:pt x="25593" y="3413"/>
                    <a:pt x="25562" y="3506"/>
                  </a:cubicBezTo>
                  <a:cubicBezTo>
                    <a:pt x="25562" y="3506"/>
                    <a:pt x="25562" y="3537"/>
                    <a:pt x="25562" y="3568"/>
                  </a:cubicBezTo>
                  <a:cubicBezTo>
                    <a:pt x="24601" y="3289"/>
                    <a:pt x="23577" y="3165"/>
                    <a:pt x="22491" y="3165"/>
                  </a:cubicBezTo>
                  <a:cubicBezTo>
                    <a:pt x="16349" y="3196"/>
                    <a:pt x="8594" y="7166"/>
                    <a:pt x="2265" y="13588"/>
                  </a:cubicBezTo>
                  <a:lnTo>
                    <a:pt x="1" y="11323"/>
                  </a:lnTo>
                  <a:lnTo>
                    <a:pt x="1" y="11323"/>
                  </a:lnTo>
                  <a:cubicBezTo>
                    <a:pt x="7012" y="4281"/>
                    <a:pt x="15418" y="31"/>
                    <a:pt x="22522" y="0"/>
                  </a:cubicBezTo>
                  <a:cubicBezTo>
                    <a:pt x="24166" y="0"/>
                    <a:pt x="25718" y="249"/>
                    <a:pt x="27083" y="714"/>
                  </a:cubicBezTo>
                  <a:cubicBezTo>
                    <a:pt x="27083" y="714"/>
                    <a:pt x="27083" y="714"/>
                    <a:pt x="27051" y="745"/>
                  </a:cubicBezTo>
                  <a:cubicBezTo>
                    <a:pt x="27020" y="776"/>
                    <a:pt x="26958" y="838"/>
                    <a:pt x="26927" y="869"/>
                  </a:cubicBezTo>
                  <a:cubicBezTo>
                    <a:pt x="26865" y="931"/>
                    <a:pt x="26803" y="993"/>
                    <a:pt x="26772" y="1024"/>
                  </a:cubicBezTo>
                  <a:cubicBezTo>
                    <a:pt x="26710" y="1086"/>
                    <a:pt x="26679" y="1148"/>
                    <a:pt x="26617" y="1179"/>
                  </a:cubicBezTo>
                  <a:cubicBezTo>
                    <a:pt x="26586" y="1241"/>
                    <a:pt x="26524" y="1303"/>
                    <a:pt x="26493" y="1365"/>
                  </a:cubicBezTo>
                  <a:cubicBezTo>
                    <a:pt x="26462" y="1427"/>
                    <a:pt x="26400" y="1458"/>
                    <a:pt x="26369" y="1520"/>
                  </a:cubicBezTo>
                  <a:cubicBezTo>
                    <a:pt x="26338" y="1583"/>
                    <a:pt x="26276" y="1645"/>
                    <a:pt x="26245" y="1707"/>
                  </a:cubicBezTo>
                  <a:cubicBezTo>
                    <a:pt x="26214" y="1769"/>
                    <a:pt x="26183" y="1831"/>
                    <a:pt x="26152" y="1862"/>
                  </a:cubicBezTo>
                  <a:cubicBezTo>
                    <a:pt x="26121" y="1955"/>
                    <a:pt x="26059" y="2017"/>
                    <a:pt x="26028" y="2079"/>
                  </a:cubicBezTo>
                  <a:cubicBezTo>
                    <a:pt x="25997" y="2141"/>
                    <a:pt x="25966" y="2203"/>
                    <a:pt x="25935" y="2265"/>
                  </a:cubicBezTo>
                  <a:cubicBezTo>
                    <a:pt x="25904" y="2327"/>
                    <a:pt x="25873" y="2389"/>
                    <a:pt x="25842" y="245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2934025" y="2567825"/>
              <a:ext cx="380025" cy="680175"/>
            </a:xfrm>
            <a:custGeom>
              <a:avLst/>
              <a:gdLst/>
              <a:ahLst/>
              <a:cxnLst/>
              <a:rect l="l" t="t" r="r" b="b"/>
              <a:pathLst>
                <a:path w="15201" h="27207" fill="none" extrusionOk="0">
                  <a:moveTo>
                    <a:pt x="2234" y="27206"/>
                  </a:moveTo>
                  <a:lnTo>
                    <a:pt x="2234" y="27206"/>
                  </a:lnTo>
                  <a:lnTo>
                    <a:pt x="0" y="24942"/>
                  </a:lnTo>
                  <a:cubicBezTo>
                    <a:pt x="7601" y="17279"/>
                    <a:pt x="11602" y="7756"/>
                    <a:pt x="9834" y="1552"/>
                  </a:cubicBezTo>
                  <a:cubicBezTo>
                    <a:pt x="9865" y="1552"/>
                    <a:pt x="9896" y="1552"/>
                    <a:pt x="9896" y="1552"/>
                  </a:cubicBezTo>
                  <a:cubicBezTo>
                    <a:pt x="9958" y="1552"/>
                    <a:pt x="10051" y="1521"/>
                    <a:pt x="10113" y="1521"/>
                  </a:cubicBezTo>
                  <a:cubicBezTo>
                    <a:pt x="10175" y="1490"/>
                    <a:pt x="10268" y="1490"/>
                    <a:pt x="10330" y="1458"/>
                  </a:cubicBezTo>
                  <a:cubicBezTo>
                    <a:pt x="10393" y="1458"/>
                    <a:pt x="10455" y="1427"/>
                    <a:pt x="10517" y="1396"/>
                  </a:cubicBezTo>
                  <a:cubicBezTo>
                    <a:pt x="10610" y="1396"/>
                    <a:pt x="10672" y="1365"/>
                    <a:pt x="10734" y="1334"/>
                  </a:cubicBezTo>
                  <a:cubicBezTo>
                    <a:pt x="10796" y="1303"/>
                    <a:pt x="10858" y="1272"/>
                    <a:pt x="10920" y="1272"/>
                  </a:cubicBezTo>
                  <a:cubicBezTo>
                    <a:pt x="11013" y="1241"/>
                    <a:pt x="11075" y="1210"/>
                    <a:pt x="11137" y="1179"/>
                  </a:cubicBezTo>
                  <a:cubicBezTo>
                    <a:pt x="11199" y="1148"/>
                    <a:pt x="11261" y="1117"/>
                    <a:pt x="11323" y="1086"/>
                  </a:cubicBezTo>
                  <a:cubicBezTo>
                    <a:pt x="11385" y="1055"/>
                    <a:pt x="11447" y="993"/>
                    <a:pt x="11509" y="962"/>
                  </a:cubicBezTo>
                  <a:cubicBezTo>
                    <a:pt x="11571" y="931"/>
                    <a:pt x="11633" y="900"/>
                    <a:pt x="11695" y="869"/>
                  </a:cubicBezTo>
                  <a:cubicBezTo>
                    <a:pt x="11757" y="838"/>
                    <a:pt x="11820" y="776"/>
                    <a:pt x="11882" y="745"/>
                  </a:cubicBezTo>
                  <a:cubicBezTo>
                    <a:pt x="11913" y="714"/>
                    <a:pt x="11975" y="652"/>
                    <a:pt x="12037" y="621"/>
                  </a:cubicBezTo>
                  <a:cubicBezTo>
                    <a:pt x="12099" y="590"/>
                    <a:pt x="12161" y="528"/>
                    <a:pt x="12192" y="466"/>
                  </a:cubicBezTo>
                  <a:cubicBezTo>
                    <a:pt x="12254" y="435"/>
                    <a:pt x="12316" y="404"/>
                    <a:pt x="12347" y="342"/>
                  </a:cubicBezTo>
                  <a:cubicBezTo>
                    <a:pt x="12409" y="311"/>
                    <a:pt x="12471" y="249"/>
                    <a:pt x="12502" y="187"/>
                  </a:cubicBezTo>
                  <a:cubicBezTo>
                    <a:pt x="12564" y="156"/>
                    <a:pt x="12595" y="94"/>
                    <a:pt x="12657" y="63"/>
                  </a:cubicBezTo>
                  <a:cubicBezTo>
                    <a:pt x="12657" y="32"/>
                    <a:pt x="12657" y="32"/>
                    <a:pt x="12688" y="0"/>
                  </a:cubicBezTo>
                  <a:cubicBezTo>
                    <a:pt x="15201" y="7291"/>
                    <a:pt x="10920" y="18458"/>
                    <a:pt x="2234" y="2720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3258975" y="2411175"/>
              <a:ext cx="210975" cy="146600"/>
            </a:xfrm>
            <a:custGeom>
              <a:avLst/>
              <a:gdLst/>
              <a:ahLst/>
              <a:cxnLst/>
              <a:rect l="l" t="t" r="r" b="b"/>
              <a:pathLst>
                <a:path w="8439" h="5864" fill="none" extrusionOk="0">
                  <a:moveTo>
                    <a:pt x="0" y="5863"/>
                  </a:moveTo>
                  <a:cubicBezTo>
                    <a:pt x="31" y="5832"/>
                    <a:pt x="62" y="5801"/>
                    <a:pt x="93" y="5739"/>
                  </a:cubicBezTo>
                  <a:cubicBezTo>
                    <a:pt x="124" y="5708"/>
                    <a:pt x="124" y="5677"/>
                    <a:pt x="155" y="5646"/>
                  </a:cubicBezTo>
                  <a:cubicBezTo>
                    <a:pt x="217" y="5553"/>
                    <a:pt x="280" y="5429"/>
                    <a:pt x="311" y="5336"/>
                  </a:cubicBezTo>
                  <a:cubicBezTo>
                    <a:pt x="342" y="5336"/>
                    <a:pt x="342" y="5305"/>
                    <a:pt x="342" y="5274"/>
                  </a:cubicBezTo>
                  <a:cubicBezTo>
                    <a:pt x="404" y="5150"/>
                    <a:pt x="466" y="5026"/>
                    <a:pt x="528" y="4902"/>
                  </a:cubicBezTo>
                  <a:cubicBezTo>
                    <a:pt x="528" y="4871"/>
                    <a:pt x="559" y="4839"/>
                    <a:pt x="559" y="4808"/>
                  </a:cubicBezTo>
                  <a:cubicBezTo>
                    <a:pt x="590" y="4715"/>
                    <a:pt x="621" y="4622"/>
                    <a:pt x="652" y="4529"/>
                  </a:cubicBezTo>
                  <a:cubicBezTo>
                    <a:pt x="683" y="4498"/>
                    <a:pt x="683" y="4436"/>
                    <a:pt x="683" y="4405"/>
                  </a:cubicBezTo>
                  <a:cubicBezTo>
                    <a:pt x="714" y="4312"/>
                    <a:pt x="745" y="4219"/>
                    <a:pt x="745" y="4126"/>
                  </a:cubicBezTo>
                  <a:cubicBezTo>
                    <a:pt x="776" y="4095"/>
                    <a:pt x="776" y="4033"/>
                    <a:pt x="776" y="3971"/>
                  </a:cubicBezTo>
                  <a:cubicBezTo>
                    <a:pt x="807" y="3878"/>
                    <a:pt x="807" y="3785"/>
                    <a:pt x="838" y="3692"/>
                  </a:cubicBezTo>
                  <a:cubicBezTo>
                    <a:pt x="838" y="3661"/>
                    <a:pt x="838" y="3630"/>
                    <a:pt x="838" y="3568"/>
                  </a:cubicBezTo>
                  <a:cubicBezTo>
                    <a:pt x="869" y="3444"/>
                    <a:pt x="869" y="3288"/>
                    <a:pt x="869" y="3164"/>
                  </a:cubicBezTo>
                  <a:cubicBezTo>
                    <a:pt x="869" y="2947"/>
                    <a:pt x="838" y="2730"/>
                    <a:pt x="807" y="2544"/>
                  </a:cubicBezTo>
                  <a:cubicBezTo>
                    <a:pt x="807" y="2513"/>
                    <a:pt x="807" y="2482"/>
                    <a:pt x="807" y="2451"/>
                  </a:cubicBezTo>
                  <a:cubicBezTo>
                    <a:pt x="2141" y="2048"/>
                    <a:pt x="2699" y="2110"/>
                    <a:pt x="4809" y="0"/>
                  </a:cubicBezTo>
                  <a:lnTo>
                    <a:pt x="8438" y="1272"/>
                  </a:lnTo>
                  <a:cubicBezTo>
                    <a:pt x="5925" y="3816"/>
                    <a:pt x="2761" y="5522"/>
                    <a:pt x="0" y="586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3071300" y="2404950"/>
              <a:ext cx="173725" cy="174525"/>
            </a:xfrm>
            <a:custGeom>
              <a:avLst/>
              <a:gdLst/>
              <a:ahLst/>
              <a:cxnLst/>
              <a:rect l="l" t="t" r="r" b="b"/>
              <a:pathLst>
                <a:path w="6949" h="6981" fill="none" extrusionOk="0">
                  <a:moveTo>
                    <a:pt x="4902" y="3755"/>
                  </a:moveTo>
                  <a:cubicBezTo>
                    <a:pt x="4871" y="3817"/>
                    <a:pt x="4871" y="3879"/>
                    <a:pt x="4839" y="3941"/>
                  </a:cubicBezTo>
                  <a:cubicBezTo>
                    <a:pt x="4839" y="3972"/>
                    <a:pt x="4808" y="4003"/>
                    <a:pt x="4808" y="4034"/>
                  </a:cubicBezTo>
                  <a:cubicBezTo>
                    <a:pt x="4777" y="4096"/>
                    <a:pt x="4746" y="4158"/>
                    <a:pt x="4715" y="4220"/>
                  </a:cubicBezTo>
                  <a:cubicBezTo>
                    <a:pt x="4715" y="4251"/>
                    <a:pt x="4684" y="4251"/>
                    <a:pt x="4684" y="4282"/>
                  </a:cubicBezTo>
                  <a:cubicBezTo>
                    <a:pt x="4622" y="4375"/>
                    <a:pt x="4560" y="4437"/>
                    <a:pt x="4498" y="4499"/>
                  </a:cubicBezTo>
                  <a:cubicBezTo>
                    <a:pt x="4436" y="4592"/>
                    <a:pt x="4343" y="4623"/>
                    <a:pt x="4281" y="4685"/>
                  </a:cubicBezTo>
                  <a:cubicBezTo>
                    <a:pt x="4250" y="4685"/>
                    <a:pt x="4250" y="4716"/>
                    <a:pt x="4250" y="4716"/>
                  </a:cubicBezTo>
                  <a:cubicBezTo>
                    <a:pt x="4002" y="4840"/>
                    <a:pt x="3754" y="4933"/>
                    <a:pt x="3475" y="4933"/>
                  </a:cubicBezTo>
                  <a:lnTo>
                    <a:pt x="3475" y="4933"/>
                  </a:lnTo>
                  <a:cubicBezTo>
                    <a:pt x="3195" y="4933"/>
                    <a:pt x="2947" y="4840"/>
                    <a:pt x="2730" y="4716"/>
                  </a:cubicBezTo>
                  <a:cubicBezTo>
                    <a:pt x="2699" y="4716"/>
                    <a:pt x="2699" y="4716"/>
                    <a:pt x="2668" y="4685"/>
                  </a:cubicBezTo>
                  <a:cubicBezTo>
                    <a:pt x="2606" y="4654"/>
                    <a:pt x="2513" y="4592"/>
                    <a:pt x="2451" y="4530"/>
                  </a:cubicBezTo>
                  <a:cubicBezTo>
                    <a:pt x="2172" y="4251"/>
                    <a:pt x="2017" y="3879"/>
                    <a:pt x="2017" y="3506"/>
                  </a:cubicBezTo>
                  <a:cubicBezTo>
                    <a:pt x="2017" y="3103"/>
                    <a:pt x="2172" y="2762"/>
                    <a:pt x="2451" y="2483"/>
                  </a:cubicBezTo>
                  <a:cubicBezTo>
                    <a:pt x="2978" y="1924"/>
                    <a:pt x="3940" y="1924"/>
                    <a:pt x="4498" y="2483"/>
                  </a:cubicBezTo>
                  <a:cubicBezTo>
                    <a:pt x="4560" y="2545"/>
                    <a:pt x="4622" y="2607"/>
                    <a:pt x="4684" y="2700"/>
                  </a:cubicBezTo>
                  <a:cubicBezTo>
                    <a:pt x="4684" y="2700"/>
                    <a:pt x="4684" y="2731"/>
                    <a:pt x="4715" y="2762"/>
                  </a:cubicBezTo>
                  <a:cubicBezTo>
                    <a:pt x="4746" y="2824"/>
                    <a:pt x="4777" y="2886"/>
                    <a:pt x="4808" y="2948"/>
                  </a:cubicBezTo>
                  <a:cubicBezTo>
                    <a:pt x="4808" y="2979"/>
                    <a:pt x="4808" y="3010"/>
                    <a:pt x="4839" y="3041"/>
                  </a:cubicBezTo>
                  <a:cubicBezTo>
                    <a:pt x="4839" y="3103"/>
                    <a:pt x="4871" y="3165"/>
                    <a:pt x="4902" y="3196"/>
                  </a:cubicBezTo>
                  <a:cubicBezTo>
                    <a:pt x="4933" y="3382"/>
                    <a:pt x="4933" y="3568"/>
                    <a:pt x="4902" y="3755"/>
                  </a:cubicBezTo>
                  <a:close/>
                  <a:moveTo>
                    <a:pt x="6887" y="2793"/>
                  </a:moveTo>
                  <a:cubicBezTo>
                    <a:pt x="6608" y="1428"/>
                    <a:pt x="5522" y="342"/>
                    <a:pt x="4157" y="94"/>
                  </a:cubicBezTo>
                  <a:lnTo>
                    <a:pt x="4157" y="94"/>
                  </a:lnTo>
                  <a:cubicBezTo>
                    <a:pt x="3940" y="32"/>
                    <a:pt x="3692" y="1"/>
                    <a:pt x="3475" y="1"/>
                  </a:cubicBezTo>
                  <a:cubicBezTo>
                    <a:pt x="1644" y="32"/>
                    <a:pt x="124" y="1428"/>
                    <a:pt x="0" y="3227"/>
                  </a:cubicBezTo>
                  <a:lnTo>
                    <a:pt x="0" y="3258"/>
                  </a:lnTo>
                  <a:cubicBezTo>
                    <a:pt x="0" y="3320"/>
                    <a:pt x="0" y="3413"/>
                    <a:pt x="0" y="3506"/>
                  </a:cubicBezTo>
                  <a:cubicBezTo>
                    <a:pt x="0" y="5430"/>
                    <a:pt x="1551" y="6981"/>
                    <a:pt x="3475" y="6950"/>
                  </a:cubicBezTo>
                  <a:cubicBezTo>
                    <a:pt x="3568" y="6950"/>
                    <a:pt x="3661" y="6950"/>
                    <a:pt x="3754" y="6950"/>
                  </a:cubicBezTo>
                  <a:cubicBezTo>
                    <a:pt x="5553" y="6795"/>
                    <a:pt x="6949" y="5275"/>
                    <a:pt x="6949" y="3475"/>
                  </a:cubicBezTo>
                  <a:cubicBezTo>
                    <a:pt x="6949" y="3258"/>
                    <a:pt x="6918" y="3010"/>
                    <a:pt x="6887" y="279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4"/>
          <p:cNvSpPr/>
          <p:nvPr/>
        </p:nvSpPr>
        <p:spPr>
          <a:xfrm rot="5400000">
            <a:off x="331484" y="124889"/>
            <a:ext cx="692050" cy="1012467"/>
          </a:xfrm>
          <a:custGeom>
            <a:avLst/>
            <a:gdLst/>
            <a:ahLst/>
            <a:cxnLst/>
            <a:rect l="l" t="t" r="r" b="b"/>
            <a:pathLst>
              <a:path w="47247" h="41998" extrusionOk="0">
                <a:moveTo>
                  <a:pt x="30159" y="1"/>
                </a:moveTo>
                <a:cubicBezTo>
                  <a:pt x="24057" y="1"/>
                  <a:pt x="17660" y="2549"/>
                  <a:pt x="17404" y="8256"/>
                </a:cubicBezTo>
                <a:cubicBezTo>
                  <a:pt x="17280" y="10862"/>
                  <a:pt x="18707" y="13375"/>
                  <a:pt x="18459" y="15949"/>
                </a:cubicBezTo>
                <a:cubicBezTo>
                  <a:pt x="18024" y="20510"/>
                  <a:pt x="13061" y="22898"/>
                  <a:pt x="9059" y="25101"/>
                </a:cubicBezTo>
                <a:cubicBezTo>
                  <a:pt x="5678" y="26931"/>
                  <a:pt x="2328" y="29475"/>
                  <a:pt x="1149" y="33135"/>
                </a:cubicBezTo>
                <a:cubicBezTo>
                  <a:pt x="1" y="36796"/>
                  <a:pt x="2141" y="41635"/>
                  <a:pt x="5988" y="41976"/>
                </a:cubicBezTo>
                <a:cubicBezTo>
                  <a:pt x="6148" y="41991"/>
                  <a:pt x="6306" y="41998"/>
                  <a:pt x="6462" y="41998"/>
                </a:cubicBezTo>
                <a:cubicBezTo>
                  <a:pt x="10057" y="41998"/>
                  <a:pt x="12630" y="38341"/>
                  <a:pt x="15574" y="36051"/>
                </a:cubicBezTo>
                <a:cubicBezTo>
                  <a:pt x="21902" y="31088"/>
                  <a:pt x="31333" y="32174"/>
                  <a:pt x="37971" y="27613"/>
                </a:cubicBezTo>
                <a:cubicBezTo>
                  <a:pt x="45851" y="22216"/>
                  <a:pt x="47247" y="8473"/>
                  <a:pt x="39181" y="2424"/>
                </a:cubicBezTo>
                <a:cubicBezTo>
                  <a:pt x="37094" y="847"/>
                  <a:pt x="33676" y="1"/>
                  <a:pt x="3015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" name="Google Shape;78;p4"/>
          <p:cNvGrpSpPr/>
          <p:nvPr/>
        </p:nvGrpSpPr>
        <p:grpSpPr>
          <a:xfrm rot="4223129">
            <a:off x="290730" y="160717"/>
            <a:ext cx="870975" cy="904326"/>
            <a:chOff x="2934025" y="295500"/>
            <a:chExt cx="870950" cy="904300"/>
          </a:xfrm>
        </p:grpSpPr>
        <p:sp>
          <p:nvSpPr>
            <p:cNvPr id="79" name="Google Shape;79;p4"/>
            <p:cNvSpPr/>
            <p:nvPr/>
          </p:nvSpPr>
          <p:spPr>
            <a:xfrm>
              <a:off x="3504825" y="426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1210" y="310"/>
                  </a:moveTo>
                  <a:lnTo>
                    <a:pt x="4715" y="4622"/>
                  </a:lnTo>
                  <a:lnTo>
                    <a:pt x="3754" y="5429"/>
                  </a:lnTo>
                  <a:lnTo>
                    <a:pt x="217" y="1117"/>
                  </a:lnTo>
                  <a:cubicBezTo>
                    <a:pt x="0" y="838"/>
                    <a:pt x="62" y="435"/>
                    <a:pt x="310" y="217"/>
                  </a:cubicBezTo>
                  <a:lnTo>
                    <a:pt x="310" y="217"/>
                  </a:lnTo>
                  <a:cubicBezTo>
                    <a:pt x="590" y="0"/>
                    <a:pt x="993" y="62"/>
                    <a:pt x="1210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3551350" y="388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3723" y="5429"/>
                  </a:moveTo>
                  <a:lnTo>
                    <a:pt x="218" y="1117"/>
                  </a:lnTo>
                  <a:cubicBezTo>
                    <a:pt x="0" y="838"/>
                    <a:pt x="31" y="46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62" y="62"/>
                    <a:pt x="1179" y="310"/>
                  </a:cubicBezTo>
                  <a:lnTo>
                    <a:pt x="4716" y="4622"/>
                  </a:lnTo>
                  <a:lnTo>
                    <a:pt x="3723" y="542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4"/>
            <p:cNvSpPr/>
            <p:nvPr/>
          </p:nvSpPr>
          <p:spPr>
            <a:xfrm>
              <a:off x="3458275" y="464575"/>
              <a:ext cx="117925" cy="135750"/>
            </a:xfrm>
            <a:custGeom>
              <a:avLst/>
              <a:gdLst/>
              <a:ahLst/>
              <a:cxnLst/>
              <a:rect l="l" t="t" r="r" b="b"/>
              <a:pathLst>
                <a:path w="4717" h="5430" fill="none" extrusionOk="0">
                  <a:moveTo>
                    <a:pt x="1211" y="310"/>
                  </a:moveTo>
                  <a:lnTo>
                    <a:pt x="4716" y="4622"/>
                  </a:lnTo>
                  <a:lnTo>
                    <a:pt x="3754" y="5429"/>
                  </a:lnTo>
                  <a:lnTo>
                    <a:pt x="218" y="1086"/>
                  </a:lnTo>
                  <a:cubicBezTo>
                    <a:pt x="1" y="838"/>
                    <a:pt x="63" y="43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94" y="31"/>
                    <a:pt x="1211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4"/>
            <p:cNvSpPr/>
            <p:nvPr/>
          </p:nvSpPr>
          <p:spPr>
            <a:xfrm>
              <a:off x="2934025" y="473875"/>
              <a:ext cx="870950" cy="725925"/>
            </a:xfrm>
            <a:custGeom>
              <a:avLst/>
              <a:gdLst/>
              <a:ahLst/>
              <a:cxnLst/>
              <a:rect l="l" t="t" r="r" b="b"/>
              <a:pathLst>
                <a:path w="34838" h="29037" fill="none" extrusionOk="0">
                  <a:moveTo>
                    <a:pt x="32635" y="280"/>
                  </a:moveTo>
                  <a:cubicBezTo>
                    <a:pt x="32976" y="1"/>
                    <a:pt x="33472" y="63"/>
                    <a:pt x="33752" y="404"/>
                  </a:cubicBezTo>
                  <a:lnTo>
                    <a:pt x="34558" y="1396"/>
                  </a:lnTo>
                  <a:cubicBezTo>
                    <a:pt x="34837" y="1738"/>
                    <a:pt x="34775" y="2234"/>
                    <a:pt x="34434" y="2513"/>
                  </a:cubicBezTo>
                  <a:lnTo>
                    <a:pt x="2513" y="28540"/>
                  </a:lnTo>
                  <a:cubicBezTo>
                    <a:pt x="1893" y="29037"/>
                    <a:pt x="993" y="28944"/>
                    <a:pt x="497" y="28323"/>
                  </a:cubicBezTo>
                  <a:cubicBezTo>
                    <a:pt x="0" y="27703"/>
                    <a:pt x="93" y="26803"/>
                    <a:pt x="683" y="26307"/>
                  </a:cubicBezTo>
                  <a:lnTo>
                    <a:pt x="32635" y="28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4"/>
            <p:cNvSpPr/>
            <p:nvPr/>
          </p:nvSpPr>
          <p:spPr>
            <a:xfrm>
              <a:off x="3597875" y="349025"/>
              <a:ext cx="120225" cy="137275"/>
            </a:xfrm>
            <a:custGeom>
              <a:avLst/>
              <a:gdLst/>
              <a:ahLst/>
              <a:cxnLst/>
              <a:rect l="l" t="t" r="r" b="b"/>
              <a:pathLst>
                <a:path w="4809" h="5491" fill="none" extrusionOk="0">
                  <a:moveTo>
                    <a:pt x="4809" y="4622"/>
                  </a:moveTo>
                  <a:lnTo>
                    <a:pt x="3723" y="5491"/>
                  </a:lnTo>
                  <a:lnTo>
                    <a:pt x="218" y="1179"/>
                  </a:lnTo>
                  <a:cubicBezTo>
                    <a:pt x="1" y="900"/>
                    <a:pt x="32" y="527"/>
                    <a:pt x="311" y="310"/>
                  </a:cubicBezTo>
                  <a:lnTo>
                    <a:pt x="404" y="217"/>
                  </a:lnTo>
                  <a:cubicBezTo>
                    <a:pt x="683" y="0"/>
                    <a:pt x="1055" y="31"/>
                    <a:pt x="1304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4"/>
            <p:cNvSpPr/>
            <p:nvPr/>
          </p:nvSpPr>
          <p:spPr>
            <a:xfrm>
              <a:off x="3409425" y="503350"/>
              <a:ext cx="120225" cy="137300"/>
            </a:xfrm>
            <a:custGeom>
              <a:avLst/>
              <a:gdLst/>
              <a:ahLst/>
              <a:cxnLst/>
              <a:rect l="l" t="t" r="r" b="b"/>
              <a:pathLst>
                <a:path w="4809" h="5492" fill="none" extrusionOk="0">
                  <a:moveTo>
                    <a:pt x="342" y="249"/>
                  </a:moveTo>
                  <a:lnTo>
                    <a:pt x="342" y="249"/>
                  </a:lnTo>
                  <a:cubicBezTo>
                    <a:pt x="652" y="0"/>
                    <a:pt x="1117" y="31"/>
                    <a:pt x="1365" y="342"/>
                  </a:cubicBezTo>
                  <a:lnTo>
                    <a:pt x="4809" y="4592"/>
                  </a:lnTo>
                  <a:lnTo>
                    <a:pt x="3692" y="5491"/>
                  </a:lnTo>
                  <a:lnTo>
                    <a:pt x="249" y="1241"/>
                  </a:lnTo>
                  <a:cubicBezTo>
                    <a:pt x="0" y="931"/>
                    <a:pt x="31" y="497"/>
                    <a:pt x="342" y="24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4"/>
            <p:cNvSpPr/>
            <p:nvPr/>
          </p:nvSpPr>
          <p:spPr>
            <a:xfrm>
              <a:off x="3377625" y="295500"/>
              <a:ext cx="262925" cy="214850"/>
            </a:xfrm>
            <a:custGeom>
              <a:avLst/>
              <a:gdLst/>
              <a:ahLst/>
              <a:cxnLst/>
              <a:rect l="l" t="t" r="r" b="b"/>
              <a:pathLst>
                <a:path w="10517" h="8594" fill="none" extrusionOk="0">
                  <a:moveTo>
                    <a:pt x="8562" y="621"/>
                  </a:moveTo>
                  <a:cubicBezTo>
                    <a:pt x="7911" y="1117"/>
                    <a:pt x="6143" y="528"/>
                    <a:pt x="5243" y="838"/>
                  </a:cubicBezTo>
                  <a:cubicBezTo>
                    <a:pt x="4313" y="1179"/>
                    <a:pt x="3816" y="1862"/>
                    <a:pt x="3599" y="2761"/>
                  </a:cubicBezTo>
                  <a:cubicBezTo>
                    <a:pt x="3351" y="3847"/>
                    <a:pt x="3320" y="4157"/>
                    <a:pt x="2234" y="4623"/>
                  </a:cubicBezTo>
                  <a:cubicBezTo>
                    <a:pt x="1769" y="4809"/>
                    <a:pt x="1272" y="4933"/>
                    <a:pt x="869" y="5243"/>
                  </a:cubicBezTo>
                  <a:cubicBezTo>
                    <a:pt x="94" y="5802"/>
                    <a:pt x="32" y="6639"/>
                    <a:pt x="1" y="7570"/>
                  </a:cubicBezTo>
                  <a:cubicBezTo>
                    <a:pt x="1" y="8594"/>
                    <a:pt x="1583" y="8594"/>
                    <a:pt x="1614" y="7570"/>
                  </a:cubicBezTo>
                  <a:cubicBezTo>
                    <a:pt x="1614" y="6081"/>
                    <a:pt x="2948" y="6267"/>
                    <a:pt x="3940" y="5584"/>
                  </a:cubicBezTo>
                  <a:cubicBezTo>
                    <a:pt x="4344" y="5305"/>
                    <a:pt x="4623" y="4995"/>
                    <a:pt x="4809" y="4623"/>
                  </a:cubicBezTo>
                  <a:cubicBezTo>
                    <a:pt x="4964" y="4592"/>
                    <a:pt x="5088" y="4530"/>
                    <a:pt x="5181" y="4406"/>
                  </a:cubicBezTo>
                  <a:cubicBezTo>
                    <a:pt x="5864" y="3537"/>
                    <a:pt x="7073" y="3413"/>
                    <a:pt x="7849" y="2637"/>
                  </a:cubicBezTo>
                  <a:cubicBezTo>
                    <a:pt x="7942" y="2513"/>
                    <a:pt x="8004" y="2420"/>
                    <a:pt x="8035" y="2296"/>
                  </a:cubicBezTo>
                  <a:cubicBezTo>
                    <a:pt x="8656" y="2296"/>
                    <a:pt x="9152" y="2172"/>
                    <a:pt x="9710" y="1738"/>
                  </a:cubicBezTo>
                  <a:cubicBezTo>
                    <a:pt x="10517" y="1117"/>
                    <a:pt x="9369" y="1"/>
                    <a:pt x="8562" y="62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86;p4"/>
          <p:cNvSpPr/>
          <p:nvPr/>
        </p:nvSpPr>
        <p:spPr>
          <a:xfrm rot="10468414">
            <a:off x="7875266" y="591620"/>
            <a:ext cx="1008172" cy="518498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" name="Google Shape;87;p4"/>
          <p:cNvGrpSpPr/>
          <p:nvPr/>
        </p:nvGrpSpPr>
        <p:grpSpPr>
          <a:xfrm rot="7075087">
            <a:off x="8084104" y="448027"/>
            <a:ext cx="703436" cy="865508"/>
            <a:chOff x="4002700" y="246650"/>
            <a:chExt cx="703450" cy="865525"/>
          </a:xfrm>
        </p:grpSpPr>
        <p:sp>
          <p:nvSpPr>
            <p:cNvPr id="88" name="Google Shape;88;p4"/>
            <p:cNvSpPr/>
            <p:nvPr/>
          </p:nvSpPr>
          <p:spPr>
            <a:xfrm>
              <a:off x="4118250" y="500250"/>
              <a:ext cx="472325" cy="448275"/>
            </a:xfrm>
            <a:custGeom>
              <a:avLst/>
              <a:gdLst/>
              <a:ahLst/>
              <a:cxnLst/>
              <a:rect l="l" t="t" r="r" b="b"/>
              <a:pathLst>
                <a:path w="18893" h="17931" fill="none" extrusionOk="0">
                  <a:moveTo>
                    <a:pt x="6143" y="17931"/>
                  </a:moveTo>
                  <a:lnTo>
                    <a:pt x="1" y="7507"/>
                  </a:lnTo>
                  <a:lnTo>
                    <a:pt x="12751" y="0"/>
                  </a:lnTo>
                  <a:lnTo>
                    <a:pt x="18893" y="104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4"/>
            <p:cNvSpPr/>
            <p:nvPr/>
          </p:nvSpPr>
          <p:spPr>
            <a:xfrm>
              <a:off x="4111275" y="356000"/>
              <a:ext cx="107825" cy="93075"/>
            </a:xfrm>
            <a:custGeom>
              <a:avLst/>
              <a:gdLst/>
              <a:ahLst/>
              <a:cxnLst/>
              <a:rect l="l" t="t" r="r" b="b"/>
              <a:pathLst>
                <a:path w="4313" h="3723" fill="none" extrusionOk="0">
                  <a:moveTo>
                    <a:pt x="1" y="1924"/>
                  </a:moveTo>
                  <a:lnTo>
                    <a:pt x="3258" y="0"/>
                  </a:lnTo>
                  <a:lnTo>
                    <a:pt x="4313" y="1800"/>
                  </a:lnTo>
                  <a:lnTo>
                    <a:pt x="1056" y="37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4"/>
            <p:cNvSpPr/>
            <p:nvPr/>
          </p:nvSpPr>
          <p:spPr>
            <a:xfrm>
              <a:off x="4176425" y="598725"/>
              <a:ext cx="345150" cy="232700"/>
            </a:xfrm>
            <a:custGeom>
              <a:avLst/>
              <a:gdLst/>
              <a:ahLst/>
              <a:cxnLst/>
              <a:rect l="l" t="t" r="r" b="b"/>
              <a:pathLst>
                <a:path w="13806" h="9308" fill="none" extrusionOk="0">
                  <a:moveTo>
                    <a:pt x="1" y="7508"/>
                  </a:moveTo>
                  <a:lnTo>
                    <a:pt x="12750" y="1"/>
                  </a:lnTo>
                  <a:lnTo>
                    <a:pt x="13805" y="1800"/>
                  </a:lnTo>
                  <a:lnTo>
                    <a:pt x="1055" y="9307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4"/>
            <p:cNvSpPr/>
            <p:nvPr/>
          </p:nvSpPr>
          <p:spPr>
            <a:xfrm>
              <a:off x="4002700" y="337375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373" y="10114"/>
                  </a:moveTo>
                  <a:cubicBezTo>
                    <a:pt x="1" y="9462"/>
                    <a:pt x="156" y="8656"/>
                    <a:pt x="714" y="8315"/>
                  </a:cubicBezTo>
                  <a:lnTo>
                    <a:pt x="14302" y="342"/>
                  </a:lnTo>
                  <a:cubicBezTo>
                    <a:pt x="14860" y="1"/>
                    <a:pt x="15667" y="249"/>
                    <a:pt x="16039" y="900"/>
                  </a:cubicBezTo>
                  <a:lnTo>
                    <a:pt x="17652" y="3661"/>
                  </a:lnTo>
                  <a:cubicBezTo>
                    <a:pt x="18024" y="4313"/>
                    <a:pt x="17869" y="5119"/>
                    <a:pt x="17311" y="5461"/>
                  </a:cubicBezTo>
                  <a:lnTo>
                    <a:pt x="3723" y="13433"/>
                  </a:lnTo>
                  <a:cubicBezTo>
                    <a:pt x="3165" y="13774"/>
                    <a:pt x="2358" y="13526"/>
                    <a:pt x="1986" y="1287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4"/>
            <p:cNvSpPr/>
            <p:nvPr/>
          </p:nvSpPr>
          <p:spPr>
            <a:xfrm>
              <a:off x="4255525" y="767800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17652" y="3630"/>
                  </a:moveTo>
                  <a:cubicBezTo>
                    <a:pt x="18024" y="4282"/>
                    <a:pt x="17869" y="5088"/>
                    <a:pt x="17311" y="5429"/>
                  </a:cubicBezTo>
                  <a:lnTo>
                    <a:pt x="3723" y="13433"/>
                  </a:lnTo>
                  <a:cubicBezTo>
                    <a:pt x="3165" y="13774"/>
                    <a:pt x="2358" y="13495"/>
                    <a:pt x="1986" y="12844"/>
                  </a:cubicBezTo>
                  <a:lnTo>
                    <a:pt x="373" y="10114"/>
                  </a:lnTo>
                  <a:cubicBezTo>
                    <a:pt x="1" y="9462"/>
                    <a:pt x="156" y="8656"/>
                    <a:pt x="714" y="8314"/>
                  </a:cubicBezTo>
                  <a:lnTo>
                    <a:pt x="14302" y="311"/>
                  </a:lnTo>
                  <a:cubicBezTo>
                    <a:pt x="14860" y="1"/>
                    <a:pt x="15667" y="249"/>
                    <a:pt x="16039" y="90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4"/>
            <p:cNvSpPr/>
            <p:nvPr/>
          </p:nvSpPr>
          <p:spPr>
            <a:xfrm>
              <a:off x="4120600" y="259825"/>
              <a:ext cx="65925" cy="86100"/>
            </a:xfrm>
            <a:custGeom>
              <a:avLst/>
              <a:gdLst/>
              <a:ahLst/>
              <a:cxnLst/>
              <a:rect l="l" t="t" r="r" b="b"/>
              <a:pathLst>
                <a:path w="2637" h="3444" fill="none" extrusionOk="0">
                  <a:moveTo>
                    <a:pt x="0" y="559"/>
                  </a:moveTo>
                  <a:lnTo>
                    <a:pt x="1675" y="3444"/>
                  </a:lnTo>
                  <a:lnTo>
                    <a:pt x="2637" y="2886"/>
                  </a:lnTo>
                  <a:lnTo>
                    <a:pt x="931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4"/>
            <p:cNvSpPr/>
            <p:nvPr/>
          </p:nvSpPr>
          <p:spPr>
            <a:xfrm>
              <a:off x="4062425" y="293950"/>
              <a:ext cx="66725" cy="86100"/>
            </a:xfrm>
            <a:custGeom>
              <a:avLst/>
              <a:gdLst/>
              <a:ahLst/>
              <a:cxnLst/>
              <a:rect l="l" t="t" r="r" b="b"/>
              <a:pathLst>
                <a:path w="2669" h="3444" fill="none" extrusionOk="0">
                  <a:moveTo>
                    <a:pt x="0" y="559"/>
                  </a:moveTo>
                  <a:lnTo>
                    <a:pt x="1676" y="3444"/>
                  </a:lnTo>
                  <a:lnTo>
                    <a:pt x="2668" y="2886"/>
                  </a:lnTo>
                  <a:lnTo>
                    <a:pt x="962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4"/>
            <p:cNvSpPr/>
            <p:nvPr/>
          </p:nvSpPr>
          <p:spPr>
            <a:xfrm>
              <a:off x="4086475" y="273775"/>
              <a:ext cx="76025" cy="92325"/>
            </a:xfrm>
            <a:custGeom>
              <a:avLst/>
              <a:gdLst/>
              <a:ahLst/>
              <a:cxnLst/>
              <a:rect l="l" t="t" r="r" b="b"/>
              <a:pathLst>
                <a:path w="3041" h="3693" fill="none" extrusionOk="0">
                  <a:moveTo>
                    <a:pt x="0" y="808"/>
                  </a:moveTo>
                  <a:lnTo>
                    <a:pt x="1706" y="3693"/>
                  </a:lnTo>
                  <a:lnTo>
                    <a:pt x="3040" y="2886"/>
                  </a:lnTo>
                  <a:lnTo>
                    <a:pt x="1365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4"/>
            <p:cNvSpPr/>
            <p:nvPr/>
          </p:nvSpPr>
          <p:spPr>
            <a:xfrm>
              <a:off x="4143850" y="246650"/>
              <a:ext cx="64400" cy="85325"/>
            </a:xfrm>
            <a:custGeom>
              <a:avLst/>
              <a:gdLst/>
              <a:ahLst/>
              <a:cxnLst/>
              <a:rect l="l" t="t" r="r" b="b"/>
              <a:pathLst>
                <a:path w="2576" h="3413" fill="none" extrusionOk="0">
                  <a:moveTo>
                    <a:pt x="1" y="528"/>
                  </a:moveTo>
                  <a:lnTo>
                    <a:pt x="1707" y="3413"/>
                  </a:lnTo>
                  <a:lnTo>
                    <a:pt x="2482" y="2978"/>
                  </a:lnTo>
                  <a:lnTo>
                    <a:pt x="2575" y="2885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4"/>
            <p:cNvSpPr/>
            <p:nvPr/>
          </p:nvSpPr>
          <p:spPr>
            <a:xfrm>
              <a:off x="4036825" y="307900"/>
              <a:ext cx="67500" cy="86900"/>
            </a:xfrm>
            <a:custGeom>
              <a:avLst/>
              <a:gdLst/>
              <a:ahLst/>
              <a:cxnLst/>
              <a:rect l="l" t="t" r="r" b="b"/>
              <a:pathLst>
                <a:path w="2700" h="3476" fill="none" extrusionOk="0">
                  <a:moveTo>
                    <a:pt x="1" y="621"/>
                  </a:moveTo>
                  <a:lnTo>
                    <a:pt x="1707" y="3475"/>
                  </a:lnTo>
                  <a:lnTo>
                    <a:pt x="1831" y="3413"/>
                  </a:lnTo>
                  <a:lnTo>
                    <a:pt x="2700" y="2886"/>
                  </a:lnTo>
                  <a:lnTo>
                    <a:pt x="102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" name="Google Shape;98;p4"/>
          <p:cNvSpPr/>
          <p:nvPr/>
        </p:nvSpPr>
        <p:spPr>
          <a:xfrm>
            <a:off x="7117263" y="4518180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"/>
          <p:cNvSpPr/>
          <p:nvPr/>
        </p:nvSpPr>
        <p:spPr>
          <a:xfrm>
            <a:off x="241925" y="16526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4"/>
          <p:cNvSpPr/>
          <p:nvPr/>
        </p:nvSpPr>
        <p:spPr>
          <a:xfrm>
            <a:off x="1755038" y="470400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8208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 2">
  <p:cSld name="Title and one column 2"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1"/>
          <p:cNvSpPr/>
          <p:nvPr/>
        </p:nvSpPr>
        <p:spPr>
          <a:xfrm rot="3392899">
            <a:off x="898594" y="528445"/>
            <a:ext cx="1008163" cy="518493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5" name="Google Shape;515;p21"/>
          <p:cNvGrpSpPr/>
          <p:nvPr/>
        </p:nvGrpSpPr>
        <p:grpSpPr>
          <a:xfrm>
            <a:off x="1050950" y="291275"/>
            <a:ext cx="703450" cy="865525"/>
            <a:chOff x="4002700" y="246650"/>
            <a:chExt cx="703450" cy="865525"/>
          </a:xfrm>
        </p:grpSpPr>
        <p:sp>
          <p:nvSpPr>
            <p:cNvPr id="516" name="Google Shape;516;p21"/>
            <p:cNvSpPr/>
            <p:nvPr/>
          </p:nvSpPr>
          <p:spPr>
            <a:xfrm>
              <a:off x="4118250" y="500250"/>
              <a:ext cx="472325" cy="448275"/>
            </a:xfrm>
            <a:custGeom>
              <a:avLst/>
              <a:gdLst/>
              <a:ahLst/>
              <a:cxnLst/>
              <a:rect l="l" t="t" r="r" b="b"/>
              <a:pathLst>
                <a:path w="18893" h="17931" fill="none" extrusionOk="0">
                  <a:moveTo>
                    <a:pt x="6143" y="17931"/>
                  </a:moveTo>
                  <a:lnTo>
                    <a:pt x="1" y="7507"/>
                  </a:lnTo>
                  <a:lnTo>
                    <a:pt x="12751" y="0"/>
                  </a:lnTo>
                  <a:lnTo>
                    <a:pt x="18893" y="104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1"/>
            <p:cNvSpPr/>
            <p:nvPr/>
          </p:nvSpPr>
          <p:spPr>
            <a:xfrm>
              <a:off x="4111275" y="356000"/>
              <a:ext cx="107825" cy="93075"/>
            </a:xfrm>
            <a:custGeom>
              <a:avLst/>
              <a:gdLst/>
              <a:ahLst/>
              <a:cxnLst/>
              <a:rect l="l" t="t" r="r" b="b"/>
              <a:pathLst>
                <a:path w="4313" h="3723" fill="none" extrusionOk="0">
                  <a:moveTo>
                    <a:pt x="1" y="1924"/>
                  </a:moveTo>
                  <a:lnTo>
                    <a:pt x="3258" y="0"/>
                  </a:lnTo>
                  <a:lnTo>
                    <a:pt x="4313" y="1800"/>
                  </a:lnTo>
                  <a:lnTo>
                    <a:pt x="1056" y="37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1"/>
            <p:cNvSpPr/>
            <p:nvPr/>
          </p:nvSpPr>
          <p:spPr>
            <a:xfrm>
              <a:off x="4176425" y="598725"/>
              <a:ext cx="345150" cy="232700"/>
            </a:xfrm>
            <a:custGeom>
              <a:avLst/>
              <a:gdLst/>
              <a:ahLst/>
              <a:cxnLst/>
              <a:rect l="l" t="t" r="r" b="b"/>
              <a:pathLst>
                <a:path w="13806" h="9308" fill="none" extrusionOk="0">
                  <a:moveTo>
                    <a:pt x="1" y="7508"/>
                  </a:moveTo>
                  <a:lnTo>
                    <a:pt x="12750" y="1"/>
                  </a:lnTo>
                  <a:lnTo>
                    <a:pt x="13805" y="1800"/>
                  </a:lnTo>
                  <a:lnTo>
                    <a:pt x="1055" y="9307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1"/>
            <p:cNvSpPr/>
            <p:nvPr/>
          </p:nvSpPr>
          <p:spPr>
            <a:xfrm>
              <a:off x="4002700" y="337375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373" y="10114"/>
                  </a:moveTo>
                  <a:cubicBezTo>
                    <a:pt x="1" y="9462"/>
                    <a:pt x="156" y="8656"/>
                    <a:pt x="714" y="8315"/>
                  </a:cubicBezTo>
                  <a:lnTo>
                    <a:pt x="14302" y="342"/>
                  </a:lnTo>
                  <a:cubicBezTo>
                    <a:pt x="14860" y="1"/>
                    <a:pt x="15667" y="249"/>
                    <a:pt x="16039" y="900"/>
                  </a:cubicBezTo>
                  <a:lnTo>
                    <a:pt x="17652" y="3661"/>
                  </a:lnTo>
                  <a:cubicBezTo>
                    <a:pt x="18024" y="4313"/>
                    <a:pt x="17869" y="5119"/>
                    <a:pt x="17311" y="5461"/>
                  </a:cubicBezTo>
                  <a:lnTo>
                    <a:pt x="3723" y="13433"/>
                  </a:lnTo>
                  <a:cubicBezTo>
                    <a:pt x="3165" y="13774"/>
                    <a:pt x="2358" y="13526"/>
                    <a:pt x="1986" y="1287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1"/>
            <p:cNvSpPr/>
            <p:nvPr/>
          </p:nvSpPr>
          <p:spPr>
            <a:xfrm>
              <a:off x="4255525" y="767800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17652" y="3630"/>
                  </a:moveTo>
                  <a:cubicBezTo>
                    <a:pt x="18024" y="4282"/>
                    <a:pt x="17869" y="5088"/>
                    <a:pt x="17311" y="5429"/>
                  </a:cubicBezTo>
                  <a:lnTo>
                    <a:pt x="3723" y="13433"/>
                  </a:lnTo>
                  <a:cubicBezTo>
                    <a:pt x="3165" y="13774"/>
                    <a:pt x="2358" y="13495"/>
                    <a:pt x="1986" y="12844"/>
                  </a:cubicBezTo>
                  <a:lnTo>
                    <a:pt x="373" y="10114"/>
                  </a:lnTo>
                  <a:cubicBezTo>
                    <a:pt x="1" y="9462"/>
                    <a:pt x="156" y="8656"/>
                    <a:pt x="714" y="8314"/>
                  </a:cubicBezTo>
                  <a:lnTo>
                    <a:pt x="14302" y="311"/>
                  </a:lnTo>
                  <a:cubicBezTo>
                    <a:pt x="14860" y="1"/>
                    <a:pt x="15667" y="249"/>
                    <a:pt x="16039" y="90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1"/>
            <p:cNvSpPr/>
            <p:nvPr/>
          </p:nvSpPr>
          <p:spPr>
            <a:xfrm>
              <a:off x="4120600" y="259825"/>
              <a:ext cx="65925" cy="86100"/>
            </a:xfrm>
            <a:custGeom>
              <a:avLst/>
              <a:gdLst/>
              <a:ahLst/>
              <a:cxnLst/>
              <a:rect l="l" t="t" r="r" b="b"/>
              <a:pathLst>
                <a:path w="2637" h="3444" fill="none" extrusionOk="0">
                  <a:moveTo>
                    <a:pt x="0" y="559"/>
                  </a:moveTo>
                  <a:lnTo>
                    <a:pt x="1675" y="3444"/>
                  </a:lnTo>
                  <a:lnTo>
                    <a:pt x="2637" y="2886"/>
                  </a:lnTo>
                  <a:lnTo>
                    <a:pt x="931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1"/>
            <p:cNvSpPr/>
            <p:nvPr/>
          </p:nvSpPr>
          <p:spPr>
            <a:xfrm>
              <a:off x="4062425" y="293950"/>
              <a:ext cx="66725" cy="86100"/>
            </a:xfrm>
            <a:custGeom>
              <a:avLst/>
              <a:gdLst/>
              <a:ahLst/>
              <a:cxnLst/>
              <a:rect l="l" t="t" r="r" b="b"/>
              <a:pathLst>
                <a:path w="2669" h="3444" fill="none" extrusionOk="0">
                  <a:moveTo>
                    <a:pt x="0" y="559"/>
                  </a:moveTo>
                  <a:lnTo>
                    <a:pt x="1676" y="3444"/>
                  </a:lnTo>
                  <a:lnTo>
                    <a:pt x="2668" y="2886"/>
                  </a:lnTo>
                  <a:lnTo>
                    <a:pt x="962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1"/>
            <p:cNvSpPr/>
            <p:nvPr/>
          </p:nvSpPr>
          <p:spPr>
            <a:xfrm>
              <a:off x="4086475" y="273775"/>
              <a:ext cx="76025" cy="92325"/>
            </a:xfrm>
            <a:custGeom>
              <a:avLst/>
              <a:gdLst/>
              <a:ahLst/>
              <a:cxnLst/>
              <a:rect l="l" t="t" r="r" b="b"/>
              <a:pathLst>
                <a:path w="3041" h="3693" fill="none" extrusionOk="0">
                  <a:moveTo>
                    <a:pt x="0" y="808"/>
                  </a:moveTo>
                  <a:lnTo>
                    <a:pt x="1706" y="3693"/>
                  </a:lnTo>
                  <a:lnTo>
                    <a:pt x="3040" y="2886"/>
                  </a:lnTo>
                  <a:lnTo>
                    <a:pt x="1365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1"/>
            <p:cNvSpPr/>
            <p:nvPr/>
          </p:nvSpPr>
          <p:spPr>
            <a:xfrm>
              <a:off x="4143850" y="246650"/>
              <a:ext cx="64400" cy="85325"/>
            </a:xfrm>
            <a:custGeom>
              <a:avLst/>
              <a:gdLst/>
              <a:ahLst/>
              <a:cxnLst/>
              <a:rect l="l" t="t" r="r" b="b"/>
              <a:pathLst>
                <a:path w="2576" h="3413" fill="none" extrusionOk="0">
                  <a:moveTo>
                    <a:pt x="1" y="528"/>
                  </a:moveTo>
                  <a:lnTo>
                    <a:pt x="1707" y="3413"/>
                  </a:lnTo>
                  <a:lnTo>
                    <a:pt x="2482" y="2978"/>
                  </a:lnTo>
                  <a:lnTo>
                    <a:pt x="2575" y="2885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1"/>
            <p:cNvSpPr/>
            <p:nvPr/>
          </p:nvSpPr>
          <p:spPr>
            <a:xfrm>
              <a:off x="4036825" y="307900"/>
              <a:ext cx="67500" cy="86900"/>
            </a:xfrm>
            <a:custGeom>
              <a:avLst/>
              <a:gdLst/>
              <a:ahLst/>
              <a:cxnLst/>
              <a:rect l="l" t="t" r="r" b="b"/>
              <a:pathLst>
                <a:path w="2700" h="3476" fill="none" extrusionOk="0">
                  <a:moveTo>
                    <a:pt x="1" y="621"/>
                  </a:moveTo>
                  <a:lnTo>
                    <a:pt x="1707" y="3475"/>
                  </a:lnTo>
                  <a:lnTo>
                    <a:pt x="1831" y="3413"/>
                  </a:lnTo>
                  <a:lnTo>
                    <a:pt x="2700" y="2886"/>
                  </a:lnTo>
                  <a:lnTo>
                    <a:pt x="102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6" name="Google Shape;526;p21"/>
          <p:cNvSpPr/>
          <p:nvPr/>
        </p:nvSpPr>
        <p:spPr>
          <a:xfrm rot="5097109">
            <a:off x="7965421" y="4421218"/>
            <a:ext cx="619497" cy="487914"/>
          </a:xfrm>
          <a:custGeom>
            <a:avLst/>
            <a:gdLst/>
            <a:ahLst/>
            <a:cxnLst/>
            <a:rect l="l" t="t" r="r" b="b"/>
            <a:pathLst>
              <a:path w="26462" h="20839" extrusionOk="0">
                <a:moveTo>
                  <a:pt x="8016" y="1"/>
                </a:moveTo>
                <a:cubicBezTo>
                  <a:pt x="4646" y="1"/>
                  <a:pt x="2625" y="2316"/>
                  <a:pt x="2265" y="5592"/>
                </a:cubicBezTo>
                <a:cubicBezTo>
                  <a:pt x="2079" y="7236"/>
                  <a:pt x="2141" y="8942"/>
                  <a:pt x="1768" y="10555"/>
                </a:cubicBezTo>
                <a:cubicBezTo>
                  <a:pt x="1272" y="12665"/>
                  <a:pt x="0" y="14991"/>
                  <a:pt x="1148" y="16822"/>
                </a:cubicBezTo>
                <a:cubicBezTo>
                  <a:pt x="1799" y="17876"/>
                  <a:pt x="3102" y="18404"/>
                  <a:pt x="4374" y="18528"/>
                </a:cubicBezTo>
                <a:cubicBezTo>
                  <a:pt x="4691" y="18560"/>
                  <a:pt x="5008" y="18571"/>
                  <a:pt x="5326" y="18571"/>
                </a:cubicBezTo>
                <a:cubicBezTo>
                  <a:pt x="6153" y="18571"/>
                  <a:pt x="6984" y="18493"/>
                  <a:pt x="7827" y="18493"/>
                </a:cubicBezTo>
                <a:cubicBezTo>
                  <a:pt x="7927" y="18493"/>
                  <a:pt x="8027" y="18494"/>
                  <a:pt x="8128" y="18497"/>
                </a:cubicBezTo>
                <a:cubicBezTo>
                  <a:pt x="11323" y="18590"/>
                  <a:pt x="14301" y="20110"/>
                  <a:pt x="17434" y="20668"/>
                </a:cubicBezTo>
                <a:cubicBezTo>
                  <a:pt x="18032" y="20781"/>
                  <a:pt x="18658" y="20839"/>
                  <a:pt x="19287" y="20839"/>
                </a:cubicBezTo>
                <a:cubicBezTo>
                  <a:pt x="21958" y="20839"/>
                  <a:pt x="24695" y="19790"/>
                  <a:pt x="25624" y="17380"/>
                </a:cubicBezTo>
                <a:cubicBezTo>
                  <a:pt x="26461" y="15240"/>
                  <a:pt x="25500" y="12820"/>
                  <a:pt x="25624" y="10493"/>
                </a:cubicBezTo>
                <a:cubicBezTo>
                  <a:pt x="25655" y="9221"/>
                  <a:pt x="26027" y="7918"/>
                  <a:pt x="25872" y="6647"/>
                </a:cubicBezTo>
                <a:cubicBezTo>
                  <a:pt x="25438" y="3544"/>
                  <a:pt x="22025" y="1745"/>
                  <a:pt x="18923" y="1373"/>
                </a:cubicBezTo>
                <a:cubicBezTo>
                  <a:pt x="15511" y="970"/>
                  <a:pt x="11664" y="163"/>
                  <a:pt x="8345" y="8"/>
                </a:cubicBezTo>
                <a:cubicBezTo>
                  <a:pt x="8234" y="3"/>
                  <a:pt x="8124" y="1"/>
                  <a:pt x="80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21"/>
          <p:cNvSpPr/>
          <p:nvPr/>
        </p:nvSpPr>
        <p:spPr>
          <a:xfrm rot="2261766">
            <a:off x="8004806" y="4348506"/>
            <a:ext cx="573175" cy="623602"/>
          </a:xfrm>
          <a:custGeom>
            <a:avLst/>
            <a:gdLst/>
            <a:ahLst/>
            <a:cxnLst/>
            <a:rect l="l" t="t" r="r" b="b"/>
            <a:pathLst>
              <a:path w="22926" h="24943" fill="none" extrusionOk="0">
                <a:moveTo>
                  <a:pt x="16566" y="7291"/>
                </a:moveTo>
                <a:cubicBezTo>
                  <a:pt x="16380" y="8035"/>
                  <a:pt x="15232" y="7663"/>
                  <a:pt x="15418" y="6919"/>
                </a:cubicBezTo>
                <a:cubicBezTo>
                  <a:pt x="15697" y="5895"/>
                  <a:pt x="14922" y="4437"/>
                  <a:pt x="14022" y="3941"/>
                </a:cubicBezTo>
                <a:cubicBezTo>
                  <a:pt x="13339" y="3568"/>
                  <a:pt x="13991" y="2545"/>
                  <a:pt x="14673" y="2917"/>
                </a:cubicBezTo>
                <a:cubicBezTo>
                  <a:pt x="16038" y="3692"/>
                  <a:pt x="16969" y="5771"/>
                  <a:pt x="16566" y="7291"/>
                </a:cubicBezTo>
                <a:close/>
                <a:moveTo>
                  <a:pt x="21901" y="14612"/>
                </a:moveTo>
                <a:cubicBezTo>
                  <a:pt x="21250" y="12937"/>
                  <a:pt x="20350" y="11262"/>
                  <a:pt x="19047" y="9307"/>
                </a:cubicBezTo>
                <a:lnTo>
                  <a:pt x="18985" y="9214"/>
                </a:lnTo>
                <a:cubicBezTo>
                  <a:pt x="18923" y="9121"/>
                  <a:pt x="18830" y="8997"/>
                  <a:pt x="18799" y="8873"/>
                </a:cubicBezTo>
                <a:lnTo>
                  <a:pt x="18799" y="8780"/>
                </a:lnTo>
                <a:cubicBezTo>
                  <a:pt x="18737" y="8284"/>
                  <a:pt x="18644" y="7787"/>
                  <a:pt x="18675" y="7260"/>
                </a:cubicBezTo>
                <a:cubicBezTo>
                  <a:pt x="18799" y="5181"/>
                  <a:pt x="18086" y="3289"/>
                  <a:pt x="16597" y="1676"/>
                </a:cubicBezTo>
                <a:cubicBezTo>
                  <a:pt x="15325" y="342"/>
                  <a:pt x="13433" y="1"/>
                  <a:pt x="11478" y="745"/>
                </a:cubicBezTo>
                <a:cubicBezTo>
                  <a:pt x="10206" y="1242"/>
                  <a:pt x="9152" y="2141"/>
                  <a:pt x="8314" y="3382"/>
                </a:cubicBezTo>
                <a:cubicBezTo>
                  <a:pt x="7569" y="4499"/>
                  <a:pt x="6515" y="5150"/>
                  <a:pt x="5150" y="5367"/>
                </a:cubicBezTo>
                <a:cubicBezTo>
                  <a:pt x="4374" y="5523"/>
                  <a:pt x="3661" y="5740"/>
                  <a:pt x="2916" y="6112"/>
                </a:cubicBezTo>
                <a:cubicBezTo>
                  <a:pt x="1148" y="7012"/>
                  <a:pt x="0" y="8811"/>
                  <a:pt x="0" y="10548"/>
                </a:cubicBezTo>
                <a:cubicBezTo>
                  <a:pt x="0" y="11448"/>
                  <a:pt x="279" y="12316"/>
                  <a:pt x="869" y="13247"/>
                </a:cubicBezTo>
                <a:cubicBezTo>
                  <a:pt x="1799" y="14767"/>
                  <a:pt x="3009" y="15791"/>
                  <a:pt x="4591" y="16380"/>
                </a:cubicBezTo>
                <a:cubicBezTo>
                  <a:pt x="4778" y="16442"/>
                  <a:pt x="4964" y="16535"/>
                  <a:pt x="5181" y="16628"/>
                </a:cubicBezTo>
                <a:lnTo>
                  <a:pt x="5367" y="16721"/>
                </a:lnTo>
                <a:cubicBezTo>
                  <a:pt x="5708" y="16907"/>
                  <a:pt x="5987" y="17156"/>
                  <a:pt x="6174" y="17497"/>
                </a:cubicBezTo>
                <a:cubicBezTo>
                  <a:pt x="6453" y="17962"/>
                  <a:pt x="8438" y="20754"/>
                  <a:pt x="9245" y="21685"/>
                </a:cubicBezTo>
                <a:cubicBezTo>
                  <a:pt x="10113" y="22740"/>
                  <a:pt x="11044" y="23515"/>
                  <a:pt x="12037" y="24135"/>
                </a:cubicBezTo>
                <a:cubicBezTo>
                  <a:pt x="12657" y="24508"/>
                  <a:pt x="13557" y="24942"/>
                  <a:pt x="14642" y="24911"/>
                </a:cubicBezTo>
                <a:cubicBezTo>
                  <a:pt x="14673" y="24911"/>
                  <a:pt x="14673" y="24880"/>
                  <a:pt x="14704" y="24880"/>
                </a:cubicBezTo>
                <a:cubicBezTo>
                  <a:pt x="14922" y="24849"/>
                  <a:pt x="15108" y="24787"/>
                  <a:pt x="15263" y="24663"/>
                </a:cubicBezTo>
                <a:cubicBezTo>
                  <a:pt x="15480" y="24539"/>
                  <a:pt x="15666" y="24353"/>
                  <a:pt x="15759" y="24104"/>
                </a:cubicBezTo>
                <a:cubicBezTo>
                  <a:pt x="16131" y="23236"/>
                  <a:pt x="15852" y="21778"/>
                  <a:pt x="14922" y="19699"/>
                </a:cubicBezTo>
                <a:cubicBezTo>
                  <a:pt x="14239" y="18179"/>
                  <a:pt x="13433" y="16907"/>
                  <a:pt x="13433" y="16876"/>
                </a:cubicBezTo>
                <a:cubicBezTo>
                  <a:pt x="13060" y="16318"/>
                  <a:pt x="13215" y="15574"/>
                  <a:pt x="13774" y="15201"/>
                </a:cubicBezTo>
                <a:cubicBezTo>
                  <a:pt x="14363" y="14829"/>
                  <a:pt x="15108" y="14984"/>
                  <a:pt x="15480" y="15574"/>
                </a:cubicBezTo>
                <a:cubicBezTo>
                  <a:pt x="15821" y="16101"/>
                  <a:pt x="18923" y="20692"/>
                  <a:pt x="21064" y="20692"/>
                </a:cubicBezTo>
                <a:cubicBezTo>
                  <a:pt x="21312" y="20692"/>
                  <a:pt x="21560" y="20630"/>
                  <a:pt x="21777" y="20506"/>
                </a:cubicBezTo>
                <a:cubicBezTo>
                  <a:pt x="21932" y="20382"/>
                  <a:pt x="22087" y="20258"/>
                  <a:pt x="22212" y="20072"/>
                </a:cubicBezTo>
                <a:cubicBezTo>
                  <a:pt x="22212" y="20072"/>
                  <a:pt x="22212" y="20072"/>
                  <a:pt x="22212" y="20072"/>
                </a:cubicBezTo>
                <a:cubicBezTo>
                  <a:pt x="22212" y="20041"/>
                  <a:pt x="22243" y="20041"/>
                  <a:pt x="22243" y="20041"/>
                </a:cubicBezTo>
                <a:cubicBezTo>
                  <a:pt x="22925" y="18893"/>
                  <a:pt x="22367" y="15853"/>
                  <a:pt x="21901" y="14612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miter lim="3102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21"/>
          <p:cNvSpPr/>
          <p:nvPr/>
        </p:nvSpPr>
        <p:spPr>
          <a:xfrm>
            <a:off x="2029363" y="22902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21"/>
          <p:cNvSpPr/>
          <p:nvPr/>
        </p:nvSpPr>
        <p:spPr>
          <a:xfrm>
            <a:off x="8708813" y="195670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21"/>
          <p:cNvSpPr/>
          <p:nvPr/>
        </p:nvSpPr>
        <p:spPr>
          <a:xfrm>
            <a:off x="255875" y="1911917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p21"/>
          <p:cNvSpPr/>
          <p:nvPr/>
        </p:nvSpPr>
        <p:spPr>
          <a:xfrm>
            <a:off x="3163225" y="45354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21"/>
          <p:cNvSpPr/>
          <p:nvPr/>
        </p:nvSpPr>
        <p:spPr>
          <a:xfrm>
            <a:off x="7715599" y="482072"/>
            <a:ext cx="272281" cy="260549"/>
          </a:xfrm>
          <a:custGeom>
            <a:avLst/>
            <a:gdLst/>
            <a:ahLst/>
            <a:cxnLst/>
            <a:rect l="l" t="t" r="r" b="b"/>
            <a:pathLst>
              <a:path w="22709" h="21726" extrusionOk="0">
                <a:moveTo>
                  <a:pt x="13131" y="1"/>
                </a:moveTo>
                <a:cubicBezTo>
                  <a:pt x="12396" y="1"/>
                  <a:pt x="11626" y="86"/>
                  <a:pt x="10827" y="264"/>
                </a:cubicBezTo>
                <a:cubicBezTo>
                  <a:pt x="8469" y="823"/>
                  <a:pt x="5057" y="2157"/>
                  <a:pt x="3289" y="3770"/>
                </a:cubicBezTo>
                <a:cubicBezTo>
                  <a:pt x="280" y="6562"/>
                  <a:pt x="2141" y="9757"/>
                  <a:pt x="1583" y="13200"/>
                </a:cubicBezTo>
                <a:cubicBezTo>
                  <a:pt x="1365" y="14410"/>
                  <a:pt x="807" y="15496"/>
                  <a:pt x="435" y="16675"/>
                </a:cubicBezTo>
                <a:cubicBezTo>
                  <a:pt x="93" y="17823"/>
                  <a:pt x="0" y="19188"/>
                  <a:pt x="683" y="20180"/>
                </a:cubicBezTo>
                <a:cubicBezTo>
                  <a:pt x="1551" y="21421"/>
                  <a:pt x="3258" y="21638"/>
                  <a:pt x="4778" y="21669"/>
                </a:cubicBezTo>
                <a:cubicBezTo>
                  <a:pt x="5677" y="21706"/>
                  <a:pt x="6578" y="21725"/>
                  <a:pt x="7479" y="21725"/>
                </a:cubicBezTo>
                <a:cubicBezTo>
                  <a:pt x="11084" y="21725"/>
                  <a:pt x="14692" y="21427"/>
                  <a:pt x="18241" y="20832"/>
                </a:cubicBezTo>
                <a:cubicBezTo>
                  <a:pt x="19668" y="20584"/>
                  <a:pt x="21250" y="20211"/>
                  <a:pt x="22057" y="19001"/>
                </a:cubicBezTo>
                <a:cubicBezTo>
                  <a:pt x="22708" y="17978"/>
                  <a:pt x="22615" y="16644"/>
                  <a:pt x="22522" y="15434"/>
                </a:cubicBezTo>
                <a:cubicBezTo>
                  <a:pt x="22305" y="13231"/>
                  <a:pt x="22088" y="11029"/>
                  <a:pt x="21870" y="8857"/>
                </a:cubicBezTo>
                <a:cubicBezTo>
                  <a:pt x="21385" y="3761"/>
                  <a:pt x="18017" y="1"/>
                  <a:pt x="131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Google Shape;533;p21"/>
          <p:cNvSpPr/>
          <p:nvPr/>
        </p:nvSpPr>
        <p:spPr>
          <a:xfrm rot="-1056395">
            <a:off x="323637" y="3663092"/>
            <a:ext cx="455428" cy="518524"/>
          </a:xfrm>
          <a:custGeom>
            <a:avLst/>
            <a:gdLst/>
            <a:ahLst/>
            <a:cxnLst/>
            <a:rect l="l" t="t" r="r" b="b"/>
            <a:pathLst>
              <a:path w="23329" h="26561" extrusionOk="0">
                <a:moveTo>
                  <a:pt x="9617" y="1"/>
                </a:moveTo>
                <a:cubicBezTo>
                  <a:pt x="6748" y="1"/>
                  <a:pt x="3718" y="1133"/>
                  <a:pt x="2358" y="3117"/>
                </a:cubicBezTo>
                <a:cubicBezTo>
                  <a:pt x="1210" y="4792"/>
                  <a:pt x="1024" y="6902"/>
                  <a:pt x="900" y="8918"/>
                </a:cubicBezTo>
                <a:cubicBezTo>
                  <a:pt x="652" y="12486"/>
                  <a:pt x="404" y="16022"/>
                  <a:pt x="155" y="19590"/>
                </a:cubicBezTo>
                <a:cubicBezTo>
                  <a:pt x="62" y="20737"/>
                  <a:pt x="0" y="21978"/>
                  <a:pt x="497" y="23002"/>
                </a:cubicBezTo>
                <a:cubicBezTo>
                  <a:pt x="1241" y="24522"/>
                  <a:pt x="2947" y="25267"/>
                  <a:pt x="4560" y="25701"/>
                </a:cubicBezTo>
                <a:cubicBezTo>
                  <a:pt x="6460" y="26236"/>
                  <a:pt x="8436" y="26560"/>
                  <a:pt x="10393" y="26560"/>
                </a:cubicBezTo>
                <a:cubicBezTo>
                  <a:pt x="11952" y="26560"/>
                  <a:pt x="13498" y="26355"/>
                  <a:pt x="14984" y="25887"/>
                </a:cubicBezTo>
                <a:cubicBezTo>
                  <a:pt x="18334" y="24801"/>
                  <a:pt x="21343" y="22257"/>
                  <a:pt x="22336" y="18876"/>
                </a:cubicBezTo>
                <a:cubicBezTo>
                  <a:pt x="23328" y="15495"/>
                  <a:pt x="21963" y="11400"/>
                  <a:pt x="18861" y="9725"/>
                </a:cubicBezTo>
                <a:cubicBezTo>
                  <a:pt x="16721" y="8608"/>
                  <a:pt x="15914" y="8360"/>
                  <a:pt x="15573" y="5878"/>
                </a:cubicBezTo>
                <a:cubicBezTo>
                  <a:pt x="15294" y="3893"/>
                  <a:pt x="16317" y="2962"/>
                  <a:pt x="14456" y="1473"/>
                </a:cubicBezTo>
                <a:cubicBezTo>
                  <a:pt x="13232" y="467"/>
                  <a:pt x="11457" y="1"/>
                  <a:pt x="961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21"/>
          <p:cNvSpPr/>
          <p:nvPr/>
        </p:nvSpPr>
        <p:spPr>
          <a:xfrm>
            <a:off x="5204925" y="4413992"/>
            <a:ext cx="455468" cy="380916"/>
          </a:xfrm>
          <a:custGeom>
            <a:avLst/>
            <a:gdLst/>
            <a:ahLst/>
            <a:cxnLst/>
            <a:rect l="l" t="t" r="r" b="b"/>
            <a:pathLst>
              <a:path w="27083" h="22650" extrusionOk="0">
                <a:moveTo>
                  <a:pt x="13901" y="1"/>
                </a:moveTo>
                <a:cubicBezTo>
                  <a:pt x="11982" y="1"/>
                  <a:pt x="10040" y="788"/>
                  <a:pt x="8283" y="2704"/>
                </a:cubicBezTo>
                <a:cubicBezTo>
                  <a:pt x="6515" y="4690"/>
                  <a:pt x="6515" y="7668"/>
                  <a:pt x="4778" y="9715"/>
                </a:cubicBezTo>
                <a:cubicBezTo>
                  <a:pt x="3351" y="11328"/>
                  <a:pt x="776" y="12135"/>
                  <a:pt x="311" y="14492"/>
                </a:cubicBezTo>
                <a:cubicBezTo>
                  <a:pt x="1" y="15826"/>
                  <a:pt x="683" y="17253"/>
                  <a:pt x="1707" y="18215"/>
                </a:cubicBezTo>
                <a:cubicBezTo>
                  <a:pt x="2699" y="19177"/>
                  <a:pt x="4033" y="19735"/>
                  <a:pt x="5336" y="20169"/>
                </a:cubicBezTo>
                <a:cubicBezTo>
                  <a:pt x="8558" y="21309"/>
                  <a:pt x="13405" y="22650"/>
                  <a:pt x="17624" y="22650"/>
                </a:cubicBezTo>
                <a:cubicBezTo>
                  <a:pt x="19378" y="22650"/>
                  <a:pt x="21023" y="22418"/>
                  <a:pt x="22398" y="21844"/>
                </a:cubicBezTo>
                <a:cubicBezTo>
                  <a:pt x="27082" y="19859"/>
                  <a:pt x="25748" y="13252"/>
                  <a:pt x="24632" y="9405"/>
                </a:cubicBezTo>
                <a:cubicBezTo>
                  <a:pt x="23347" y="4908"/>
                  <a:pt x="18693" y="1"/>
                  <a:pt x="1390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5" name="Google Shape;535;p21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6" name="Google Shape;536;p21"/>
          <p:cNvSpPr txBox="1">
            <a:spLocks noGrp="1"/>
          </p:cNvSpPr>
          <p:nvPr>
            <p:ph type="subTitle" idx="1"/>
          </p:nvPr>
        </p:nvSpPr>
        <p:spPr>
          <a:xfrm>
            <a:off x="1094477" y="1836925"/>
            <a:ext cx="26106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endParaRPr/>
          </a:p>
        </p:txBody>
      </p:sp>
      <p:sp>
        <p:nvSpPr>
          <p:cNvPr id="537" name="Google Shape;537;p21"/>
          <p:cNvSpPr txBox="1">
            <a:spLocks noGrp="1"/>
          </p:cNvSpPr>
          <p:nvPr>
            <p:ph type="subTitle" idx="2"/>
          </p:nvPr>
        </p:nvSpPr>
        <p:spPr>
          <a:xfrm>
            <a:off x="1091863" y="2233825"/>
            <a:ext cx="2610600" cy="14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5941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"/>
          <p:cNvSpPr txBox="1">
            <a:spLocks noGrp="1"/>
          </p:cNvSpPr>
          <p:nvPr>
            <p:ph type="title"/>
          </p:nvPr>
        </p:nvSpPr>
        <p:spPr>
          <a:xfrm>
            <a:off x="818104" y="2653045"/>
            <a:ext cx="3613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59" name="Google Shape;59;p3"/>
          <p:cNvSpPr txBox="1">
            <a:spLocks noGrp="1"/>
          </p:cNvSpPr>
          <p:nvPr>
            <p:ph type="title" idx="2" hasCustomPrompt="1"/>
          </p:nvPr>
        </p:nvSpPr>
        <p:spPr>
          <a:xfrm>
            <a:off x="753425" y="1837345"/>
            <a:ext cx="1313700" cy="104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4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3"/>
          <p:cNvSpPr txBox="1">
            <a:spLocks noGrp="1"/>
          </p:cNvSpPr>
          <p:nvPr>
            <p:ph type="subTitle" idx="1"/>
          </p:nvPr>
        </p:nvSpPr>
        <p:spPr>
          <a:xfrm>
            <a:off x="834274" y="3342145"/>
            <a:ext cx="3420900" cy="6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"/>
          <p:cNvSpPr/>
          <p:nvPr/>
        </p:nvSpPr>
        <p:spPr>
          <a:xfrm rot="8100000">
            <a:off x="1818198" y="4134661"/>
            <a:ext cx="1196259" cy="432558"/>
          </a:xfrm>
          <a:custGeom>
            <a:avLst/>
            <a:gdLst/>
            <a:ahLst/>
            <a:cxnLst/>
            <a:rect l="l" t="t" r="r" b="b"/>
            <a:pathLst>
              <a:path w="33411" h="27188" extrusionOk="0">
                <a:moveTo>
                  <a:pt x="10380" y="0"/>
                </a:moveTo>
                <a:cubicBezTo>
                  <a:pt x="10064" y="0"/>
                  <a:pt x="9747" y="10"/>
                  <a:pt x="9431" y="30"/>
                </a:cubicBezTo>
                <a:cubicBezTo>
                  <a:pt x="6050" y="279"/>
                  <a:pt x="2544" y="1985"/>
                  <a:pt x="1210" y="5118"/>
                </a:cubicBezTo>
                <a:cubicBezTo>
                  <a:pt x="1" y="7972"/>
                  <a:pt x="807" y="11229"/>
                  <a:pt x="1645" y="14207"/>
                </a:cubicBezTo>
                <a:cubicBezTo>
                  <a:pt x="2420" y="16906"/>
                  <a:pt x="3258" y="19729"/>
                  <a:pt x="5336" y="21590"/>
                </a:cubicBezTo>
                <a:cubicBezTo>
                  <a:pt x="7229" y="23265"/>
                  <a:pt x="9803" y="23855"/>
                  <a:pt x="12285" y="24382"/>
                </a:cubicBezTo>
                <a:cubicBezTo>
                  <a:pt x="16194" y="25220"/>
                  <a:pt x="20133" y="26026"/>
                  <a:pt x="24042" y="26864"/>
                </a:cubicBezTo>
                <a:cubicBezTo>
                  <a:pt x="24791" y="27030"/>
                  <a:pt x="25576" y="27188"/>
                  <a:pt x="26334" y="27188"/>
                </a:cubicBezTo>
                <a:cubicBezTo>
                  <a:pt x="26989" y="27188"/>
                  <a:pt x="27624" y="27071"/>
                  <a:pt x="28199" y="26740"/>
                </a:cubicBezTo>
                <a:cubicBezTo>
                  <a:pt x="29192" y="26182"/>
                  <a:pt x="29781" y="25065"/>
                  <a:pt x="30215" y="23979"/>
                </a:cubicBezTo>
                <a:cubicBezTo>
                  <a:pt x="32387" y="18829"/>
                  <a:pt x="33411" y="11632"/>
                  <a:pt x="31425" y="6204"/>
                </a:cubicBezTo>
                <a:cubicBezTo>
                  <a:pt x="29781" y="1799"/>
                  <a:pt x="23484" y="2915"/>
                  <a:pt x="19389" y="1737"/>
                </a:cubicBezTo>
                <a:cubicBezTo>
                  <a:pt x="16439" y="894"/>
                  <a:pt x="13413" y="0"/>
                  <a:pt x="1038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5"/>
          <p:cNvSpPr/>
          <p:nvPr/>
        </p:nvSpPr>
        <p:spPr>
          <a:xfrm rot="-2178779">
            <a:off x="8115879" y="465512"/>
            <a:ext cx="583229" cy="664030"/>
          </a:xfrm>
          <a:custGeom>
            <a:avLst/>
            <a:gdLst/>
            <a:ahLst/>
            <a:cxnLst/>
            <a:rect l="l" t="t" r="r" b="b"/>
            <a:pathLst>
              <a:path w="23329" h="26561" extrusionOk="0">
                <a:moveTo>
                  <a:pt x="9617" y="1"/>
                </a:moveTo>
                <a:cubicBezTo>
                  <a:pt x="6748" y="1"/>
                  <a:pt x="3718" y="1133"/>
                  <a:pt x="2358" y="3117"/>
                </a:cubicBezTo>
                <a:cubicBezTo>
                  <a:pt x="1210" y="4792"/>
                  <a:pt x="1024" y="6902"/>
                  <a:pt x="900" y="8918"/>
                </a:cubicBezTo>
                <a:cubicBezTo>
                  <a:pt x="652" y="12486"/>
                  <a:pt x="404" y="16022"/>
                  <a:pt x="155" y="19590"/>
                </a:cubicBezTo>
                <a:cubicBezTo>
                  <a:pt x="62" y="20737"/>
                  <a:pt x="0" y="21978"/>
                  <a:pt x="497" y="23002"/>
                </a:cubicBezTo>
                <a:cubicBezTo>
                  <a:pt x="1241" y="24522"/>
                  <a:pt x="2947" y="25267"/>
                  <a:pt x="4560" y="25701"/>
                </a:cubicBezTo>
                <a:cubicBezTo>
                  <a:pt x="6460" y="26236"/>
                  <a:pt x="8436" y="26560"/>
                  <a:pt x="10393" y="26560"/>
                </a:cubicBezTo>
                <a:cubicBezTo>
                  <a:pt x="11952" y="26560"/>
                  <a:pt x="13498" y="26355"/>
                  <a:pt x="14984" y="25887"/>
                </a:cubicBezTo>
                <a:cubicBezTo>
                  <a:pt x="18334" y="24801"/>
                  <a:pt x="21343" y="22257"/>
                  <a:pt x="22336" y="18876"/>
                </a:cubicBezTo>
                <a:cubicBezTo>
                  <a:pt x="23328" y="15495"/>
                  <a:pt x="21963" y="11400"/>
                  <a:pt x="18861" y="9725"/>
                </a:cubicBezTo>
                <a:cubicBezTo>
                  <a:pt x="16721" y="8608"/>
                  <a:pt x="15914" y="8360"/>
                  <a:pt x="15573" y="5878"/>
                </a:cubicBezTo>
                <a:cubicBezTo>
                  <a:pt x="15294" y="3893"/>
                  <a:pt x="16317" y="2962"/>
                  <a:pt x="14456" y="1473"/>
                </a:cubicBezTo>
                <a:cubicBezTo>
                  <a:pt x="13232" y="467"/>
                  <a:pt x="11457" y="1"/>
                  <a:pt x="961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5"/>
          <p:cNvSpPr/>
          <p:nvPr/>
        </p:nvSpPr>
        <p:spPr>
          <a:xfrm rot="-3163261">
            <a:off x="410092" y="721056"/>
            <a:ext cx="1008231" cy="518528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5" name="Google Shape;105;p5"/>
          <p:cNvGrpSpPr/>
          <p:nvPr/>
        </p:nvGrpSpPr>
        <p:grpSpPr>
          <a:xfrm rot="-2191451">
            <a:off x="8101963" y="482206"/>
            <a:ext cx="542622" cy="643396"/>
            <a:chOff x="3245775" y="1164100"/>
            <a:chExt cx="413400" cy="490175"/>
          </a:xfrm>
        </p:grpSpPr>
        <p:sp>
          <p:nvSpPr>
            <p:cNvPr id="106" name="Google Shape;106;p5"/>
            <p:cNvSpPr/>
            <p:nvPr/>
          </p:nvSpPr>
          <p:spPr>
            <a:xfrm>
              <a:off x="3245775" y="1357200"/>
              <a:ext cx="413400" cy="297075"/>
            </a:xfrm>
            <a:custGeom>
              <a:avLst/>
              <a:gdLst/>
              <a:ahLst/>
              <a:cxnLst/>
              <a:rect l="l" t="t" r="r" b="b"/>
              <a:pathLst>
                <a:path w="16536" h="11883" fill="none" extrusionOk="0">
                  <a:moveTo>
                    <a:pt x="435" y="1"/>
                  </a:moveTo>
                  <a:cubicBezTo>
                    <a:pt x="2203" y="1211"/>
                    <a:pt x="5119" y="1955"/>
                    <a:pt x="8253" y="1955"/>
                  </a:cubicBezTo>
                  <a:cubicBezTo>
                    <a:pt x="11386" y="1955"/>
                    <a:pt x="14302" y="1211"/>
                    <a:pt x="16070" y="1"/>
                  </a:cubicBezTo>
                  <a:cubicBezTo>
                    <a:pt x="16349" y="1149"/>
                    <a:pt x="16535" y="2359"/>
                    <a:pt x="16535" y="3662"/>
                  </a:cubicBezTo>
                  <a:cubicBezTo>
                    <a:pt x="16535" y="6764"/>
                    <a:pt x="15574" y="9742"/>
                    <a:pt x="13961" y="11882"/>
                  </a:cubicBezTo>
                  <a:lnTo>
                    <a:pt x="2576" y="11882"/>
                  </a:lnTo>
                  <a:cubicBezTo>
                    <a:pt x="932" y="9742"/>
                    <a:pt x="1" y="6764"/>
                    <a:pt x="1" y="3662"/>
                  </a:cubicBezTo>
                  <a:cubicBezTo>
                    <a:pt x="1" y="2359"/>
                    <a:pt x="156" y="1149"/>
                    <a:pt x="435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5"/>
            <p:cNvSpPr/>
            <p:nvPr/>
          </p:nvSpPr>
          <p:spPr>
            <a:xfrm>
              <a:off x="3265175" y="1164100"/>
              <a:ext cx="374600" cy="214850"/>
            </a:xfrm>
            <a:custGeom>
              <a:avLst/>
              <a:gdLst/>
              <a:ahLst/>
              <a:cxnLst/>
              <a:rect l="l" t="t" r="r" b="b"/>
              <a:pathLst>
                <a:path w="14984" h="8594" fill="none" extrusionOk="0">
                  <a:moveTo>
                    <a:pt x="9276" y="6763"/>
                  </a:moveTo>
                  <a:cubicBezTo>
                    <a:pt x="8655" y="6856"/>
                    <a:pt x="8004" y="6918"/>
                    <a:pt x="7353" y="6918"/>
                  </a:cubicBezTo>
                  <a:cubicBezTo>
                    <a:pt x="6794" y="6918"/>
                    <a:pt x="6236" y="6856"/>
                    <a:pt x="5708" y="6794"/>
                  </a:cubicBezTo>
                  <a:cubicBezTo>
                    <a:pt x="5398" y="6763"/>
                    <a:pt x="5212" y="6484"/>
                    <a:pt x="5243" y="6174"/>
                  </a:cubicBezTo>
                  <a:cubicBezTo>
                    <a:pt x="5305" y="5895"/>
                    <a:pt x="5553" y="5678"/>
                    <a:pt x="5864" y="5709"/>
                  </a:cubicBezTo>
                  <a:cubicBezTo>
                    <a:pt x="6918" y="5864"/>
                    <a:pt x="8066" y="5864"/>
                    <a:pt x="9090" y="5678"/>
                  </a:cubicBezTo>
                  <a:cubicBezTo>
                    <a:pt x="9400" y="5647"/>
                    <a:pt x="9679" y="5833"/>
                    <a:pt x="9710" y="6143"/>
                  </a:cubicBezTo>
                  <a:cubicBezTo>
                    <a:pt x="9772" y="6422"/>
                    <a:pt x="9586" y="6701"/>
                    <a:pt x="9276" y="6763"/>
                  </a:cubicBezTo>
                  <a:close/>
                  <a:moveTo>
                    <a:pt x="7477" y="1"/>
                  </a:moveTo>
                  <a:cubicBezTo>
                    <a:pt x="4157" y="1"/>
                    <a:pt x="1303" y="2699"/>
                    <a:pt x="1" y="6608"/>
                  </a:cubicBezTo>
                  <a:cubicBezTo>
                    <a:pt x="1521" y="7849"/>
                    <a:pt x="4375" y="8594"/>
                    <a:pt x="7477" y="8594"/>
                  </a:cubicBezTo>
                  <a:cubicBezTo>
                    <a:pt x="10610" y="8594"/>
                    <a:pt x="13433" y="7849"/>
                    <a:pt x="14984" y="6608"/>
                  </a:cubicBezTo>
                  <a:cubicBezTo>
                    <a:pt x="13650" y="2699"/>
                    <a:pt x="10796" y="1"/>
                    <a:pt x="7477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" name="Google Shape;108;p5"/>
          <p:cNvGrpSpPr/>
          <p:nvPr/>
        </p:nvGrpSpPr>
        <p:grpSpPr>
          <a:xfrm>
            <a:off x="573350" y="517313"/>
            <a:ext cx="681725" cy="926000"/>
            <a:chOff x="4795300" y="282325"/>
            <a:chExt cx="681725" cy="926000"/>
          </a:xfrm>
        </p:grpSpPr>
        <p:sp>
          <p:nvSpPr>
            <p:cNvPr id="109" name="Google Shape;109;p5"/>
            <p:cNvSpPr/>
            <p:nvPr/>
          </p:nvSpPr>
          <p:spPr>
            <a:xfrm>
              <a:off x="5180750" y="282325"/>
              <a:ext cx="296275" cy="238875"/>
            </a:xfrm>
            <a:custGeom>
              <a:avLst/>
              <a:gdLst/>
              <a:ahLst/>
              <a:cxnLst/>
              <a:rect l="l" t="t" r="r" b="b"/>
              <a:pathLst>
                <a:path w="11851" h="9555" fill="none" extrusionOk="0">
                  <a:moveTo>
                    <a:pt x="2420" y="6329"/>
                  </a:moveTo>
                  <a:cubicBezTo>
                    <a:pt x="2823" y="5150"/>
                    <a:pt x="3506" y="2637"/>
                    <a:pt x="5026" y="2575"/>
                  </a:cubicBezTo>
                  <a:cubicBezTo>
                    <a:pt x="5739" y="2575"/>
                    <a:pt x="6763" y="2916"/>
                    <a:pt x="7166" y="3537"/>
                  </a:cubicBezTo>
                  <a:cubicBezTo>
                    <a:pt x="7632" y="4219"/>
                    <a:pt x="7414" y="5181"/>
                    <a:pt x="7445" y="5987"/>
                  </a:cubicBezTo>
                  <a:cubicBezTo>
                    <a:pt x="7476" y="7259"/>
                    <a:pt x="7880" y="8686"/>
                    <a:pt x="9214" y="9152"/>
                  </a:cubicBezTo>
                  <a:cubicBezTo>
                    <a:pt x="10299" y="9555"/>
                    <a:pt x="11447" y="9058"/>
                    <a:pt x="11788" y="7973"/>
                  </a:cubicBezTo>
                  <a:cubicBezTo>
                    <a:pt x="11850" y="7849"/>
                    <a:pt x="11726" y="7725"/>
                    <a:pt x="11633" y="7756"/>
                  </a:cubicBezTo>
                  <a:cubicBezTo>
                    <a:pt x="11230" y="7849"/>
                    <a:pt x="10485" y="8035"/>
                    <a:pt x="10082" y="7911"/>
                  </a:cubicBezTo>
                  <a:cubicBezTo>
                    <a:pt x="9400" y="7694"/>
                    <a:pt x="9400" y="6980"/>
                    <a:pt x="9400" y="6422"/>
                  </a:cubicBezTo>
                  <a:cubicBezTo>
                    <a:pt x="9400" y="5553"/>
                    <a:pt x="9555" y="4684"/>
                    <a:pt x="9431" y="3816"/>
                  </a:cubicBezTo>
                  <a:cubicBezTo>
                    <a:pt x="9214" y="2358"/>
                    <a:pt x="8190" y="993"/>
                    <a:pt x="6763" y="466"/>
                  </a:cubicBezTo>
                  <a:cubicBezTo>
                    <a:pt x="5429" y="0"/>
                    <a:pt x="3847" y="0"/>
                    <a:pt x="2699" y="931"/>
                  </a:cubicBezTo>
                  <a:cubicBezTo>
                    <a:pt x="1365" y="2048"/>
                    <a:pt x="341" y="4250"/>
                    <a:pt x="155" y="5956"/>
                  </a:cubicBezTo>
                  <a:cubicBezTo>
                    <a:pt x="0" y="7290"/>
                    <a:pt x="1986" y="7538"/>
                    <a:pt x="2420" y="632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5"/>
            <p:cNvSpPr/>
            <p:nvPr/>
          </p:nvSpPr>
          <p:spPr>
            <a:xfrm>
              <a:off x="5021750" y="445950"/>
              <a:ext cx="249750" cy="236575"/>
            </a:xfrm>
            <a:custGeom>
              <a:avLst/>
              <a:gdLst/>
              <a:ahLst/>
              <a:cxnLst/>
              <a:rect l="l" t="t" r="r" b="b"/>
              <a:pathLst>
                <a:path w="9990" h="9463" fill="none" extrusionOk="0">
                  <a:moveTo>
                    <a:pt x="342" y="5895"/>
                  </a:moveTo>
                  <a:lnTo>
                    <a:pt x="3196" y="3475"/>
                  </a:lnTo>
                  <a:lnTo>
                    <a:pt x="4127" y="2700"/>
                  </a:lnTo>
                  <a:lnTo>
                    <a:pt x="4995" y="1"/>
                  </a:lnTo>
                  <a:lnTo>
                    <a:pt x="9493" y="1428"/>
                  </a:lnTo>
                  <a:lnTo>
                    <a:pt x="8656" y="4127"/>
                  </a:lnTo>
                  <a:lnTo>
                    <a:pt x="8966" y="5305"/>
                  </a:lnTo>
                  <a:lnTo>
                    <a:pt x="9897" y="8935"/>
                  </a:lnTo>
                  <a:lnTo>
                    <a:pt x="9990" y="9462"/>
                  </a:lnTo>
                  <a:lnTo>
                    <a:pt x="1" y="6298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5"/>
            <p:cNvSpPr/>
            <p:nvPr/>
          </p:nvSpPr>
          <p:spPr>
            <a:xfrm>
              <a:off x="4795300" y="619675"/>
              <a:ext cx="470775" cy="588650"/>
            </a:xfrm>
            <a:custGeom>
              <a:avLst/>
              <a:gdLst/>
              <a:ahLst/>
              <a:cxnLst/>
              <a:rect l="l" t="t" r="r" b="b"/>
              <a:pathLst>
                <a:path w="18831" h="23546" fill="none" extrusionOk="0">
                  <a:moveTo>
                    <a:pt x="14798" y="23546"/>
                  </a:moveTo>
                  <a:lnTo>
                    <a:pt x="1" y="18862"/>
                  </a:lnTo>
                  <a:lnTo>
                    <a:pt x="8842" y="1"/>
                  </a:lnTo>
                  <a:lnTo>
                    <a:pt x="18831" y="3165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" name="Google Shape;112;p5"/>
          <p:cNvSpPr/>
          <p:nvPr/>
        </p:nvSpPr>
        <p:spPr>
          <a:xfrm rot="3376850">
            <a:off x="7130726" y="4116132"/>
            <a:ext cx="902965" cy="711091"/>
          </a:xfrm>
          <a:custGeom>
            <a:avLst/>
            <a:gdLst/>
            <a:ahLst/>
            <a:cxnLst/>
            <a:rect l="l" t="t" r="r" b="b"/>
            <a:pathLst>
              <a:path w="26462" h="20839" extrusionOk="0">
                <a:moveTo>
                  <a:pt x="8016" y="1"/>
                </a:moveTo>
                <a:cubicBezTo>
                  <a:pt x="4646" y="1"/>
                  <a:pt x="2625" y="2316"/>
                  <a:pt x="2265" y="5592"/>
                </a:cubicBezTo>
                <a:cubicBezTo>
                  <a:pt x="2079" y="7236"/>
                  <a:pt x="2141" y="8942"/>
                  <a:pt x="1768" y="10555"/>
                </a:cubicBezTo>
                <a:cubicBezTo>
                  <a:pt x="1272" y="12665"/>
                  <a:pt x="0" y="14991"/>
                  <a:pt x="1148" y="16822"/>
                </a:cubicBezTo>
                <a:cubicBezTo>
                  <a:pt x="1799" y="17876"/>
                  <a:pt x="3102" y="18404"/>
                  <a:pt x="4374" y="18528"/>
                </a:cubicBezTo>
                <a:cubicBezTo>
                  <a:pt x="4691" y="18560"/>
                  <a:pt x="5008" y="18571"/>
                  <a:pt x="5326" y="18571"/>
                </a:cubicBezTo>
                <a:cubicBezTo>
                  <a:pt x="6153" y="18571"/>
                  <a:pt x="6984" y="18493"/>
                  <a:pt x="7827" y="18493"/>
                </a:cubicBezTo>
                <a:cubicBezTo>
                  <a:pt x="7927" y="18493"/>
                  <a:pt x="8027" y="18494"/>
                  <a:pt x="8128" y="18497"/>
                </a:cubicBezTo>
                <a:cubicBezTo>
                  <a:pt x="11323" y="18590"/>
                  <a:pt x="14301" y="20110"/>
                  <a:pt x="17434" y="20668"/>
                </a:cubicBezTo>
                <a:cubicBezTo>
                  <a:pt x="18032" y="20781"/>
                  <a:pt x="18658" y="20839"/>
                  <a:pt x="19287" y="20839"/>
                </a:cubicBezTo>
                <a:cubicBezTo>
                  <a:pt x="21958" y="20839"/>
                  <a:pt x="24695" y="19790"/>
                  <a:pt x="25624" y="17380"/>
                </a:cubicBezTo>
                <a:cubicBezTo>
                  <a:pt x="26461" y="15240"/>
                  <a:pt x="25500" y="12820"/>
                  <a:pt x="25624" y="10493"/>
                </a:cubicBezTo>
                <a:cubicBezTo>
                  <a:pt x="25655" y="9221"/>
                  <a:pt x="26027" y="7918"/>
                  <a:pt x="25872" y="6647"/>
                </a:cubicBezTo>
                <a:cubicBezTo>
                  <a:pt x="25438" y="3544"/>
                  <a:pt x="22025" y="1745"/>
                  <a:pt x="18923" y="1373"/>
                </a:cubicBezTo>
                <a:cubicBezTo>
                  <a:pt x="15511" y="970"/>
                  <a:pt x="11664" y="163"/>
                  <a:pt x="8345" y="8"/>
                </a:cubicBezTo>
                <a:cubicBezTo>
                  <a:pt x="8234" y="3"/>
                  <a:pt x="8124" y="1"/>
                  <a:pt x="80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3" name="Google Shape;113;p5"/>
          <p:cNvGrpSpPr/>
          <p:nvPr/>
        </p:nvGrpSpPr>
        <p:grpSpPr>
          <a:xfrm>
            <a:off x="7313500" y="4006088"/>
            <a:ext cx="580900" cy="1038475"/>
            <a:chOff x="2429150" y="1202100"/>
            <a:chExt cx="580900" cy="1038475"/>
          </a:xfrm>
        </p:grpSpPr>
        <p:sp>
          <p:nvSpPr>
            <p:cNvPr id="114" name="Google Shape;114;p5"/>
            <p:cNvSpPr/>
            <p:nvPr/>
          </p:nvSpPr>
          <p:spPr>
            <a:xfrm>
              <a:off x="2429150" y="1397550"/>
              <a:ext cx="547550" cy="749175"/>
            </a:xfrm>
            <a:custGeom>
              <a:avLst/>
              <a:gdLst/>
              <a:ahLst/>
              <a:cxnLst/>
              <a:rect l="l" t="t" r="r" b="b"/>
              <a:pathLst>
                <a:path w="21902" h="29967" fill="none" extrusionOk="0">
                  <a:moveTo>
                    <a:pt x="12533" y="17031"/>
                  </a:moveTo>
                  <a:cubicBezTo>
                    <a:pt x="12285" y="17093"/>
                    <a:pt x="12037" y="17124"/>
                    <a:pt x="11789" y="17124"/>
                  </a:cubicBezTo>
                  <a:cubicBezTo>
                    <a:pt x="11323" y="17093"/>
                    <a:pt x="10951" y="17248"/>
                    <a:pt x="10641" y="17558"/>
                  </a:cubicBezTo>
                  <a:cubicBezTo>
                    <a:pt x="10300" y="17899"/>
                    <a:pt x="9896" y="18117"/>
                    <a:pt x="9462" y="18210"/>
                  </a:cubicBezTo>
                  <a:cubicBezTo>
                    <a:pt x="8811" y="18334"/>
                    <a:pt x="8221" y="18086"/>
                    <a:pt x="7911" y="17558"/>
                  </a:cubicBezTo>
                  <a:cubicBezTo>
                    <a:pt x="7539" y="16938"/>
                    <a:pt x="7415" y="16286"/>
                    <a:pt x="7601" y="15604"/>
                  </a:cubicBezTo>
                  <a:cubicBezTo>
                    <a:pt x="7632" y="15449"/>
                    <a:pt x="7632" y="15294"/>
                    <a:pt x="7663" y="15108"/>
                  </a:cubicBezTo>
                  <a:lnTo>
                    <a:pt x="7663" y="15077"/>
                  </a:lnTo>
                  <a:cubicBezTo>
                    <a:pt x="7663" y="15046"/>
                    <a:pt x="7632" y="15014"/>
                    <a:pt x="7632" y="14952"/>
                  </a:cubicBezTo>
                  <a:lnTo>
                    <a:pt x="7601" y="14921"/>
                  </a:lnTo>
                  <a:cubicBezTo>
                    <a:pt x="7322" y="14208"/>
                    <a:pt x="7135" y="13619"/>
                    <a:pt x="7042" y="13029"/>
                  </a:cubicBezTo>
                  <a:cubicBezTo>
                    <a:pt x="6980" y="12595"/>
                    <a:pt x="6980" y="11571"/>
                    <a:pt x="7290" y="11230"/>
                  </a:cubicBezTo>
                  <a:cubicBezTo>
                    <a:pt x="7290" y="11230"/>
                    <a:pt x="7290" y="11230"/>
                    <a:pt x="7290" y="11230"/>
                  </a:cubicBezTo>
                  <a:cubicBezTo>
                    <a:pt x="7290" y="11230"/>
                    <a:pt x="7290" y="11230"/>
                    <a:pt x="7290" y="11230"/>
                  </a:cubicBezTo>
                  <a:cubicBezTo>
                    <a:pt x="7322" y="11168"/>
                    <a:pt x="7384" y="11137"/>
                    <a:pt x="7446" y="11106"/>
                  </a:cubicBezTo>
                  <a:cubicBezTo>
                    <a:pt x="7539" y="11075"/>
                    <a:pt x="7601" y="11075"/>
                    <a:pt x="7694" y="11106"/>
                  </a:cubicBezTo>
                  <a:cubicBezTo>
                    <a:pt x="8376" y="11230"/>
                    <a:pt x="9059" y="12936"/>
                    <a:pt x="9152" y="13122"/>
                  </a:cubicBezTo>
                  <a:cubicBezTo>
                    <a:pt x="9214" y="13339"/>
                    <a:pt x="9462" y="13432"/>
                    <a:pt x="9648" y="13370"/>
                  </a:cubicBezTo>
                  <a:cubicBezTo>
                    <a:pt x="9865" y="13277"/>
                    <a:pt x="9958" y="13060"/>
                    <a:pt x="9896" y="12843"/>
                  </a:cubicBezTo>
                  <a:cubicBezTo>
                    <a:pt x="9896" y="12843"/>
                    <a:pt x="9710" y="12347"/>
                    <a:pt x="9586" y="11819"/>
                  </a:cubicBezTo>
                  <a:cubicBezTo>
                    <a:pt x="9431" y="11106"/>
                    <a:pt x="9431" y="10578"/>
                    <a:pt x="9586" y="10330"/>
                  </a:cubicBezTo>
                  <a:cubicBezTo>
                    <a:pt x="9648" y="10268"/>
                    <a:pt x="9710" y="10206"/>
                    <a:pt x="9803" y="10175"/>
                  </a:cubicBezTo>
                  <a:cubicBezTo>
                    <a:pt x="9865" y="10175"/>
                    <a:pt x="9927" y="10144"/>
                    <a:pt x="9989" y="10144"/>
                  </a:cubicBezTo>
                  <a:cubicBezTo>
                    <a:pt x="9989" y="10144"/>
                    <a:pt x="9989" y="10144"/>
                    <a:pt x="9989" y="10144"/>
                  </a:cubicBezTo>
                  <a:cubicBezTo>
                    <a:pt x="10362" y="10206"/>
                    <a:pt x="10610" y="10423"/>
                    <a:pt x="10796" y="10578"/>
                  </a:cubicBezTo>
                  <a:cubicBezTo>
                    <a:pt x="11075" y="10827"/>
                    <a:pt x="11323" y="11168"/>
                    <a:pt x="11540" y="11540"/>
                  </a:cubicBezTo>
                  <a:cubicBezTo>
                    <a:pt x="11727" y="11912"/>
                    <a:pt x="12161" y="12936"/>
                    <a:pt x="12223" y="13122"/>
                  </a:cubicBezTo>
                  <a:cubicBezTo>
                    <a:pt x="12285" y="13246"/>
                    <a:pt x="12347" y="13339"/>
                    <a:pt x="12440" y="13401"/>
                  </a:cubicBezTo>
                  <a:lnTo>
                    <a:pt x="12502" y="13463"/>
                  </a:lnTo>
                  <a:cubicBezTo>
                    <a:pt x="12564" y="13494"/>
                    <a:pt x="12626" y="13556"/>
                    <a:pt x="12657" y="13587"/>
                  </a:cubicBezTo>
                  <a:cubicBezTo>
                    <a:pt x="13123" y="13867"/>
                    <a:pt x="13464" y="14270"/>
                    <a:pt x="13650" y="14828"/>
                  </a:cubicBezTo>
                  <a:cubicBezTo>
                    <a:pt x="13774" y="15170"/>
                    <a:pt x="13805" y="15480"/>
                    <a:pt x="13743" y="15759"/>
                  </a:cubicBezTo>
                  <a:cubicBezTo>
                    <a:pt x="13650" y="16348"/>
                    <a:pt x="13154" y="16845"/>
                    <a:pt x="12533" y="17031"/>
                  </a:cubicBezTo>
                  <a:close/>
                  <a:moveTo>
                    <a:pt x="12409" y="1427"/>
                  </a:moveTo>
                  <a:cubicBezTo>
                    <a:pt x="12037" y="465"/>
                    <a:pt x="11013" y="0"/>
                    <a:pt x="10082" y="341"/>
                  </a:cubicBezTo>
                  <a:lnTo>
                    <a:pt x="9307" y="590"/>
                  </a:lnTo>
                  <a:lnTo>
                    <a:pt x="2234" y="3071"/>
                  </a:lnTo>
                  <a:lnTo>
                    <a:pt x="1458" y="3319"/>
                  </a:lnTo>
                  <a:cubicBezTo>
                    <a:pt x="497" y="3661"/>
                    <a:pt x="0" y="4684"/>
                    <a:pt x="311" y="5615"/>
                  </a:cubicBezTo>
                  <a:lnTo>
                    <a:pt x="7508" y="29967"/>
                  </a:lnTo>
                  <a:lnTo>
                    <a:pt x="21902" y="24972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5"/>
            <p:cNvSpPr/>
            <p:nvPr/>
          </p:nvSpPr>
          <p:spPr>
            <a:xfrm>
              <a:off x="2625350" y="2046675"/>
              <a:ext cx="384700" cy="193900"/>
            </a:xfrm>
            <a:custGeom>
              <a:avLst/>
              <a:gdLst/>
              <a:ahLst/>
              <a:cxnLst/>
              <a:rect l="l" t="t" r="r" b="b"/>
              <a:pathLst>
                <a:path w="15388" h="7756" fill="none" extrusionOk="0">
                  <a:moveTo>
                    <a:pt x="14426" y="0"/>
                  </a:moveTo>
                  <a:lnTo>
                    <a:pt x="1" y="5026"/>
                  </a:lnTo>
                  <a:lnTo>
                    <a:pt x="932" y="7755"/>
                  </a:lnTo>
                  <a:lnTo>
                    <a:pt x="15387" y="273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5"/>
            <p:cNvSpPr/>
            <p:nvPr/>
          </p:nvSpPr>
          <p:spPr>
            <a:xfrm>
              <a:off x="2435350" y="1202100"/>
              <a:ext cx="204000" cy="242000"/>
            </a:xfrm>
            <a:custGeom>
              <a:avLst/>
              <a:gdLst/>
              <a:ahLst/>
              <a:cxnLst/>
              <a:rect l="l" t="t" r="r" b="b"/>
              <a:pathLst>
                <a:path w="8160" h="9680" fill="none" extrusionOk="0">
                  <a:moveTo>
                    <a:pt x="8159" y="7601"/>
                  </a:moveTo>
                  <a:lnTo>
                    <a:pt x="4871" y="1"/>
                  </a:lnTo>
                  <a:lnTo>
                    <a:pt x="1" y="1676"/>
                  </a:lnTo>
                  <a:lnTo>
                    <a:pt x="2172" y="967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5"/>
            <p:cNvSpPr/>
            <p:nvPr/>
          </p:nvSpPr>
          <p:spPr>
            <a:xfrm>
              <a:off x="2603650" y="1651150"/>
              <a:ext cx="170625" cy="204750"/>
            </a:xfrm>
            <a:custGeom>
              <a:avLst/>
              <a:gdLst/>
              <a:ahLst/>
              <a:cxnLst/>
              <a:rect l="l" t="t" r="r" b="b"/>
              <a:pathLst>
                <a:path w="6825" h="8190" fill="none" extrusionOk="0">
                  <a:moveTo>
                    <a:pt x="6670" y="4684"/>
                  </a:moveTo>
                  <a:cubicBezTo>
                    <a:pt x="6484" y="4126"/>
                    <a:pt x="6143" y="3723"/>
                    <a:pt x="5677" y="3443"/>
                  </a:cubicBezTo>
                  <a:cubicBezTo>
                    <a:pt x="5646" y="3412"/>
                    <a:pt x="5584" y="3350"/>
                    <a:pt x="5522" y="3319"/>
                  </a:cubicBezTo>
                  <a:lnTo>
                    <a:pt x="5460" y="3257"/>
                  </a:lnTo>
                  <a:cubicBezTo>
                    <a:pt x="5367" y="3195"/>
                    <a:pt x="5305" y="3102"/>
                    <a:pt x="5243" y="2978"/>
                  </a:cubicBezTo>
                  <a:cubicBezTo>
                    <a:pt x="5181" y="2792"/>
                    <a:pt x="4747" y="1768"/>
                    <a:pt x="4560" y="1396"/>
                  </a:cubicBezTo>
                  <a:cubicBezTo>
                    <a:pt x="4343" y="1024"/>
                    <a:pt x="4095" y="683"/>
                    <a:pt x="3816" y="434"/>
                  </a:cubicBezTo>
                  <a:cubicBezTo>
                    <a:pt x="3630" y="279"/>
                    <a:pt x="3382" y="62"/>
                    <a:pt x="3009" y="0"/>
                  </a:cubicBezTo>
                  <a:cubicBezTo>
                    <a:pt x="3009" y="0"/>
                    <a:pt x="3009" y="0"/>
                    <a:pt x="3009" y="0"/>
                  </a:cubicBezTo>
                  <a:cubicBezTo>
                    <a:pt x="2947" y="0"/>
                    <a:pt x="2885" y="31"/>
                    <a:pt x="2823" y="31"/>
                  </a:cubicBezTo>
                  <a:cubicBezTo>
                    <a:pt x="2730" y="62"/>
                    <a:pt x="2668" y="124"/>
                    <a:pt x="2606" y="186"/>
                  </a:cubicBezTo>
                  <a:cubicBezTo>
                    <a:pt x="2451" y="434"/>
                    <a:pt x="2451" y="962"/>
                    <a:pt x="2606" y="1675"/>
                  </a:cubicBezTo>
                  <a:cubicBezTo>
                    <a:pt x="2730" y="2203"/>
                    <a:pt x="2916" y="2699"/>
                    <a:pt x="2916" y="2699"/>
                  </a:cubicBezTo>
                  <a:cubicBezTo>
                    <a:pt x="2978" y="2916"/>
                    <a:pt x="2885" y="3133"/>
                    <a:pt x="2668" y="3226"/>
                  </a:cubicBezTo>
                  <a:cubicBezTo>
                    <a:pt x="2482" y="3288"/>
                    <a:pt x="2234" y="3195"/>
                    <a:pt x="2172" y="2978"/>
                  </a:cubicBezTo>
                  <a:cubicBezTo>
                    <a:pt x="2079" y="2792"/>
                    <a:pt x="1396" y="1086"/>
                    <a:pt x="714" y="962"/>
                  </a:cubicBezTo>
                  <a:cubicBezTo>
                    <a:pt x="621" y="931"/>
                    <a:pt x="559" y="931"/>
                    <a:pt x="466" y="962"/>
                  </a:cubicBezTo>
                  <a:cubicBezTo>
                    <a:pt x="404" y="993"/>
                    <a:pt x="342" y="1024"/>
                    <a:pt x="310" y="1086"/>
                  </a:cubicBezTo>
                  <a:cubicBezTo>
                    <a:pt x="310" y="1086"/>
                    <a:pt x="310" y="1086"/>
                    <a:pt x="310" y="1086"/>
                  </a:cubicBezTo>
                  <a:cubicBezTo>
                    <a:pt x="310" y="1086"/>
                    <a:pt x="310" y="1086"/>
                    <a:pt x="310" y="1086"/>
                  </a:cubicBezTo>
                  <a:cubicBezTo>
                    <a:pt x="0" y="1427"/>
                    <a:pt x="0" y="2451"/>
                    <a:pt x="62" y="2885"/>
                  </a:cubicBezTo>
                  <a:cubicBezTo>
                    <a:pt x="155" y="3475"/>
                    <a:pt x="342" y="4064"/>
                    <a:pt x="621" y="4777"/>
                  </a:cubicBezTo>
                  <a:lnTo>
                    <a:pt x="652" y="4808"/>
                  </a:lnTo>
                  <a:cubicBezTo>
                    <a:pt x="652" y="4870"/>
                    <a:pt x="683" y="4902"/>
                    <a:pt x="683" y="4933"/>
                  </a:cubicBezTo>
                  <a:lnTo>
                    <a:pt x="683" y="4964"/>
                  </a:lnTo>
                  <a:cubicBezTo>
                    <a:pt x="652" y="5150"/>
                    <a:pt x="652" y="5305"/>
                    <a:pt x="621" y="5460"/>
                  </a:cubicBezTo>
                  <a:cubicBezTo>
                    <a:pt x="435" y="6142"/>
                    <a:pt x="559" y="6794"/>
                    <a:pt x="931" y="7414"/>
                  </a:cubicBezTo>
                  <a:cubicBezTo>
                    <a:pt x="1241" y="7942"/>
                    <a:pt x="1831" y="8190"/>
                    <a:pt x="2482" y="8066"/>
                  </a:cubicBezTo>
                  <a:cubicBezTo>
                    <a:pt x="2916" y="7973"/>
                    <a:pt x="3320" y="7755"/>
                    <a:pt x="3661" y="7414"/>
                  </a:cubicBezTo>
                  <a:cubicBezTo>
                    <a:pt x="3971" y="7104"/>
                    <a:pt x="4343" y="6949"/>
                    <a:pt x="4809" y="6980"/>
                  </a:cubicBezTo>
                  <a:cubicBezTo>
                    <a:pt x="5057" y="6980"/>
                    <a:pt x="5305" y="6949"/>
                    <a:pt x="5553" y="6887"/>
                  </a:cubicBezTo>
                  <a:cubicBezTo>
                    <a:pt x="6174" y="6701"/>
                    <a:pt x="6670" y="6204"/>
                    <a:pt x="6763" y="5615"/>
                  </a:cubicBezTo>
                  <a:cubicBezTo>
                    <a:pt x="6825" y="5336"/>
                    <a:pt x="6794" y="5026"/>
                    <a:pt x="6670" y="4684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118;p5"/>
          <p:cNvGrpSpPr/>
          <p:nvPr/>
        </p:nvGrpSpPr>
        <p:grpSpPr>
          <a:xfrm>
            <a:off x="2064375" y="3898775"/>
            <a:ext cx="870950" cy="904300"/>
            <a:chOff x="2934025" y="295500"/>
            <a:chExt cx="870950" cy="904300"/>
          </a:xfrm>
        </p:grpSpPr>
        <p:sp>
          <p:nvSpPr>
            <p:cNvPr id="119" name="Google Shape;119;p5"/>
            <p:cNvSpPr/>
            <p:nvPr/>
          </p:nvSpPr>
          <p:spPr>
            <a:xfrm>
              <a:off x="3504825" y="426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1210" y="310"/>
                  </a:moveTo>
                  <a:lnTo>
                    <a:pt x="4715" y="4622"/>
                  </a:lnTo>
                  <a:lnTo>
                    <a:pt x="3754" y="5429"/>
                  </a:lnTo>
                  <a:lnTo>
                    <a:pt x="217" y="1117"/>
                  </a:lnTo>
                  <a:cubicBezTo>
                    <a:pt x="0" y="838"/>
                    <a:pt x="62" y="435"/>
                    <a:pt x="310" y="217"/>
                  </a:cubicBezTo>
                  <a:lnTo>
                    <a:pt x="310" y="217"/>
                  </a:lnTo>
                  <a:cubicBezTo>
                    <a:pt x="590" y="0"/>
                    <a:pt x="993" y="62"/>
                    <a:pt x="1210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5"/>
            <p:cNvSpPr/>
            <p:nvPr/>
          </p:nvSpPr>
          <p:spPr>
            <a:xfrm>
              <a:off x="3551350" y="388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3723" y="5429"/>
                  </a:moveTo>
                  <a:lnTo>
                    <a:pt x="218" y="1117"/>
                  </a:lnTo>
                  <a:cubicBezTo>
                    <a:pt x="0" y="838"/>
                    <a:pt x="31" y="46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62" y="62"/>
                    <a:pt x="1179" y="310"/>
                  </a:cubicBezTo>
                  <a:lnTo>
                    <a:pt x="4716" y="4622"/>
                  </a:lnTo>
                  <a:lnTo>
                    <a:pt x="3723" y="542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5"/>
            <p:cNvSpPr/>
            <p:nvPr/>
          </p:nvSpPr>
          <p:spPr>
            <a:xfrm>
              <a:off x="3458275" y="464575"/>
              <a:ext cx="117925" cy="135750"/>
            </a:xfrm>
            <a:custGeom>
              <a:avLst/>
              <a:gdLst/>
              <a:ahLst/>
              <a:cxnLst/>
              <a:rect l="l" t="t" r="r" b="b"/>
              <a:pathLst>
                <a:path w="4717" h="5430" fill="none" extrusionOk="0">
                  <a:moveTo>
                    <a:pt x="1211" y="310"/>
                  </a:moveTo>
                  <a:lnTo>
                    <a:pt x="4716" y="4622"/>
                  </a:lnTo>
                  <a:lnTo>
                    <a:pt x="3754" y="5429"/>
                  </a:lnTo>
                  <a:lnTo>
                    <a:pt x="218" y="1086"/>
                  </a:lnTo>
                  <a:cubicBezTo>
                    <a:pt x="1" y="838"/>
                    <a:pt x="63" y="43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94" y="31"/>
                    <a:pt x="1211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5"/>
            <p:cNvSpPr/>
            <p:nvPr/>
          </p:nvSpPr>
          <p:spPr>
            <a:xfrm>
              <a:off x="2934025" y="473875"/>
              <a:ext cx="870950" cy="725925"/>
            </a:xfrm>
            <a:custGeom>
              <a:avLst/>
              <a:gdLst/>
              <a:ahLst/>
              <a:cxnLst/>
              <a:rect l="l" t="t" r="r" b="b"/>
              <a:pathLst>
                <a:path w="34838" h="29037" fill="none" extrusionOk="0">
                  <a:moveTo>
                    <a:pt x="32635" y="280"/>
                  </a:moveTo>
                  <a:cubicBezTo>
                    <a:pt x="32976" y="1"/>
                    <a:pt x="33472" y="63"/>
                    <a:pt x="33752" y="404"/>
                  </a:cubicBezTo>
                  <a:lnTo>
                    <a:pt x="34558" y="1396"/>
                  </a:lnTo>
                  <a:cubicBezTo>
                    <a:pt x="34837" y="1738"/>
                    <a:pt x="34775" y="2234"/>
                    <a:pt x="34434" y="2513"/>
                  </a:cubicBezTo>
                  <a:lnTo>
                    <a:pt x="2513" y="28540"/>
                  </a:lnTo>
                  <a:cubicBezTo>
                    <a:pt x="1893" y="29037"/>
                    <a:pt x="993" y="28944"/>
                    <a:pt x="497" y="28323"/>
                  </a:cubicBezTo>
                  <a:cubicBezTo>
                    <a:pt x="0" y="27703"/>
                    <a:pt x="93" y="26803"/>
                    <a:pt x="683" y="26307"/>
                  </a:cubicBezTo>
                  <a:lnTo>
                    <a:pt x="32635" y="28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5"/>
            <p:cNvSpPr/>
            <p:nvPr/>
          </p:nvSpPr>
          <p:spPr>
            <a:xfrm>
              <a:off x="3597875" y="349025"/>
              <a:ext cx="120225" cy="137275"/>
            </a:xfrm>
            <a:custGeom>
              <a:avLst/>
              <a:gdLst/>
              <a:ahLst/>
              <a:cxnLst/>
              <a:rect l="l" t="t" r="r" b="b"/>
              <a:pathLst>
                <a:path w="4809" h="5491" fill="none" extrusionOk="0">
                  <a:moveTo>
                    <a:pt x="4809" y="4622"/>
                  </a:moveTo>
                  <a:lnTo>
                    <a:pt x="3723" y="5491"/>
                  </a:lnTo>
                  <a:lnTo>
                    <a:pt x="218" y="1179"/>
                  </a:lnTo>
                  <a:cubicBezTo>
                    <a:pt x="1" y="900"/>
                    <a:pt x="32" y="527"/>
                    <a:pt x="311" y="310"/>
                  </a:cubicBezTo>
                  <a:lnTo>
                    <a:pt x="404" y="217"/>
                  </a:lnTo>
                  <a:cubicBezTo>
                    <a:pt x="683" y="0"/>
                    <a:pt x="1055" y="31"/>
                    <a:pt x="1304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5"/>
            <p:cNvSpPr/>
            <p:nvPr/>
          </p:nvSpPr>
          <p:spPr>
            <a:xfrm>
              <a:off x="3409425" y="503350"/>
              <a:ext cx="120225" cy="137300"/>
            </a:xfrm>
            <a:custGeom>
              <a:avLst/>
              <a:gdLst/>
              <a:ahLst/>
              <a:cxnLst/>
              <a:rect l="l" t="t" r="r" b="b"/>
              <a:pathLst>
                <a:path w="4809" h="5492" fill="none" extrusionOk="0">
                  <a:moveTo>
                    <a:pt x="342" y="249"/>
                  </a:moveTo>
                  <a:lnTo>
                    <a:pt x="342" y="249"/>
                  </a:lnTo>
                  <a:cubicBezTo>
                    <a:pt x="652" y="0"/>
                    <a:pt x="1117" y="31"/>
                    <a:pt x="1365" y="342"/>
                  </a:cubicBezTo>
                  <a:lnTo>
                    <a:pt x="4809" y="4592"/>
                  </a:lnTo>
                  <a:lnTo>
                    <a:pt x="3692" y="5491"/>
                  </a:lnTo>
                  <a:lnTo>
                    <a:pt x="249" y="1241"/>
                  </a:lnTo>
                  <a:cubicBezTo>
                    <a:pt x="0" y="931"/>
                    <a:pt x="31" y="497"/>
                    <a:pt x="342" y="24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5"/>
            <p:cNvSpPr/>
            <p:nvPr/>
          </p:nvSpPr>
          <p:spPr>
            <a:xfrm>
              <a:off x="3377625" y="295500"/>
              <a:ext cx="262925" cy="214850"/>
            </a:xfrm>
            <a:custGeom>
              <a:avLst/>
              <a:gdLst/>
              <a:ahLst/>
              <a:cxnLst/>
              <a:rect l="l" t="t" r="r" b="b"/>
              <a:pathLst>
                <a:path w="10517" h="8594" fill="none" extrusionOk="0">
                  <a:moveTo>
                    <a:pt x="8562" y="621"/>
                  </a:moveTo>
                  <a:cubicBezTo>
                    <a:pt x="7911" y="1117"/>
                    <a:pt x="6143" y="528"/>
                    <a:pt x="5243" y="838"/>
                  </a:cubicBezTo>
                  <a:cubicBezTo>
                    <a:pt x="4313" y="1179"/>
                    <a:pt x="3816" y="1862"/>
                    <a:pt x="3599" y="2761"/>
                  </a:cubicBezTo>
                  <a:cubicBezTo>
                    <a:pt x="3351" y="3847"/>
                    <a:pt x="3320" y="4157"/>
                    <a:pt x="2234" y="4623"/>
                  </a:cubicBezTo>
                  <a:cubicBezTo>
                    <a:pt x="1769" y="4809"/>
                    <a:pt x="1272" y="4933"/>
                    <a:pt x="869" y="5243"/>
                  </a:cubicBezTo>
                  <a:cubicBezTo>
                    <a:pt x="94" y="5802"/>
                    <a:pt x="32" y="6639"/>
                    <a:pt x="1" y="7570"/>
                  </a:cubicBezTo>
                  <a:cubicBezTo>
                    <a:pt x="1" y="8594"/>
                    <a:pt x="1583" y="8594"/>
                    <a:pt x="1614" y="7570"/>
                  </a:cubicBezTo>
                  <a:cubicBezTo>
                    <a:pt x="1614" y="6081"/>
                    <a:pt x="2948" y="6267"/>
                    <a:pt x="3940" y="5584"/>
                  </a:cubicBezTo>
                  <a:cubicBezTo>
                    <a:pt x="4344" y="5305"/>
                    <a:pt x="4623" y="4995"/>
                    <a:pt x="4809" y="4623"/>
                  </a:cubicBezTo>
                  <a:cubicBezTo>
                    <a:pt x="4964" y="4592"/>
                    <a:pt x="5088" y="4530"/>
                    <a:pt x="5181" y="4406"/>
                  </a:cubicBezTo>
                  <a:cubicBezTo>
                    <a:pt x="5864" y="3537"/>
                    <a:pt x="7073" y="3413"/>
                    <a:pt x="7849" y="2637"/>
                  </a:cubicBezTo>
                  <a:cubicBezTo>
                    <a:pt x="7942" y="2513"/>
                    <a:pt x="8004" y="2420"/>
                    <a:pt x="8035" y="2296"/>
                  </a:cubicBezTo>
                  <a:cubicBezTo>
                    <a:pt x="8656" y="2296"/>
                    <a:pt x="9152" y="2172"/>
                    <a:pt x="9710" y="1738"/>
                  </a:cubicBezTo>
                  <a:cubicBezTo>
                    <a:pt x="10517" y="1117"/>
                    <a:pt x="9369" y="1"/>
                    <a:pt x="8562" y="62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" name="Google Shape;126;p5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5"/>
          <p:cNvSpPr txBox="1">
            <a:spLocks noGrp="1"/>
          </p:cNvSpPr>
          <p:nvPr>
            <p:ph type="subTitle" idx="1"/>
          </p:nvPr>
        </p:nvSpPr>
        <p:spPr>
          <a:xfrm>
            <a:off x="1776050" y="1940025"/>
            <a:ext cx="23427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5"/>
          <p:cNvSpPr txBox="1">
            <a:spLocks noGrp="1"/>
          </p:cNvSpPr>
          <p:nvPr>
            <p:ph type="subTitle" idx="2"/>
          </p:nvPr>
        </p:nvSpPr>
        <p:spPr>
          <a:xfrm>
            <a:off x="1776050" y="2297900"/>
            <a:ext cx="2342700" cy="98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5"/>
          <p:cNvSpPr txBox="1">
            <a:spLocks noGrp="1"/>
          </p:cNvSpPr>
          <p:nvPr>
            <p:ph type="subTitle" idx="3"/>
          </p:nvPr>
        </p:nvSpPr>
        <p:spPr>
          <a:xfrm>
            <a:off x="5114350" y="1940025"/>
            <a:ext cx="23427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5"/>
          <p:cNvSpPr txBox="1">
            <a:spLocks noGrp="1"/>
          </p:cNvSpPr>
          <p:nvPr>
            <p:ph type="subTitle" idx="4"/>
          </p:nvPr>
        </p:nvSpPr>
        <p:spPr>
          <a:xfrm>
            <a:off x="5114350" y="2297904"/>
            <a:ext cx="2342700" cy="98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5"/>
          <p:cNvSpPr/>
          <p:nvPr/>
        </p:nvSpPr>
        <p:spPr>
          <a:xfrm>
            <a:off x="4639713" y="440267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5"/>
          <p:cNvSpPr/>
          <p:nvPr/>
        </p:nvSpPr>
        <p:spPr>
          <a:xfrm>
            <a:off x="520175" y="3030992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5"/>
          <p:cNvSpPr/>
          <p:nvPr/>
        </p:nvSpPr>
        <p:spPr>
          <a:xfrm>
            <a:off x="8212325" y="1940017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5"/>
          <p:cNvSpPr/>
          <p:nvPr/>
        </p:nvSpPr>
        <p:spPr>
          <a:xfrm>
            <a:off x="8609313" y="37043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/>
          <p:nvPr/>
        </p:nvSpPr>
        <p:spPr>
          <a:xfrm rot="1764316">
            <a:off x="204584" y="411193"/>
            <a:ext cx="1146627" cy="566170"/>
          </a:xfrm>
          <a:custGeom>
            <a:avLst/>
            <a:gdLst/>
            <a:ahLst/>
            <a:cxnLst/>
            <a:rect l="l" t="t" r="r" b="b"/>
            <a:pathLst>
              <a:path w="33411" h="27188" extrusionOk="0">
                <a:moveTo>
                  <a:pt x="10380" y="0"/>
                </a:moveTo>
                <a:cubicBezTo>
                  <a:pt x="10064" y="0"/>
                  <a:pt x="9747" y="10"/>
                  <a:pt x="9431" y="30"/>
                </a:cubicBezTo>
                <a:cubicBezTo>
                  <a:pt x="6050" y="279"/>
                  <a:pt x="2544" y="1985"/>
                  <a:pt x="1210" y="5118"/>
                </a:cubicBezTo>
                <a:cubicBezTo>
                  <a:pt x="1" y="7972"/>
                  <a:pt x="807" y="11229"/>
                  <a:pt x="1645" y="14207"/>
                </a:cubicBezTo>
                <a:cubicBezTo>
                  <a:pt x="2420" y="16906"/>
                  <a:pt x="3258" y="19729"/>
                  <a:pt x="5336" y="21590"/>
                </a:cubicBezTo>
                <a:cubicBezTo>
                  <a:pt x="7229" y="23265"/>
                  <a:pt x="9803" y="23855"/>
                  <a:pt x="12285" y="24382"/>
                </a:cubicBezTo>
                <a:cubicBezTo>
                  <a:pt x="16194" y="25220"/>
                  <a:pt x="20133" y="26026"/>
                  <a:pt x="24042" y="26864"/>
                </a:cubicBezTo>
                <a:cubicBezTo>
                  <a:pt x="24791" y="27030"/>
                  <a:pt x="25576" y="27188"/>
                  <a:pt x="26334" y="27188"/>
                </a:cubicBezTo>
                <a:cubicBezTo>
                  <a:pt x="26989" y="27188"/>
                  <a:pt x="27624" y="27071"/>
                  <a:pt x="28199" y="26740"/>
                </a:cubicBezTo>
                <a:cubicBezTo>
                  <a:pt x="29192" y="26182"/>
                  <a:pt x="29781" y="25065"/>
                  <a:pt x="30215" y="23979"/>
                </a:cubicBezTo>
                <a:cubicBezTo>
                  <a:pt x="32387" y="18829"/>
                  <a:pt x="33411" y="11632"/>
                  <a:pt x="31425" y="6204"/>
                </a:cubicBezTo>
                <a:cubicBezTo>
                  <a:pt x="29781" y="1799"/>
                  <a:pt x="23484" y="2915"/>
                  <a:pt x="19389" y="1737"/>
                </a:cubicBezTo>
                <a:cubicBezTo>
                  <a:pt x="16439" y="894"/>
                  <a:pt x="13413" y="0"/>
                  <a:pt x="1038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"/>
          <p:cNvSpPr/>
          <p:nvPr/>
        </p:nvSpPr>
        <p:spPr>
          <a:xfrm>
            <a:off x="7919608" y="237968"/>
            <a:ext cx="996321" cy="885633"/>
          </a:xfrm>
          <a:custGeom>
            <a:avLst/>
            <a:gdLst/>
            <a:ahLst/>
            <a:cxnLst/>
            <a:rect l="l" t="t" r="r" b="b"/>
            <a:pathLst>
              <a:path w="47247" h="41998" extrusionOk="0">
                <a:moveTo>
                  <a:pt x="30159" y="1"/>
                </a:moveTo>
                <a:cubicBezTo>
                  <a:pt x="24057" y="1"/>
                  <a:pt x="17660" y="2549"/>
                  <a:pt x="17404" y="8256"/>
                </a:cubicBezTo>
                <a:cubicBezTo>
                  <a:pt x="17280" y="10862"/>
                  <a:pt x="18707" y="13375"/>
                  <a:pt x="18459" y="15949"/>
                </a:cubicBezTo>
                <a:cubicBezTo>
                  <a:pt x="18024" y="20510"/>
                  <a:pt x="13061" y="22898"/>
                  <a:pt x="9059" y="25101"/>
                </a:cubicBezTo>
                <a:cubicBezTo>
                  <a:pt x="5678" y="26931"/>
                  <a:pt x="2328" y="29475"/>
                  <a:pt x="1149" y="33135"/>
                </a:cubicBezTo>
                <a:cubicBezTo>
                  <a:pt x="1" y="36796"/>
                  <a:pt x="2141" y="41635"/>
                  <a:pt x="5988" y="41976"/>
                </a:cubicBezTo>
                <a:cubicBezTo>
                  <a:pt x="6148" y="41991"/>
                  <a:pt x="6306" y="41998"/>
                  <a:pt x="6462" y="41998"/>
                </a:cubicBezTo>
                <a:cubicBezTo>
                  <a:pt x="10057" y="41998"/>
                  <a:pt x="12630" y="38341"/>
                  <a:pt x="15574" y="36051"/>
                </a:cubicBezTo>
                <a:cubicBezTo>
                  <a:pt x="21902" y="31088"/>
                  <a:pt x="31333" y="32174"/>
                  <a:pt x="37971" y="27613"/>
                </a:cubicBezTo>
                <a:cubicBezTo>
                  <a:pt x="45851" y="22216"/>
                  <a:pt x="47247" y="8473"/>
                  <a:pt x="39181" y="2424"/>
                </a:cubicBezTo>
                <a:cubicBezTo>
                  <a:pt x="37094" y="847"/>
                  <a:pt x="33676" y="1"/>
                  <a:pt x="3015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8" name="Google Shape;138;p6"/>
          <p:cNvGrpSpPr/>
          <p:nvPr/>
        </p:nvGrpSpPr>
        <p:grpSpPr>
          <a:xfrm>
            <a:off x="313666" y="174043"/>
            <a:ext cx="996320" cy="927969"/>
            <a:chOff x="3941450" y="1135400"/>
            <a:chExt cx="937625" cy="873300"/>
          </a:xfrm>
        </p:grpSpPr>
        <p:sp>
          <p:nvSpPr>
            <p:cNvPr id="139" name="Google Shape;139;p6"/>
            <p:cNvSpPr/>
            <p:nvPr/>
          </p:nvSpPr>
          <p:spPr>
            <a:xfrm>
              <a:off x="3941450" y="1135400"/>
              <a:ext cx="937625" cy="873300"/>
            </a:xfrm>
            <a:custGeom>
              <a:avLst/>
              <a:gdLst/>
              <a:ahLst/>
              <a:cxnLst/>
              <a:rect l="l" t="t" r="r" b="b"/>
              <a:pathLst>
                <a:path w="37505" h="34932" fill="none" extrusionOk="0">
                  <a:moveTo>
                    <a:pt x="18458" y="14581"/>
                  </a:moveTo>
                  <a:lnTo>
                    <a:pt x="18427" y="14581"/>
                  </a:lnTo>
                  <a:lnTo>
                    <a:pt x="13432" y="9586"/>
                  </a:lnTo>
                  <a:cubicBezTo>
                    <a:pt x="13091" y="9245"/>
                    <a:pt x="12502" y="9245"/>
                    <a:pt x="12160" y="9586"/>
                  </a:cubicBezTo>
                  <a:cubicBezTo>
                    <a:pt x="9958" y="11789"/>
                    <a:pt x="6391" y="11789"/>
                    <a:pt x="4188" y="9586"/>
                  </a:cubicBezTo>
                  <a:cubicBezTo>
                    <a:pt x="1985" y="7415"/>
                    <a:pt x="1985" y="3816"/>
                    <a:pt x="4188" y="1614"/>
                  </a:cubicBezTo>
                  <a:cubicBezTo>
                    <a:pt x="4529" y="1273"/>
                    <a:pt x="4529" y="683"/>
                    <a:pt x="4188" y="342"/>
                  </a:cubicBezTo>
                  <a:cubicBezTo>
                    <a:pt x="3816" y="1"/>
                    <a:pt x="3257" y="1"/>
                    <a:pt x="2885" y="342"/>
                  </a:cubicBezTo>
                  <a:cubicBezTo>
                    <a:pt x="0" y="3258"/>
                    <a:pt x="0" y="7973"/>
                    <a:pt x="2885" y="10889"/>
                  </a:cubicBezTo>
                  <a:cubicBezTo>
                    <a:pt x="5584" y="13588"/>
                    <a:pt x="9834" y="13774"/>
                    <a:pt x="12750" y="11479"/>
                  </a:cubicBezTo>
                  <a:lnTo>
                    <a:pt x="17155" y="15884"/>
                  </a:lnTo>
                  <a:lnTo>
                    <a:pt x="17124" y="15884"/>
                  </a:lnTo>
                  <a:cubicBezTo>
                    <a:pt x="16317" y="16690"/>
                    <a:pt x="16317" y="17993"/>
                    <a:pt x="17124" y="18800"/>
                  </a:cubicBezTo>
                  <a:lnTo>
                    <a:pt x="32448" y="34124"/>
                  </a:lnTo>
                  <a:cubicBezTo>
                    <a:pt x="33255" y="34931"/>
                    <a:pt x="34558" y="34931"/>
                    <a:pt x="35364" y="34124"/>
                  </a:cubicBezTo>
                  <a:lnTo>
                    <a:pt x="36698" y="32822"/>
                  </a:lnTo>
                  <a:cubicBezTo>
                    <a:pt x="37505" y="32015"/>
                    <a:pt x="37505" y="30712"/>
                    <a:pt x="36698" y="29906"/>
                  </a:cubicBezTo>
                  <a:lnTo>
                    <a:pt x="21374" y="14581"/>
                  </a:lnTo>
                  <a:cubicBezTo>
                    <a:pt x="20567" y="13774"/>
                    <a:pt x="19264" y="13774"/>
                    <a:pt x="18458" y="1458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6"/>
            <p:cNvSpPr/>
            <p:nvPr/>
          </p:nvSpPr>
          <p:spPr>
            <a:xfrm>
              <a:off x="4471900" y="1609250"/>
              <a:ext cx="349800" cy="342050"/>
            </a:xfrm>
            <a:custGeom>
              <a:avLst/>
              <a:gdLst/>
              <a:ahLst/>
              <a:cxnLst/>
              <a:rect l="l" t="t" r="r" b="b"/>
              <a:pathLst>
                <a:path w="13992" h="13682" fill="none" extrusionOk="0">
                  <a:moveTo>
                    <a:pt x="13526" y="11572"/>
                  </a:moveTo>
                  <a:cubicBezTo>
                    <a:pt x="13991" y="12037"/>
                    <a:pt x="13991" y="12782"/>
                    <a:pt x="13526" y="13247"/>
                  </a:cubicBezTo>
                  <a:lnTo>
                    <a:pt x="13526" y="13247"/>
                  </a:lnTo>
                  <a:cubicBezTo>
                    <a:pt x="13061" y="13681"/>
                    <a:pt x="12316" y="13681"/>
                    <a:pt x="11851" y="13247"/>
                  </a:cubicBezTo>
                  <a:lnTo>
                    <a:pt x="1" y="1366"/>
                  </a:lnTo>
                  <a:lnTo>
                    <a:pt x="1" y="1366"/>
                  </a:lnTo>
                  <a:lnTo>
                    <a:pt x="1" y="1366"/>
                  </a:lnTo>
                  <a:lnTo>
                    <a:pt x="993" y="342"/>
                  </a:lnTo>
                  <a:cubicBezTo>
                    <a:pt x="1366" y="1"/>
                    <a:pt x="1955" y="1"/>
                    <a:pt x="2327" y="342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6"/>
            <p:cNvSpPr/>
            <p:nvPr/>
          </p:nvSpPr>
          <p:spPr>
            <a:xfrm>
              <a:off x="4404425" y="1537900"/>
              <a:ext cx="67500" cy="67500"/>
            </a:xfrm>
            <a:custGeom>
              <a:avLst/>
              <a:gdLst/>
              <a:ahLst/>
              <a:cxnLst/>
              <a:rect l="l" t="t" r="r" b="b"/>
              <a:pathLst>
                <a:path w="2700" h="2700" fill="none" extrusionOk="0">
                  <a:moveTo>
                    <a:pt x="2700" y="1335"/>
                  </a:moveTo>
                  <a:cubicBezTo>
                    <a:pt x="2700" y="2079"/>
                    <a:pt x="2079" y="2700"/>
                    <a:pt x="1335" y="2700"/>
                  </a:cubicBezTo>
                  <a:cubicBezTo>
                    <a:pt x="590" y="2700"/>
                    <a:pt x="1" y="2079"/>
                    <a:pt x="1" y="1335"/>
                  </a:cubicBezTo>
                  <a:cubicBezTo>
                    <a:pt x="1" y="590"/>
                    <a:pt x="590" y="1"/>
                    <a:pt x="1335" y="1"/>
                  </a:cubicBezTo>
                  <a:cubicBezTo>
                    <a:pt x="2079" y="1"/>
                    <a:pt x="2700" y="590"/>
                    <a:pt x="2700" y="133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" name="Google Shape;142;p6"/>
          <p:cNvGrpSpPr/>
          <p:nvPr/>
        </p:nvGrpSpPr>
        <p:grpSpPr>
          <a:xfrm>
            <a:off x="8022063" y="152425"/>
            <a:ext cx="870950" cy="904300"/>
            <a:chOff x="2934025" y="295500"/>
            <a:chExt cx="870950" cy="904300"/>
          </a:xfrm>
        </p:grpSpPr>
        <p:sp>
          <p:nvSpPr>
            <p:cNvPr id="143" name="Google Shape;143;p6"/>
            <p:cNvSpPr/>
            <p:nvPr/>
          </p:nvSpPr>
          <p:spPr>
            <a:xfrm>
              <a:off x="3504825" y="426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1210" y="310"/>
                  </a:moveTo>
                  <a:lnTo>
                    <a:pt x="4715" y="4622"/>
                  </a:lnTo>
                  <a:lnTo>
                    <a:pt x="3754" y="5429"/>
                  </a:lnTo>
                  <a:lnTo>
                    <a:pt x="217" y="1117"/>
                  </a:lnTo>
                  <a:cubicBezTo>
                    <a:pt x="0" y="838"/>
                    <a:pt x="62" y="435"/>
                    <a:pt x="310" y="217"/>
                  </a:cubicBezTo>
                  <a:lnTo>
                    <a:pt x="310" y="217"/>
                  </a:lnTo>
                  <a:cubicBezTo>
                    <a:pt x="590" y="0"/>
                    <a:pt x="993" y="62"/>
                    <a:pt x="1210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6"/>
            <p:cNvSpPr/>
            <p:nvPr/>
          </p:nvSpPr>
          <p:spPr>
            <a:xfrm>
              <a:off x="3551350" y="388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3723" y="5429"/>
                  </a:moveTo>
                  <a:lnTo>
                    <a:pt x="218" y="1117"/>
                  </a:lnTo>
                  <a:cubicBezTo>
                    <a:pt x="0" y="838"/>
                    <a:pt x="31" y="46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62" y="62"/>
                    <a:pt x="1179" y="310"/>
                  </a:cubicBezTo>
                  <a:lnTo>
                    <a:pt x="4716" y="4622"/>
                  </a:lnTo>
                  <a:lnTo>
                    <a:pt x="3723" y="542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6"/>
            <p:cNvSpPr/>
            <p:nvPr/>
          </p:nvSpPr>
          <p:spPr>
            <a:xfrm>
              <a:off x="3458275" y="464575"/>
              <a:ext cx="117925" cy="135750"/>
            </a:xfrm>
            <a:custGeom>
              <a:avLst/>
              <a:gdLst/>
              <a:ahLst/>
              <a:cxnLst/>
              <a:rect l="l" t="t" r="r" b="b"/>
              <a:pathLst>
                <a:path w="4717" h="5430" fill="none" extrusionOk="0">
                  <a:moveTo>
                    <a:pt x="1211" y="310"/>
                  </a:moveTo>
                  <a:lnTo>
                    <a:pt x="4716" y="4622"/>
                  </a:lnTo>
                  <a:lnTo>
                    <a:pt x="3754" y="5429"/>
                  </a:lnTo>
                  <a:lnTo>
                    <a:pt x="218" y="1086"/>
                  </a:lnTo>
                  <a:cubicBezTo>
                    <a:pt x="1" y="838"/>
                    <a:pt x="63" y="43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94" y="31"/>
                    <a:pt x="1211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6"/>
            <p:cNvSpPr/>
            <p:nvPr/>
          </p:nvSpPr>
          <p:spPr>
            <a:xfrm>
              <a:off x="2934025" y="473875"/>
              <a:ext cx="870950" cy="725925"/>
            </a:xfrm>
            <a:custGeom>
              <a:avLst/>
              <a:gdLst/>
              <a:ahLst/>
              <a:cxnLst/>
              <a:rect l="l" t="t" r="r" b="b"/>
              <a:pathLst>
                <a:path w="34838" h="29037" fill="none" extrusionOk="0">
                  <a:moveTo>
                    <a:pt x="32635" y="280"/>
                  </a:moveTo>
                  <a:cubicBezTo>
                    <a:pt x="32976" y="1"/>
                    <a:pt x="33472" y="63"/>
                    <a:pt x="33752" y="404"/>
                  </a:cubicBezTo>
                  <a:lnTo>
                    <a:pt x="34558" y="1396"/>
                  </a:lnTo>
                  <a:cubicBezTo>
                    <a:pt x="34837" y="1738"/>
                    <a:pt x="34775" y="2234"/>
                    <a:pt x="34434" y="2513"/>
                  </a:cubicBezTo>
                  <a:lnTo>
                    <a:pt x="2513" y="28540"/>
                  </a:lnTo>
                  <a:cubicBezTo>
                    <a:pt x="1893" y="29037"/>
                    <a:pt x="993" y="28944"/>
                    <a:pt x="497" y="28323"/>
                  </a:cubicBezTo>
                  <a:cubicBezTo>
                    <a:pt x="0" y="27703"/>
                    <a:pt x="93" y="26803"/>
                    <a:pt x="683" y="26307"/>
                  </a:cubicBezTo>
                  <a:lnTo>
                    <a:pt x="32635" y="28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6"/>
            <p:cNvSpPr/>
            <p:nvPr/>
          </p:nvSpPr>
          <p:spPr>
            <a:xfrm>
              <a:off x="3597875" y="349025"/>
              <a:ext cx="120225" cy="137275"/>
            </a:xfrm>
            <a:custGeom>
              <a:avLst/>
              <a:gdLst/>
              <a:ahLst/>
              <a:cxnLst/>
              <a:rect l="l" t="t" r="r" b="b"/>
              <a:pathLst>
                <a:path w="4809" h="5491" fill="none" extrusionOk="0">
                  <a:moveTo>
                    <a:pt x="4809" y="4622"/>
                  </a:moveTo>
                  <a:lnTo>
                    <a:pt x="3723" y="5491"/>
                  </a:lnTo>
                  <a:lnTo>
                    <a:pt x="218" y="1179"/>
                  </a:lnTo>
                  <a:cubicBezTo>
                    <a:pt x="1" y="900"/>
                    <a:pt x="32" y="527"/>
                    <a:pt x="311" y="310"/>
                  </a:cubicBezTo>
                  <a:lnTo>
                    <a:pt x="404" y="217"/>
                  </a:lnTo>
                  <a:cubicBezTo>
                    <a:pt x="683" y="0"/>
                    <a:pt x="1055" y="31"/>
                    <a:pt x="1304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6"/>
            <p:cNvSpPr/>
            <p:nvPr/>
          </p:nvSpPr>
          <p:spPr>
            <a:xfrm>
              <a:off x="3409425" y="503350"/>
              <a:ext cx="120225" cy="137300"/>
            </a:xfrm>
            <a:custGeom>
              <a:avLst/>
              <a:gdLst/>
              <a:ahLst/>
              <a:cxnLst/>
              <a:rect l="l" t="t" r="r" b="b"/>
              <a:pathLst>
                <a:path w="4809" h="5492" fill="none" extrusionOk="0">
                  <a:moveTo>
                    <a:pt x="342" y="249"/>
                  </a:moveTo>
                  <a:lnTo>
                    <a:pt x="342" y="249"/>
                  </a:lnTo>
                  <a:cubicBezTo>
                    <a:pt x="652" y="0"/>
                    <a:pt x="1117" y="31"/>
                    <a:pt x="1365" y="342"/>
                  </a:cubicBezTo>
                  <a:lnTo>
                    <a:pt x="4809" y="4592"/>
                  </a:lnTo>
                  <a:lnTo>
                    <a:pt x="3692" y="5491"/>
                  </a:lnTo>
                  <a:lnTo>
                    <a:pt x="249" y="1241"/>
                  </a:lnTo>
                  <a:cubicBezTo>
                    <a:pt x="0" y="931"/>
                    <a:pt x="31" y="497"/>
                    <a:pt x="342" y="24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6"/>
            <p:cNvSpPr/>
            <p:nvPr/>
          </p:nvSpPr>
          <p:spPr>
            <a:xfrm>
              <a:off x="3377625" y="295500"/>
              <a:ext cx="262925" cy="214850"/>
            </a:xfrm>
            <a:custGeom>
              <a:avLst/>
              <a:gdLst/>
              <a:ahLst/>
              <a:cxnLst/>
              <a:rect l="l" t="t" r="r" b="b"/>
              <a:pathLst>
                <a:path w="10517" h="8594" fill="none" extrusionOk="0">
                  <a:moveTo>
                    <a:pt x="8562" y="621"/>
                  </a:moveTo>
                  <a:cubicBezTo>
                    <a:pt x="7911" y="1117"/>
                    <a:pt x="6143" y="528"/>
                    <a:pt x="5243" y="838"/>
                  </a:cubicBezTo>
                  <a:cubicBezTo>
                    <a:pt x="4313" y="1179"/>
                    <a:pt x="3816" y="1862"/>
                    <a:pt x="3599" y="2761"/>
                  </a:cubicBezTo>
                  <a:cubicBezTo>
                    <a:pt x="3351" y="3847"/>
                    <a:pt x="3320" y="4157"/>
                    <a:pt x="2234" y="4623"/>
                  </a:cubicBezTo>
                  <a:cubicBezTo>
                    <a:pt x="1769" y="4809"/>
                    <a:pt x="1272" y="4933"/>
                    <a:pt x="869" y="5243"/>
                  </a:cubicBezTo>
                  <a:cubicBezTo>
                    <a:pt x="94" y="5802"/>
                    <a:pt x="32" y="6639"/>
                    <a:pt x="1" y="7570"/>
                  </a:cubicBezTo>
                  <a:cubicBezTo>
                    <a:pt x="1" y="8594"/>
                    <a:pt x="1583" y="8594"/>
                    <a:pt x="1614" y="7570"/>
                  </a:cubicBezTo>
                  <a:cubicBezTo>
                    <a:pt x="1614" y="6081"/>
                    <a:pt x="2948" y="6267"/>
                    <a:pt x="3940" y="5584"/>
                  </a:cubicBezTo>
                  <a:cubicBezTo>
                    <a:pt x="4344" y="5305"/>
                    <a:pt x="4623" y="4995"/>
                    <a:pt x="4809" y="4623"/>
                  </a:cubicBezTo>
                  <a:cubicBezTo>
                    <a:pt x="4964" y="4592"/>
                    <a:pt x="5088" y="4530"/>
                    <a:pt x="5181" y="4406"/>
                  </a:cubicBezTo>
                  <a:cubicBezTo>
                    <a:pt x="5864" y="3537"/>
                    <a:pt x="7073" y="3413"/>
                    <a:pt x="7849" y="2637"/>
                  </a:cubicBezTo>
                  <a:cubicBezTo>
                    <a:pt x="7942" y="2513"/>
                    <a:pt x="8004" y="2420"/>
                    <a:pt x="8035" y="2296"/>
                  </a:cubicBezTo>
                  <a:cubicBezTo>
                    <a:pt x="8656" y="2296"/>
                    <a:pt x="9152" y="2172"/>
                    <a:pt x="9710" y="1738"/>
                  </a:cubicBezTo>
                  <a:cubicBezTo>
                    <a:pt x="10517" y="1117"/>
                    <a:pt x="9369" y="1"/>
                    <a:pt x="8562" y="62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0" name="Google Shape;150;p6"/>
          <p:cNvSpPr/>
          <p:nvPr/>
        </p:nvSpPr>
        <p:spPr>
          <a:xfrm rot="1120092">
            <a:off x="180303" y="2417778"/>
            <a:ext cx="321919" cy="307984"/>
          </a:xfrm>
          <a:custGeom>
            <a:avLst/>
            <a:gdLst/>
            <a:ahLst/>
            <a:cxnLst/>
            <a:rect l="l" t="t" r="r" b="b"/>
            <a:pathLst>
              <a:path w="22709" h="21726" extrusionOk="0">
                <a:moveTo>
                  <a:pt x="13131" y="1"/>
                </a:moveTo>
                <a:cubicBezTo>
                  <a:pt x="12396" y="1"/>
                  <a:pt x="11626" y="86"/>
                  <a:pt x="10827" y="264"/>
                </a:cubicBezTo>
                <a:cubicBezTo>
                  <a:pt x="8469" y="823"/>
                  <a:pt x="5057" y="2157"/>
                  <a:pt x="3289" y="3770"/>
                </a:cubicBezTo>
                <a:cubicBezTo>
                  <a:pt x="280" y="6562"/>
                  <a:pt x="2141" y="9757"/>
                  <a:pt x="1583" y="13200"/>
                </a:cubicBezTo>
                <a:cubicBezTo>
                  <a:pt x="1365" y="14410"/>
                  <a:pt x="807" y="15496"/>
                  <a:pt x="435" y="16675"/>
                </a:cubicBezTo>
                <a:cubicBezTo>
                  <a:pt x="93" y="17823"/>
                  <a:pt x="0" y="19188"/>
                  <a:pt x="683" y="20180"/>
                </a:cubicBezTo>
                <a:cubicBezTo>
                  <a:pt x="1551" y="21421"/>
                  <a:pt x="3258" y="21638"/>
                  <a:pt x="4778" y="21669"/>
                </a:cubicBezTo>
                <a:cubicBezTo>
                  <a:pt x="5677" y="21706"/>
                  <a:pt x="6578" y="21725"/>
                  <a:pt x="7479" y="21725"/>
                </a:cubicBezTo>
                <a:cubicBezTo>
                  <a:pt x="11084" y="21725"/>
                  <a:pt x="14692" y="21427"/>
                  <a:pt x="18241" y="20832"/>
                </a:cubicBezTo>
                <a:cubicBezTo>
                  <a:pt x="19668" y="20584"/>
                  <a:pt x="21250" y="20211"/>
                  <a:pt x="22057" y="19001"/>
                </a:cubicBezTo>
                <a:cubicBezTo>
                  <a:pt x="22708" y="17978"/>
                  <a:pt x="22615" y="16644"/>
                  <a:pt x="22522" y="15434"/>
                </a:cubicBezTo>
                <a:cubicBezTo>
                  <a:pt x="22305" y="13231"/>
                  <a:pt x="22088" y="11029"/>
                  <a:pt x="21870" y="8857"/>
                </a:cubicBezTo>
                <a:cubicBezTo>
                  <a:pt x="21385" y="3761"/>
                  <a:pt x="18017" y="1"/>
                  <a:pt x="1313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6"/>
          <p:cNvSpPr/>
          <p:nvPr/>
        </p:nvSpPr>
        <p:spPr>
          <a:xfrm>
            <a:off x="8521153" y="4060362"/>
            <a:ext cx="520942" cy="435673"/>
          </a:xfrm>
          <a:custGeom>
            <a:avLst/>
            <a:gdLst/>
            <a:ahLst/>
            <a:cxnLst/>
            <a:rect l="l" t="t" r="r" b="b"/>
            <a:pathLst>
              <a:path w="27083" h="22650" extrusionOk="0">
                <a:moveTo>
                  <a:pt x="13901" y="1"/>
                </a:moveTo>
                <a:cubicBezTo>
                  <a:pt x="11982" y="1"/>
                  <a:pt x="10040" y="788"/>
                  <a:pt x="8283" y="2704"/>
                </a:cubicBezTo>
                <a:cubicBezTo>
                  <a:pt x="6515" y="4690"/>
                  <a:pt x="6515" y="7668"/>
                  <a:pt x="4778" y="9715"/>
                </a:cubicBezTo>
                <a:cubicBezTo>
                  <a:pt x="3351" y="11328"/>
                  <a:pt x="776" y="12135"/>
                  <a:pt x="311" y="14492"/>
                </a:cubicBezTo>
                <a:cubicBezTo>
                  <a:pt x="1" y="15826"/>
                  <a:pt x="683" y="17253"/>
                  <a:pt x="1707" y="18215"/>
                </a:cubicBezTo>
                <a:cubicBezTo>
                  <a:pt x="2699" y="19177"/>
                  <a:pt x="4033" y="19735"/>
                  <a:pt x="5336" y="20169"/>
                </a:cubicBezTo>
                <a:cubicBezTo>
                  <a:pt x="8558" y="21309"/>
                  <a:pt x="13405" y="22650"/>
                  <a:pt x="17624" y="22650"/>
                </a:cubicBezTo>
                <a:cubicBezTo>
                  <a:pt x="19378" y="22650"/>
                  <a:pt x="21023" y="22418"/>
                  <a:pt x="22398" y="21844"/>
                </a:cubicBezTo>
                <a:cubicBezTo>
                  <a:pt x="27082" y="19859"/>
                  <a:pt x="25748" y="13252"/>
                  <a:pt x="24632" y="9405"/>
                </a:cubicBezTo>
                <a:cubicBezTo>
                  <a:pt x="23347" y="4908"/>
                  <a:pt x="18693" y="1"/>
                  <a:pt x="1390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6"/>
          <p:cNvSpPr/>
          <p:nvPr/>
        </p:nvSpPr>
        <p:spPr>
          <a:xfrm>
            <a:off x="8678975" y="2331792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6"/>
          <p:cNvSpPr/>
          <p:nvPr/>
        </p:nvSpPr>
        <p:spPr>
          <a:xfrm>
            <a:off x="6946988" y="15242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6"/>
          <p:cNvSpPr/>
          <p:nvPr/>
        </p:nvSpPr>
        <p:spPr>
          <a:xfrm>
            <a:off x="4842463" y="485007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6"/>
          <p:cNvSpPr/>
          <p:nvPr/>
        </p:nvSpPr>
        <p:spPr>
          <a:xfrm>
            <a:off x="286163" y="4443492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6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9"/>
          <p:cNvSpPr/>
          <p:nvPr/>
        </p:nvSpPr>
        <p:spPr>
          <a:xfrm rot="-9142781">
            <a:off x="610959" y="3786279"/>
            <a:ext cx="977173" cy="563553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2" name="Google Shape;212;p9"/>
          <p:cNvGrpSpPr/>
          <p:nvPr/>
        </p:nvGrpSpPr>
        <p:grpSpPr>
          <a:xfrm rot="-2366193">
            <a:off x="868631" y="3499724"/>
            <a:ext cx="580879" cy="1038437"/>
            <a:chOff x="2429150" y="1202100"/>
            <a:chExt cx="580900" cy="1038475"/>
          </a:xfrm>
        </p:grpSpPr>
        <p:sp>
          <p:nvSpPr>
            <p:cNvPr id="213" name="Google Shape;213;p9"/>
            <p:cNvSpPr/>
            <p:nvPr/>
          </p:nvSpPr>
          <p:spPr>
            <a:xfrm>
              <a:off x="2429150" y="1397550"/>
              <a:ext cx="547550" cy="749175"/>
            </a:xfrm>
            <a:custGeom>
              <a:avLst/>
              <a:gdLst/>
              <a:ahLst/>
              <a:cxnLst/>
              <a:rect l="l" t="t" r="r" b="b"/>
              <a:pathLst>
                <a:path w="21902" h="29967" fill="none" extrusionOk="0">
                  <a:moveTo>
                    <a:pt x="12533" y="17031"/>
                  </a:moveTo>
                  <a:cubicBezTo>
                    <a:pt x="12285" y="17093"/>
                    <a:pt x="12037" y="17124"/>
                    <a:pt x="11789" y="17124"/>
                  </a:cubicBezTo>
                  <a:cubicBezTo>
                    <a:pt x="11323" y="17093"/>
                    <a:pt x="10951" y="17248"/>
                    <a:pt x="10641" y="17558"/>
                  </a:cubicBezTo>
                  <a:cubicBezTo>
                    <a:pt x="10300" y="17899"/>
                    <a:pt x="9896" y="18117"/>
                    <a:pt x="9462" y="18210"/>
                  </a:cubicBezTo>
                  <a:cubicBezTo>
                    <a:pt x="8811" y="18334"/>
                    <a:pt x="8221" y="18086"/>
                    <a:pt x="7911" y="17558"/>
                  </a:cubicBezTo>
                  <a:cubicBezTo>
                    <a:pt x="7539" y="16938"/>
                    <a:pt x="7415" y="16286"/>
                    <a:pt x="7601" y="15604"/>
                  </a:cubicBezTo>
                  <a:cubicBezTo>
                    <a:pt x="7632" y="15449"/>
                    <a:pt x="7632" y="15294"/>
                    <a:pt x="7663" y="15108"/>
                  </a:cubicBezTo>
                  <a:lnTo>
                    <a:pt x="7663" y="15077"/>
                  </a:lnTo>
                  <a:cubicBezTo>
                    <a:pt x="7663" y="15046"/>
                    <a:pt x="7632" y="15014"/>
                    <a:pt x="7632" y="14952"/>
                  </a:cubicBezTo>
                  <a:lnTo>
                    <a:pt x="7601" y="14921"/>
                  </a:lnTo>
                  <a:cubicBezTo>
                    <a:pt x="7322" y="14208"/>
                    <a:pt x="7135" y="13619"/>
                    <a:pt x="7042" y="13029"/>
                  </a:cubicBezTo>
                  <a:cubicBezTo>
                    <a:pt x="6980" y="12595"/>
                    <a:pt x="6980" y="11571"/>
                    <a:pt x="7290" y="11230"/>
                  </a:cubicBezTo>
                  <a:cubicBezTo>
                    <a:pt x="7290" y="11230"/>
                    <a:pt x="7290" y="11230"/>
                    <a:pt x="7290" y="11230"/>
                  </a:cubicBezTo>
                  <a:cubicBezTo>
                    <a:pt x="7290" y="11230"/>
                    <a:pt x="7290" y="11230"/>
                    <a:pt x="7290" y="11230"/>
                  </a:cubicBezTo>
                  <a:cubicBezTo>
                    <a:pt x="7322" y="11168"/>
                    <a:pt x="7384" y="11137"/>
                    <a:pt x="7446" y="11106"/>
                  </a:cubicBezTo>
                  <a:cubicBezTo>
                    <a:pt x="7539" y="11075"/>
                    <a:pt x="7601" y="11075"/>
                    <a:pt x="7694" y="11106"/>
                  </a:cubicBezTo>
                  <a:cubicBezTo>
                    <a:pt x="8376" y="11230"/>
                    <a:pt x="9059" y="12936"/>
                    <a:pt x="9152" y="13122"/>
                  </a:cubicBezTo>
                  <a:cubicBezTo>
                    <a:pt x="9214" y="13339"/>
                    <a:pt x="9462" y="13432"/>
                    <a:pt x="9648" y="13370"/>
                  </a:cubicBezTo>
                  <a:cubicBezTo>
                    <a:pt x="9865" y="13277"/>
                    <a:pt x="9958" y="13060"/>
                    <a:pt x="9896" y="12843"/>
                  </a:cubicBezTo>
                  <a:cubicBezTo>
                    <a:pt x="9896" y="12843"/>
                    <a:pt x="9710" y="12347"/>
                    <a:pt x="9586" y="11819"/>
                  </a:cubicBezTo>
                  <a:cubicBezTo>
                    <a:pt x="9431" y="11106"/>
                    <a:pt x="9431" y="10578"/>
                    <a:pt x="9586" y="10330"/>
                  </a:cubicBezTo>
                  <a:cubicBezTo>
                    <a:pt x="9648" y="10268"/>
                    <a:pt x="9710" y="10206"/>
                    <a:pt x="9803" y="10175"/>
                  </a:cubicBezTo>
                  <a:cubicBezTo>
                    <a:pt x="9865" y="10175"/>
                    <a:pt x="9927" y="10144"/>
                    <a:pt x="9989" y="10144"/>
                  </a:cubicBezTo>
                  <a:cubicBezTo>
                    <a:pt x="9989" y="10144"/>
                    <a:pt x="9989" y="10144"/>
                    <a:pt x="9989" y="10144"/>
                  </a:cubicBezTo>
                  <a:cubicBezTo>
                    <a:pt x="10362" y="10206"/>
                    <a:pt x="10610" y="10423"/>
                    <a:pt x="10796" y="10578"/>
                  </a:cubicBezTo>
                  <a:cubicBezTo>
                    <a:pt x="11075" y="10827"/>
                    <a:pt x="11323" y="11168"/>
                    <a:pt x="11540" y="11540"/>
                  </a:cubicBezTo>
                  <a:cubicBezTo>
                    <a:pt x="11727" y="11912"/>
                    <a:pt x="12161" y="12936"/>
                    <a:pt x="12223" y="13122"/>
                  </a:cubicBezTo>
                  <a:cubicBezTo>
                    <a:pt x="12285" y="13246"/>
                    <a:pt x="12347" y="13339"/>
                    <a:pt x="12440" y="13401"/>
                  </a:cubicBezTo>
                  <a:lnTo>
                    <a:pt x="12502" y="13463"/>
                  </a:lnTo>
                  <a:cubicBezTo>
                    <a:pt x="12564" y="13494"/>
                    <a:pt x="12626" y="13556"/>
                    <a:pt x="12657" y="13587"/>
                  </a:cubicBezTo>
                  <a:cubicBezTo>
                    <a:pt x="13123" y="13867"/>
                    <a:pt x="13464" y="14270"/>
                    <a:pt x="13650" y="14828"/>
                  </a:cubicBezTo>
                  <a:cubicBezTo>
                    <a:pt x="13774" y="15170"/>
                    <a:pt x="13805" y="15480"/>
                    <a:pt x="13743" y="15759"/>
                  </a:cubicBezTo>
                  <a:cubicBezTo>
                    <a:pt x="13650" y="16348"/>
                    <a:pt x="13154" y="16845"/>
                    <a:pt x="12533" y="17031"/>
                  </a:cubicBezTo>
                  <a:close/>
                  <a:moveTo>
                    <a:pt x="12409" y="1427"/>
                  </a:moveTo>
                  <a:cubicBezTo>
                    <a:pt x="12037" y="465"/>
                    <a:pt x="11013" y="0"/>
                    <a:pt x="10082" y="341"/>
                  </a:cubicBezTo>
                  <a:lnTo>
                    <a:pt x="9307" y="590"/>
                  </a:lnTo>
                  <a:lnTo>
                    <a:pt x="2234" y="3071"/>
                  </a:lnTo>
                  <a:lnTo>
                    <a:pt x="1458" y="3319"/>
                  </a:lnTo>
                  <a:cubicBezTo>
                    <a:pt x="497" y="3661"/>
                    <a:pt x="0" y="4684"/>
                    <a:pt x="311" y="5615"/>
                  </a:cubicBezTo>
                  <a:lnTo>
                    <a:pt x="7508" y="29967"/>
                  </a:lnTo>
                  <a:lnTo>
                    <a:pt x="21902" y="24972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9"/>
            <p:cNvSpPr/>
            <p:nvPr/>
          </p:nvSpPr>
          <p:spPr>
            <a:xfrm>
              <a:off x="2625350" y="2046675"/>
              <a:ext cx="384700" cy="193900"/>
            </a:xfrm>
            <a:custGeom>
              <a:avLst/>
              <a:gdLst/>
              <a:ahLst/>
              <a:cxnLst/>
              <a:rect l="l" t="t" r="r" b="b"/>
              <a:pathLst>
                <a:path w="15388" h="7756" fill="none" extrusionOk="0">
                  <a:moveTo>
                    <a:pt x="14426" y="0"/>
                  </a:moveTo>
                  <a:lnTo>
                    <a:pt x="1" y="5026"/>
                  </a:lnTo>
                  <a:lnTo>
                    <a:pt x="932" y="7755"/>
                  </a:lnTo>
                  <a:lnTo>
                    <a:pt x="15387" y="273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9"/>
            <p:cNvSpPr/>
            <p:nvPr/>
          </p:nvSpPr>
          <p:spPr>
            <a:xfrm>
              <a:off x="2435350" y="1202100"/>
              <a:ext cx="204000" cy="242000"/>
            </a:xfrm>
            <a:custGeom>
              <a:avLst/>
              <a:gdLst/>
              <a:ahLst/>
              <a:cxnLst/>
              <a:rect l="l" t="t" r="r" b="b"/>
              <a:pathLst>
                <a:path w="8160" h="9680" fill="none" extrusionOk="0">
                  <a:moveTo>
                    <a:pt x="8159" y="7601"/>
                  </a:moveTo>
                  <a:lnTo>
                    <a:pt x="4871" y="1"/>
                  </a:lnTo>
                  <a:lnTo>
                    <a:pt x="1" y="1676"/>
                  </a:lnTo>
                  <a:lnTo>
                    <a:pt x="2172" y="967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9"/>
            <p:cNvSpPr/>
            <p:nvPr/>
          </p:nvSpPr>
          <p:spPr>
            <a:xfrm>
              <a:off x="2603650" y="1651150"/>
              <a:ext cx="170625" cy="204750"/>
            </a:xfrm>
            <a:custGeom>
              <a:avLst/>
              <a:gdLst/>
              <a:ahLst/>
              <a:cxnLst/>
              <a:rect l="l" t="t" r="r" b="b"/>
              <a:pathLst>
                <a:path w="6825" h="8190" fill="none" extrusionOk="0">
                  <a:moveTo>
                    <a:pt x="6670" y="4684"/>
                  </a:moveTo>
                  <a:cubicBezTo>
                    <a:pt x="6484" y="4126"/>
                    <a:pt x="6143" y="3723"/>
                    <a:pt x="5677" y="3443"/>
                  </a:cubicBezTo>
                  <a:cubicBezTo>
                    <a:pt x="5646" y="3412"/>
                    <a:pt x="5584" y="3350"/>
                    <a:pt x="5522" y="3319"/>
                  </a:cubicBezTo>
                  <a:lnTo>
                    <a:pt x="5460" y="3257"/>
                  </a:lnTo>
                  <a:cubicBezTo>
                    <a:pt x="5367" y="3195"/>
                    <a:pt x="5305" y="3102"/>
                    <a:pt x="5243" y="2978"/>
                  </a:cubicBezTo>
                  <a:cubicBezTo>
                    <a:pt x="5181" y="2792"/>
                    <a:pt x="4747" y="1768"/>
                    <a:pt x="4560" y="1396"/>
                  </a:cubicBezTo>
                  <a:cubicBezTo>
                    <a:pt x="4343" y="1024"/>
                    <a:pt x="4095" y="683"/>
                    <a:pt x="3816" y="434"/>
                  </a:cubicBezTo>
                  <a:cubicBezTo>
                    <a:pt x="3630" y="279"/>
                    <a:pt x="3382" y="62"/>
                    <a:pt x="3009" y="0"/>
                  </a:cubicBezTo>
                  <a:cubicBezTo>
                    <a:pt x="3009" y="0"/>
                    <a:pt x="3009" y="0"/>
                    <a:pt x="3009" y="0"/>
                  </a:cubicBezTo>
                  <a:cubicBezTo>
                    <a:pt x="2947" y="0"/>
                    <a:pt x="2885" y="31"/>
                    <a:pt x="2823" y="31"/>
                  </a:cubicBezTo>
                  <a:cubicBezTo>
                    <a:pt x="2730" y="62"/>
                    <a:pt x="2668" y="124"/>
                    <a:pt x="2606" y="186"/>
                  </a:cubicBezTo>
                  <a:cubicBezTo>
                    <a:pt x="2451" y="434"/>
                    <a:pt x="2451" y="962"/>
                    <a:pt x="2606" y="1675"/>
                  </a:cubicBezTo>
                  <a:cubicBezTo>
                    <a:pt x="2730" y="2203"/>
                    <a:pt x="2916" y="2699"/>
                    <a:pt x="2916" y="2699"/>
                  </a:cubicBezTo>
                  <a:cubicBezTo>
                    <a:pt x="2978" y="2916"/>
                    <a:pt x="2885" y="3133"/>
                    <a:pt x="2668" y="3226"/>
                  </a:cubicBezTo>
                  <a:cubicBezTo>
                    <a:pt x="2482" y="3288"/>
                    <a:pt x="2234" y="3195"/>
                    <a:pt x="2172" y="2978"/>
                  </a:cubicBezTo>
                  <a:cubicBezTo>
                    <a:pt x="2079" y="2792"/>
                    <a:pt x="1396" y="1086"/>
                    <a:pt x="714" y="962"/>
                  </a:cubicBezTo>
                  <a:cubicBezTo>
                    <a:pt x="621" y="931"/>
                    <a:pt x="559" y="931"/>
                    <a:pt x="466" y="962"/>
                  </a:cubicBezTo>
                  <a:cubicBezTo>
                    <a:pt x="404" y="993"/>
                    <a:pt x="342" y="1024"/>
                    <a:pt x="310" y="1086"/>
                  </a:cubicBezTo>
                  <a:cubicBezTo>
                    <a:pt x="310" y="1086"/>
                    <a:pt x="310" y="1086"/>
                    <a:pt x="310" y="1086"/>
                  </a:cubicBezTo>
                  <a:cubicBezTo>
                    <a:pt x="310" y="1086"/>
                    <a:pt x="310" y="1086"/>
                    <a:pt x="310" y="1086"/>
                  </a:cubicBezTo>
                  <a:cubicBezTo>
                    <a:pt x="0" y="1427"/>
                    <a:pt x="0" y="2451"/>
                    <a:pt x="62" y="2885"/>
                  </a:cubicBezTo>
                  <a:cubicBezTo>
                    <a:pt x="155" y="3475"/>
                    <a:pt x="342" y="4064"/>
                    <a:pt x="621" y="4777"/>
                  </a:cubicBezTo>
                  <a:lnTo>
                    <a:pt x="652" y="4808"/>
                  </a:lnTo>
                  <a:cubicBezTo>
                    <a:pt x="652" y="4870"/>
                    <a:pt x="683" y="4902"/>
                    <a:pt x="683" y="4933"/>
                  </a:cubicBezTo>
                  <a:lnTo>
                    <a:pt x="683" y="4964"/>
                  </a:lnTo>
                  <a:cubicBezTo>
                    <a:pt x="652" y="5150"/>
                    <a:pt x="652" y="5305"/>
                    <a:pt x="621" y="5460"/>
                  </a:cubicBezTo>
                  <a:cubicBezTo>
                    <a:pt x="435" y="6142"/>
                    <a:pt x="559" y="6794"/>
                    <a:pt x="931" y="7414"/>
                  </a:cubicBezTo>
                  <a:cubicBezTo>
                    <a:pt x="1241" y="7942"/>
                    <a:pt x="1831" y="8190"/>
                    <a:pt x="2482" y="8066"/>
                  </a:cubicBezTo>
                  <a:cubicBezTo>
                    <a:pt x="2916" y="7973"/>
                    <a:pt x="3320" y="7755"/>
                    <a:pt x="3661" y="7414"/>
                  </a:cubicBezTo>
                  <a:cubicBezTo>
                    <a:pt x="3971" y="7104"/>
                    <a:pt x="4343" y="6949"/>
                    <a:pt x="4809" y="6980"/>
                  </a:cubicBezTo>
                  <a:cubicBezTo>
                    <a:pt x="5057" y="6980"/>
                    <a:pt x="5305" y="6949"/>
                    <a:pt x="5553" y="6887"/>
                  </a:cubicBezTo>
                  <a:cubicBezTo>
                    <a:pt x="6174" y="6701"/>
                    <a:pt x="6670" y="6204"/>
                    <a:pt x="6763" y="5615"/>
                  </a:cubicBezTo>
                  <a:cubicBezTo>
                    <a:pt x="6825" y="5336"/>
                    <a:pt x="6794" y="5026"/>
                    <a:pt x="6670" y="4684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7" name="Google Shape;217;p9"/>
          <p:cNvSpPr/>
          <p:nvPr/>
        </p:nvSpPr>
        <p:spPr>
          <a:xfrm rot="-6689695">
            <a:off x="299757" y="247591"/>
            <a:ext cx="852932" cy="668287"/>
          </a:xfrm>
          <a:custGeom>
            <a:avLst/>
            <a:gdLst/>
            <a:ahLst/>
            <a:cxnLst/>
            <a:rect l="l" t="t" r="r" b="b"/>
            <a:pathLst>
              <a:path w="32760" h="25668" extrusionOk="0">
                <a:moveTo>
                  <a:pt x="19197" y="1"/>
                </a:moveTo>
                <a:cubicBezTo>
                  <a:pt x="18270" y="1"/>
                  <a:pt x="17345" y="76"/>
                  <a:pt x="16442" y="255"/>
                </a:cubicBezTo>
                <a:cubicBezTo>
                  <a:pt x="13557" y="844"/>
                  <a:pt x="11541" y="2829"/>
                  <a:pt x="8656" y="3357"/>
                </a:cubicBezTo>
                <a:cubicBezTo>
                  <a:pt x="6391" y="3791"/>
                  <a:pt x="3848" y="3512"/>
                  <a:pt x="1955" y="4815"/>
                </a:cubicBezTo>
                <a:cubicBezTo>
                  <a:pt x="776" y="5590"/>
                  <a:pt x="1" y="7172"/>
                  <a:pt x="590" y="8444"/>
                </a:cubicBezTo>
                <a:cubicBezTo>
                  <a:pt x="1180" y="9716"/>
                  <a:pt x="2731" y="10119"/>
                  <a:pt x="4096" y="10212"/>
                </a:cubicBezTo>
                <a:cubicBezTo>
                  <a:pt x="5492" y="10275"/>
                  <a:pt x="6950" y="10181"/>
                  <a:pt x="8128" y="10895"/>
                </a:cubicBezTo>
                <a:cubicBezTo>
                  <a:pt x="9959" y="12012"/>
                  <a:pt x="10207" y="14555"/>
                  <a:pt x="9990" y="16696"/>
                </a:cubicBezTo>
                <a:cubicBezTo>
                  <a:pt x="9742" y="18836"/>
                  <a:pt x="9245" y="21101"/>
                  <a:pt x="10238" y="23024"/>
                </a:cubicBezTo>
                <a:cubicBezTo>
                  <a:pt x="11138" y="24749"/>
                  <a:pt x="13145" y="25668"/>
                  <a:pt x="15124" y="25668"/>
                </a:cubicBezTo>
                <a:cubicBezTo>
                  <a:pt x="15602" y="25668"/>
                  <a:pt x="16077" y="25615"/>
                  <a:pt x="16535" y="25506"/>
                </a:cubicBezTo>
                <a:cubicBezTo>
                  <a:pt x="18924" y="24979"/>
                  <a:pt x="20878" y="23304"/>
                  <a:pt x="22429" y="21411"/>
                </a:cubicBezTo>
                <a:cubicBezTo>
                  <a:pt x="23763" y="19798"/>
                  <a:pt x="24942" y="17906"/>
                  <a:pt x="26865" y="17037"/>
                </a:cubicBezTo>
                <a:cubicBezTo>
                  <a:pt x="28292" y="16417"/>
                  <a:pt x="30030" y="16386"/>
                  <a:pt x="31146" y="15300"/>
                </a:cubicBezTo>
                <a:cubicBezTo>
                  <a:pt x="32759" y="13718"/>
                  <a:pt x="32077" y="11050"/>
                  <a:pt x="31270" y="8941"/>
                </a:cubicBezTo>
                <a:cubicBezTo>
                  <a:pt x="30619" y="7203"/>
                  <a:pt x="29968" y="5435"/>
                  <a:pt x="28913" y="3915"/>
                </a:cubicBezTo>
                <a:cubicBezTo>
                  <a:pt x="27827" y="2364"/>
                  <a:pt x="26338" y="1092"/>
                  <a:pt x="24508" y="658"/>
                </a:cubicBezTo>
                <a:cubicBezTo>
                  <a:pt x="22825" y="289"/>
                  <a:pt x="21007" y="1"/>
                  <a:pt x="1919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8" name="Google Shape;218;p9"/>
          <p:cNvGrpSpPr/>
          <p:nvPr/>
        </p:nvGrpSpPr>
        <p:grpSpPr>
          <a:xfrm rot="-5400000">
            <a:off x="322732" y="177461"/>
            <a:ext cx="806938" cy="808703"/>
            <a:chOff x="2406650" y="2182375"/>
            <a:chExt cx="1063300" cy="1065625"/>
          </a:xfrm>
        </p:grpSpPr>
        <p:sp>
          <p:nvSpPr>
            <p:cNvPr id="219" name="Google Shape;219;p9"/>
            <p:cNvSpPr/>
            <p:nvPr/>
          </p:nvSpPr>
          <p:spPr>
            <a:xfrm>
              <a:off x="3094550" y="2182375"/>
              <a:ext cx="150475" cy="211750"/>
            </a:xfrm>
            <a:custGeom>
              <a:avLst/>
              <a:gdLst/>
              <a:ahLst/>
              <a:cxnLst/>
              <a:rect l="l" t="t" r="r" b="b"/>
              <a:pathLst>
                <a:path w="6019" h="8470" fill="none" extrusionOk="0">
                  <a:moveTo>
                    <a:pt x="4561" y="1"/>
                  </a:moveTo>
                  <a:lnTo>
                    <a:pt x="4561" y="1"/>
                  </a:lnTo>
                  <a:lnTo>
                    <a:pt x="6019" y="3103"/>
                  </a:lnTo>
                  <a:cubicBezTo>
                    <a:pt x="3941" y="5181"/>
                    <a:pt x="3816" y="6298"/>
                    <a:pt x="3413" y="7632"/>
                  </a:cubicBezTo>
                  <a:cubicBezTo>
                    <a:pt x="3382" y="7632"/>
                    <a:pt x="3320" y="7632"/>
                    <a:pt x="3289" y="7632"/>
                  </a:cubicBezTo>
                  <a:cubicBezTo>
                    <a:pt x="3227" y="7632"/>
                    <a:pt x="3134" y="7632"/>
                    <a:pt x="3072" y="7601"/>
                  </a:cubicBezTo>
                  <a:cubicBezTo>
                    <a:pt x="2979" y="7601"/>
                    <a:pt x="2917" y="7601"/>
                    <a:pt x="2855" y="7601"/>
                  </a:cubicBezTo>
                  <a:cubicBezTo>
                    <a:pt x="2793" y="7601"/>
                    <a:pt x="2762" y="7601"/>
                    <a:pt x="2700" y="7601"/>
                  </a:cubicBezTo>
                  <a:cubicBezTo>
                    <a:pt x="2638" y="7601"/>
                    <a:pt x="2607" y="7601"/>
                    <a:pt x="2545" y="7601"/>
                  </a:cubicBezTo>
                  <a:cubicBezTo>
                    <a:pt x="2514" y="7601"/>
                    <a:pt x="2483" y="7601"/>
                    <a:pt x="2420" y="7601"/>
                  </a:cubicBezTo>
                  <a:cubicBezTo>
                    <a:pt x="2296" y="7632"/>
                    <a:pt x="2172" y="7632"/>
                    <a:pt x="2079" y="7632"/>
                  </a:cubicBezTo>
                  <a:cubicBezTo>
                    <a:pt x="2048" y="7663"/>
                    <a:pt x="2017" y="7663"/>
                    <a:pt x="2017" y="7663"/>
                  </a:cubicBezTo>
                  <a:cubicBezTo>
                    <a:pt x="1862" y="7663"/>
                    <a:pt x="1738" y="7694"/>
                    <a:pt x="1614" y="7725"/>
                  </a:cubicBezTo>
                  <a:cubicBezTo>
                    <a:pt x="1583" y="7725"/>
                    <a:pt x="1583" y="7725"/>
                    <a:pt x="1583" y="7725"/>
                  </a:cubicBezTo>
                  <a:cubicBezTo>
                    <a:pt x="1459" y="7787"/>
                    <a:pt x="1304" y="7818"/>
                    <a:pt x="1180" y="7849"/>
                  </a:cubicBezTo>
                  <a:cubicBezTo>
                    <a:pt x="1180" y="7849"/>
                    <a:pt x="1149" y="7880"/>
                    <a:pt x="1149" y="7880"/>
                  </a:cubicBezTo>
                  <a:cubicBezTo>
                    <a:pt x="1025" y="7911"/>
                    <a:pt x="900" y="7973"/>
                    <a:pt x="807" y="8004"/>
                  </a:cubicBezTo>
                  <a:cubicBezTo>
                    <a:pt x="776" y="8035"/>
                    <a:pt x="745" y="8035"/>
                    <a:pt x="714" y="8066"/>
                  </a:cubicBezTo>
                  <a:cubicBezTo>
                    <a:pt x="621" y="8097"/>
                    <a:pt x="528" y="8159"/>
                    <a:pt x="435" y="8190"/>
                  </a:cubicBezTo>
                  <a:cubicBezTo>
                    <a:pt x="373" y="8222"/>
                    <a:pt x="342" y="8253"/>
                    <a:pt x="280" y="8284"/>
                  </a:cubicBezTo>
                  <a:cubicBezTo>
                    <a:pt x="218" y="8315"/>
                    <a:pt x="156" y="8377"/>
                    <a:pt x="94" y="8408"/>
                  </a:cubicBezTo>
                  <a:cubicBezTo>
                    <a:pt x="63" y="8439"/>
                    <a:pt x="32" y="8439"/>
                    <a:pt x="1" y="8470"/>
                  </a:cubicBezTo>
                  <a:cubicBezTo>
                    <a:pt x="342" y="5709"/>
                    <a:pt x="2017" y="2545"/>
                    <a:pt x="456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9"/>
            <p:cNvSpPr/>
            <p:nvPr/>
          </p:nvSpPr>
          <p:spPr>
            <a:xfrm>
              <a:off x="2406650" y="2384800"/>
              <a:ext cx="677075" cy="339700"/>
            </a:xfrm>
            <a:custGeom>
              <a:avLst/>
              <a:gdLst/>
              <a:ahLst/>
              <a:cxnLst/>
              <a:rect l="l" t="t" r="r" b="b"/>
              <a:pathLst>
                <a:path w="27083" h="13588" fill="none" extrusionOk="0">
                  <a:moveTo>
                    <a:pt x="25842" y="2451"/>
                  </a:moveTo>
                  <a:cubicBezTo>
                    <a:pt x="25842" y="2513"/>
                    <a:pt x="25811" y="2575"/>
                    <a:pt x="25780" y="2637"/>
                  </a:cubicBezTo>
                  <a:cubicBezTo>
                    <a:pt x="25749" y="2730"/>
                    <a:pt x="25749" y="2792"/>
                    <a:pt x="25718" y="2885"/>
                  </a:cubicBezTo>
                  <a:cubicBezTo>
                    <a:pt x="25687" y="2947"/>
                    <a:pt x="25687" y="3010"/>
                    <a:pt x="25656" y="3072"/>
                  </a:cubicBezTo>
                  <a:cubicBezTo>
                    <a:pt x="25656" y="3134"/>
                    <a:pt x="25624" y="3227"/>
                    <a:pt x="25593" y="3289"/>
                  </a:cubicBezTo>
                  <a:cubicBezTo>
                    <a:pt x="25593" y="3351"/>
                    <a:pt x="25593" y="3413"/>
                    <a:pt x="25562" y="3506"/>
                  </a:cubicBezTo>
                  <a:cubicBezTo>
                    <a:pt x="25562" y="3506"/>
                    <a:pt x="25562" y="3537"/>
                    <a:pt x="25562" y="3568"/>
                  </a:cubicBezTo>
                  <a:cubicBezTo>
                    <a:pt x="24601" y="3289"/>
                    <a:pt x="23577" y="3165"/>
                    <a:pt x="22491" y="3165"/>
                  </a:cubicBezTo>
                  <a:cubicBezTo>
                    <a:pt x="16349" y="3196"/>
                    <a:pt x="8594" y="7166"/>
                    <a:pt x="2265" y="13588"/>
                  </a:cubicBezTo>
                  <a:lnTo>
                    <a:pt x="1" y="11323"/>
                  </a:lnTo>
                  <a:lnTo>
                    <a:pt x="1" y="11323"/>
                  </a:lnTo>
                  <a:cubicBezTo>
                    <a:pt x="7012" y="4281"/>
                    <a:pt x="15418" y="31"/>
                    <a:pt x="22522" y="0"/>
                  </a:cubicBezTo>
                  <a:cubicBezTo>
                    <a:pt x="24166" y="0"/>
                    <a:pt x="25718" y="249"/>
                    <a:pt x="27083" y="714"/>
                  </a:cubicBezTo>
                  <a:cubicBezTo>
                    <a:pt x="27083" y="714"/>
                    <a:pt x="27083" y="714"/>
                    <a:pt x="27051" y="745"/>
                  </a:cubicBezTo>
                  <a:cubicBezTo>
                    <a:pt x="27020" y="776"/>
                    <a:pt x="26958" y="838"/>
                    <a:pt x="26927" y="869"/>
                  </a:cubicBezTo>
                  <a:cubicBezTo>
                    <a:pt x="26865" y="931"/>
                    <a:pt x="26803" y="993"/>
                    <a:pt x="26772" y="1024"/>
                  </a:cubicBezTo>
                  <a:cubicBezTo>
                    <a:pt x="26710" y="1086"/>
                    <a:pt x="26679" y="1148"/>
                    <a:pt x="26617" y="1179"/>
                  </a:cubicBezTo>
                  <a:cubicBezTo>
                    <a:pt x="26586" y="1241"/>
                    <a:pt x="26524" y="1303"/>
                    <a:pt x="26493" y="1365"/>
                  </a:cubicBezTo>
                  <a:cubicBezTo>
                    <a:pt x="26462" y="1427"/>
                    <a:pt x="26400" y="1458"/>
                    <a:pt x="26369" y="1520"/>
                  </a:cubicBezTo>
                  <a:cubicBezTo>
                    <a:pt x="26338" y="1583"/>
                    <a:pt x="26276" y="1645"/>
                    <a:pt x="26245" y="1707"/>
                  </a:cubicBezTo>
                  <a:cubicBezTo>
                    <a:pt x="26214" y="1769"/>
                    <a:pt x="26183" y="1831"/>
                    <a:pt x="26152" y="1862"/>
                  </a:cubicBezTo>
                  <a:cubicBezTo>
                    <a:pt x="26121" y="1955"/>
                    <a:pt x="26059" y="2017"/>
                    <a:pt x="26028" y="2079"/>
                  </a:cubicBezTo>
                  <a:cubicBezTo>
                    <a:pt x="25997" y="2141"/>
                    <a:pt x="25966" y="2203"/>
                    <a:pt x="25935" y="2265"/>
                  </a:cubicBezTo>
                  <a:cubicBezTo>
                    <a:pt x="25904" y="2327"/>
                    <a:pt x="25873" y="2389"/>
                    <a:pt x="25842" y="245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9"/>
            <p:cNvSpPr/>
            <p:nvPr/>
          </p:nvSpPr>
          <p:spPr>
            <a:xfrm>
              <a:off x="2934025" y="2567825"/>
              <a:ext cx="380025" cy="680175"/>
            </a:xfrm>
            <a:custGeom>
              <a:avLst/>
              <a:gdLst/>
              <a:ahLst/>
              <a:cxnLst/>
              <a:rect l="l" t="t" r="r" b="b"/>
              <a:pathLst>
                <a:path w="15201" h="27207" fill="none" extrusionOk="0">
                  <a:moveTo>
                    <a:pt x="2234" y="27206"/>
                  </a:moveTo>
                  <a:lnTo>
                    <a:pt x="2234" y="27206"/>
                  </a:lnTo>
                  <a:lnTo>
                    <a:pt x="0" y="24942"/>
                  </a:lnTo>
                  <a:cubicBezTo>
                    <a:pt x="7601" y="17279"/>
                    <a:pt x="11602" y="7756"/>
                    <a:pt x="9834" y="1552"/>
                  </a:cubicBezTo>
                  <a:cubicBezTo>
                    <a:pt x="9865" y="1552"/>
                    <a:pt x="9896" y="1552"/>
                    <a:pt x="9896" y="1552"/>
                  </a:cubicBezTo>
                  <a:cubicBezTo>
                    <a:pt x="9958" y="1552"/>
                    <a:pt x="10051" y="1521"/>
                    <a:pt x="10113" y="1521"/>
                  </a:cubicBezTo>
                  <a:cubicBezTo>
                    <a:pt x="10175" y="1490"/>
                    <a:pt x="10268" y="1490"/>
                    <a:pt x="10330" y="1458"/>
                  </a:cubicBezTo>
                  <a:cubicBezTo>
                    <a:pt x="10393" y="1458"/>
                    <a:pt x="10455" y="1427"/>
                    <a:pt x="10517" y="1396"/>
                  </a:cubicBezTo>
                  <a:cubicBezTo>
                    <a:pt x="10610" y="1396"/>
                    <a:pt x="10672" y="1365"/>
                    <a:pt x="10734" y="1334"/>
                  </a:cubicBezTo>
                  <a:cubicBezTo>
                    <a:pt x="10796" y="1303"/>
                    <a:pt x="10858" y="1272"/>
                    <a:pt x="10920" y="1272"/>
                  </a:cubicBezTo>
                  <a:cubicBezTo>
                    <a:pt x="11013" y="1241"/>
                    <a:pt x="11075" y="1210"/>
                    <a:pt x="11137" y="1179"/>
                  </a:cubicBezTo>
                  <a:cubicBezTo>
                    <a:pt x="11199" y="1148"/>
                    <a:pt x="11261" y="1117"/>
                    <a:pt x="11323" y="1086"/>
                  </a:cubicBezTo>
                  <a:cubicBezTo>
                    <a:pt x="11385" y="1055"/>
                    <a:pt x="11447" y="993"/>
                    <a:pt x="11509" y="962"/>
                  </a:cubicBezTo>
                  <a:cubicBezTo>
                    <a:pt x="11571" y="931"/>
                    <a:pt x="11633" y="900"/>
                    <a:pt x="11695" y="869"/>
                  </a:cubicBezTo>
                  <a:cubicBezTo>
                    <a:pt x="11757" y="838"/>
                    <a:pt x="11820" y="776"/>
                    <a:pt x="11882" y="745"/>
                  </a:cubicBezTo>
                  <a:cubicBezTo>
                    <a:pt x="11913" y="714"/>
                    <a:pt x="11975" y="652"/>
                    <a:pt x="12037" y="621"/>
                  </a:cubicBezTo>
                  <a:cubicBezTo>
                    <a:pt x="12099" y="590"/>
                    <a:pt x="12161" y="528"/>
                    <a:pt x="12192" y="466"/>
                  </a:cubicBezTo>
                  <a:cubicBezTo>
                    <a:pt x="12254" y="435"/>
                    <a:pt x="12316" y="404"/>
                    <a:pt x="12347" y="342"/>
                  </a:cubicBezTo>
                  <a:cubicBezTo>
                    <a:pt x="12409" y="311"/>
                    <a:pt x="12471" y="249"/>
                    <a:pt x="12502" y="187"/>
                  </a:cubicBezTo>
                  <a:cubicBezTo>
                    <a:pt x="12564" y="156"/>
                    <a:pt x="12595" y="94"/>
                    <a:pt x="12657" y="63"/>
                  </a:cubicBezTo>
                  <a:cubicBezTo>
                    <a:pt x="12657" y="32"/>
                    <a:pt x="12657" y="32"/>
                    <a:pt x="12688" y="0"/>
                  </a:cubicBezTo>
                  <a:cubicBezTo>
                    <a:pt x="15201" y="7291"/>
                    <a:pt x="10920" y="18458"/>
                    <a:pt x="2234" y="2720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9"/>
            <p:cNvSpPr/>
            <p:nvPr/>
          </p:nvSpPr>
          <p:spPr>
            <a:xfrm>
              <a:off x="3258975" y="2411175"/>
              <a:ext cx="210975" cy="146600"/>
            </a:xfrm>
            <a:custGeom>
              <a:avLst/>
              <a:gdLst/>
              <a:ahLst/>
              <a:cxnLst/>
              <a:rect l="l" t="t" r="r" b="b"/>
              <a:pathLst>
                <a:path w="8439" h="5864" fill="none" extrusionOk="0">
                  <a:moveTo>
                    <a:pt x="0" y="5863"/>
                  </a:moveTo>
                  <a:cubicBezTo>
                    <a:pt x="31" y="5832"/>
                    <a:pt x="62" y="5801"/>
                    <a:pt x="93" y="5739"/>
                  </a:cubicBezTo>
                  <a:cubicBezTo>
                    <a:pt x="124" y="5708"/>
                    <a:pt x="124" y="5677"/>
                    <a:pt x="155" y="5646"/>
                  </a:cubicBezTo>
                  <a:cubicBezTo>
                    <a:pt x="217" y="5553"/>
                    <a:pt x="280" y="5429"/>
                    <a:pt x="311" y="5336"/>
                  </a:cubicBezTo>
                  <a:cubicBezTo>
                    <a:pt x="342" y="5336"/>
                    <a:pt x="342" y="5305"/>
                    <a:pt x="342" y="5274"/>
                  </a:cubicBezTo>
                  <a:cubicBezTo>
                    <a:pt x="404" y="5150"/>
                    <a:pt x="466" y="5026"/>
                    <a:pt x="528" y="4902"/>
                  </a:cubicBezTo>
                  <a:cubicBezTo>
                    <a:pt x="528" y="4871"/>
                    <a:pt x="559" y="4839"/>
                    <a:pt x="559" y="4808"/>
                  </a:cubicBezTo>
                  <a:cubicBezTo>
                    <a:pt x="590" y="4715"/>
                    <a:pt x="621" y="4622"/>
                    <a:pt x="652" y="4529"/>
                  </a:cubicBezTo>
                  <a:cubicBezTo>
                    <a:pt x="683" y="4498"/>
                    <a:pt x="683" y="4436"/>
                    <a:pt x="683" y="4405"/>
                  </a:cubicBezTo>
                  <a:cubicBezTo>
                    <a:pt x="714" y="4312"/>
                    <a:pt x="745" y="4219"/>
                    <a:pt x="745" y="4126"/>
                  </a:cubicBezTo>
                  <a:cubicBezTo>
                    <a:pt x="776" y="4095"/>
                    <a:pt x="776" y="4033"/>
                    <a:pt x="776" y="3971"/>
                  </a:cubicBezTo>
                  <a:cubicBezTo>
                    <a:pt x="807" y="3878"/>
                    <a:pt x="807" y="3785"/>
                    <a:pt x="838" y="3692"/>
                  </a:cubicBezTo>
                  <a:cubicBezTo>
                    <a:pt x="838" y="3661"/>
                    <a:pt x="838" y="3630"/>
                    <a:pt x="838" y="3568"/>
                  </a:cubicBezTo>
                  <a:cubicBezTo>
                    <a:pt x="869" y="3444"/>
                    <a:pt x="869" y="3288"/>
                    <a:pt x="869" y="3164"/>
                  </a:cubicBezTo>
                  <a:cubicBezTo>
                    <a:pt x="869" y="2947"/>
                    <a:pt x="838" y="2730"/>
                    <a:pt x="807" y="2544"/>
                  </a:cubicBezTo>
                  <a:cubicBezTo>
                    <a:pt x="807" y="2513"/>
                    <a:pt x="807" y="2482"/>
                    <a:pt x="807" y="2451"/>
                  </a:cubicBezTo>
                  <a:cubicBezTo>
                    <a:pt x="2141" y="2048"/>
                    <a:pt x="2699" y="2110"/>
                    <a:pt x="4809" y="0"/>
                  </a:cubicBezTo>
                  <a:lnTo>
                    <a:pt x="8438" y="1272"/>
                  </a:lnTo>
                  <a:cubicBezTo>
                    <a:pt x="5925" y="3816"/>
                    <a:pt x="2761" y="5522"/>
                    <a:pt x="0" y="586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9"/>
            <p:cNvSpPr/>
            <p:nvPr/>
          </p:nvSpPr>
          <p:spPr>
            <a:xfrm>
              <a:off x="3071300" y="2404950"/>
              <a:ext cx="173725" cy="174525"/>
            </a:xfrm>
            <a:custGeom>
              <a:avLst/>
              <a:gdLst/>
              <a:ahLst/>
              <a:cxnLst/>
              <a:rect l="l" t="t" r="r" b="b"/>
              <a:pathLst>
                <a:path w="6949" h="6981" fill="none" extrusionOk="0">
                  <a:moveTo>
                    <a:pt x="4902" y="3755"/>
                  </a:moveTo>
                  <a:cubicBezTo>
                    <a:pt x="4871" y="3817"/>
                    <a:pt x="4871" y="3879"/>
                    <a:pt x="4839" y="3941"/>
                  </a:cubicBezTo>
                  <a:cubicBezTo>
                    <a:pt x="4839" y="3972"/>
                    <a:pt x="4808" y="4003"/>
                    <a:pt x="4808" y="4034"/>
                  </a:cubicBezTo>
                  <a:cubicBezTo>
                    <a:pt x="4777" y="4096"/>
                    <a:pt x="4746" y="4158"/>
                    <a:pt x="4715" y="4220"/>
                  </a:cubicBezTo>
                  <a:cubicBezTo>
                    <a:pt x="4715" y="4251"/>
                    <a:pt x="4684" y="4251"/>
                    <a:pt x="4684" y="4282"/>
                  </a:cubicBezTo>
                  <a:cubicBezTo>
                    <a:pt x="4622" y="4375"/>
                    <a:pt x="4560" y="4437"/>
                    <a:pt x="4498" y="4499"/>
                  </a:cubicBezTo>
                  <a:cubicBezTo>
                    <a:pt x="4436" y="4592"/>
                    <a:pt x="4343" y="4623"/>
                    <a:pt x="4281" y="4685"/>
                  </a:cubicBezTo>
                  <a:cubicBezTo>
                    <a:pt x="4250" y="4685"/>
                    <a:pt x="4250" y="4716"/>
                    <a:pt x="4250" y="4716"/>
                  </a:cubicBezTo>
                  <a:cubicBezTo>
                    <a:pt x="4002" y="4840"/>
                    <a:pt x="3754" y="4933"/>
                    <a:pt x="3475" y="4933"/>
                  </a:cubicBezTo>
                  <a:lnTo>
                    <a:pt x="3475" y="4933"/>
                  </a:lnTo>
                  <a:cubicBezTo>
                    <a:pt x="3195" y="4933"/>
                    <a:pt x="2947" y="4840"/>
                    <a:pt x="2730" y="4716"/>
                  </a:cubicBezTo>
                  <a:cubicBezTo>
                    <a:pt x="2699" y="4716"/>
                    <a:pt x="2699" y="4716"/>
                    <a:pt x="2668" y="4685"/>
                  </a:cubicBezTo>
                  <a:cubicBezTo>
                    <a:pt x="2606" y="4654"/>
                    <a:pt x="2513" y="4592"/>
                    <a:pt x="2451" y="4530"/>
                  </a:cubicBezTo>
                  <a:cubicBezTo>
                    <a:pt x="2172" y="4251"/>
                    <a:pt x="2017" y="3879"/>
                    <a:pt x="2017" y="3506"/>
                  </a:cubicBezTo>
                  <a:cubicBezTo>
                    <a:pt x="2017" y="3103"/>
                    <a:pt x="2172" y="2762"/>
                    <a:pt x="2451" y="2483"/>
                  </a:cubicBezTo>
                  <a:cubicBezTo>
                    <a:pt x="2978" y="1924"/>
                    <a:pt x="3940" y="1924"/>
                    <a:pt x="4498" y="2483"/>
                  </a:cubicBezTo>
                  <a:cubicBezTo>
                    <a:pt x="4560" y="2545"/>
                    <a:pt x="4622" y="2607"/>
                    <a:pt x="4684" y="2700"/>
                  </a:cubicBezTo>
                  <a:cubicBezTo>
                    <a:pt x="4684" y="2700"/>
                    <a:pt x="4684" y="2731"/>
                    <a:pt x="4715" y="2762"/>
                  </a:cubicBezTo>
                  <a:cubicBezTo>
                    <a:pt x="4746" y="2824"/>
                    <a:pt x="4777" y="2886"/>
                    <a:pt x="4808" y="2948"/>
                  </a:cubicBezTo>
                  <a:cubicBezTo>
                    <a:pt x="4808" y="2979"/>
                    <a:pt x="4808" y="3010"/>
                    <a:pt x="4839" y="3041"/>
                  </a:cubicBezTo>
                  <a:cubicBezTo>
                    <a:pt x="4839" y="3103"/>
                    <a:pt x="4871" y="3165"/>
                    <a:pt x="4902" y="3196"/>
                  </a:cubicBezTo>
                  <a:cubicBezTo>
                    <a:pt x="4933" y="3382"/>
                    <a:pt x="4933" y="3568"/>
                    <a:pt x="4902" y="3755"/>
                  </a:cubicBezTo>
                  <a:close/>
                  <a:moveTo>
                    <a:pt x="6887" y="2793"/>
                  </a:moveTo>
                  <a:cubicBezTo>
                    <a:pt x="6608" y="1428"/>
                    <a:pt x="5522" y="342"/>
                    <a:pt x="4157" y="94"/>
                  </a:cubicBezTo>
                  <a:lnTo>
                    <a:pt x="4157" y="94"/>
                  </a:lnTo>
                  <a:cubicBezTo>
                    <a:pt x="3940" y="32"/>
                    <a:pt x="3692" y="1"/>
                    <a:pt x="3475" y="1"/>
                  </a:cubicBezTo>
                  <a:cubicBezTo>
                    <a:pt x="1644" y="32"/>
                    <a:pt x="124" y="1428"/>
                    <a:pt x="0" y="3227"/>
                  </a:cubicBezTo>
                  <a:lnTo>
                    <a:pt x="0" y="3258"/>
                  </a:lnTo>
                  <a:cubicBezTo>
                    <a:pt x="0" y="3320"/>
                    <a:pt x="0" y="3413"/>
                    <a:pt x="0" y="3506"/>
                  </a:cubicBezTo>
                  <a:cubicBezTo>
                    <a:pt x="0" y="5430"/>
                    <a:pt x="1551" y="6981"/>
                    <a:pt x="3475" y="6950"/>
                  </a:cubicBezTo>
                  <a:cubicBezTo>
                    <a:pt x="3568" y="6950"/>
                    <a:pt x="3661" y="6950"/>
                    <a:pt x="3754" y="6950"/>
                  </a:cubicBezTo>
                  <a:cubicBezTo>
                    <a:pt x="5553" y="6795"/>
                    <a:pt x="6949" y="5275"/>
                    <a:pt x="6949" y="3475"/>
                  </a:cubicBezTo>
                  <a:cubicBezTo>
                    <a:pt x="6949" y="3258"/>
                    <a:pt x="6918" y="3010"/>
                    <a:pt x="6887" y="279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4" name="Google Shape;224;p9"/>
          <p:cNvSpPr/>
          <p:nvPr/>
        </p:nvSpPr>
        <p:spPr>
          <a:xfrm rot="5400000">
            <a:off x="7881584" y="1521764"/>
            <a:ext cx="692050" cy="1012467"/>
          </a:xfrm>
          <a:custGeom>
            <a:avLst/>
            <a:gdLst/>
            <a:ahLst/>
            <a:cxnLst/>
            <a:rect l="l" t="t" r="r" b="b"/>
            <a:pathLst>
              <a:path w="47247" h="41998" extrusionOk="0">
                <a:moveTo>
                  <a:pt x="30159" y="1"/>
                </a:moveTo>
                <a:cubicBezTo>
                  <a:pt x="24057" y="1"/>
                  <a:pt x="17660" y="2549"/>
                  <a:pt x="17404" y="8256"/>
                </a:cubicBezTo>
                <a:cubicBezTo>
                  <a:pt x="17280" y="10862"/>
                  <a:pt x="18707" y="13375"/>
                  <a:pt x="18459" y="15949"/>
                </a:cubicBezTo>
                <a:cubicBezTo>
                  <a:pt x="18024" y="20510"/>
                  <a:pt x="13061" y="22898"/>
                  <a:pt x="9059" y="25101"/>
                </a:cubicBezTo>
                <a:cubicBezTo>
                  <a:pt x="5678" y="26931"/>
                  <a:pt x="2328" y="29475"/>
                  <a:pt x="1149" y="33135"/>
                </a:cubicBezTo>
                <a:cubicBezTo>
                  <a:pt x="1" y="36796"/>
                  <a:pt x="2141" y="41635"/>
                  <a:pt x="5988" y="41976"/>
                </a:cubicBezTo>
                <a:cubicBezTo>
                  <a:pt x="6148" y="41991"/>
                  <a:pt x="6306" y="41998"/>
                  <a:pt x="6462" y="41998"/>
                </a:cubicBezTo>
                <a:cubicBezTo>
                  <a:pt x="10057" y="41998"/>
                  <a:pt x="12630" y="38341"/>
                  <a:pt x="15574" y="36051"/>
                </a:cubicBezTo>
                <a:cubicBezTo>
                  <a:pt x="21902" y="31088"/>
                  <a:pt x="31333" y="32174"/>
                  <a:pt x="37971" y="27613"/>
                </a:cubicBezTo>
                <a:cubicBezTo>
                  <a:pt x="45851" y="22216"/>
                  <a:pt x="47247" y="8473"/>
                  <a:pt x="39181" y="2424"/>
                </a:cubicBezTo>
                <a:cubicBezTo>
                  <a:pt x="37094" y="847"/>
                  <a:pt x="33676" y="1"/>
                  <a:pt x="3015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5" name="Google Shape;225;p9"/>
          <p:cNvGrpSpPr/>
          <p:nvPr/>
        </p:nvGrpSpPr>
        <p:grpSpPr>
          <a:xfrm rot="4223129">
            <a:off x="7840830" y="1557592"/>
            <a:ext cx="870975" cy="904326"/>
            <a:chOff x="2934025" y="295500"/>
            <a:chExt cx="870950" cy="904300"/>
          </a:xfrm>
        </p:grpSpPr>
        <p:sp>
          <p:nvSpPr>
            <p:cNvPr id="226" name="Google Shape;226;p9"/>
            <p:cNvSpPr/>
            <p:nvPr/>
          </p:nvSpPr>
          <p:spPr>
            <a:xfrm>
              <a:off x="3504825" y="426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1210" y="310"/>
                  </a:moveTo>
                  <a:lnTo>
                    <a:pt x="4715" y="4622"/>
                  </a:lnTo>
                  <a:lnTo>
                    <a:pt x="3754" y="5429"/>
                  </a:lnTo>
                  <a:lnTo>
                    <a:pt x="217" y="1117"/>
                  </a:lnTo>
                  <a:cubicBezTo>
                    <a:pt x="0" y="838"/>
                    <a:pt x="62" y="435"/>
                    <a:pt x="310" y="217"/>
                  </a:cubicBezTo>
                  <a:lnTo>
                    <a:pt x="310" y="217"/>
                  </a:lnTo>
                  <a:cubicBezTo>
                    <a:pt x="590" y="0"/>
                    <a:pt x="993" y="62"/>
                    <a:pt x="1210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9"/>
            <p:cNvSpPr/>
            <p:nvPr/>
          </p:nvSpPr>
          <p:spPr>
            <a:xfrm>
              <a:off x="3551350" y="388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3723" y="5429"/>
                  </a:moveTo>
                  <a:lnTo>
                    <a:pt x="218" y="1117"/>
                  </a:lnTo>
                  <a:cubicBezTo>
                    <a:pt x="0" y="838"/>
                    <a:pt x="31" y="46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62" y="62"/>
                    <a:pt x="1179" y="310"/>
                  </a:cubicBezTo>
                  <a:lnTo>
                    <a:pt x="4716" y="4622"/>
                  </a:lnTo>
                  <a:lnTo>
                    <a:pt x="3723" y="542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9"/>
            <p:cNvSpPr/>
            <p:nvPr/>
          </p:nvSpPr>
          <p:spPr>
            <a:xfrm>
              <a:off x="3458275" y="464575"/>
              <a:ext cx="117925" cy="135750"/>
            </a:xfrm>
            <a:custGeom>
              <a:avLst/>
              <a:gdLst/>
              <a:ahLst/>
              <a:cxnLst/>
              <a:rect l="l" t="t" r="r" b="b"/>
              <a:pathLst>
                <a:path w="4717" h="5430" fill="none" extrusionOk="0">
                  <a:moveTo>
                    <a:pt x="1211" y="310"/>
                  </a:moveTo>
                  <a:lnTo>
                    <a:pt x="4716" y="4622"/>
                  </a:lnTo>
                  <a:lnTo>
                    <a:pt x="3754" y="5429"/>
                  </a:lnTo>
                  <a:lnTo>
                    <a:pt x="218" y="1086"/>
                  </a:lnTo>
                  <a:cubicBezTo>
                    <a:pt x="1" y="838"/>
                    <a:pt x="63" y="43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94" y="31"/>
                    <a:pt x="1211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9"/>
            <p:cNvSpPr/>
            <p:nvPr/>
          </p:nvSpPr>
          <p:spPr>
            <a:xfrm>
              <a:off x="2934025" y="473875"/>
              <a:ext cx="870950" cy="725925"/>
            </a:xfrm>
            <a:custGeom>
              <a:avLst/>
              <a:gdLst/>
              <a:ahLst/>
              <a:cxnLst/>
              <a:rect l="l" t="t" r="r" b="b"/>
              <a:pathLst>
                <a:path w="34838" h="29037" fill="none" extrusionOk="0">
                  <a:moveTo>
                    <a:pt x="32635" y="280"/>
                  </a:moveTo>
                  <a:cubicBezTo>
                    <a:pt x="32976" y="1"/>
                    <a:pt x="33472" y="63"/>
                    <a:pt x="33752" y="404"/>
                  </a:cubicBezTo>
                  <a:lnTo>
                    <a:pt x="34558" y="1396"/>
                  </a:lnTo>
                  <a:cubicBezTo>
                    <a:pt x="34837" y="1738"/>
                    <a:pt x="34775" y="2234"/>
                    <a:pt x="34434" y="2513"/>
                  </a:cubicBezTo>
                  <a:lnTo>
                    <a:pt x="2513" y="28540"/>
                  </a:lnTo>
                  <a:cubicBezTo>
                    <a:pt x="1893" y="29037"/>
                    <a:pt x="993" y="28944"/>
                    <a:pt x="497" y="28323"/>
                  </a:cubicBezTo>
                  <a:cubicBezTo>
                    <a:pt x="0" y="27703"/>
                    <a:pt x="93" y="26803"/>
                    <a:pt x="683" y="26307"/>
                  </a:cubicBezTo>
                  <a:lnTo>
                    <a:pt x="32635" y="28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3597875" y="349025"/>
              <a:ext cx="120225" cy="137275"/>
            </a:xfrm>
            <a:custGeom>
              <a:avLst/>
              <a:gdLst/>
              <a:ahLst/>
              <a:cxnLst/>
              <a:rect l="l" t="t" r="r" b="b"/>
              <a:pathLst>
                <a:path w="4809" h="5491" fill="none" extrusionOk="0">
                  <a:moveTo>
                    <a:pt x="4809" y="4622"/>
                  </a:moveTo>
                  <a:lnTo>
                    <a:pt x="3723" y="5491"/>
                  </a:lnTo>
                  <a:lnTo>
                    <a:pt x="218" y="1179"/>
                  </a:lnTo>
                  <a:cubicBezTo>
                    <a:pt x="1" y="900"/>
                    <a:pt x="32" y="527"/>
                    <a:pt x="311" y="310"/>
                  </a:cubicBezTo>
                  <a:lnTo>
                    <a:pt x="404" y="217"/>
                  </a:lnTo>
                  <a:cubicBezTo>
                    <a:pt x="683" y="0"/>
                    <a:pt x="1055" y="31"/>
                    <a:pt x="1304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9"/>
            <p:cNvSpPr/>
            <p:nvPr/>
          </p:nvSpPr>
          <p:spPr>
            <a:xfrm>
              <a:off x="3409425" y="503350"/>
              <a:ext cx="120225" cy="137300"/>
            </a:xfrm>
            <a:custGeom>
              <a:avLst/>
              <a:gdLst/>
              <a:ahLst/>
              <a:cxnLst/>
              <a:rect l="l" t="t" r="r" b="b"/>
              <a:pathLst>
                <a:path w="4809" h="5492" fill="none" extrusionOk="0">
                  <a:moveTo>
                    <a:pt x="342" y="249"/>
                  </a:moveTo>
                  <a:lnTo>
                    <a:pt x="342" y="249"/>
                  </a:lnTo>
                  <a:cubicBezTo>
                    <a:pt x="652" y="0"/>
                    <a:pt x="1117" y="31"/>
                    <a:pt x="1365" y="342"/>
                  </a:cubicBezTo>
                  <a:lnTo>
                    <a:pt x="4809" y="4592"/>
                  </a:lnTo>
                  <a:lnTo>
                    <a:pt x="3692" y="5491"/>
                  </a:lnTo>
                  <a:lnTo>
                    <a:pt x="249" y="1241"/>
                  </a:lnTo>
                  <a:cubicBezTo>
                    <a:pt x="0" y="931"/>
                    <a:pt x="31" y="497"/>
                    <a:pt x="342" y="24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3377625" y="295500"/>
              <a:ext cx="262925" cy="214850"/>
            </a:xfrm>
            <a:custGeom>
              <a:avLst/>
              <a:gdLst/>
              <a:ahLst/>
              <a:cxnLst/>
              <a:rect l="l" t="t" r="r" b="b"/>
              <a:pathLst>
                <a:path w="10517" h="8594" fill="none" extrusionOk="0">
                  <a:moveTo>
                    <a:pt x="8562" y="621"/>
                  </a:moveTo>
                  <a:cubicBezTo>
                    <a:pt x="7911" y="1117"/>
                    <a:pt x="6143" y="528"/>
                    <a:pt x="5243" y="838"/>
                  </a:cubicBezTo>
                  <a:cubicBezTo>
                    <a:pt x="4313" y="1179"/>
                    <a:pt x="3816" y="1862"/>
                    <a:pt x="3599" y="2761"/>
                  </a:cubicBezTo>
                  <a:cubicBezTo>
                    <a:pt x="3351" y="3847"/>
                    <a:pt x="3320" y="4157"/>
                    <a:pt x="2234" y="4623"/>
                  </a:cubicBezTo>
                  <a:cubicBezTo>
                    <a:pt x="1769" y="4809"/>
                    <a:pt x="1272" y="4933"/>
                    <a:pt x="869" y="5243"/>
                  </a:cubicBezTo>
                  <a:cubicBezTo>
                    <a:pt x="94" y="5802"/>
                    <a:pt x="32" y="6639"/>
                    <a:pt x="1" y="7570"/>
                  </a:cubicBezTo>
                  <a:cubicBezTo>
                    <a:pt x="1" y="8594"/>
                    <a:pt x="1583" y="8594"/>
                    <a:pt x="1614" y="7570"/>
                  </a:cubicBezTo>
                  <a:cubicBezTo>
                    <a:pt x="1614" y="6081"/>
                    <a:pt x="2948" y="6267"/>
                    <a:pt x="3940" y="5584"/>
                  </a:cubicBezTo>
                  <a:cubicBezTo>
                    <a:pt x="4344" y="5305"/>
                    <a:pt x="4623" y="4995"/>
                    <a:pt x="4809" y="4623"/>
                  </a:cubicBezTo>
                  <a:cubicBezTo>
                    <a:pt x="4964" y="4592"/>
                    <a:pt x="5088" y="4530"/>
                    <a:pt x="5181" y="4406"/>
                  </a:cubicBezTo>
                  <a:cubicBezTo>
                    <a:pt x="5864" y="3537"/>
                    <a:pt x="7073" y="3413"/>
                    <a:pt x="7849" y="2637"/>
                  </a:cubicBezTo>
                  <a:cubicBezTo>
                    <a:pt x="7942" y="2513"/>
                    <a:pt x="8004" y="2420"/>
                    <a:pt x="8035" y="2296"/>
                  </a:cubicBezTo>
                  <a:cubicBezTo>
                    <a:pt x="8656" y="2296"/>
                    <a:pt x="9152" y="2172"/>
                    <a:pt x="9710" y="1738"/>
                  </a:cubicBezTo>
                  <a:cubicBezTo>
                    <a:pt x="10517" y="1117"/>
                    <a:pt x="9369" y="1"/>
                    <a:pt x="8562" y="62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" name="Google Shape;233;p9"/>
          <p:cNvSpPr/>
          <p:nvPr/>
        </p:nvSpPr>
        <p:spPr>
          <a:xfrm>
            <a:off x="7792588" y="444350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9"/>
          <p:cNvSpPr/>
          <p:nvPr/>
        </p:nvSpPr>
        <p:spPr>
          <a:xfrm>
            <a:off x="398000" y="164460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9"/>
          <p:cNvSpPr/>
          <p:nvPr/>
        </p:nvSpPr>
        <p:spPr>
          <a:xfrm>
            <a:off x="7083038" y="48105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9"/>
          <p:cNvSpPr/>
          <p:nvPr/>
        </p:nvSpPr>
        <p:spPr>
          <a:xfrm>
            <a:off x="1090063" y="303200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9"/>
          <p:cNvSpPr txBox="1">
            <a:spLocks noGrp="1"/>
          </p:cNvSpPr>
          <p:nvPr>
            <p:ph type="title"/>
          </p:nvPr>
        </p:nvSpPr>
        <p:spPr>
          <a:xfrm>
            <a:off x="2529700" y="1622125"/>
            <a:ext cx="4084500" cy="9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7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9"/>
          <p:cNvSpPr txBox="1">
            <a:spLocks noGrp="1"/>
          </p:cNvSpPr>
          <p:nvPr>
            <p:ph type="subTitle" idx="1"/>
          </p:nvPr>
        </p:nvSpPr>
        <p:spPr>
          <a:xfrm>
            <a:off x="2529700" y="2571750"/>
            <a:ext cx="4084500" cy="9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3_2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3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13"/>
          <p:cNvSpPr txBox="1">
            <a:spLocks noGrp="1"/>
          </p:cNvSpPr>
          <p:nvPr>
            <p:ph type="subTitle" idx="1"/>
          </p:nvPr>
        </p:nvSpPr>
        <p:spPr>
          <a:xfrm>
            <a:off x="1696462" y="1697158"/>
            <a:ext cx="24477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endParaRPr/>
          </a:p>
        </p:txBody>
      </p:sp>
      <p:sp>
        <p:nvSpPr>
          <p:cNvPr id="283" name="Google Shape;283;p13"/>
          <p:cNvSpPr txBox="1">
            <a:spLocks noGrp="1"/>
          </p:cNvSpPr>
          <p:nvPr>
            <p:ph type="subTitle" idx="2"/>
          </p:nvPr>
        </p:nvSpPr>
        <p:spPr>
          <a:xfrm>
            <a:off x="1696462" y="2087947"/>
            <a:ext cx="2447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13"/>
          <p:cNvSpPr txBox="1">
            <a:spLocks noGrp="1"/>
          </p:cNvSpPr>
          <p:nvPr>
            <p:ph type="subTitle" idx="3"/>
          </p:nvPr>
        </p:nvSpPr>
        <p:spPr>
          <a:xfrm>
            <a:off x="1696462" y="3365641"/>
            <a:ext cx="24477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subTitle" idx="4"/>
          </p:nvPr>
        </p:nvSpPr>
        <p:spPr>
          <a:xfrm>
            <a:off x="1696462" y="3761300"/>
            <a:ext cx="2447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subTitle" idx="5"/>
          </p:nvPr>
        </p:nvSpPr>
        <p:spPr>
          <a:xfrm>
            <a:off x="4999838" y="1697158"/>
            <a:ext cx="24477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endParaRPr/>
          </a:p>
        </p:txBody>
      </p:sp>
      <p:sp>
        <p:nvSpPr>
          <p:cNvPr id="287" name="Google Shape;287;p13"/>
          <p:cNvSpPr txBox="1">
            <a:spLocks noGrp="1"/>
          </p:cNvSpPr>
          <p:nvPr>
            <p:ph type="subTitle" idx="6"/>
          </p:nvPr>
        </p:nvSpPr>
        <p:spPr>
          <a:xfrm>
            <a:off x="4999838" y="2087948"/>
            <a:ext cx="2447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13"/>
          <p:cNvSpPr txBox="1">
            <a:spLocks noGrp="1"/>
          </p:cNvSpPr>
          <p:nvPr>
            <p:ph type="subTitle" idx="7"/>
          </p:nvPr>
        </p:nvSpPr>
        <p:spPr>
          <a:xfrm>
            <a:off x="4999838" y="3365637"/>
            <a:ext cx="24477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endParaRPr/>
          </a:p>
        </p:txBody>
      </p:sp>
      <p:sp>
        <p:nvSpPr>
          <p:cNvPr id="289" name="Google Shape;289;p13"/>
          <p:cNvSpPr txBox="1">
            <a:spLocks noGrp="1"/>
          </p:cNvSpPr>
          <p:nvPr>
            <p:ph type="subTitle" idx="8"/>
          </p:nvPr>
        </p:nvSpPr>
        <p:spPr>
          <a:xfrm>
            <a:off x="4999838" y="3761300"/>
            <a:ext cx="2447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13"/>
          <p:cNvSpPr txBox="1">
            <a:spLocks noGrp="1"/>
          </p:cNvSpPr>
          <p:nvPr>
            <p:ph type="title" idx="9" hasCustomPrompt="1"/>
          </p:nvPr>
        </p:nvSpPr>
        <p:spPr>
          <a:xfrm>
            <a:off x="2299912" y="1248161"/>
            <a:ext cx="12408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1" name="Google Shape;291;p13"/>
          <p:cNvSpPr txBox="1">
            <a:spLocks noGrp="1"/>
          </p:cNvSpPr>
          <p:nvPr>
            <p:ph type="title" idx="13" hasCustomPrompt="1"/>
          </p:nvPr>
        </p:nvSpPr>
        <p:spPr>
          <a:xfrm>
            <a:off x="2299912" y="2921666"/>
            <a:ext cx="12408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2" name="Google Shape;292;p13"/>
          <p:cNvSpPr txBox="1">
            <a:spLocks noGrp="1"/>
          </p:cNvSpPr>
          <p:nvPr>
            <p:ph type="title" idx="14" hasCustomPrompt="1"/>
          </p:nvPr>
        </p:nvSpPr>
        <p:spPr>
          <a:xfrm>
            <a:off x="5603288" y="1248161"/>
            <a:ext cx="12408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3" name="Google Shape;293;p13"/>
          <p:cNvSpPr txBox="1">
            <a:spLocks noGrp="1"/>
          </p:cNvSpPr>
          <p:nvPr>
            <p:ph type="title" idx="15" hasCustomPrompt="1"/>
          </p:nvPr>
        </p:nvSpPr>
        <p:spPr>
          <a:xfrm>
            <a:off x="5603288" y="2921666"/>
            <a:ext cx="12408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4" name="Google Shape;294;p13"/>
          <p:cNvSpPr/>
          <p:nvPr/>
        </p:nvSpPr>
        <p:spPr>
          <a:xfrm rot="1764316">
            <a:off x="7719559" y="4235056"/>
            <a:ext cx="1146627" cy="566170"/>
          </a:xfrm>
          <a:custGeom>
            <a:avLst/>
            <a:gdLst/>
            <a:ahLst/>
            <a:cxnLst/>
            <a:rect l="l" t="t" r="r" b="b"/>
            <a:pathLst>
              <a:path w="33411" h="27188" extrusionOk="0">
                <a:moveTo>
                  <a:pt x="10380" y="0"/>
                </a:moveTo>
                <a:cubicBezTo>
                  <a:pt x="10064" y="0"/>
                  <a:pt x="9747" y="10"/>
                  <a:pt x="9431" y="30"/>
                </a:cubicBezTo>
                <a:cubicBezTo>
                  <a:pt x="6050" y="279"/>
                  <a:pt x="2544" y="1985"/>
                  <a:pt x="1210" y="5118"/>
                </a:cubicBezTo>
                <a:cubicBezTo>
                  <a:pt x="1" y="7972"/>
                  <a:pt x="807" y="11229"/>
                  <a:pt x="1645" y="14207"/>
                </a:cubicBezTo>
                <a:cubicBezTo>
                  <a:pt x="2420" y="16906"/>
                  <a:pt x="3258" y="19729"/>
                  <a:pt x="5336" y="21590"/>
                </a:cubicBezTo>
                <a:cubicBezTo>
                  <a:pt x="7229" y="23265"/>
                  <a:pt x="9803" y="23855"/>
                  <a:pt x="12285" y="24382"/>
                </a:cubicBezTo>
                <a:cubicBezTo>
                  <a:pt x="16194" y="25220"/>
                  <a:pt x="20133" y="26026"/>
                  <a:pt x="24042" y="26864"/>
                </a:cubicBezTo>
                <a:cubicBezTo>
                  <a:pt x="24791" y="27030"/>
                  <a:pt x="25576" y="27188"/>
                  <a:pt x="26334" y="27188"/>
                </a:cubicBezTo>
                <a:cubicBezTo>
                  <a:pt x="26989" y="27188"/>
                  <a:pt x="27624" y="27071"/>
                  <a:pt x="28199" y="26740"/>
                </a:cubicBezTo>
                <a:cubicBezTo>
                  <a:pt x="29192" y="26182"/>
                  <a:pt x="29781" y="25065"/>
                  <a:pt x="30215" y="23979"/>
                </a:cubicBezTo>
                <a:cubicBezTo>
                  <a:pt x="32387" y="18829"/>
                  <a:pt x="33411" y="11632"/>
                  <a:pt x="31425" y="6204"/>
                </a:cubicBezTo>
                <a:cubicBezTo>
                  <a:pt x="29781" y="1799"/>
                  <a:pt x="23484" y="2915"/>
                  <a:pt x="19389" y="1737"/>
                </a:cubicBezTo>
                <a:cubicBezTo>
                  <a:pt x="16439" y="894"/>
                  <a:pt x="13413" y="0"/>
                  <a:pt x="1038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5" name="Google Shape;295;p13"/>
          <p:cNvGrpSpPr/>
          <p:nvPr/>
        </p:nvGrpSpPr>
        <p:grpSpPr>
          <a:xfrm>
            <a:off x="7828641" y="3997906"/>
            <a:ext cx="996320" cy="927969"/>
            <a:chOff x="3941450" y="1135400"/>
            <a:chExt cx="937625" cy="873300"/>
          </a:xfrm>
        </p:grpSpPr>
        <p:sp>
          <p:nvSpPr>
            <p:cNvPr id="296" name="Google Shape;296;p13"/>
            <p:cNvSpPr/>
            <p:nvPr/>
          </p:nvSpPr>
          <p:spPr>
            <a:xfrm>
              <a:off x="3941450" y="1135400"/>
              <a:ext cx="937625" cy="873300"/>
            </a:xfrm>
            <a:custGeom>
              <a:avLst/>
              <a:gdLst/>
              <a:ahLst/>
              <a:cxnLst/>
              <a:rect l="l" t="t" r="r" b="b"/>
              <a:pathLst>
                <a:path w="37505" h="34932" fill="none" extrusionOk="0">
                  <a:moveTo>
                    <a:pt x="18458" y="14581"/>
                  </a:moveTo>
                  <a:lnTo>
                    <a:pt x="18427" y="14581"/>
                  </a:lnTo>
                  <a:lnTo>
                    <a:pt x="13432" y="9586"/>
                  </a:lnTo>
                  <a:cubicBezTo>
                    <a:pt x="13091" y="9245"/>
                    <a:pt x="12502" y="9245"/>
                    <a:pt x="12160" y="9586"/>
                  </a:cubicBezTo>
                  <a:cubicBezTo>
                    <a:pt x="9958" y="11789"/>
                    <a:pt x="6391" y="11789"/>
                    <a:pt x="4188" y="9586"/>
                  </a:cubicBezTo>
                  <a:cubicBezTo>
                    <a:pt x="1985" y="7415"/>
                    <a:pt x="1985" y="3816"/>
                    <a:pt x="4188" y="1614"/>
                  </a:cubicBezTo>
                  <a:cubicBezTo>
                    <a:pt x="4529" y="1273"/>
                    <a:pt x="4529" y="683"/>
                    <a:pt x="4188" y="342"/>
                  </a:cubicBezTo>
                  <a:cubicBezTo>
                    <a:pt x="3816" y="1"/>
                    <a:pt x="3257" y="1"/>
                    <a:pt x="2885" y="342"/>
                  </a:cubicBezTo>
                  <a:cubicBezTo>
                    <a:pt x="0" y="3258"/>
                    <a:pt x="0" y="7973"/>
                    <a:pt x="2885" y="10889"/>
                  </a:cubicBezTo>
                  <a:cubicBezTo>
                    <a:pt x="5584" y="13588"/>
                    <a:pt x="9834" y="13774"/>
                    <a:pt x="12750" y="11479"/>
                  </a:cubicBezTo>
                  <a:lnTo>
                    <a:pt x="17155" y="15884"/>
                  </a:lnTo>
                  <a:lnTo>
                    <a:pt x="17124" y="15884"/>
                  </a:lnTo>
                  <a:cubicBezTo>
                    <a:pt x="16317" y="16690"/>
                    <a:pt x="16317" y="17993"/>
                    <a:pt x="17124" y="18800"/>
                  </a:cubicBezTo>
                  <a:lnTo>
                    <a:pt x="32448" y="34124"/>
                  </a:lnTo>
                  <a:cubicBezTo>
                    <a:pt x="33255" y="34931"/>
                    <a:pt x="34558" y="34931"/>
                    <a:pt x="35364" y="34124"/>
                  </a:cubicBezTo>
                  <a:lnTo>
                    <a:pt x="36698" y="32822"/>
                  </a:lnTo>
                  <a:cubicBezTo>
                    <a:pt x="37505" y="32015"/>
                    <a:pt x="37505" y="30712"/>
                    <a:pt x="36698" y="29906"/>
                  </a:cubicBezTo>
                  <a:lnTo>
                    <a:pt x="21374" y="14581"/>
                  </a:lnTo>
                  <a:cubicBezTo>
                    <a:pt x="20567" y="13774"/>
                    <a:pt x="19264" y="13774"/>
                    <a:pt x="18458" y="1458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4471900" y="1609250"/>
              <a:ext cx="349800" cy="342050"/>
            </a:xfrm>
            <a:custGeom>
              <a:avLst/>
              <a:gdLst/>
              <a:ahLst/>
              <a:cxnLst/>
              <a:rect l="l" t="t" r="r" b="b"/>
              <a:pathLst>
                <a:path w="13992" h="13682" fill="none" extrusionOk="0">
                  <a:moveTo>
                    <a:pt x="13526" y="11572"/>
                  </a:moveTo>
                  <a:cubicBezTo>
                    <a:pt x="13991" y="12037"/>
                    <a:pt x="13991" y="12782"/>
                    <a:pt x="13526" y="13247"/>
                  </a:cubicBezTo>
                  <a:lnTo>
                    <a:pt x="13526" y="13247"/>
                  </a:lnTo>
                  <a:cubicBezTo>
                    <a:pt x="13061" y="13681"/>
                    <a:pt x="12316" y="13681"/>
                    <a:pt x="11851" y="13247"/>
                  </a:cubicBezTo>
                  <a:lnTo>
                    <a:pt x="1" y="1366"/>
                  </a:lnTo>
                  <a:lnTo>
                    <a:pt x="1" y="1366"/>
                  </a:lnTo>
                  <a:lnTo>
                    <a:pt x="1" y="1366"/>
                  </a:lnTo>
                  <a:lnTo>
                    <a:pt x="993" y="342"/>
                  </a:lnTo>
                  <a:cubicBezTo>
                    <a:pt x="1366" y="1"/>
                    <a:pt x="1955" y="1"/>
                    <a:pt x="2327" y="342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4404425" y="1537900"/>
              <a:ext cx="67500" cy="67500"/>
            </a:xfrm>
            <a:custGeom>
              <a:avLst/>
              <a:gdLst/>
              <a:ahLst/>
              <a:cxnLst/>
              <a:rect l="l" t="t" r="r" b="b"/>
              <a:pathLst>
                <a:path w="2700" h="2700" fill="none" extrusionOk="0">
                  <a:moveTo>
                    <a:pt x="2700" y="1335"/>
                  </a:moveTo>
                  <a:cubicBezTo>
                    <a:pt x="2700" y="2079"/>
                    <a:pt x="2079" y="2700"/>
                    <a:pt x="1335" y="2700"/>
                  </a:cubicBezTo>
                  <a:cubicBezTo>
                    <a:pt x="590" y="2700"/>
                    <a:pt x="1" y="2079"/>
                    <a:pt x="1" y="1335"/>
                  </a:cubicBezTo>
                  <a:cubicBezTo>
                    <a:pt x="1" y="590"/>
                    <a:pt x="590" y="1"/>
                    <a:pt x="1335" y="1"/>
                  </a:cubicBezTo>
                  <a:cubicBezTo>
                    <a:pt x="2079" y="1"/>
                    <a:pt x="2700" y="590"/>
                    <a:pt x="2700" y="133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9" name="Google Shape;299;p13"/>
          <p:cNvSpPr/>
          <p:nvPr/>
        </p:nvSpPr>
        <p:spPr>
          <a:xfrm rot="-1289662">
            <a:off x="328844" y="1138434"/>
            <a:ext cx="1123860" cy="880563"/>
          </a:xfrm>
          <a:custGeom>
            <a:avLst/>
            <a:gdLst/>
            <a:ahLst/>
            <a:cxnLst/>
            <a:rect l="l" t="t" r="r" b="b"/>
            <a:pathLst>
              <a:path w="32760" h="25668" extrusionOk="0">
                <a:moveTo>
                  <a:pt x="19197" y="1"/>
                </a:moveTo>
                <a:cubicBezTo>
                  <a:pt x="18270" y="1"/>
                  <a:pt x="17345" y="76"/>
                  <a:pt x="16442" y="255"/>
                </a:cubicBezTo>
                <a:cubicBezTo>
                  <a:pt x="13557" y="844"/>
                  <a:pt x="11541" y="2829"/>
                  <a:pt x="8656" y="3357"/>
                </a:cubicBezTo>
                <a:cubicBezTo>
                  <a:pt x="6391" y="3791"/>
                  <a:pt x="3848" y="3512"/>
                  <a:pt x="1955" y="4815"/>
                </a:cubicBezTo>
                <a:cubicBezTo>
                  <a:pt x="776" y="5590"/>
                  <a:pt x="1" y="7172"/>
                  <a:pt x="590" y="8444"/>
                </a:cubicBezTo>
                <a:cubicBezTo>
                  <a:pt x="1180" y="9716"/>
                  <a:pt x="2731" y="10119"/>
                  <a:pt x="4096" y="10212"/>
                </a:cubicBezTo>
                <a:cubicBezTo>
                  <a:pt x="5492" y="10275"/>
                  <a:pt x="6950" y="10181"/>
                  <a:pt x="8128" y="10895"/>
                </a:cubicBezTo>
                <a:cubicBezTo>
                  <a:pt x="9959" y="12012"/>
                  <a:pt x="10207" y="14555"/>
                  <a:pt x="9990" y="16696"/>
                </a:cubicBezTo>
                <a:cubicBezTo>
                  <a:pt x="9742" y="18836"/>
                  <a:pt x="9245" y="21101"/>
                  <a:pt x="10238" y="23024"/>
                </a:cubicBezTo>
                <a:cubicBezTo>
                  <a:pt x="11138" y="24749"/>
                  <a:pt x="13145" y="25668"/>
                  <a:pt x="15124" y="25668"/>
                </a:cubicBezTo>
                <a:cubicBezTo>
                  <a:pt x="15602" y="25668"/>
                  <a:pt x="16077" y="25615"/>
                  <a:pt x="16535" y="25506"/>
                </a:cubicBezTo>
                <a:cubicBezTo>
                  <a:pt x="18924" y="24979"/>
                  <a:pt x="20878" y="23304"/>
                  <a:pt x="22429" y="21411"/>
                </a:cubicBezTo>
                <a:cubicBezTo>
                  <a:pt x="23763" y="19798"/>
                  <a:pt x="24942" y="17906"/>
                  <a:pt x="26865" y="17037"/>
                </a:cubicBezTo>
                <a:cubicBezTo>
                  <a:pt x="28292" y="16417"/>
                  <a:pt x="30030" y="16386"/>
                  <a:pt x="31146" y="15300"/>
                </a:cubicBezTo>
                <a:cubicBezTo>
                  <a:pt x="32759" y="13718"/>
                  <a:pt x="32077" y="11050"/>
                  <a:pt x="31270" y="8941"/>
                </a:cubicBezTo>
                <a:cubicBezTo>
                  <a:pt x="30619" y="7203"/>
                  <a:pt x="29968" y="5435"/>
                  <a:pt x="28913" y="3915"/>
                </a:cubicBezTo>
                <a:cubicBezTo>
                  <a:pt x="27827" y="2364"/>
                  <a:pt x="26338" y="1092"/>
                  <a:pt x="24508" y="658"/>
                </a:cubicBezTo>
                <a:cubicBezTo>
                  <a:pt x="22825" y="289"/>
                  <a:pt x="21007" y="1"/>
                  <a:pt x="191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0" name="Google Shape;300;p13"/>
          <p:cNvGrpSpPr/>
          <p:nvPr/>
        </p:nvGrpSpPr>
        <p:grpSpPr>
          <a:xfrm>
            <a:off x="359131" y="1045927"/>
            <a:ext cx="1063300" cy="1065625"/>
            <a:chOff x="2406650" y="2182375"/>
            <a:chExt cx="1063300" cy="1065625"/>
          </a:xfrm>
        </p:grpSpPr>
        <p:sp>
          <p:nvSpPr>
            <p:cNvPr id="301" name="Google Shape;301;p13"/>
            <p:cNvSpPr/>
            <p:nvPr/>
          </p:nvSpPr>
          <p:spPr>
            <a:xfrm>
              <a:off x="3094550" y="2182375"/>
              <a:ext cx="150475" cy="211750"/>
            </a:xfrm>
            <a:custGeom>
              <a:avLst/>
              <a:gdLst/>
              <a:ahLst/>
              <a:cxnLst/>
              <a:rect l="l" t="t" r="r" b="b"/>
              <a:pathLst>
                <a:path w="6019" h="8470" fill="none" extrusionOk="0">
                  <a:moveTo>
                    <a:pt x="4561" y="1"/>
                  </a:moveTo>
                  <a:lnTo>
                    <a:pt x="4561" y="1"/>
                  </a:lnTo>
                  <a:lnTo>
                    <a:pt x="6019" y="3103"/>
                  </a:lnTo>
                  <a:cubicBezTo>
                    <a:pt x="3941" y="5181"/>
                    <a:pt x="3816" y="6298"/>
                    <a:pt x="3413" y="7632"/>
                  </a:cubicBezTo>
                  <a:cubicBezTo>
                    <a:pt x="3382" y="7632"/>
                    <a:pt x="3320" y="7632"/>
                    <a:pt x="3289" y="7632"/>
                  </a:cubicBezTo>
                  <a:cubicBezTo>
                    <a:pt x="3227" y="7632"/>
                    <a:pt x="3134" y="7632"/>
                    <a:pt x="3072" y="7601"/>
                  </a:cubicBezTo>
                  <a:cubicBezTo>
                    <a:pt x="2979" y="7601"/>
                    <a:pt x="2917" y="7601"/>
                    <a:pt x="2855" y="7601"/>
                  </a:cubicBezTo>
                  <a:cubicBezTo>
                    <a:pt x="2793" y="7601"/>
                    <a:pt x="2762" y="7601"/>
                    <a:pt x="2700" y="7601"/>
                  </a:cubicBezTo>
                  <a:cubicBezTo>
                    <a:pt x="2638" y="7601"/>
                    <a:pt x="2607" y="7601"/>
                    <a:pt x="2545" y="7601"/>
                  </a:cubicBezTo>
                  <a:cubicBezTo>
                    <a:pt x="2514" y="7601"/>
                    <a:pt x="2483" y="7601"/>
                    <a:pt x="2420" y="7601"/>
                  </a:cubicBezTo>
                  <a:cubicBezTo>
                    <a:pt x="2296" y="7632"/>
                    <a:pt x="2172" y="7632"/>
                    <a:pt x="2079" y="7632"/>
                  </a:cubicBezTo>
                  <a:cubicBezTo>
                    <a:pt x="2048" y="7663"/>
                    <a:pt x="2017" y="7663"/>
                    <a:pt x="2017" y="7663"/>
                  </a:cubicBezTo>
                  <a:cubicBezTo>
                    <a:pt x="1862" y="7663"/>
                    <a:pt x="1738" y="7694"/>
                    <a:pt x="1614" y="7725"/>
                  </a:cubicBezTo>
                  <a:cubicBezTo>
                    <a:pt x="1583" y="7725"/>
                    <a:pt x="1583" y="7725"/>
                    <a:pt x="1583" y="7725"/>
                  </a:cubicBezTo>
                  <a:cubicBezTo>
                    <a:pt x="1459" y="7787"/>
                    <a:pt x="1304" y="7818"/>
                    <a:pt x="1180" y="7849"/>
                  </a:cubicBezTo>
                  <a:cubicBezTo>
                    <a:pt x="1180" y="7849"/>
                    <a:pt x="1149" y="7880"/>
                    <a:pt x="1149" y="7880"/>
                  </a:cubicBezTo>
                  <a:cubicBezTo>
                    <a:pt x="1025" y="7911"/>
                    <a:pt x="900" y="7973"/>
                    <a:pt x="807" y="8004"/>
                  </a:cubicBezTo>
                  <a:cubicBezTo>
                    <a:pt x="776" y="8035"/>
                    <a:pt x="745" y="8035"/>
                    <a:pt x="714" y="8066"/>
                  </a:cubicBezTo>
                  <a:cubicBezTo>
                    <a:pt x="621" y="8097"/>
                    <a:pt x="528" y="8159"/>
                    <a:pt x="435" y="8190"/>
                  </a:cubicBezTo>
                  <a:cubicBezTo>
                    <a:pt x="373" y="8222"/>
                    <a:pt x="342" y="8253"/>
                    <a:pt x="280" y="8284"/>
                  </a:cubicBezTo>
                  <a:cubicBezTo>
                    <a:pt x="218" y="8315"/>
                    <a:pt x="156" y="8377"/>
                    <a:pt x="94" y="8408"/>
                  </a:cubicBezTo>
                  <a:cubicBezTo>
                    <a:pt x="63" y="8439"/>
                    <a:pt x="32" y="8439"/>
                    <a:pt x="1" y="8470"/>
                  </a:cubicBezTo>
                  <a:cubicBezTo>
                    <a:pt x="342" y="5709"/>
                    <a:pt x="2017" y="2545"/>
                    <a:pt x="456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2406650" y="2384800"/>
              <a:ext cx="677075" cy="339700"/>
            </a:xfrm>
            <a:custGeom>
              <a:avLst/>
              <a:gdLst/>
              <a:ahLst/>
              <a:cxnLst/>
              <a:rect l="l" t="t" r="r" b="b"/>
              <a:pathLst>
                <a:path w="27083" h="13588" fill="none" extrusionOk="0">
                  <a:moveTo>
                    <a:pt x="25842" y="2451"/>
                  </a:moveTo>
                  <a:cubicBezTo>
                    <a:pt x="25842" y="2513"/>
                    <a:pt x="25811" y="2575"/>
                    <a:pt x="25780" y="2637"/>
                  </a:cubicBezTo>
                  <a:cubicBezTo>
                    <a:pt x="25749" y="2730"/>
                    <a:pt x="25749" y="2792"/>
                    <a:pt x="25718" y="2885"/>
                  </a:cubicBezTo>
                  <a:cubicBezTo>
                    <a:pt x="25687" y="2947"/>
                    <a:pt x="25687" y="3010"/>
                    <a:pt x="25656" y="3072"/>
                  </a:cubicBezTo>
                  <a:cubicBezTo>
                    <a:pt x="25656" y="3134"/>
                    <a:pt x="25624" y="3227"/>
                    <a:pt x="25593" y="3289"/>
                  </a:cubicBezTo>
                  <a:cubicBezTo>
                    <a:pt x="25593" y="3351"/>
                    <a:pt x="25593" y="3413"/>
                    <a:pt x="25562" y="3506"/>
                  </a:cubicBezTo>
                  <a:cubicBezTo>
                    <a:pt x="25562" y="3506"/>
                    <a:pt x="25562" y="3537"/>
                    <a:pt x="25562" y="3568"/>
                  </a:cubicBezTo>
                  <a:cubicBezTo>
                    <a:pt x="24601" y="3289"/>
                    <a:pt x="23577" y="3165"/>
                    <a:pt x="22491" y="3165"/>
                  </a:cubicBezTo>
                  <a:cubicBezTo>
                    <a:pt x="16349" y="3196"/>
                    <a:pt x="8594" y="7166"/>
                    <a:pt x="2265" y="13588"/>
                  </a:cubicBezTo>
                  <a:lnTo>
                    <a:pt x="1" y="11323"/>
                  </a:lnTo>
                  <a:lnTo>
                    <a:pt x="1" y="11323"/>
                  </a:lnTo>
                  <a:cubicBezTo>
                    <a:pt x="7012" y="4281"/>
                    <a:pt x="15418" y="31"/>
                    <a:pt x="22522" y="0"/>
                  </a:cubicBezTo>
                  <a:cubicBezTo>
                    <a:pt x="24166" y="0"/>
                    <a:pt x="25718" y="249"/>
                    <a:pt x="27083" y="714"/>
                  </a:cubicBezTo>
                  <a:cubicBezTo>
                    <a:pt x="27083" y="714"/>
                    <a:pt x="27083" y="714"/>
                    <a:pt x="27051" y="745"/>
                  </a:cubicBezTo>
                  <a:cubicBezTo>
                    <a:pt x="27020" y="776"/>
                    <a:pt x="26958" y="838"/>
                    <a:pt x="26927" y="869"/>
                  </a:cubicBezTo>
                  <a:cubicBezTo>
                    <a:pt x="26865" y="931"/>
                    <a:pt x="26803" y="993"/>
                    <a:pt x="26772" y="1024"/>
                  </a:cubicBezTo>
                  <a:cubicBezTo>
                    <a:pt x="26710" y="1086"/>
                    <a:pt x="26679" y="1148"/>
                    <a:pt x="26617" y="1179"/>
                  </a:cubicBezTo>
                  <a:cubicBezTo>
                    <a:pt x="26586" y="1241"/>
                    <a:pt x="26524" y="1303"/>
                    <a:pt x="26493" y="1365"/>
                  </a:cubicBezTo>
                  <a:cubicBezTo>
                    <a:pt x="26462" y="1427"/>
                    <a:pt x="26400" y="1458"/>
                    <a:pt x="26369" y="1520"/>
                  </a:cubicBezTo>
                  <a:cubicBezTo>
                    <a:pt x="26338" y="1583"/>
                    <a:pt x="26276" y="1645"/>
                    <a:pt x="26245" y="1707"/>
                  </a:cubicBezTo>
                  <a:cubicBezTo>
                    <a:pt x="26214" y="1769"/>
                    <a:pt x="26183" y="1831"/>
                    <a:pt x="26152" y="1862"/>
                  </a:cubicBezTo>
                  <a:cubicBezTo>
                    <a:pt x="26121" y="1955"/>
                    <a:pt x="26059" y="2017"/>
                    <a:pt x="26028" y="2079"/>
                  </a:cubicBezTo>
                  <a:cubicBezTo>
                    <a:pt x="25997" y="2141"/>
                    <a:pt x="25966" y="2203"/>
                    <a:pt x="25935" y="2265"/>
                  </a:cubicBezTo>
                  <a:cubicBezTo>
                    <a:pt x="25904" y="2327"/>
                    <a:pt x="25873" y="2389"/>
                    <a:pt x="25842" y="245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2934025" y="2567825"/>
              <a:ext cx="380025" cy="680175"/>
            </a:xfrm>
            <a:custGeom>
              <a:avLst/>
              <a:gdLst/>
              <a:ahLst/>
              <a:cxnLst/>
              <a:rect l="l" t="t" r="r" b="b"/>
              <a:pathLst>
                <a:path w="15201" h="27207" fill="none" extrusionOk="0">
                  <a:moveTo>
                    <a:pt x="2234" y="27206"/>
                  </a:moveTo>
                  <a:lnTo>
                    <a:pt x="2234" y="27206"/>
                  </a:lnTo>
                  <a:lnTo>
                    <a:pt x="0" y="24942"/>
                  </a:lnTo>
                  <a:cubicBezTo>
                    <a:pt x="7601" y="17279"/>
                    <a:pt x="11602" y="7756"/>
                    <a:pt x="9834" y="1552"/>
                  </a:cubicBezTo>
                  <a:cubicBezTo>
                    <a:pt x="9865" y="1552"/>
                    <a:pt x="9896" y="1552"/>
                    <a:pt x="9896" y="1552"/>
                  </a:cubicBezTo>
                  <a:cubicBezTo>
                    <a:pt x="9958" y="1552"/>
                    <a:pt x="10051" y="1521"/>
                    <a:pt x="10113" y="1521"/>
                  </a:cubicBezTo>
                  <a:cubicBezTo>
                    <a:pt x="10175" y="1490"/>
                    <a:pt x="10268" y="1490"/>
                    <a:pt x="10330" y="1458"/>
                  </a:cubicBezTo>
                  <a:cubicBezTo>
                    <a:pt x="10393" y="1458"/>
                    <a:pt x="10455" y="1427"/>
                    <a:pt x="10517" y="1396"/>
                  </a:cubicBezTo>
                  <a:cubicBezTo>
                    <a:pt x="10610" y="1396"/>
                    <a:pt x="10672" y="1365"/>
                    <a:pt x="10734" y="1334"/>
                  </a:cubicBezTo>
                  <a:cubicBezTo>
                    <a:pt x="10796" y="1303"/>
                    <a:pt x="10858" y="1272"/>
                    <a:pt x="10920" y="1272"/>
                  </a:cubicBezTo>
                  <a:cubicBezTo>
                    <a:pt x="11013" y="1241"/>
                    <a:pt x="11075" y="1210"/>
                    <a:pt x="11137" y="1179"/>
                  </a:cubicBezTo>
                  <a:cubicBezTo>
                    <a:pt x="11199" y="1148"/>
                    <a:pt x="11261" y="1117"/>
                    <a:pt x="11323" y="1086"/>
                  </a:cubicBezTo>
                  <a:cubicBezTo>
                    <a:pt x="11385" y="1055"/>
                    <a:pt x="11447" y="993"/>
                    <a:pt x="11509" y="962"/>
                  </a:cubicBezTo>
                  <a:cubicBezTo>
                    <a:pt x="11571" y="931"/>
                    <a:pt x="11633" y="900"/>
                    <a:pt x="11695" y="869"/>
                  </a:cubicBezTo>
                  <a:cubicBezTo>
                    <a:pt x="11757" y="838"/>
                    <a:pt x="11820" y="776"/>
                    <a:pt x="11882" y="745"/>
                  </a:cubicBezTo>
                  <a:cubicBezTo>
                    <a:pt x="11913" y="714"/>
                    <a:pt x="11975" y="652"/>
                    <a:pt x="12037" y="621"/>
                  </a:cubicBezTo>
                  <a:cubicBezTo>
                    <a:pt x="12099" y="590"/>
                    <a:pt x="12161" y="528"/>
                    <a:pt x="12192" y="466"/>
                  </a:cubicBezTo>
                  <a:cubicBezTo>
                    <a:pt x="12254" y="435"/>
                    <a:pt x="12316" y="404"/>
                    <a:pt x="12347" y="342"/>
                  </a:cubicBezTo>
                  <a:cubicBezTo>
                    <a:pt x="12409" y="311"/>
                    <a:pt x="12471" y="249"/>
                    <a:pt x="12502" y="187"/>
                  </a:cubicBezTo>
                  <a:cubicBezTo>
                    <a:pt x="12564" y="156"/>
                    <a:pt x="12595" y="94"/>
                    <a:pt x="12657" y="63"/>
                  </a:cubicBezTo>
                  <a:cubicBezTo>
                    <a:pt x="12657" y="32"/>
                    <a:pt x="12657" y="32"/>
                    <a:pt x="12688" y="0"/>
                  </a:cubicBezTo>
                  <a:cubicBezTo>
                    <a:pt x="15201" y="7291"/>
                    <a:pt x="10920" y="18458"/>
                    <a:pt x="2234" y="2720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258975" y="2411175"/>
              <a:ext cx="210975" cy="146600"/>
            </a:xfrm>
            <a:custGeom>
              <a:avLst/>
              <a:gdLst/>
              <a:ahLst/>
              <a:cxnLst/>
              <a:rect l="l" t="t" r="r" b="b"/>
              <a:pathLst>
                <a:path w="8439" h="5864" fill="none" extrusionOk="0">
                  <a:moveTo>
                    <a:pt x="0" y="5863"/>
                  </a:moveTo>
                  <a:cubicBezTo>
                    <a:pt x="31" y="5832"/>
                    <a:pt x="62" y="5801"/>
                    <a:pt x="93" y="5739"/>
                  </a:cubicBezTo>
                  <a:cubicBezTo>
                    <a:pt x="124" y="5708"/>
                    <a:pt x="124" y="5677"/>
                    <a:pt x="155" y="5646"/>
                  </a:cubicBezTo>
                  <a:cubicBezTo>
                    <a:pt x="217" y="5553"/>
                    <a:pt x="280" y="5429"/>
                    <a:pt x="311" y="5336"/>
                  </a:cubicBezTo>
                  <a:cubicBezTo>
                    <a:pt x="342" y="5336"/>
                    <a:pt x="342" y="5305"/>
                    <a:pt x="342" y="5274"/>
                  </a:cubicBezTo>
                  <a:cubicBezTo>
                    <a:pt x="404" y="5150"/>
                    <a:pt x="466" y="5026"/>
                    <a:pt x="528" y="4902"/>
                  </a:cubicBezTo>
                  <a:cubicBezTo>
                    <a:pt x="528" y="4871"/>
                    <a:pt x="559" y="4839"/>
                    <a:pt x="559" y="4808"/>
                  </a:cubicBezTo>
                  <a:cubicBezTo>
                    <a:pt x="590" y="4715"/>
                    <a:pt x="621" y="4622"/>
                    <a:pt x="652" y="4529"/>
                  </a:cubicBezTo>
                  <a:cubicBezTo>
                    <a:pt x="683" y="4498"/>
                    <a:pt x="683" y="4436"/>
                    <a:pt x="683" y="4405"/>
                  </a:cubicBezTo>
                  <a:cubicBezTo>
                    <a:pt x="714" y="4312"/>
                    <a:pt x="745" y="4219"/>
                    <a:pt x="745" y="4126"/>
                  </a:cubicBezTo>
                  <a:cubicBezTo>
                    <a:pt x="776" y="4095"/>
                    <a:pt x="776" y="4033"/>
                    <a:pt x="776" y="3971"/>
                  </a:cubicBezTo>
                  <a:cubicBezTo>
                    <a:pt x="807" y="3878"/>
                    <a:pt x="807" y="3785"/>
                    <a:pt x="838" y="3692"/>
                  </a:cubicBezTo>
                  <a:cubicBezTo>
                    <a:pt x="838" y="3661"/>
                    <a:pt x="838" y="3630"/>
                    <a:pt x="838" y="3568"/>
                  </a:cubicBezTo>
                  <a:cubicBezTo>
                    <a:pt x="869" y="3444"/>
                    <a:pt x="869" y="3288"/>
                    <a:pt x="869" y="3164"/>
                  </a:cubicBezTo>
                  <a:cubicBezTo>
                    <a:pt x="869" y="2947"/>
                    <a:pt x="838" y="2730"/>
                    <a:pt x="807" y="2544"/>
                  </a:cubicBezTo>
                  <a:cubicBezTo>
                    <a:pt x="807" y="2513"/>
                    <a:pt x="807" y="2482"/>
                    <a:pt x="807" y="2451"/>
                  </a:cubicBezTo>
                  <a:cubicBezTo>
                    <a:pt x="2141" y="2048"/>
                    <a:pt x="2699" y="2110"/>
                    <a:pt x="4809" y="0"/>
                  </a:cubicBezTo>
                  <a:lnTo>
                    <a:pt x="8438" y="1272"/>
                  </a:lnTo>
                  <a:cubicBezTo>
                    <a:pt x="5925" y="3816"/>
                    <a:pt x="2761" y="5522"/>
                    <a:pt x="0" y="586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071300" y="2404950"/>
              <a:ext cx="173725" cy="174525"/>
            </a:xfrm>
            <a:custGeom>
              <a:avLst/>
              <a:gdLst/>
              <a:ahLst/>
              <a:cxnLst/>
              <a:rect l="l" t="t" r="r" b="b"/>
              <a:pathLst>
                <a:path w="6949" h="6981" fill="none" extrusionOk="0">
                  <a:moveTo>
                    <a:pt x="4902" y="3755"/>
                  </a:moveTo>
                  <a:cubicBezTo>
                    <a:pt x="4871" y="3817"/>
                    <a:pt x="4871" y="3879"/>
                    <a:pt x="4839" y="3941"/>
                  </a:cubicBezTo>
                  <a:cubicBezTo>
                    <a:pt x="4839" y="3972"/>
                    <a:pt x="4808" y="4003"/>
                    <a:pt x="4808" y="4034"/>
                  </a:cubicBezTo>
                  <a:cubicBezTo>
                    <a:pt x="4777" y="4096"/>
                    <a:pt x="4746" y="4158"/>
                    <a:pt x="4715" y="4220"/>
                  </a:cubicBezTo>
                  <a:cubicBezTo>
                    <a:pt x="4715" y="4251"/>
                    <a:pt x="4684" y="4251"/>
                    <a:pt x="4684" y="4282"/>
                  </a:cubicBezTo>
                  <a:cubicBezTo>
                    <a:pt x="4622" y="4375"/>
                    <a:pt x="4560" y="4437"/>
                    <a:pt x="4498" y="4499"/>
                  </a:cubicBezTo>
                  <a:cubicBezTo>
                    <a:pt x="4436" y="4592"/>
                    <a:pt x="4343" y="4623"/>
                    <a:pt x="4281" y="4685"/>
                  </a:cubicBezTo>
                  <a:cubicBezTo>
                    <a:pt x="4250" y="4685"/>
                    <a:pt x="4250" y="4716"/>
                    <a:pt x="4250" y="4716"/>
                  </a:cubicBezTo>
                  <a:cubicBezTo>
                    <a:pt x="4002" y="4840"/>
                    <a:pt x="3754" y="4933"/>
                    <a:pt x="3475" y="4933"/>
                  </a:cubicBezTo>
                  <a:lnTo>
                    <a:pt x="3475" y="4933"/>
                  </a:lnTo>
                  <a:cubicBezTo>
                    <a:pt x="3195" y="4933"/>
                    <a:pt x="2947" y="4840"/>
                    <a:pt x="2730" y="4716"/>
                  </a:cubicBezTo>
                  <a:cubicBezTo>
                    <a:pt x="2699" y="4716"/>
                    <a:pt x="2699" y="4716"/>
                    <a:pt x="2668" y="4685"/>
                  </a:cubicBezTo>
                  <a:cubicBezTo>
                    <a:pt x="2606" y="4654"/>
                    <a:pt x="2513" y="4592"/>
                    <a:pt x="2451" y="4530"/>
                  </a:cubicBezTo>
                  <a:cubicBezTo>
                    <a:pt x="2172" y="4251"/>
                    <a:pt x="2017" y="3879"/>
                    <a:pt x="2017" y="3506"/>
                  </a:cubicBezTo>
                  <a:cubicBezTo>
                    <a:pt x="2017" y="3103"/>
                    <a:pt x="2172" y="2762"/>
                    <a:pt x="2451" y="2483"/>
                  </a:cubicBezTo>
                  <a:cubicBezTo>
                    <a:pt x="2978" y="1924"/>
                    <a:pt x="3940" y="1924"/>
                    <a:pt x="4498" y="2483"/>
                  </a:cubicBezTo>
                  <a:cubicBezTo>
                    <a:pt x="4560" y="2545"/>
                    <a:pt x="4622" y="2607"/>
                    <a:pt x="4684" y="2700"/>
                  </a:cubicBezTo>
                  <a:cubicBezTo>
                    <a:pt x="4684" y="2700"/>
                    <a:pt x="4684" y="2731"/>
                    <a:pt x="4715" y="2762"/>
                  </a:cubicBezTo>
                  <a:cubicBezTo>
                    <a:pt x="4746" y="2824"/>
                    <a:pt x="4777" y="2886"/>
                    <a:pt x="4808" y="2948"/>
                  </a:cubicBezTo>
                  <a:cubicBezTo>
                    <a:pt x="4808" y="2979"/>
                    <a:pt x="4808" y="3010"/>
                    <a:pt x="4839" y="3041"/>
                  </a:cubicBezTo>
                  <a:cubicBezTo>
                    <a:pt x="4839" y="3103"/>
                    <a:pt x="4871" y="3165"/>
                    <a:pt x="4902" y="3196"/>
                  </a:cubicBezTo>
                  <a:cubicBezTo>
                    <a:pt x="4933" y="3382"/>
                    <a:pt x="4933" y="3568"/>
                    <a:pt x="4902" y="3755"/>
                  </a:cubicBezTo>
                  <a:close/>
                  <a:moveTo>
                    <a:pt x="6887" y="2793"/>
                  </a:moveTo>
                  <a:cubicBezTo>
                    <a:pt x="6608" y="1428"/>
                    <a:pt x="5522" y="342"/>
                    <a:pt x="4157" y="94"/>
                  </a:cubicBezTo>
                  <a:lnTo>
                    <a:pt x="4157" y="94"/>
                  </a:lnTo>
                  <a:cubicBezTo>
                    <a:pt x="3940" y="32"/>
                    <a:pt x="3692" y="1"/>
                    <a:pt x="3475" y="1"/>
                  </a:cubicBezTo>
                  <a:cubicBezTo>
                    <a:pt x="1644" y="32"/>
                    <a:pt x="124" y="1428"/>
                    <a:pt x="0" y="3227"/>
                  </a:cubicBezTo>
                  <a:lnTo>
                    <a:pt x="0" y="3258"/>
                  </a:lnTo>
                  <a:cubicBezTo>
                    <a:pt x="0" y="3320"/>
                    <a:pt x="0" y="3413"/>
                    <a:pt x="0" y="3506"/>
                  </a:cubicBezTo>
                  <a:cubicBezTo>
                    <a:pt x="0" y="5430"/>
                    <a:pt x="1551" y="6981"/>
                    <a:pt x="3475" y="6950"/>
                  </a:cubicBezTo>
                  <a:cubicBezTo>
                    <a:pt x="3568" y="6950"/>
                    <a:pt x="3661" y="6950"/>
                    <a:pt x="3754" y="6950"/>
                  </a:cubicBezTo>
                  <a:cubicBezTo>
                    <a:pt x="5553" y="6795"/>
                    <a:pt x="6949" y="5275"/>
                    <a:pt x="6949" y="3475"/>
                  </a:cubicBezTo>
                  <a:cubicBezTo>
                    <a:pt x="6949" y="3258"/>
                    <a:pt x="6918" y="3010"/>
                    <a:pt x="6887" y="2793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6" name="Google Shape;306;p13"/>
          <p:cNvSpPr/>
          <p:nvPr/>
        </p:nvSpPr>
        <p:spPr>
          <a:xfrm rot="3392899">
            <a:off x="7876494" y="671270"/>
            <a:ext cx="1008163" cy="518493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7" name="Google Shape;307;p13"/>
          <p:cNvGrpSpPr/>
          <p:nvPr/>
        </p:nvGrpSpPr>
        <p:grpSpPr>
          <a:xfrm>
            <a:off x="8028850" y="434100"/>
            <a:ext cx="703450" cy="865525"/>
            <a:chOff x="4002700" y="246650"/>
            <a:chExt cx="703450" cy="865525"/>
          </a:xfrm>
        </p:grpSpPr>
        <p:sp>
          <p:nvSpPr>
            <p:cNvPr id="308" name="Google Shape;308;p13"/>
            <p:cNvSpPr/>
            <p:nvPr/>
          </p:nvSpPr>
          <p:spPr>
            <a:xfrm>
              <a:off x="4118250" y="500250"/>
              <a:ext cx="472325" cy="448275"/>
            </a:xfrm>
            <a:custGeom>
              <a:avLst/>
              <a:gdLst/>
              <a:ahLst/>
              <a:cxnLst/>
              <a:rect l="l" t="t" r="r" b="b"/>
              <a:pathLst>
                <a:path w="18893" h="17931" fill="none" extrusionOk="0">
                  <a:moveTo>
                    <a:pt x="6143" y="17931"/>
                  </a:moveTo>
                  <a:lnTo>
                    <a:pt x="1" y="7507"/>
                  </a:lnTo>
                  <a:lnTo>
                    <a:pt x="12751" y="0"/>
                  </a:lnTo>
                  <a:lnTo>
                    <a:pt x="18893" y="104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4111275" y="356000"/>
              <a:ext cx="107825" cy="93075"/>
            </a:xfrm>
            <a:custGeom>
              <a:avLst/>
              <a:gdLst/>
              <a:ahLst/>
              <a:cxnLst/>
              <a:rect l="l" t="t" r="r" b="b"/>
              <a:pathLst>
                <a:path w="4313" h="3723" fill="none" extrusionOk="0">
                  <a:moveTo>
                    <a:pt x="1" y="1924"/>
                  </a:moveTo>
                  <a:lnTo>
                    <a:pt x="3258" y="0"/>
                  </a:lnTo>
                  <a:lnTo>
                    <a:pt x="4313" y="1800"/>
                  </a:lnTo>
                  <a:lnTo>
                    <a:pt x="1056" y="37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4176425" y="598725"/>
              <a:ext cx="345150" cy="232700"/>
            </a:xfrm>
            <a:custGeom>
              <a:avLst/>
              <a:gdLst/>
              <a:ahLst/>
              <a:cxnLst/>
              <a:rect l="l" t="t" r="r" b="b"/>
              <a:pathLst>
                <a:path w="13806" h="9308" fill="none" extrusionOk="0">
                  <a:moveTo>
                    <a:pt x="1" y="7508"/>
                  </a:moveTo>
                  <a:lnTo>
                    <a:pt x="12750" y="1"/>
                  </a:lnTo>
                  <a:lnTo>
                    <a:pt x="13805" y="1800"/>
                  </a:lnTo>
                  <a:lnTo>
                    <a:pt x="1055" y="9307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4002700" y="337375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373" y="10114"/>
                  </a:moveTo>
                  <a:cubicBezTo>
                    <a:pt x="1" y="9462"/>
                    <a:pt x="156" y="8656"/>
                    <a:pt x="714" y="8315"/>
                  </a:cubicBezTo>
                  <a:lnTo>
                    <a:pt x="14302" y="342"/>
                  </a:lnTo>
                  <a:cubicBezTo>
                    <a:pt x="14860" y="1"/>
                    <a:pt x="15667" y="249"/>
                    <a:pt x="16039" y="900"/>
                  </a:cubicBezTo>
                  <a:lnTo>
                    <a:pt x="17652" y="3661"/>
                  </a:lnTo>
                  <a:cubicBezTo>
                    <a:pt x="18024" y="4313"/>
                    <a:pt x="17869" y="5119"/>
                    <a:pt x="17311" y="5461"/>
                  </a:cubicBezTo>
                  <a:lnTo>
                    <a:pt x="3723" y="13433"/>
                  </a:lnTo>
                  <a:cubicBezTo>
                    <a:pt x="3165" y="13774"/>
                    <a:pt x="2358" y="13526"/>
                    <a:pt x="1986" y="1287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4255525" y="767800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17652" y="3630"/>
                  </a:moveTo>
                  <a:cubicBezTo>
                    <a:pt x="18024" y="4282"/>
                    <a:pt x="17869" y="5088"/>
                    <a:pt x="17311" y="5429"/>
                  </a:cubicBezTo>
                  <a:lnTo>
                    <a:pt x="3723" y="13433"/>
                  </a:lnTo>
                  <a:cubicBezTo>
                    <a:pt x="3165" y="13774"/>
                    <a:pt x="2358" y="13495"/>
                    <a:pt x="1986" y="12844"/>
                  </a:cubicBezTo>
                  <a:lnTo>
                    <a:pt x="373" y="10114"/>
                  </a:lnTo>
                  <a:cubicBezTo>
                    <a:pt x="1" y="9462"/>
                    <a:pt x="156" y="8656"/>
                    <a:pt x="714" y="8314"/>
                  </a:cubicBezTo>
                  <a:lnTo>
                    <a:pt x="14302" y="311"/>
                  </a:lnTo>
                  <a:cubicBezTo>
                    <a:pt x="14860" y="1"/>
                    <a:pt x="15667" y="249"/>
                    <a:pt x="16039" y="90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4120600" y="259825"/>
              <a:ext cx="65925" cy="86100"/>
            </a:xfrm>
            <a:custGeom>
              <a:avLst/>
              <a:gdLst/>
              <a:ahLst/>
              <a:cxnLst/>
              <a:rect l="l" t="t" r="r" b="b"/>
              <a:pathLst>
                <a:path w="2637" h="3444" fill="none" extrusionOk="0">
                  <a:moveTo>
                    <a:pt x="0" y="559"/>
                  </a:moveTo>
                  <a:lnTo>
                    <a:pt x="1675" y="3444"/>
                  </a:lnTo>
                  <a:lnTo>
                    <a:pt x="2637" y="2886"/>
                  </a:lnTo>
                  <a:lnTo>
                    <a:pt x="931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4062425" y="293950"/>
              <a:ext cx="66725" cy="86100"/>
            </a:xfrm>
            <a:custGeom>
              <a:avLst/>
              <a:gdLst/>
              <a:ahLst/>
              <a:cxnLst/>
              <a:rect l="l" t="t" r="r" b="b"/>
              <a:pathLst>
                <a:path w="2669" h="3444" fill="none" extrusionOk="0">
                  <a:moveTo>
                    <a:pt x="0" y="559"/>
                  </a:moveTo>
                  <a:lnTo>
                    <a:pt x="1676" y="3444"/>
                  </a:lnTo>
                  <a:lnTo>
                    <a:pt x="2668" y="2886"/>
                  </a:lnTo>
                  <a:lnTo>
                    <a:pt x="962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4086475" y="273775"/>
              <a:ext cx="76025" cy="92325"/>
            </a:xfrm>
            <a:custGeom>
              <a:avLst/>
              <a:gdLst/>
              <a:ahLst/>
              <a:cxnLst/>
              <a:rect l="l" t="t" r="r" b="b"/>
              <a:pathLst>
                <a:path w="3041" h="3693" fill="none" extrusionOk="0">
                  <a:moveTo>
                    <a:pt x="0" y="808"/>
                  </a:moveTo>
                  <a:lnTo>
                    <a:pt x="1706" y="3693"/>
                  </a:lnTo>
                  <a:lnTo>
                    <a:pt x="3040" y="2886"/>
                  </a:lnTo>
                  <a:lnTo>
                    <a:pt x="1365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4143850" y="246650"/>
              <a:ext cx="64400" cy="85325"/>
            </a:xfrm>
            <a:custGeom>
              <a:avLst/>
              <a:gdLst/>
              <a:ahLst/>
              <a:cxnLst/>
              <a:rect l="l" t="t" r="r" b="b"/>
              <a:pathLst>
                <a:path w="2576" h="3413" fill="none" extrusionOk="0">
                  <a:moveTo>
                    <a:pt x="1" y="528"/>
                  </a:moveTo>
                  <a:lnTo>
                    <a:pt x="1707" y="3413"/>
                  </a:lnTo>
                  <a:lnTo>
                    <a:pt x="2482" y="2978"/>
                  </a:lnTo>
                  <a:lnTo>
                    <a:pt x="2575" y="2885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4036825" y="307900"/>
              <a:ext cx="67500" cy="86900"/>
            </a:xfrm>
            <a:custGeom>
              <a:avLst/>
              <a:gdLst/>
              <a:ahLst/>
              <a:cxnLst/>
              <a:rect l="l" t="t" r="r" b="b"/>
              <a:pathLst>
                <a:path w="2700" h="3476" fill="none" extrusionOk="0">
                  <a:moveTo>
                    <a:pt x="1" y="621"/>
                  </a:moveTo>
                  <a:lnTo>
                    <a:pt x="1707" y="3475"/>
                  </a:lnTo>
                  <a:lnTo>
                    <a:pt x="1831" y="3413"/>
                  </a:lnTo>
                  <a:lnTo>
                    <a:pt x="2700" y="2886"/>
                  </a:lnTo>
                  <a:lnTo>
                    <a:pt x="102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8" name="Google Shape;318;p13"/>
          <p:cNvSpPr/>
          <p:nvPr/>
        </p:nvSpPr>
        <p:spPr>
          <a:xfrm rot="5097109">
            <a:off x="861096" y="3356256"/>
            <a:ext cx="619497" cy="487914"/>
          </a:xfrm>
          <a:custGeom>
            <a:avLst/>
            <a:gdLst/>
            <a:ahLst/>
            <a:cxnLst/>
            <a:rect l="l" t="t" r="r" b="b"/>
            <a:pathLst>
              <a:path w="26462" h="20839" extrusionOk="0">
                <a:moveTo>
                  <a:pt x="8016" y="1"/>
                </a:moveTo>
                <a:cubicBezTo>
                  <a:pt x="4646" y="1"/>
                  <a:pt x="2625" y="2316"/>
                  <a:pt x="2265" y="5592"/>
                </a:cubicBezTo>
                <a:cubicBezTo>
                  <a:pt x="2079" y="7236"/>
                  <a:pt x="2141" y="8942"/>
                  <a:pt x="1768" y="10555"/>
                </a:cubicBezTo>
                <a:cubicBezTo>
                  <a:pt x="1272" y="12665"/>
                  <a:pt x="0" y="14991"/>
                  <a:pt x="1148" y="16822"/>
                </a:cubicBezTo>
                <a:cubicBezTo>
                  <a:pt x="1799" y="17876"/>
                  <a:pt x="3102" y="18404"/>
                  <a:pt x="4374" y="18528"/>
                </a:cubicBezTo>
                <a:cubicBezTo>
                  <a:pt x="4691" y="18560"/>
                  <a:pt x="5008" y="18571"/>
                  <a:pt x="5326" y="18571"/>
                </a:cubicBezTo>
                <a:cubicBezTo>
                  <a:pt x="6153" y="18571"/>
                  <a:pt x="6984" y="18493"/>
                  <a:pt x="7827" y="18493"/>
                </a:cubicBezTo>
                <a:cubicBezTo>
                  <a:pt x="7927" y="18493"/>
                  <a:pt x="8027" y="18494"/>
                  <a:pt x="8128" y="18497"/>
                </a:cubicBezTo>
                <a:cubicBezTo>
                  <a:pt x="11323" y="18590"/>
                  <a:pt x="14301" y="20110"/>
                  <a:pt x="17434" y="20668"/>
                </a:cubicBezTo>
                <a:cubicBezTo>
                  <a:pt x="18032" y="20781"/>
                  <a:pt x="18658" y="20839"/>
                  <a:pt x="19287" y="20839"/>
                </a:cubicBezTo>
                <a:cubicBezTo>
                  <a:pt x="21958" y="20839"/>
                  <a:pt x="24695" y="19790"/>
                  <a:pt x="25624" y="17380"/>
                </a:cubicBezTo>
                <a:cubicBezTo>
                  <a:pt x="26461" y="15240"/>
                  <a:pt x="25500" y="12820"/>
                  <a:pt x="25624" y="10493"/>
                </a:cubicBezTo>
                <a:cubicBezTo>
                  <a:pt x="25655" y="9221"/>
                  <a:pt x="26027" y="7918"/>
                  <a:pt x="25872" y="6647"/>
                </a:cubicBezTo>
                <a:cubicBezTo>
                  <a:pt x="25438" y="3544"/>
                  <a:pt x="22025" y="1745"/>
                  <a:pt x="18923" y="1373"/>
                </a:cubicBezTo>
                <a:cubicBezTo>
                  <a:pt x="15511" y="970"/>
                  <a:pt x="11664" y="163"/>
                  <a:pt x="8345" y="8"/>
                </a:cubicBezTo>
                <a:cubicBezTo>
                  <a:pt x="8234" y="3"/>
                  <a:pt x="8124" y="1"/>
                  <a:pt x="80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13"/>
          <p:cNvSpPr/>
          <p:nvPr/>
        </p:nvSpPr>
        <p:spPr>
          <a:xfrm rot="2261766">
            <a:off x="900481" y="3283544"/>
            <a:ext cx="573175" cy="623602"/>
          </a:xfrm>
          <a:custGeom>
            <a:avLst/>
            <a:gdLst/>
            <a:ahLst/>
            <a:cxnLst/>
            <a:rect l="l" t="t" r="r" b="b"/>
            <a:pathLst>
              <a:path w="22926" h="24943" fill="none" extrusionOk="0">
                <a:moveTo>
                  <a:pt x="16566" y="7291"/>
                </a:moveTo>
                <a:cubicBezTo>
                  <a:pt x="16380" y="8035"/>
                  <a:pt x="15232" y="7663"/>
                  <a:pt x="15418" y="6919"/>
                </a:cubicBezTo>
                <a:cubicBezTo>
                  <a:pt x="15697" y="5895"/>
                  <a:pt x="14922" y="4437"/>
                  <a:pt x="14022" y="3941"/>
                </a:cubicBezTo>
                <a:cubicBezTo>
                  <a:pt x="13339" y="3568"/>
                  <a:pt x="13991" y="2545"/>
                  <a:pt x="14673" y="2917"/>
                </a:cubicBezTo>
                <a:cubicBezTo>
                  <a:pt x="16038" y="3692"/>
                  <a:pt x="16969" y="5771"/>
                  <a:pt x="16566" y="7291"/>
                </a:cubicBezTo>
                <a:close/>
                <a:moveTo>
                  <a:pt x="21901" y="14612"/>
                </a:moveTo>
                <a:cubicBezTo>
                  <a:pt x="21250" y="12937"/>
                  <a:pt x="20350" y="11262"/>
                  <a:pt x="19047" y="9307"/>
                </a:cubicBezTo>
                <a:lnTo>
                  <a:pt x="18985" y="9214"/>
                </a:lnTo>
                <a:cubicBezTo>
                  <a:pt x="18923" y="9121"/>
                  <a:pt x="18830" y="8997"/>
                  <a:pt x="18799" y="8873"/>
                </a:cubicBezTo>
                <a:lnTo>
                  <a:pt x="18799" y="8780"/>
                </a:lnTo>
                <a:cubicBezTo>
                  <a:pt x="18737" y="8284"/>
                  <a:pt x="18644" y="7787"/>
                  <a:pt x="18675" y="7260"/>
                </a:cubicBezTo>
                <a:cubicBezTo>
                  <a:pt x="18799" y="5181"/>
                  <a:pt x="18086" y="3289"/>
                  <a:pt x="16597" y="1676"/>
                </a:cubicBezTo>
                <a:cubicBezTo>
                  <a:pt x="15325" y="342"/>
                  <a:pt x="13433" y="1"/>
                  <a:pt x="11478" y="745"/>
                </a:cubicBezTo>
                <a:cubicBezTo>
                  <a:pt x="10206" y="1242"/>
                  <a:pt x="9152" y="2141"/>
                  <a:pt x="8314" y="3382"/>
                </a:cubicBezTo>
                <a:cubicBezTo>
                  <a:pt x="7569" y="4499"/>
                  <a:pt x="6515" y="5150"/>
                  <a:pt x="5150" y="5367"/>
                </a:cubicBezTo>
                <a:cubicBezTo>
                  <a:pt x="4374" y="5523"/>
                  <a:pt x="3661" y="5740"/>
                  <a:pt x="2916" y="6112"/>
                </a:cubicBezTo>
                <a:cubicBezTo>
                  <a:pt x="1148" y="7012"/>
                  <a:pt x="0" y="8811"/>
                  <a:pt x="0" y="10548"/>
                </a:cubicBezTo>
                <a:cubicBezTo>
                  <a:pt x="0" y="11448"/>
                  <a:pt x="279" y="12316"/>
                  <a:pt x="869" y="13247"/>
                </a:cubicBezTo>
                <a:cubicBezTo>
                  <a:pt x="1799" y="14767"/>
                  <a:pt x="3009" y="15791"/>
                  <a:pt x="4591" y="16380"/>
                </a:cubicBezTo>
                <a:cubicBezTo>
                  <a:pt x="4778" y="16442"/>
                  <a:pt x="4964" y="16535"/>
                  <a:pt x="5181" y="16628"/>
                </a:cubicBezTo>
                <a:lnTo>
                  <a:pt x="5367" y="16721"/>
                </a:lnTo>
                <a:cubicBezTo>
                  <a:pt x="5708" y="16907"/>
                  <a:pt x="5987" y="17156"/>
                  <a:pt x="6174" y="17497"/>
                </a:cubicBezTo>
                <a:cubicBezTo>
                  <a:pt x="6453" y="17962"/>
                  <a:pt x="8438" y="20754"/>
                  <a:pt x="9245" y="21685"/>
                </a:cubicBezTo>
                <a:cubicBezTo>
                  <a:pt x="10113" y="22740"/>
                  <a:pt x="11044" y="23515"/>
                  <a:pt x="12037" y="24135"/>
                </a:cubicBezTo>
                <a:cubicBezTo>
                  <a:pt x="12657" y="24508"/>
                  <a:pt x="13557" y="24942"/>
                  <a:pt x="14642" y="24911"/>
                </a:cubicBezTo>
                <a:cubicBezTo>
                  <a:pt x="14673" y="24911"/>
                  <a:pt x="14673" y="24880"/>
                  <a:pt x="14704" y="24880"/>
                </a:cubicBezTo>
                <a:cubicBezTo>
                  <a:pt x="14922" y="24849"/>
                  <a:pt x="15108" y="24787"/>
                  <a:pt x="15263" y="24663"/>
                </a:cubicBezTo>
                <a:cubicBezTo>
                  <a:pt x="15480" y="24539"/>
                  <a:pt x="15666" y="24353"/>
                  <a:pt x="15759" y="24104"/>
                </a:cubicBezTo>
                <a:cubicBezTo>
                  <a:pt x="16131" y="23236"/>
                  <a:pt x="15852" y="21778"/>
                  <a:pt x="14922" y="19699"/>
                </a:cubicBezTo>
                <a:cubicBezTo>
                  <a:pt x="14239" y="18179"/>
                  <a:pt x="13433" y="16907"/>
                  <a:pt x="13433" y="16876"/>
                </a:cubicBezTo>
                <a:cubicBezTo>
                  <a:pt x="13060" y="16318"/>
                  <a:pt x="13215" y="15574"/>
                  <a:pt x="13774" y="15201"/>
                </a:cubicBezTo>
                <a:cubicBezTo>
                  <a:pt x="14363" y="14829"/>
                  <a:pt x="15108" y="14984"/>
                  <a:pt x="15480" y="15574"/>
                </a:cubicBezTo>
                <a:cubicBezTo>
                  <a:pt x="15821" y="16101"/>
                  <a:pt x="18923" y="20692"/>
                  <a:pt x="21064" y="20692"/>
                </a:cubicBezTo>
                <a:cubicBezTo>
                  <a:pt x="21312" y="20692"/>
                  <a:pt x="21560" y="20630"/>
                  <a:pt x="21777" y="20506"/>
                </a:cubicBezTo>
                <a:cubicBezTo>
                  <a:pt x="21932" y="20382"/>
                  <a:pt x="22087" y="20258"/>
                  <a:pt x="22212" y="20072"/>
                </a:cubicBezTo>
                <a:cubicBezTo>
                  <a:pt x="22212" y="20072"/>
                  <a:pt x="22212" y="20072"/>
                  <a:pt x="22212" y="20072"/>
                </a:cubicBezTo>
                <a:cubicBezTo>
                  <a:pt x="22212" y="20041"/>
                  <a:pt x="22243" y="20041"/>
                  <a:pt x="22243" y="20041"/>
                </a:cubicBezTo>
                <a:cubicBezTo>
                  <a:pt x="22925" y="18893"/>
                  <a:pt x="22367" y="15853"/>
                  <a:pt x="21901" y="14612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miter lim="3102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13"/>
          <p:cNvSpPr/>
          <p:nvPr/>
        </p:nvSpPr>
        <p:spPr>
          <a:xfrm>
            <a:off x="2029363" y="22902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13"/>
          <p:cNvSpPr/>
          <p:nvPr/>
        </p:nvSpPr>
        <p:spPr>
          <a:xfrm>
            <a:off x="7201888" y="33635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13"/>
          <p:cNvSpPr/>
          <p:nvPr/>
        </p:nvSpPr>
        <p:spPr>
          <a:xfrm>
            <a:off x="404325" y="4528867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13"/>
          <p:cNvSpPr/>
          <p:nvPr/>
        </p:nvSpPr>
        <p:spPr>
          <a:xfrm>
            <a:off x="8303250" y="34188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13"/>
          <p:cNvSpPr/>
          <p:nvPr/>
        </p:nvSpPr>
        <p:spPr>
          <a:xfrm>
            <a:off x="754636" y="336347"/>
            <a:ext cx="272281" cy="260549"/>
          </a:xfrm>
          <a:custGeom>
            <a:avLst/>
            <a:gdLst/>
            <a:ahLst/>
            <a:cxnLst/>
            <a:rect l="l" t="t" r="r" b="b"/>
            <a:pathLst>
              <a:path w="22709" h="21726" extrusionOk="0">
                <a:moveTo>
                  <a:pt x="13131" y="1"/>
                </a:moveTo>
                <a:cubicBezTo>
                  <a:pt x="12396" y="1"/>
                  <a:pt x="11626" y="86"/>
                  <a:pt x="10827" y="264"/>
                </a:cubicBezTo>
                <a:cubicBezTo>
                  <a:pt x="8469" y="823"/>
                  <a:pt x="5057" y="2157"/>
                  <a:pt x="3289" y="3770"/>
                </a:cubicBezTo>
                <a:cubicBezTo>
                  <a:pt x="280" y="6562"/>
                  <a:pt x="2141" y="9757"/>
                  <a:pt x="1583" y="13200"/>
                </a:cubicBezTo>
                <a:cubicBezTo>
                  <a:pt x="1365" y="14410"/>
                  <a:pt x="807" y="15496"/>
                  <a:pt x="435" y="16675"/>
                </a:cubicBezTo>
                <a:cubicBezTo>
                  <a:pt x="93" y="17823"/>
                  <a:pt x="0" y="19188"/>
                  <a:pt x="683" y="20180"/>
                </a:cubicBezTo>
                <a:cubicBezTo>
                  <a:pt x="1551" y="21421"/>
                  <a:pt x="3258" y="21638"/>
                  <a:pt x="4778" y="21669"/>
                </a:cubicBezTo>
                <a:cubicBezTo>
                  <a:pt x="5677" y="21706"/>
                  <a:pt x="6578" y="21725"/>
                  <a:pt x="7479" y="21725"/>
                </a:cubicBezTo>
                <a:cubicBezTo>
                  <a:pt x="11084" y="21725"/>
                  <a:pt x="14692" y="21427"/>
                  <a:pt x="18241" y="20832"/>
                </a:cubicBezTo>
                <a:cubicBezTo>
                  <a:pt x="19668" y="20584"/>
                  <a:pt x="21250" y="20211"/>
                  <a:pt x="22057" y="19001"/>
                </a:cubicBezTo>
                <a:cubicBezTo>
                  <a:pt x="22708" y="17978"/>
                  <a:pt x="22615" y="16644"/>
                  <a:pt x="22522" y="15434"/>
                </a:cubicBezTo>
                <a:cubicBezTo>
                  <a:pt x="22305" y="13231"/>
                  <a:pt x="22088" y="11029"/>
                  <a:pt x="21870" y="8857"/>
                </a:cubicBezTo>
                <a:cubicBezTo>
                  <a:pt x="21385" y="3761"/>
                  <a:pt x="18017" y="1"/>
                  <a:pt x="131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13"/>
          <p:cNvSpPr/>
          <p:nvPr/>
        </p:nvSpPr>
        <p:spPr>
          <a:xfrm>
            <a:off x="8389173" y="2035350"/>
            <a:ext cx="455440" cy="518537"/>
          </a:xfrm>
          <a:custGeom>
            <a:avLst/>
            <a:gdLst/>
            <a:ahLst/>
            <a:cxnLst/>
            <a:rect l="l" t="t" r="r" b="b"/>
            <a:pathLst>
              <a:path w="23329" h="26561" extrusionOk="0">
                <a:moveTo>
                  <a:pt x="9617" y="1"/>
                </a:moveTo>
                <a:cubicBezTo>
                  <a:pt x="6748" y="1"/>
                  <a:pt x="3718" y="1133"/>
                  <a:pt x="2358" y="3117"/>
                </a:cubicBezTo>
                <a:cubicBezTo>
                  <a:pt x="1210" y="4792"/>
                  <a:pt x="1024" y="6902"/>
                  <a:pt x="900" y="8918"/>
                </a:cubicBezTo>
                <a:cubicBezTo>
                  <a:pt x="652" y="12486"/>
                  <a:pt x="404" y="16022"/>
                  <a:pt x="155" y="19590"/>
                </a:cubicBezTo>
                <a:cubicBezTo>
                  <a:pt x="62" y="20737"/>
                  <a:pt x="0" y="21978"/>
                  <a:pt x="497" y="23002"/>
                </a:cubicBezTo>
                <a:cubicBezTo>
                  <a:pt x="1241" y="24522"/>
                  <a:pt x="2947" y="25267"/>
                  <a:pt x="4560" y="25701"/>
                </a:cubicBezTo>
                <a:cubicBezTo>
                  <a:pt x="6460" y="26236"/>
                  <a:pt x="8436" y="26560"/>
                  <a:pt x="10393" y="26560"/>
                </a:cubicBezTo>
                <a:cubicBezTo>
                  <a:pt x="11952" y="26560"/>
                  <a:pt x="13498" y="26355"/>
                  <a:pt x="14984" y="25887"/>
                </a:cubicBezTo>
                <a:cubicBezTo>
                  <a:pt x="18334" y="24801"/>
                  <a:pt x="21343" y="22257"/>
                  <a:pt x="22336" y="18876"/>
                </a:cubicBezTo>
                <a:cubicBezTo>
                  <a:pt x="23328" y="15495"/>
                  <a:pt x="21963" y="11400"/>
                  <a:pt x="18861" y="9725"/>
                </a:cubicBezTo>
                <a:cubicBezTo>
                  <a:pt x="16721" y="8608"/>
                  <a:pt x="15914" y="8360"/>
                  <a:pt x="15573" y="5878"/>
                </a:cubicBezTo>
                <a:cubicBezTo>
                  <a:pt x="15294" y="3893"/>
                  <a:pt x="16317" y="2962"/>
                  <a:pt x="14456" y="1473"/>
                </a:cubicBezTo>
                <a:cubicBezTo>
                  <a:pt x="13232" y="467"/>
                  <a:pt x="11457" y="1"/>
                  <a:pt x="961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13"/>
          <p:cNvSpPr/>
          <p:nvPr/>
        </p:nvSpPr>
        <p:spPr>
          <a:xfrm>
            <a:off x="4276700" y="4469855"/>
            <a:ext cx="455468" cy="380916"/>
          </a:xfrm>
          <a:custGeom>
            <a:avLst/>
            <a:gdLst/>
            <a:ahLst/>
            <a:cxnLst/>
            <a:rect l="l" t="t" r="r" b="b"/>
            <a:pathLst>
              <a:path w="27083" h="22650" extrusionOk="0">
                <a:moveTo>
                  <a:pt x="13901" y="1"/>
                </a:moveTo>
                <a:cubicBezTo>
                  <a:pt x="11982" y="1"/>
                  <a:pt x="10040" y="788"/>
                  <a:pt x="8283" y="2704"/>
                </a:cubicBezTo>
                <a:cubicBezTo>
                  <a:pt x="6515" y="4690"/>
                  <a:pt x="6515" y="7668"/>
                  <a:pt x="4778" y="9715"/>
                </a:cubicBezTo>
                <a:cubicBezTo>
                  <a:pt x="3351" y="11328"/>
                  <a:pt x="776" y="12135"/>
                  <a:pt x="311" y="14492"/>
                </a:cubicBezTo>
                <a:cubicBezTo>
                  <a:pt x="1" y="15826"/>
                  <a:pt x="683" y="17253"/>
                  <a:pt x="1707" y="18215"/>
                </a:cubicBezTo>
                <a:cubicBezTo>
                  <a:pt x="2699" y="19177"/>
                  <a:pt x="4033" y="19735"/>
                  <a:pt x="5336" y="20169"/>
                </a:cubicBezTo>
                <a:cubicBezTo>
                  <a:pt x="8558" y="21309"/>
                  <a:pt x="13405" y="22650"/>
                  <a:pt x="17624" y="22650"/>
                </a:cubicBezTo>
                <a:cubicBezTo>
                  <a:pt x="19378" y="22650"/>
                  <a:pt x="21023" y="22418"/>
                  <a:pt x="22398" y="21844"/>
                </a:cubicBezTo>
                <a:cubicBezTo>
                  <a:pt x="27082" y="19859"/>
                  <a:pt x="25748" y="13252"/>
                  <a:pt x="24632" y="9405"/>
                </a:cubicBezTo>
                <a:cubicBezTo>
                  <a:pt x="23347" y="4908"/>
                  <a:pt x="18693" y="1"/>
                  <a:pt x="1390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4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14"/>
          <p:cNvSpPr txBox="1">
            <a:spLocks noGrp="1"/>
          </p:cNvSpPr>
          <p:nvPr>
            <p:ph type="subTitle" idx="1"/>
          </p:nvPr>
        </p:nvSpPr>
        <p:spPr>
          <a:xfrm>
            <a:off x="1443350" y="2405600"/>
            <a:ext cx="19554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endParaRPr/>
          </a:p>
        </p:txBody>
      </p:sp>
      <p:sp>
        <p:nvSpPr>
          <p:cNvPr id="330" name="Google Shape;330;p14"/>
          <p:cNvSpPr txBox="1">
            <a:spLocks noGrp="1"/>
          </p:cNvSpPr>
          <p:nvPr>
            <p:ph type="subTitle" idx="2"/>
          </p:nvPr>
        </p:nvSpPr>
        <p:spPr>
          <a:xfrm>
            <a:off x="1443350" y="2763950"/>
            <a:ext cx="1955400" cy="9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14"/>
          <p:cNvSpPr txBox="1">
            <a:spLocks noGrp="1"/>
          </p:cNvSpPr>
          <p:nvPr>
            <p:ph type="subTitle" idx="3"/>
          </p:nvPr>
        </p:nvSpPr>
        <p:spPr>
          <a:xfrm>
            <a:off x="3594300" y="2405600"/>
            <a:ext cx="19554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endParaRPr/>
          </a:p>
        </p:txBody>
      </p:sp>
      <p:sp>
        <p:nvSpPr>
          <p:cNvPr id="332" name="Google Shape;332;p14"/>
          <p:cNvSpPr txBox="1">
            <a:spLocks noGrp="1"/>
          </p:cNvSpPr>
          <p:nvPr>
            <p:ph type="subTitle" idx="4"/>
          </p:nvPr>
        </p:nvSpPr>
        <p:spPr>
          <a:xfrm>
            <a:off x="3594300" y="2763950"/>
            <a:ext cx="1955400" cy="9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14"/>
          <p:cNvSpPr txBox="1">
            <a:spLocks noGrp="1"/>
          </p:cNvSpPr>
          <p:nvPr>
            <p:ph type="subTitle" idx="5"/>
          </p:nvPr>
        </p:nvSpPr>
        <p:spPr>
          <a:xfrm>
            <a:off x="5745250" y="2405600"/>
            <a:ext cx="19554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endParaRPr/>
          </a:p>
        </p:txBody>
      </p:sp>
      <p:sp>
        <p:nvSpPr>
          <p:cNvPr id="334" name="Google Shape;334;p14"/>
          <p:cNvSpPr txBox="1">
            <a:spLocks noGrp="1"/>
          </p:cNvSpPr>
          <p:nvPr>
            <p:ph type="subTitle" idx="6"/>
          </p:nvPr>
        </p:nvSpPr>
        <p:spPr>
          <a:xfrm>
            <a:off x="5745250" y="2763950"/>
            <a:ext cx="1955400" cy="9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14"/>
          <p:cNvSpPr/>
          <p:nvPr/>
        </p:nvSpPr>
        <p:spPr>
          <a:xfrm rot="1764316">
            <a:off x="7696734" y="4132431"/>
            <a:ext cx="1146627" cy="566170"/>
          </a:xfrm>
          <a:custGeom>
            <a:avLst/>
            <a:gdLst/>
            <a:ahLst/>
            <a:cxnLst/>
            <a:rect l="l" t="t" r="r" b="b"/>
            <a:pathLst>
              <a:path w="33411" h="27188" extrusionOk="0">
                <a:moveTo>
                  <a:pt x="10380" y="0"/>
                </a:moveTo>
                <a:cubicBezTo>
                  <a:pt x="10064" y="0"/>
                  <a:pt x="9747" y="10"/>
                  <a:pt x="9431" y="30"/>
                </a:cubicBezTo>
                <a:cubicBezTo>
                  <a:pt x="6050" y="279"/>
                  <a:pt x="2544" y="1985"/>
                  <a:pt x="1210" y="5118"/>
                </a:cubicBezTo>
                <a:cubicBezTo>
                  <a:pt x="1" y="7972"/>
                  <a:pt x="807" y="11229"/>
                  <a:pt x="1645" y="14207"/>
                </a:cubicBezTo>
                <a:cubicBezTo>
                  <a:pt x="2420" y="16906"/>
                  <a:pt x="3258" y="19729"/>
                  <a:pt x="5336" y="21590"/>
                </a:cubicBezTo>
                <a:cubicBezTo>
                  <a:pt x="7229" y="23265"/>
                  <a:pt x="9803" y="23855"/>
                  <a:pt x="12285" y="24382"/>
                </a:cubicBezTo>
                <a:cubicBezTo>
                  <a:pt x="16194" y="25220"/>
                  <a:pt x="20133" y="26026"/>
                  <a:pt x="24042" y="26864"/>
                </a:cubicBezTo>
                <a:cubicBezTo>
                  <a:pt x="24791" y="27030"/>
                  <a:pt x="25576" y="27188"/>
                  <a:pt x="26334" y="27188"/>
                </a:cubicBezTo>
                <a:cubicBezTo>
                  <a:pt x="26989" y="27188"/>
                  <a:pt x="27624" y="27071"/>
                  <a:pt x="28199" y="26740"/>
                </a:cubicBezTo>
                <a:cubicBezTo>
                  <a:pt x="29192" y="26182"/>
                  <a:pt x="29781" y="25065"/>
                  <a:pt x="30215" y="23979"/>
                </a:cubicBezTo>
                <a:cubicBezTo>
                  <a:pt x="32387" y="18829"/>
                  <a:pt x="33411" y="11632"/>
                  <a:pt x="31425" y="6204"/>
                </a:cubicBezTo>
                <a:cubicBezTo>
                  <a:pt x="29781" y="1799"/>
                  <a:pt x="23484" y="2915"/>
                  <a:pt x="19389" y="1737"/>
                </a:cubicBezTo>
                <a:cubicBezTo>
                  <a:pt x="16439" y="894"/>
                  <a:pt x="13413" y="0"/>
                  <a:pt x="103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14"/>
          <p:cNvSpPr/>
          <p:nvPr/>
        </p:nvSpPr>
        <p:spPr>
          <a:xfrm>
            <a:off x="361046" y="476293"/>
            <a:ext cx="996321" cy="885633"/>
          </a:xfrm>
          <a:custGeom>
            <a:avLst/>
            <a:gdLst/>
            <a:ahLst/>
            <a:cxnLst/>
            <a:rect l="l" t="t" r="r" b="b"/>
            <a:pathLst>
              <a:path w="47247" h="41998" extrusionOk="0">
                <a:moveTo>
                  <a:pt x="30159" y="1"/>
                </a:moveTo>
                <a:cubicBezTo>
                  <a:pt x="24057" y="1"/>
                  <a:pt x="17660" y="2549"/>
                  <a:pt x="17404" y="8256"/>
                </a:cubicBezTo>
                <a:cubicBezTo>
                  <a:pt x="17280" y="10862"/>
                  <a:pt x="18707" y="13375"/>
                  <a:pt x="18459" y="15949"/>
                </a:cubicBezTo>
                <a:cubicBezTo>
                  <a:pt x="18024" y="20510"/>
                  <a:pt x="13061" y="22898"/>
                  <a:pt x="9059" y="25101"/>
                </a:cubicBezTo>
                <a:cubicBezTo>
                  <a:pt x="5678" y="26931"/>
                  <a:pt x="2328" y="29475"/>
                  <a:pt x="1149" y="33135"/>
                </a:cubicBezTo>
                <a:cubicBezTo>
                  <a:pt x="1" y="36796"/>
                  <a:pt x="2141" y="41635"/>
                  <a:pt x="5988" y="41976"/>
                </a:cubicBezTo>
                <a:cubicBezTo>
                  <a:pt x="6148" y="41991"/>
                  <a:pt x="6306" y="41998"/>
                  <a:pt x="6462" y="41998"/>
                </a:cubicBezTo>
                <a:cubicBezTo>
                  <a:pt x="10057" y="41998"/>
                  <a:pt x="12630" y="38341"/>
                  <a:pt x="15574" y="36051"/>
                </a:cubicBezTo>
                <a:cubicBezTo>
                  <a:pt x="21902" y="31088"/>
                  <a:pt x="31333" y="32174"/>
                  <a:pt x="37971" y="27613"/>
                </a:cubicBezTo>
                <a:cubicBezTo>
                  <a:pt x="45851" y="22216"/>
                  <a:pt x="47247" y="8473"/>
                  <a:pt x="39181" y="2424"/>
                </a:cubicBezTo>
                <a:cubicBezTo>
                  <a:pt x="37094" y="847"/>
                  <a:pt x="33676" y="1"/>
                  <a:pt x="3015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4"/>
          <p:cNvSpPr/>
          <p:nvPr/>
        </p:nvSpPr>
        <p:spPr>
          <a:xfrm rot="3410728">
            <a:off x="729815" y="3891949"/>
            <a:ext cx="660776" cy="563576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8" name="Google Shape;338;p14"/>
          <p:cNvGrpSpPr/>
          <p:nvPr/>
        </p:nvGrpSpPr>
        <p:grpSpPr>
          <a:xfrm>
            <a:off x="7805816" y="3895281"/>
            <a:ext cx="996320" cy="927969"/>
            <a:chOff x="3941450" y="1135400"/>
            <a:chExt cx="937625" cy="873300"/>
          </a:xfrm>
        </p:grpSpPr>
        <p:sp>
          <p:nvSpPr>
            <p:cNvPr id="339" name="Google Shape;339;p14"/>
            <p:cNvSpPr/>
            <p:nvPr/>
          </p:nvSpPr>
          <p:spPr>
            <a:xfrm>
              <a:off x="3941450" y="1135400"/>
              <a:ext cx="937625" cy="873300"/>
            </a:xfrm>
            <a:custGeom>
              <a:avLst/>
              <a:gdLst/>
              <a:ahLst/>
              <a:cxnLst/>
              <a:rect l="l" t="t" r="r" b="b"/>
              <a:pathLst>
                <a:path w="37505" h="34932" fill="none" extrusionOk="0">
                  <a:moveTo>
                    <a:pt x="18458" y="14581"/>
                  </a:moveTo>
                  <a:lnTo>
                    <a:pt x="18427" y="14581"/>
                  </a:lnTo>
                  <a:lnTo>
                    <a:pt x="13432" y="9586"/>
                  </a:lnTo>
                  <a:cubicBezTo>
                    <a:pt x="13091" y="9245"/>
                    <a:pt x="12502" y="9245"/>
                    <a:pt x="12160" y="9586"/>
                  </a:cubicBezTo>
                  <a:cubicBezTo>
                    <a:pt x="9958" y="11789"/>
                    <a:pt x="6391" y="11789"/>
                    <a:pt x="4188" y="9586"/>
                  </a:cubicBezTo>
                  <a:cubicBezTo>
                    <a:pt x="1985" y="7415"/>
                    <a:pt x="1985" y="3816"/>
                    <a:pt x="4188" y="1614"/>
                  </a:cubicBezTo>
                  <a:cubicBezTo>
                    <a:pt x="4529" y="1273"/>
                    <a:pt x="4529" y="683"/>
                    <a:pt x="4188" y="342"/>
                  </a:cubicBezTo>
                  <a:cubicBezTo>
                    <a:pt x="3816" y="1"/>
                    <a:pt x="3257" y="1"/>
                    <a:pt x="2885" y="342"/>
                  </a:cubicBezTo>
                  <a:cubicBezTo>
                    <a:pt x="0" y="3258"/>
                    <a:pt x="0" y="7973"/>
                    <a:pt x="2885" y="10889"/>
                  </a:cubicBezTo>
                  <a:cubicBezTo>
                    <a:pt x="5584" y="13588"/>
                    <a:pt x="9834" y="13774"/>
                    <a:pt x="12750" y="11479"/>
                  </a:cubicBezTo>
                  <a:lnTo>
                    <a:pt x="17155" y="15884"/>
                  </a:lnTo>
                  <a:lnTo>
                    <a:pt x="17124" y="15884"/>
                  </a:lnTo>
                  <a:cubicBezTo>
                    <a:pt x="16317" y="16690"/>
                    <a:pt x="16317" y="17993"/>
                    <a:pt x="17124" y="18800"/>
                  </a:cubicBezTo>
                  <a:lnTo>
                    <a:pt x="32448" y="34124"/>
                  </a:lnTo>
                  <a:cubicBezTo>
                    <a:pt x="33255" y="34931"/>
                    <a:pt x="34558" y="34931"/>
                    <a:pt x="35364" y="34124"/>
                  </a:cubicBezTo>
                  <a:lnTo>
                    <a:pt x="36698" y="32822"/>
                  </a:lnTo>
                  <a:cubicBezTo>
                    <a:pt x="37505" y="32015"/>
                    <a:pt x="37505" y="30712"/>
                    <a:pt x="36698" y="29906"/>
                  </a:cubicBezTo>
                  <a:lnTo>
                    <a:pt x="21374" y="14581"/>
                  </a:lnTo>
                  <a:cubicBezTo>
                    <a:pt x="20567" y="13774"/>
                    <a:pt x="19264" y="13774"/>
                    <a:pt x="18458" y="1458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4"/>
            <p:cNvSpPr/>
            <p:nvPr/>
          </p:nvSpPr>
          <p:spPr>
            <a:xfrm>
              <a:off x="4471900" y="1609250"/>
              <a:ext cx="349800" cy="342050"/>
            </a:xfrm>
            <a:custGeom>
              <a:avLst/>
              <a:gdLst/>
              <a:ahLst/>
              <a:cxnLst/>
              <a:rect l="l" t="t" r="r" b="b"/>
              <a:pathLst>
                <a:path w="13992" h="13682" fill="none" extrusionOk="0">
                  <a:moveTo>
                    <a:pt x="13526" y="11572"/>
                  </a:moveTo>
                  <a:cubicBezTo>
                    <a:pt x="13991" y="12037"/>
                    <a:pt x="13991" y="12782"/>
                    <a:pt x="13526" y="13247"/>
                  </a:cubicBezTo>
                  <a:lnTo>
                    <a:pt x="13526" y="13247"/>
                  </a:lnTo>
                  <a:cubicBezTo>
                    <a:pt x="13061" y="13681"/>
                    <a:pt x="12316" y="13681"/>
                    <a:pt x="11851" y="13247"/>
                  </a:cubicBezTo>
                  <a:lnTo>
                    <a:pt x="1" y="1366"/>
                  </a:lnTo>
                  <a:lnTo>
                    <a:pt x="1" y="1366"/>
                  </a:lnTo>
                  <a:lnTo>
                    <a:pt x="1" y="1366"/>
                  </a:lnTo>
                  <a:lnTo>
                    <a:pt x="993" y="342"/>
                  </a:lnTo>
                  <a:cubicBezTo>
                    <a:pt x="1366" y="1"/>
                    <a:pt x="1955" y="1"/>
                    <a:pt x="2327" y="342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4"/>
            <p:cNvSpPr/>
            <p:nvPr/>
          </p:nvSpPr>
          <p:spPr>
            <a:xfrm>
              <a:off x="4404425" y="1537900"/>
              <a:ext cx="67500" cy="67500"/>
            </a:xfrm>
            <a:custGeom>
              <a:avLst/>
              <a:gdLst/>
              <a:ahLst/>
              <a:cxnLst/>
              <a:rect l="l" t="t" r="r" b="b"/>
              <a:pathLst>
                <a:path w="2700" h="2700" fill="none" extrusionOk="0">
                  <a:moveTo>
                    <a:pt x="2700" y="1335"/>
                  </a:moveTo>
                  <a:cubicBezTo>
                    <a:pt x="2700" y="2079"/>
                    <a:pt x="2079" y="2700"/>
                    <a:pt x="1335" y="2700"/>
                  </a:cubicBezTo>
                  <a:cubicBezTo>
                    <a:pt x="590" y="2700"/>
                    <a:pt x="1" y="2079"/>
                    <a:pt x="1" y="1335"/>
                  </a:cubicBezTo>
                  <a:cubicBezTo>
                    <a:pt x="1" y="590"/>
                    <a:pt x="590" y="1"/>
                    <a:pt x="1335" y="1"/>
                  </a:cubicBezTo>
                  <a:cubicBezTo>
                    <a:pt x="2079" y="1"/>
                    <a:pt x="2700" y="590"/>
                    <a:pt x="2700" y="133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2" name="Google Shape;342;p14"/>
          <p:cNvSpPr/>
          <p:nvPr/>
        </p:nvSpPr>
        <p:spPr>
          <a:xfrm>
            <a:off x="729813" y="3819000"/>
            <a:ext cx="573150" cy="623575"/>
          </a:xfrm>
          <a:custGeom>
            <a:avLst/>
            <a:gdLst/>
            <a:ahLst/>
            <a:cxnLst/>
            <a:rect l="l" t="t" r="r" b="b"/>
            <a:pathLst>
              <a:path w="22926" h="24943" fill="none" extrusionOk="0">
                <a:moveTo>
                  <a:pt x="16566" y="7291"/>
                </a:moveTo>
                <a:cubicBezTo>
                  <a:pt x="16380" y="8035"/>
                  <a:pt x="15232" y="7663"/>
                  <a:pt x="15418" y="6919"/>
                </a:cubicBezTo>
                <a:cubicBezTo>
                  <a:pt x="15697" y="5895"/>
                  <a:pt x="14922" y="4437"/>
                  <a:pt x="14022" y="3941"/>
                </a:cubicBezTo>
                <a:cubicBezTo>
                  <a:pt x="13339" y="3568"/>
                  <a:pt x="13991" y="2545"/>
                  <a:pt x="14673" y="2917"/>
                </a:cubicBezTo>
                <a:cubicBezTo>
                  <a:pt x="16038" y="3692"/>
                  <a:pt x="16969" y="5771"/>
                  <a:pt x="16566" y="7291"/>
                </a:cubicBezTo>
                <a:close/>
                <a:moveTo>
                  <a:pt x="21901" y="14612"/>
                </a:moveTo>
                <a:cubicBezTo>
                  <a:pt x="21250" y="12937"/>
                  <a:pt x="20350" y="11262"/>
                  <a:pt x="19047" y="9307"/>
                </a:cubicBezTo>
                <a:lnTo>
                  <a:pt x="18985" y="9214"/>
                </a:lnTo>
                <a:cubicBezTo>
                  <a:pt x="18923" y="9121"/>
                  <a:pt x="18830" y="8997"/>
                  <a:pt x="18799" y="8873"/>
                </a:cubicBezTo>
                <a:lnTo>
                  <a:pt x="18799" y="8780"/>
                </a:lnTo>
                <a:cubicBezTo>
                  <a:pt x="18737" y="8284"/>
                  <a:pt x="18644" y="7787"/>
                  <a:pt x="18675" y="7260"/>
                </a:cubicBezTo>
                <a:cubicBezTo>
                  <a:pt x="18799" y="5181"/>
                  <a:pt x="18086" y="3289"/>
                  <a:pt x="16597" y="1676"/>
                </a:cubicBezTo>
                <a:cubicBezTo>
                  <a:pt x="15325" y="342"/>
                  <a:pt x="13433" y="1"/>
                  <a:pt x="11478" y="745"/>
                </a:cubicBezTo>
                <a:cubicBezTo>
                  <a:pt x="10206" y="1242"/>
                  <a:pt x="9152" y="2141"/>
                  <a:pt x="8314" y="3382"/>
                </a:cubicBezTo>
                <a:cubicBezTo>
                  <a:pt x="7569" y="4499"/>
                  <a:pt x="6515" y="5150"/>
                  <a:pt x="5150" y="5367"/>
                </a:cubicBezTo>
                <a:cubicBezTo>
                  <a:pt x="4374" y="5523"/>
                  <a:pt x="3661" y="5740"/>
                  <a:pt x="2916" y="6112"/>
                </a:cubicBezTo>
                <a:cubicBezTo>
                  <a:pt x="1148" y="7012"/>
                  <a:pt x="0" y="8811"/>
                  <a:pt x="0" y="10548"/>
                </a:cubicBezTo>
                <a:cubicBezTo>
                  <a:pt x="0" y="11448"/>
                  <a:pt x="279" y="12316"/>
                  <a:pt x="869" y="13247"/>
                </a:cubicBezTo>
                <a:cubicBezTo>
                  <a:pt x="1799" y="14767"/>
                  <a:pt x="3009" y="15791"/>
                  <a:pt x="4591" y="16380"/>
                </a:cubicBezTo>
                <a:cubicBezTo>
                  <a:pt x="4778" y="16442"/>
                  <a:pt x="4964" y="16535"/>
                  <a:pt x="5181" y="16628"/>
                </a:cubicBezTo>
                <a:lnTo>
                  <a:pt x="5367" y="16721"/>
                </a:lnTo>
                <a:cubicBezTo>
                  <a:pt x="5708" y="16907"/>
                  <a:pt x="5987" y="17156"/>
                  <a:pt x="6174" y="17497"/>
                </a:cubicBezTo>
                <a:cubicBezTo>
                  <a:pt x="6453" y="17962"/>
                  <a:pt x="8438" y="20754"/>
                  <a:pt x="9245" y="21685"/>
                </a:cubicBezTo>
                <a:cubicBezTo>
                  <a:pt x="10113" y="22740"/>
                  <a:pt x="11044" y="23515"/>
                  <a:pt x="12037" y="24135"/>
                </a:cubicBezTo>
                <a:cubicBezTo>
                  <a:pt x="12657" y="24508"/>
                  <a:pt x="13557" y="24942"/>
                  <a:pt x="14642" y="24911"/>
                </a:cubicBezTo>
                <a:cubicBezTo>
                  <a:pt x="14673" y="24911"/>
                  <a:pt x="14673" y="24880"/>
                  <a:pt x="14704" y="24880"/>
                </a:cubicBezTo>
                <a:cubicBezTo>
                  <a:pt x="14922" y="24849"/>
                  <a:pt x="15108" y="24787"/>
                  <a:pt x="15263" y="24663"/>
                </a:cubicBezTo>
                <a:cubicBezTo>
                  <a:pt x="15480" y="24539"/>
                  <a:pt x="15666" y="24353"/>
                  <a:pt x="15759" y="24104"/>
                </a:cubicBezTo>
                <a:cubicBezTo>
                  <a:pt x="16131" y="23236"/>
                  <a:pt x="15852" y="21778"/>
                  <a:pt x="14922" y="19699"/>
                </a:cubicBezTo>
                <a:cubicBezTo>
                  <a:pt x="14239" y="18179"/>
                  <a:pt x="13433" y="16907"/>
                  <a:pt x="13433" y="16876"/>
                </a:cubicBezTo>
                <a:cubicBezTo>
                  <a:pt x="13060" y="16318"/>
                  <a:pt x="13215" y="15574"/>
                  <a:pt x="13774" y="15201"/>
                </a:cubicBezTo>
                <a:cubicBezTo>
                  <a:pt x="14363" y="14829"/>
                  <a:pt x="15108" y="14984"/>
                  <a:pt x="15480" y="15574"/>
                </a:cubicBezTo>
                <a:cubicBezTo>
                  <a:pt x="15821" y="16101"/>
                  <a:pt x="18923" y="20692"/>
                  <a:pt x="21064" y="20692"/>
                </a:cubicBezTo>
                <a:cubicBezTo>
                  <a:pt x="21312" y="20692"/>
                  <a:pt x="21560" y="20630"/>
                  <a:pt x="21777" y="20506"/>
                </a:cubicBezTo>
                <a:cubicBezTo>
                  <a:pt x="21932" y="20382"/>
                  <a:pt x="22087" y="20258"/>
                  <a:pt x="22212" y="20072"/>
                </a:cubicBezTo>
                <a:cubicBezTo>
                  <a:pt x="22212" y="20072"/>
                  <a:pt x="22212" y="20072"/>
                  <a:pt x="22212" y="20072"/>
                </a:cubicBezTo>
                <a:cubicBezTo>
                  <a:pt x="22212" y="20041"/>
                  <a:pt x="22243" y="20041"/>
                  <a:pt x="22243" y="20041"/>
                </a:cubicBezTo>
                <a:cubicBezTo>
                  <a:pt x="22925" y="18893"/>
                  <a:pt x="22367" y="15853"/>
                  <a:pt x="21901" y="14612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miter lim="3102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3" name="Google Shape;343;p14"/>
          <p:cNvGrpSpPr/>
          <p:nvPr/>
        </p:nvGrpSpPr>
        <p:grpSpPr>
          <a:xfrm>
            <a:off x="463500" y="390750"/>
            <a:ext cx="870950" cy="904300"/>
            <a:chOff x="2934025" y="295500"/>
            <a:chExt cx="870950" cy="904300"/>
          </a:xfrm>
        </p:grpSpPr>
        <p:sp>
          <p:nvSpPr>
            <p:cNvPr id="344" name="Google Shape;344;p14"/>
            <p:cNvSpPr/>
            <p:nvPr/>
          </p:nvSpPr>
          <p:spPr>
            <a:xfrm>
              <a:off x="3504825" y="426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1210" y="310"/>
                  </a:moveTo>
                  <a:lnTo>
                    <a:pt x="4715" y="4622"/>
                  </a:lnTo>
                  <a:lnTo>
                    <a:pt x="3754" y="5429"/>
                  </a:lnTo>
                  <a:lnTo>
                    <a:pt x="217" y="1117"/>
                  </a:lnTo>
                  <a:cubicBezTo>
                    <a:pt x="0" y="838"/>
                    <a:pt x="62" y="435"/>
                    <a:pt x="310" y="217"/>
                  </a:cubicBezTo>
                  <a:lnTo>
                    <a:pt x="310" y="217"/>
                  </a:lnTo>
                  <a:cubicBezTo>
                    <a:pt x="590" y="0"/>
                    <a:pt x="993" y="62"/>
                    <a:pt x="1210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4"/>
            <p:cNvSpPr/>
            <p:nvPr/>
          </p:nvSpPr>
          <p:spPr>
            <a:xfrm>
              <a:off x="3551350" y="388575"/>
              <a:ext cx="117900" cy="135725"/>
            </a:xfrm>
            <a:custGeom>
              <a:avLst/>
              <a:gdLst/>
              <a:ahLst/>
              <a:cxnLst/>
              <a:rect l="l" t="t" r="r" b="b"/>
              <a:pathLst>
                <a:path w="4716" h="5429" fill="none" extrusionOk="0">
                  <a:moveTo>
                    <a:pt x="3723" y="5429"/>
                  </a:moveTo>
                  <a:lnTo>
                    <a:pt x="218" y="1117"/>
                  </a:lnTo>
                  <a:cubicBezTo>
                    <a:pt x="0" y="838"/>
                    <a:pt x="31" y="46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62" y="62"/>
                    <a:pt x="1179" y="310"/>
                  </a:cubicBezTo>
                  <a:lnTo>
                    <a:pt x="4716" y="4622"/>
                  </a:lnTo>
                  <a:lnTo>
                    <a:pt x="3723" y="5429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4"/>
            <p:cNvSpPr/>
            <p:nvPr/>
          </p:nvSpPr>
          <p:spPr>
            <a:xfrm>
              <a:off x="3458275" y="464575"/>
              <a:ext cx="117925" cy="135750"/>
            </a:xfrm>
            <a:custGeom>
              <a:avLst/>
              <a:gdLst/>
              <a:ahLst/>
              <a:cxnLst/>
              <a:rect l="l" t="t" r="r" b="b"/>
              <a:pathLst>
                <a:path w="4717" h="5430" fill="none" extrusionOk="0">
                  <a:moveTo>
                    <a:pt x="1211" y="310"/>
                  </a:moveTo>
                  <a:lnTo>
                    <a:pt x="4716" y="4622"/>
                  </a:lnTo>
                  <a:lnTo>
                    <a:pt x="3754" y="5429"/>
                  </a:lnTo>
                  <a:lnTo>
                    <a:pt x="218" y="1086"/>
                  </a:lnTo>
                  <a:cubicBezTo>
                    <a:pt x="1" y="838"/>
                    <a:pt x="63" y="435"/>
                    <a:pt x="311" y="217"/>
                  </a:cubicBezTo>
                  <a:lnTo>
                    <a:pt x="311" y="217"/>
                  </a:lnTo>
                  <a:cubicBezTo>
                    <a:pt x="590" y="0"/>
                    <a:pt x="994" y="31"/>
                    <a:pt x="1211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4"/>
            <p:cNvSpPr/>
            <p:nvPr/>
          </p:nvSpPr>
          <p:spPr>
            <a:xfrm>
              <a:off x="2934025" y="473875"/>
              <a:ext cx="870950" cy="725925"/>
            </a:xfrm>
            <a:custGeom>
              <a:avLst/>
              <a:gdLst/>
              <a:ahLst/>
              <a:cxnLst/>
              <a:rect l="l" t="t" r="r" b="b"/>
              <a:pathLst>
                <a:path w="34838" h="29037" fill="none" extrusionOk="0">
                  <a:moveTo>
                    <a:pt x="32635" y="280"/>
                  </a:moveTo>
                  <a:cubicBezTo>
                    <a:pt x="32976" y="1"/>
                    <a:pt x="33472" y="63"/>
                    <a:pt x="33752" y="404"/>
                  </a:cubicBezTo>
                  <a:lnTo>
                    <a:pt x="34558" y="1396"/>
                  </a:lnTo>
                  <a:cubicBezTo>
                    <a:pt x="34837" y="1738"/>
                    <a:pt x="34775" y="2234"/>
                    <a:pt x="34434" y="2513"/>
                  </a:cubicBezTo>
                  <a:lnTo>
                    <a:pt x="2513" y="28540"/>
                  </a:lnTo>
                  <a:cubicBezTo>
                    <a:pt x="1893" y="29037"/>
                    <a:pt x="993" y="28944"/>
                    <a:pt x="497" y="28323"/>
                  </a:cubicBezTo>
                  <a:cubicBezTo>
                    <a:pt x="0" y="27703"/>
                    <a:pt x="93" y="26803"/>
                    <a:pt x="683" y="26307"/>
                  </a:cubicBezTo>
                  <a:lnTo>
                    <a:pt x="32635" y="28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4"/>
            <p:cNvSpPr/>
            <p:nvPr/>
          </p:nvSpPr>
          <p:spPr>
            <a:xfrm>
              <a:off x="3597875" y="349025"/>
              <a:ext cx="120225" cy="137275"/>
            </a:xfrm>
            <a:custGeom>
              <a:avLst/>
              <a:gdLst/>
              <a:ahLst/>
              <a:cxnLst/>
              <a:rect l="l" t="t" r="r" b="b"/>
              <a:pathLst>
                <a:path w="4809" h="5491" fill="none" extrusionOk="0">
                  <a:moveTo>
                    <a:pt x="4809" y="4622"/>
                  </a:moveTo>
                  <a:lnTo>
                    <a:pt x="3723" y="5491"/>
                  </a:lnTo>
                  <a:lnTo>
                    <a:pt x="218" y="1179"/>
                  </a:lnTo>
                  <a:cubicBezTo>
                    <a:pt x="1" y="900"/>
                    <a:pt x="32" y="527"/>
                    <a:pt x="311" y="310"/>
                  </a:cubicBezTo>
                  <a:lnTo>
                    <a:pt x="404" y="217"/>
                  </a:lnTo>
                  <a:cubicBezTo>
                    <a:pt x="683" y="0"/>
                    <a:pt x="1055" y="31"/>
                    <a:pt x="1304" y="31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4"/>
            <p:cNvSpPr/>
            <p:nvPr/>
          </p:nvSpPr>
          <p:spPr>
            <a:xfrm>
              <a:off x="3409425" y="503350"/>
              <a:ext cx="120225" cy="137300"/>
            </a:xfrm>
            <a:custGeom>
              <a:avLst/>
              <a:gdLst/>
              <a:ahLst/>
              <a:cxnLst/>
              <a:rect l="l" t="t" r="r" b="b"/>
              <a:pathLst>
                <a:path w="4809" h="5492" fill="none" extrusionOk="0">
                  <a:moveTo>
                    <a:pt x="342" y="249"/>
                  </a:moveTo>
                  <a:lnTo>
                    <a:pt x="342" y="249"/>
                  </a:lnTo>
                  <a:cubicBezTo>
                    <a:pt x="652" y="0"/>
                    <a:pt x="1117" y="31"/>
                    <a:pt x="1365" y="342"/>
                  </a:cubicBezTo>
                  <a:lnTo>
                    <a:pt x="4809" y="4592"/>
                  </a:lnTo>
                  <a:lnTo>
                    <a:pt x="3692" y="5491"/>
                  </a:lnTo>
                  <a:lnTo>
                    <a:pt x="249" y="1241"/>
                  </a:lnTo>
                  <a:cubicBezTo>
                    <a:pt x="0" y="931"/>
                    <a:pt x="31" y="497"/>
                    <a:pt x="342" y="24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4"/>
            <p:cNvSpPr/>
            <p:nvPr/>
          </p:nvSpPr>
          <p:spPr>
            <a:xfrm>
              <a:off x="3377625" y="295500"/>
              <a:ext cx="262925" cy="214850"/>
            </a:xfrm>
            <a:custGeom>
              <a:avLst/>
              <a:gdLst/>
              <a:ahLst/>
              <a:cxnLst/>
              <a:rect l="l" t="t" r="r" b="b"/>
              <a:pathLst>
                <a:path w="10517" h="8594" fill="none" extrusionOk="0">
                  <a:moveTo>
                    <a:pt x="8562" y="621"/>
                  </a:moveTo>
                  <a:cubicBezTo>
                    <a:pt x="7911" y="1117"/>
                    <a:pt x="6143" y="528"/>
                    <a:pt x="5243" y="838"/>
                  </a:cubicBezTo>
                  <a:cubicBezTo>
                    <a:pt x="4313" y="1179"/>
                    <a:pt x="3816" y="1862"/>
                    <a:pt x="3599" y="2761"/>
                  </a:cubicBezTo>
                  <a:cubicBezTo>
                    <a:pt x="3351" y="3847"/>
                    <a:pt x="3320" y="4157"/>
                    <a:pt x="2234" y="4623"/>
                  </a:cubicBezTo>
                  <a:cubicBezTo>
                    <a:pt x="1769" y="4809"/>
                    <a:pt x="1272" y="4933"/>
                    <a:pt x="869" y="5243"/>
                  </a:cubicBezTo>
                  <a:cubicBezTo>
                    <a:pt x="94" y="5802"/>
                    <a:pt x="32" y="6639"/>
                    <a:pt x="1" y="7570"/>
                  </a:cubicBezTo>
                  <a:cubicBezTo>
                    <a:pt x="1" y="8594"/>
                    <a:pt x="1583" y="8594"/>
                    <a:pt x="1614" y="7570"/>
                  </a:cubicBezTo>
                  <a:cubicBezTo>
                    <a:pt x="1614" y="6081"/>
                    <a:pt x="2948" y="6267"/>
                    <a:pt x="3940" y="5584"/>
                  </a:cubicBezTo>
                  <a:cubicBezTo>
                    <a:pt x="4344" y="5305"/>
                    <a:pt x="4623" y="4995"/>
                    <a:pt x="4809" y="4623"/>
                  </a:cubicBezTo>
                  <a:cubicBezTo>
                    <a:pt x="4964" y="4592"/>
                    <a:pt x="5088" y="4530"/>
                    <a:pt x="5181" y="4406"/>
                  </a:cubicBezTo>
                  <a:cubicBezTo>
                    <a:pt x="5864" y="3537"/>
                    <a:pt x="7073" y="3413"/>
                    <a:pt x="7849" y="2637"/>
                  </a:cubicBezTo>
                  <a:cubicBezTo>
                    <a:pt x="7942" y="2513"/>
                    <a:pt x="8004" y="2420"/>
                    <a:pt x="8035" y="2296"/>
                  </a:cubicBezTo>
                  <a:cubicBezTo>
                    <a:pt x="8656" y="2296"/>
                    <a:pt x="9152" y="2172"/>
                    <a:pt x="9710" y="1738"/>
                  </a:cubicBezTo>
                  <a:cubicBezTo>
                    <a:pt x="10517" y="1117"/>
                    <a:pt x="9369" y="1"/>
                    <a:pt x="8562" y="62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1" name="Google Shape;351;p14"/>
          <p:cNvSpPr/>
          <p:nvPr/>
        </p:nvSpPr>
        <p:spPr>
          <a:xfrm>
            <a:off x="8346687" y="1745547"/>
            <a:ext cx="455429" cy="435715"/>
          </a:xfrm>
          <a:custGeom>
            <a:avLst/>
            <a:gdLst/>
            <a:ahLst/>
            <a:cxnLst/>
            <a:rect l="l" t="t" r="r" b="b"/>
            <a:pathLst>
              <a:path w="22709" h="21726" extrusionOk="0">
                <a:moveTo>
                  <a:pt x="13131" y="1"/>
                </a:moveTo>
                <a:cubicBezTo>
                  <a:pt x="12396" y="1"/>
                  <a:pt x="11626" y="86"/>
                  <a:pt x="10827" y="264"/>
                </a:cubicBezTo>
                <a:cubicBezTo>
                  <a:pt x="8469" y="823"/>
                  <a:pt x="5057" y="2157"/>
                  <a:pt x="3289" y="3770"/>
                </a:cubicBezTo>
                <a:cubicBezTo>
                  <a:pt x="280" y="6562"/>
                  <a:pt x="2141" y="9757"/>
                  <a:pt x="1583" y="13200"/>
                </a:cubicBezTo>
                <a:cubicBezTo>
                  <a:pt x="1365" y="14410"/>
                  <a:pt x="807" y="15496"/>
                  <a:pt x="435" y="16675"/>
                </a:cubicBezTo>
                <a:cubicBezTo>
                  <a:pt x="93" y="17823"/>
                  <a:pt x="0" y="19188"/>
                  <a:pt x="683" y="20180"/>
                </a:cubicBezTo>
                <a:cubicBezTo>
                  <a:pt x="1551" y="21421"/>
                  <a:pt x="3258" y="21638"/>
                  <a:pt x="4778" y="21669"/>
                </a:cubicBezTo>
                <a:cubicBezTo>
                  <a:pt x="5677" y="21706"/>
                  <a:pt x="6578" y="21725"/>
                  <a:pt x="7479" y="21725"/>
                </a:cubicBezTo>
                <a:cubicBezTo>
                  <a:pt x="11084" y="21725"/>
                  <a:pt x="14692" y="21427"/>
                  <a:pt x="18241" y="20832"/>
                </a:cubicBezTo>
                <a:cubicBezTo>
                  <a:pt x="19668" y="20584"/>
                  <a:pt x="21250" y="20211"/>
                  <a:pt x="22057" y="19001"/>
                </a:cubicBezTo>
                <a:cubicBezTo>
                  <a:pt x="22708" y="17978"/>
                  <a:pt x="22615" y="16644"/>
                  <a:pt x="22522" y="15434"/>
                </a:cubicBezTo>
                <a:cubicBezTo>
                  <a:pt x="22305" y="13231"/>
                  <a:pt x="22088" y="11029"/>
                  <a:pt x="21870" y="8857"/>
                </a:cubicBezTo>
                <a:cubicBezTo>
                  <a:pt x="21385" y="3761"/>
                  <a:pt x="18017" y="1"/>
                  <a:pt x="1313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14"/>
          <p:cNvSpPr/>
          <p:nvPr/>
        </p:nvSpPr>
        <p:spPr>
          <a:xfrm>
            <a:off x="7309713" y="476305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14"/>
          <p:cNvSpPr/>
          <p:nvPr/>
        </p:nvSpPr>
        <p:spPr>
          <a:xfrm>
            <a:off x="325488" y="240560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14"/>
          <p:cNvSpPr/>
          <p:nvPr/>
        </p:nvSpPr>
        <p:spPr>
          <a:xfrm>
            <a:off x="3240238" y="4012780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14"/>
          <p:cNvSpPr/>
          <p:nvPr/>
        </p:nvSpPr>
        <p:spPr>
          <a:xfrm>
            <a:off x="5659188" y="4377473"/>
            <a:ext cx="455472" cy="388472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2_1"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23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3" name="Google Shape;563;p23"/>
          <p:cNvSpPr/>
          <p:nvPr/>
        </p:nvSpPr>
        <p:spPr>
          <a:xfrm>
            <a:off x="2029363" y="22902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4" name="Google Shape;564;p23"/>
          <p:cNvSpPr/>
          <p:nvPr/>
        </p:nvSpPr>
        <p:spPr>
          <a:xfrm>
            <a:off x="7866063" y="137080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23"/>
          <p:cNvSpPr/>
          <p:nvPr/>
        </p:nvSpPr>
        <p:spPr>
          <a:xfrm>
            <a:off x="1574950" y="4528867"/>
            <a:ext cx="321900" cy="3219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23"/>
          <p:cNvSpPr/>
          <p:nvPr/>
        </p:nvSpPr>
        <p:spPr>
          <a:xfrm>
            <a:off x="7201900" y="4469850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" name="Google Shape;567;p23"/>
          <p:cNvSpPr/>
          <p:nvPr/>
        </p:nvSpPr>
        <p:spPr>
          <a:xfrm rot="3392899">
            <a:off x="3606957" y="4283295"/>
            <a:ext cx="1008163" cy="518493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8" name="Google Shape;568;p23"/>
          <p:cNvGrpSpPr/>
          <p:nvPr/>
        </p:nvGrpSpPr>
        <p:grpSpPr>
          <a:xfrm>
            <a:off x="3759313" y="4046125"/>
            <a:ext cx="703450" cy="865525"/>
            <a:chOff x="4002700" y="246650"/>
            <a:chExt cx="703450" cy="865525"/>
          </a:xfrm>
        </p:grpSpPr>
        <p:sp>
          <p:nvSpPr>
            <p:cNvPr id="569" name="Google Shape;569;p23"/>
            <p:cNvSpPr/>
            <p:nvPr/>
          </p:nvSpPr>
          <p:spPr>
            <a:xfrm>
              <a:off x="4118250" y="500250"/>
              <a:ext cx="472325" cy="448275"/>
            </a:xfrm>
            <a:custGeom>
              <a:avLst/>
              <a:gdLst/>
              <a:ahLst/>
              <a:cxnLst/>
              <a:rect l="l" t="t" r="r" b="b"/>
              <a:pathLst>
                <a:path w="18893" h="17931" fill="none" extrusionOk="0">
                  <a:moveTo>
                    <a:pt x="6143" y="17931"/>
                  </a:moveTo>
                  <a:lnTo>
                    <a:pt x="1" y="7507"/>
                  </a:lnTo>
                  <a:lnTo>
                    <a:pt x="12751" y="0"/>
                  </a:lnTo>
                  <a:lnTo>
                    <a:pt x="18893" y="104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3"/>
            <p:cNvSpPr/>
            <p:nvPr/>
          </p:nvSpPr>
          <p:spPr>
            <a:xfrm>
              <a:off x="4111275" y="356000"/>
              <a:ext cx="107825" cy="93075"/>
            </a:xfrm>
            <a:custGeom>
              <a:avLst/>
              <a:gdLst/>
              <a:ahLst/>
              <a:cxnLst/>
              <a:rect l="l" t="t" r="r" b="b"/>
              <a:pathLst>
                <a:path w="4313" h="3723" fill="none" extrusionOk="0">
                  <a:moveTo>
                    <a:pt x="1" y="1924"/>
                  </a:moveTo>
                  <a:lnTo>
                    <a:pt x="3258" y="0"/>
                  </a:lnTo>
                  <a:lnTo>
                    <a:pt x="4313" y="1800"/>
                  </a:lnTo>
                  <a:lnTo>
                    <a:pt x="1056" y="37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3"/>
            <p:cNvSpPr/>
            <p:nvPr/>
          </p:nvSpPr>
          <p:spPr>
            <a:xfrm>
              <a:off x="4176425" y="598725"/>
              <a:ext cx="345150" cy="232700"/>
            </a:xfrm>
            <a:custGeom>
              <a:avLst/>
              <a:gdLst/>
              <a:ahLst/>
              <a:cxnLst/>
              <a:rect l="l" t="t" r="r" b="b"/>
              <a:pathLst>
                <a:path w="13806" h="9308" fill="none" extrusionOk="0">
                  <a:moveTo>
                    <a:pt x="1" y="7508"/>
                  </a:moveTo>
                  <a:lnTo>
                    <a:pt x="12750" y="1"/>
                  </a:lnTo>
                  <a:lnTo>
                    <a:pt x="13805" y="1800"/>
                  </a:lnTo>
                  <a:lnTo>
                    <a:pt x="1055" y="9307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3"/>
            <p:cNvSpPr/>
            <p:nvPr/>
          </p:nvSpPr>
          <p:spPr>
            <a:xfrm>
              <a:off x="4002700" y="337375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373" y="10114"/>
                  </a:moveTo>
                  <a:cubicBezTo>
                    <a:pt x="1" y="9462"/>
                    <a:pt x="156" y="8656"/>
                    <a:pt x="714" y="8315"/>
                  </a:cubicBezTo>
                  <a:lnTo>
                    <a:pt x="14302" y="342"/>
                  </a:lnTo>
                  <a:cubicBezTo>
                    <a:pt x="14860" y="1"/>
                    <a:pt x="15667" y="249"/>
                    <a:pt x="16039" y="900"/>
                  </a:cubicBezTo>
                  <a:lnTo>
                    <a:pt x="17652" y="3661"/>
                  </a:lnTo>
                  <a:cubicBezTo>
                    <a:pt x="18024" y="4313"/>
                    <a:pt x="17869" y="5119"/>
                    <a:pt x="17311" y="5461"/>
                  </a:cubicBezTo>
                  <a:lnTo>
                    <a:pt x="3723" y="13433"/>
                  </a:lnTo>
                  <a:cubicBezTo>
                    <a:pt x="3165" y="13774"/>
                    <a:pt x="2358" y="13526"/>
                    <a:pt x="1986" y="1287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3"/>
            <p:cNvSpPr/>
            <p:nvPr/>
          </p:nvSpPr>
          <p:spPr>
            <a:xfrm>
              <a:off x="4255525" y="767800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17652" y="3630"/>
                  </a:moveTo>
                  <a:cubicBezTo>
                    <a:pt x="18024" y="4282"/>
                    <a:pt x="17869" y="5088"/>
                    <a:pt x="17311" y="5429"/>
                  </a:cubicBezTo>
                  <a:lnTo>
                    <a:pt x="3723" y="13433"/>
                  </a:lnTo>
                  <a:cubicBezTo>
                    <a:pt x="3165" y="13774"/>
                    <a:pt x="2358" y="13495"/>
                    <a:pt x="1986" y="12844"/>
                  </a:cubicBezTo>
                  <a:lnTo>
                    <a:pt x="373" y="10114"/>
                  </a:lnTo>
                  <a:cubicBezTo>
                    <a:pt x="1" y="9462"/>
                    <a:pt x="156" y="8656"/>
                    <a:pt x="714" y="8314"/>
                  </a:cubicBezTo>
                  <a:lnTo>
                    <a:pt x="14302" y="311"/>
                  </a:lnTo>
                  <a:cubicBezTo>
                    <a:pt x="14860" y="1"/>
                    <a:pt x="15667" y="249"/>
                    <a:pt x="16039" y="90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3"/>
            <p:cNvSpPr/>
            <p:nvPr/>
          </p:nvSpPr>
          <p:spPr>
            <a:xfrm>
              <a:off x="4120600" y="259825"/>
              <a:ext cx="65925" cy="86100"/>
            </a:xfrm>
            <a:custGeom>
              <a:avLst/>
              <a:gdLst/>
              <a:ahLst/>
              <a:cxnLst/>
              <a:rect l="l" t="t" r="r" b="b"/>
              <a:pathLst>
                <a:path w="2637" h="3444" fill="none" extrusionOk="0">
                  <a:moveTo>
                    <a:pt x="0" y="559"/>
                  </a:moveTo>
                  <a:lnTo>
                    <a:pt x="1675" y="3444"/>
                  </a:lnTo>
                  <a:lnTo>
                    <a:pt x="2637" y="2886"/>
                  </a:lnTo>
                  <a:lnTo>
                    <a:pt x="931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3"/>
            <p:cNvSpPr/>
            <p:nvPr/>
          </p:nvSpPr>
          <p:spPr>
            <a:xfrm>
              <a:off x="4062425" y="293950"/>
              <a:ext cx="66725" cy="86100"/>
            </a:xfrm>
            <a:custGeom>
              <a:avLst/>
              <a:gdLst/>
              <a:ahLst/>
              <a:cxnLst/>
              <a:rect l="l" t="t" r="r" b="b"/>
              <a:pathLst>
                <a:path w="2669" h="3444" fill="none" extrusionOk="0">
                  <a:moveTo>
                    <a:pt x="0" y="559"/>
                  </a:moveTo>
                  <a:lnTo>
                    <a:pt x="1676" y="3444"/>
                  </a:lnTo>
                  <a:lnTo>
                    <a:pt x="2668" y="2886"/>
                  </a:lnTo>
                  <a:lnTo>
                    <a:pt x="962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3"/>
            <p:cNvSpPr/>
            <p:nvPr/>
          </p:nvSpPr>
          <p:spPr>
            <a:xfrm>
              <a:off x="4086475" y="273775"/>
              <a:ext cx="76025" cy="92325"/>
            </a:xfrm>
            <a:custGeom>
              <a:avLst/>
              <a:gdLst/>
              <a:ahLst/>
              <a:cxnLst/>
              <a:rect l="l" t="t" r="r" b="b"/>
              <a:pathLst>
                <a:path w="3041" h="3693" fill="none" extrusionOk="0">
                  <a:moveTo>
                    <a:pt x="0" y="808"/>
                  </a:moveTo>
                  <a:lnTo>
                    <a:pt x="1706" y="3693"/>
                  </a:lnTo>
                  <a:lnTo>
                    <a:pt x="3040" y="2886"/>
                  </a:lnTo>
                  <a:lnTo>
                    <a:pt x="1365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3"/>
            <p:cNvSpPr/>
            <p:nvPr/>
          </p:nvSpPr>
          <p:spPr>
            <a:xfrm>
              <a:off x="4143850" y="246650"/>
              <a:ext cx="64400" cy="85325"/>
            </a:xfrm>
            <a:custGeom>
              <a:avLst/>
              <a:gdLst/>
              <a:ahLst/>
              <a:cxnLst/>
              <a:rect l="l" t="t" r="r" b="b"/>
              <a:pathLst>
                <a:path w="2576" h="3413" fill="none" extrusionOk="0">
                  <a:moveTo>
                    <a:pt x="1" y="528"/>
                  </a:moveTo>
                  <a:lnTo>
                    <a:pt x="1707" y="3413"/>
                  </a:lnTo>
                  <a:lnTo>
                    <a:pt x="2482" y="2978"/>
                  </a:lnTo>
                  <a:lnTo>
                    <a:pt x="2575" y="2885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3"/>
            <p:cNvSpPr/>
            <p:nvPr/>
          </p:nvSpPr>
          <p:spPr>
            <a:xfrm>
              <a:off x="4036825" y="307900"/>
              <a:ext cx="67500" cy="86900"/>
            </a:xfrm>
            <a:custGeom>
              <a:avLst/>
              <a:gdLst/>
              <a:ahLst/>
              <a:cxnLst/>
              <a:rect l="l" t="t" r="r" b="b"/>
              <a:pathLst>
                <a:path w="2700" h="3476" fill="none" extrusionOk="0">
                  <a:moveTo>
                    <a:pt x="1" y="621"/>
                  </a:moveTo>
                  <a:lnTo>
                    <a:pt x="1707" y="3475"/>
                  </a:lnTo>
                  <a:lnTo>
                    <a:pt x="1831" y="3413"/>
                  </a:lnTo>
                  <a:lnTo>
                    <a:pt x="2700" y="2886"/>
                  </a:lnTo>
                  <a:lnTo>
                    <a:pt x="102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9" name="Google Shape;579;p23"/>
          <p:cNvSpPr/>
          <p:nvPr/>
        </p:nvSpPr>
        <p:spPr>
          <a:xfrm rot="5931442">
            <a:off x="986770" y="423618"/>
            <a:ext cx="733408" cy="577599"/>
          </a:xfrm>
          <a:custGeom>
            <a:avLst/>
            <a:gdLst/>
            <a:ahLst/>
            <a:cxnLst/>
            <a:rect l="l" t="t" r="r" b="b"/>
            <a:pathLst>
              <a:path w="26462" h="20839" extrusionOk="0">
                <a:moveTo>
                  <a:pt x="8016" y="1"/>
                </a:moveTo>
                <a:cubicBezTo>
                  <a:pt x="4646" y="1"/>
                  <a:pt x="2625" y="2316"/>
                  <a:pt x="2265" y="5592"/>
                </a:cubicBezTo>
                <a:cubicBezTo>
                  <a:pt x="2079" y="7236"/>
                  <a:pt x="2141" y="8942"/>
                  <a:pt x="1768" y="10555"/>
                </a:cubicBezTo>
                <a:cubicBezTo>
                  <a:pt x="1272" y="12665"/>
                  <a:pt x="0" y="14991"/>
                  <a:pt x="1148" y="16822"/>
                </a:cubicBezTo>
                <a:cubicBezTo>
                  <a:pt x="1799" y="17876"/>
                  <a:pt x="3102" y="18404"/>
                  <a:pt x="4374" y="18528"/>
                </a:cubicBezTo>
                <a:cubicBezTo>
                  <a:pt x="4691" y="18560"/>
                  <a:pt x="5008" y="18571"/>
                  <a:pt x="5326" y="18571"/>
                </a:cubicBezTo>
                <a:cubicBezTo>
                  <a:pt x="6153" y="18571"/>
                  <a:pt x="6984" y="18493"/>
                  <a:pt x="7827" y="18493"/>
                </a:cubicBezTo>
                <a:cubicBezTo>
                  <a:pt x="7927" y="18493"/>
                  <a:pt x="8027" y="18494"/>
                  <a:pt x="8128" y="18497"/>
                </a:cubicBezTo>
                <a:cubicBezTo>
                  <a:pt x="11323" y="18590"/>
                  <a:pt x="14301" y="20110"/>
                  <a:pt x="17434" y="20668"/>
                </a:cubicBezTo>
                <a:cubicBezTo>
                  <a:pt x="18032" y="20781"/>
                  <a:pt x="18658" y="20839"/>
                  <a:pt x="19287" y="20839"/>
                </a:cubicBezTo>
                <a:cubicBezTo>
                  <a:pt x="21958" y="20839"/>
                  <a:pt x="24695" y="19790"/>
                  <a:pt x="25624" y="17380"/>
                </a:cubicBezTo>
                <a:cubicBezTo>
                  <a:pt x="26461" y="15240"/>
                  <a:pt x="25500" y="12820"/>
                  <a:pt x="25624" y="10493"/>
                </a:cubicBezTo>
                <a:cubicBezTo>
                  <a:pt x="25655" y="9221"/>
                  <a:pt x="26027" y="7918"/>
                  <a:pt x="25872" y="6647"/>
                </a:cubicBezTo>
                <a:cubicBezTo>
                  <a:pt x="25438" y="3544"/>
                  <a:pt x="22025" y="1745"/>
                  <a:pt x="18923" y="1373"/>
                </a:cubicBezTo>
                <a:cubicBezTo>
                  <a:pt x="15511" y="970"/>
                  <a:pt x="11664" y="163"/>
                  <a:pt x="8345" y="8"/>
                </a:cubicBezTo>
                <a:cubicBezTo>
                  <a:pt x="8234" y="3"/>
                  <a:pt x="8124" y="1"/>
                  <a:pt x="80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0" name="Google Shape;580;p23"/>
          <p:cNvSpPr/>
          <p:nvPr/>
        </p:nvSpPr>
        <p:spPr>
          <a:xfrm rot="3095921">
            <a:off x="1034245" y="342291"/>
            <a:ext cx="678554" cy="738252"/>
          </a:xfrm>
          <a:custGeom>
            <a:avLst/>
            <a:gdLst/>
            <a:ahLst/>
            <a:cxnLst/>
            <a:rect l="l" t="t" r="r" b="b"/>
            <a:pathLst>
              <a:path w="22926" h="24943" fill="none" extrusionOk="0">
                <a:moveTo>
                  <a:pt x="16566" y="7291"/>
                </a:moveTo>
                <a:cubicBezTo>
                  <a:pt x="16380" y="8035"/>
                  <a:pt x="15232" y="7663"/>
                  <a:pt x="15418" y="6919"/>
                </a:cubicBezTo>
                <a:cubicBezTo>
                  <a:pt x="15697" y="5895"/>
                  <a:pt x="14922" y="4437"/>
                  <a:pt x="14022" y="3941"/>
                </a:cubicBezTo>
                <a:cubicBezTo>
                  <a:pt x="13339" y="3568"/>
                  <a:pt x="13991" y="2545"/>
                  <a:pt x="14673" y="2917"/>
                </a:cubicBezTo>
                <a:cubicBezTo>
                  <a:pt x="16038" y="3692"/>
                  <a:pt x="16969" y="5771"/>
                  <a:pt x="16566" y="7291"/>
                </a:cubicBezTo>
                <a:close/>
                <a:moveTo>
                  <a:pt x="21901" y="14612"/>
                </a:moveTo>
                <a:cubicBezTo>
                  <a:pt x="21250" y="12937"/>
                  <a:pt x="20350" y="11262"/>
                  <a:pt x="19047" y="9307"/>
                </a:cubicBezTo>
                <a:lnTo>
                  <a:pt x="18985" y="9214"/>
                </a:lnTo>
                <a:cubicBezTo>
                  <a:pt x="18923" y="9121"/>
                  <a:pt x="18830" y="8997"/>
                  <a:pt x="18799" y="8873"/>
                </a:cubicBezTo>
                <a:lnTo>
                  <a:pt x="18799" y="8780"/>
                </a:lnTo>
                <a:cubicBezTo>
                  <a:pt x="18737" y="8284"/>
                  <a:pt x="18644" y="7787"/>
                  <a:pt x="18675" y="7260"/>
                </a:cubicBezTo>
                <a:cubicBezTo>
                  <a:pt x="18799" y="5181"/>
                  <a:pt x="18086" y="3289"/>
                  <a:pt x="16597" y="1676"/>
                </a:cubicBezTo>
                <a:cubicBezTo>
                  <a:pt x="15325" y="342"/>
                  <a:pt x="13433" y="1"/>
                  <a:pt x="11478" y="745"/>
                </a:cubicBezTo>
                <a:cubicBezTo>
                  <a:pt x="10206" y="1242"/>
                  <a:pt x="9152" y="2141"/>
                  <a:pt x="8314" y="3382"/>
                </a:cubicBezTo>
                <a:cubicBezTo>
                  <a:pt x="7569" y="4499"/>
                  <a:pt x="6515" y="5150"/>
                  <a:pt x="5150" y="5367"/>
                </a:cubicBezTo>
                <a:cubicBezTo>
                  <a:pt x="4374" y="5523"/>
                  <a:pt x="3661" y="5740"/>
                  <a:pt x="2916" y="6112"/>
                </a:cubicBezTo>
                <a:cubicBezTo>
                  <a:pt x="1148" y="7012"/>
                  <a:pt x="0" y="8811"/>
                  <a:pt x="0" y="10548"/>
                </a:cubicBezTo>
                <a:cubicBezTo>
                  <a:pt x="0" y="11448"/>
                  <a:pt x="279" y="12316"/>
                  <a:pt x="869" y="13247"/>
                </a:cubicBezTo>
                <a:cubicBezTo>
                  <a:pt x="1799" y="14767"/>
                  <a:pt x="3009" y="15791"/>
                  <a:pt x="4591" y="16380"/>
                </a:cubicBezTo>
                <a:cubicBezTo>
                  <a:pt x="4778" y="16442"/>
                  <a:pt x="4964" y="16535"/>
                  <a:pt x="5181" y="16628"/>
                </a:cubicBezTo>
                <a:lnTo>
                  <a:pt x="5367" y="16721"/>
                </a:lnTo>
                <a:cubicBezTo>
                  <a:pt x="5708" y="16907"/>
                  <a:pt x="5987" y="17156"/>
                  <a:pt x="6174" y="17497"/>
                </a:cubicBezTo>
                <a:cubicBezTo>
                  <a:pt x="6453" y="17962"/>
                  <a:pt x="8438" y="20754"/>
                  <a:pt x="9245" y="21685"/>
                </a:cubicBezTo>
                <a:cubicBezTo>
                  <a:pt x="10113" y="22740"/>
                  <a:pt x="11044" y="23515"/>
                  <a:pt x="12037" y="24135"/>
                </a:cubicBezTo>
                <a:cubicBezTo>
                  <a:pt x="12657" y="24508"/>
                  <a:pt x="13557" y="24942"/>
                  <a:pt x="14642" y="24911"/>
                </a:cubicBezTo>
                <a:cubicBezTo>
                  <a:pt x="14673" y="24911"/>
                  <a:pt x="14673" y="24880"/>
                  <a:pt x="14704" y="24880"/>
                </a:cubicBezTo>
                <a:cubicBezTo>
                  <a:pt x="14922" y="24849"/>
                  <a:pt x="15108" y="24787"/>
                  <a:pt x="15263" y="24663"/>
                </a:cubicBezTo>
                <a:cubicBezTo>
                  <a:pt x="15480" y="24539"/>
                  <a:pt x="15666" y="24353"/>
                  <a:pt x="15759" y="24104"/>
                </a:cubicBezTo>
                <a:cubicBezTo>
                  <a:pt x="16131" y="23236"/>
                  <a:pt x="15852" y="21778"/>
                  <a:pt x="14922" y="19699"/>
                </a:cubicBezTo>
                <a:cubicBezTo>
                  <a:pt x="14239" y="18179"/>
                  <a:pt x="13433" y="16907"/>
                  <a:pt x="13433" y="16876"/>
                </a:cubicBezTo>
                <a:cubicBezTo>
                  <a:pt x="13060" y="16318"/>
                  <a:pt x="13215" y="15574"/>
                  <a:pt x="13774" y="15201"/>
                </a:cubicBezTo>
                <a:cubicBezTo>
                  <a:pt x="14363" y="14829"/>
                  <a:pt x="15108" y="14984"/>
                  <a:pt x="15480" y="15574"/>
                </a:cubicBezTo>
                <a:cubicBezTo>
                  <a:pt x="15821" y="16101"/>
                  <a:pt x="18923" y="20692"/>
                  <a:pt x="21064" y="20692"/>
                </a:cubicBezTo>
                <a:cubicBezTo>
                  <a:pt x="21312" y="20692"/>
                  <a:pt x="21560" y="20630"/>
                  <a:pt x="21777" y="20506"/>
                </a:cubicBezTo>
                <a:cubicBezTo>
                  <a:pt x="21932" y="20382"/>
                  <a:pt x="22087" y="20258"/>
                  <a:pt x="22212" y="20072"/>
                </a:cubicBezTo>
                <a:cubicBezTo>
                  <a:pt x="22212" y="20072"/>
                  <a:pt x="22212" y="20072"/>
                  <a:pt x="22212" y="20072"/>
                </a:cubicBezTo>
                <a:cubicBezTo>
                  <a:pt x="22212" y="20041"/>
                  <a:pt x="22243" y="20041"/>
                  <a:pt x="22243" y="20041"/>
                </a:cubicBezTo>
                <a:cubicBezTo>
                  <a:pt x="22925" y="18893"/>
                  <a:pt x="22367" y="15853"/>
                  <a:pt x="21901" y="14612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miter lim="3102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581;p23"/>
          <p:cNvSpPr/>
          <p:nvPr/>
        </p:nvSpPr>
        <p:spPr>
          <a:xfrm>
            <a:off x="8529899" y="216247"/>
            <a:ext cx="272281" cy="260549"/>
          </a:xfrm>
          <a:custGeom>
            <a:avLst/>
            <a:gdLst/>
            <a:ahLst/>
            <a:cxnLst/>
            <a:rect l="l" t="t" r="r" b="b"/>
            <a:pathLst>
              <a:path w="22709" h="21726" extrusionOk="0">
                <a:moveTo>
                  <a:pt x="13131" y="1"/>
                </a:moveTo>
                <a:cubicBezTo>
                  <a:pt x="12396" y="1"/>
                  <a:pt x="11626" y="86"/>
                  <a:pt x="10827" y="264"/>
                </a:cubicBezTo>
                <a:cubicBezTo>
                  <a:pt x="8469" y="823"/>
                  <a:pt x="5057" y="2157"/>
                  <a:pt x="3289" y="3770"/>
                </a:cubicBezTo>
                <a:cubicBezTo>
                  <a:pt x="280" y="6562"/>
                  <a:pt x="2141" y="9757"/>
                  <a:pt x="1583" y="13200"/>
                </a:cubicBezTo>
                <a:cubicBezTo>
                  <a:pt x="1365" y="14410"/>
                  <a:pt x="807" y="15496"/>
                  <a:pt x="435" y="16675"/>
                </a:cubicBezTo>
                <a:cubicBezTo>
                  <a:pt x="93" y="17823"/>
                  <a:pt x="0" y="19188"/>
                  <a:pt x="683" y="20180"/>
                </a:cubicBezTo>
                <a:cubicBezTo>
                  <a:pt x="1551" y="21421"/>
                  <a:pt x="3258" y="21638"/>
                  <a:pt x="4778" y="21669"/>
                </a:cubicBezTo>
                <a:cubicBezTo>
                  <a:pt x="5677" y="21706"/>
                  <a:pt x="6578" y="21725"/>
                  <a:pt x="7479" y="21725"/>
                </a:cubicBezTo>
                <a:cubicBezTo>
                  <a:pt x="11084" y="21725"/>
                  <a:pt x="14692" y="21427"/>
                  <a:pt x="18241" y="20832"/>
                </a:cubicBezTo>
                <a:cubicBezTo>
                  <a:pt x="19668" y="20584"/>
                  <a:pt x="21250" y="20211"/>
                  <a:pt x="22057" y="19001"/>
                </a:cubicBezTo>
                <a:cubicBezTo>
                  <a:pt x="22708" y="17978"/>
                  <a:pt x="22615" y="16644"/>
                  <a:pt x="22522" y="15434"/>
                </a:cubicBezTo>
                <a:cubicBezTo>
                  <a:pt x="22305" y="13231"/>
                  <a:pt x="22088" y="11029"/>
                  <a:pt x="21870" y="8857"/>
                </a:cubicBezTo>
                <a:cubicBezTo>
                  <a:pt x="21385" y="3761"/>
                  <a:pt x="18017" y="1"/>
                  <a:pt x="131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23"/>
          <p:cNvSpPr/>
          <p:nvPr/>
        </p:nvSpPr>
        <p:spPr>
          <a:xfrm rot="-4500060">
            <a:off x="603296" y="4017104"/>
            <a:ext cx="455443" cy="518541"/>
          </a:xfrm>
          <a:custGeom>
            <a:avLst/>
            <a:gdLst/>
            <a:ahLst/>
            <a:cxnLst/>
            <a:rect l="l" t="t" r="r" b="b"/>
            <a:pathLst>
              <a:path w="23329" h="26561" extrusionOk="0">
                <a:moveTo>
                  <a:pt x="9617" y="1"/>
                </a:moveTo>
                <a:cubicBezTo>
                  <a:pt x="6748" y="1"/>
                  <a:pt x="3718" y="1133"/>
                  <a:pt x="2358" y="3117"/>
                </a:cubicBezTo>
                <a:cubicBezTo>
                  <a:pt x="1210" y="4792"/>
                  <a:pt x="1024" y="6902"/>
                  <a:pt x="900" y="8918"/>
                </a:cubicBezTo>
                <a:cubicBezTo>
                  <a:pt x="652" y="12486"/>
                  <a:pt x="404" y="16022"/>
                  <a:pt x="155" y="19590"/>
                </a:cubicBezTo>
                <a:cubicBezTo>
                  <a:pt x="62" y="20737"/>
                  <a:pt x="0" y="21978"/>
                  <a:pt x="497" y="23002"/>
                </a:cubicBezTo>
                <a:cubicBezTo>
                  <a:pt x="1241" y="24522"/>
                  <a:pt x="2947" y="25267"/>
                  <a:pt x="4560" y="25701"/>
                </a:cubicBezTo>
                <a:cubicBezTo>
                  <a:pt x="6460" y="26236"/>
                  <a:pt x="8436" y="26560"/>
                  <a:pt x="10393" y="26560"/>
                </a:cubicBezTo>
                <a:cubicBezTo>
                  <a:pt x="11952" y="26560"/>
                  <a:pt x="13498" y="26355"/>
                  <a:pt x="14984" y="25887"/>
                </a:cubicBezTo>
                <a:cubicBezTo>
                  <a:pt x="18334" y="24801"/>
                  <a:pt x="21343" y="22257"/>
                  <a:pt x="22336" y="18876"/>
                </a:cubicBezTo>
                <a:cubicBezTo>
                  <a:pt x="23328" y="15495"/>
                  <a:pt x="21963" y="11400"/>
                  <a:pt x="18861" y="9725"/>
                </a:cubicBezTo>
                <a:cubicBezTo>
                  <a:pt x="16721" y="8608"/>
                  <a:pt x="15914" y="8360"/>
                  <a:pt x="15573" y="5878"/>
                </a:cubicBezTo>
                <a:cubicBezTo>
                  <a:pt x="15294" y="3893"/>
                  <a:pt x="16317" y="2962"/>
                  <a:pt x="14456" y="1473"/>
                </a:cubicBezTo>
                <a:cubicBezTo>
                  <a:pt x="13232" y="467"/>
                  <a:pt x="11457" y="1"/>
                  <a:pt x="961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23"/>
          <p:cNvSpPr/>
          <p:nvPr/>
        </p:nvSpPr>
        <p:spPr>
          <a:xfrm>
            <a:off x="8237775" y="4417926"/>
            <a:ext cx="683643" cy="535729"/>
          </a:xfrm>
          <a:custGeom>
            <a:avLst/>
            <a:gdLst/>
            <a:ahLst/>
            <a:cxnLst/>
            <a:rect l="l" t="t" r="r" b="b"/>
            <a:pathLst>
              <a:path w="27083" h="22650" extrusionOk="0">
                <a:moveTo>
                  <a:pt x="13901" y="1"/>
                </a:moveTo>
                <a:cubicBezTo>
                  <a:pt x="11982" y="1"/>
                  <a:pt x="10040" y="788"/>
                  <a:pt x="8283" y="2704"/>
                </a:cubicBezTo>
                <a:cubicBezTo>
                  <a:pt x="6515" y="4690"/>
                  <a:pt x="6515" y="7668"/>
                  <a:pt x="4778" y="9715"/>
                </a:cubicBezTo>
                <a:cubicBezTo>
                  <a:pt x="3351" y="11328"/>
                  <a:pt x="776" y="12135"/>
                  <a:pt x="311" y="14492"/>
                </a:cubicBezTo>
                <a:cubicBezTo>
                  <a:pt x="1" y="15826"/>
                  <a:pt x="683" y="17253"/>
                  <a:pt x="1707" y="18215"/>
                </a:cubicBezTo>
                <a:cubicBezTo>
                  <a:pt x="2699" y="19177"/>
                  <a:pt x="4033" y="19735"/>
                  <a:pt x="5336" y="20169"/>
                </a:cubicBezTo>
                <a:cubicBezTo>
                  <a:pt x="8558" y="21309"/>
                  <a:pt x="13405" y="22650"/>
                  <a:pt x="17624" y="22650"/>
                </a:cubicBezTo>
                <a:cubicBezTo>
                  <a:pt x="19378" y="22650"/>
                  <a:pt x="21023" y="22418"/>
                  <a:pt x="22398" y="21844"/>
                </a:cubicBezTo>
                <a:cubicBezTo>
                  <a:pt x="27082" y="19859"/>
                  <a:pt x="25748" y="13252"/>
                  <a:pt x="24632" y="9405"/>
                </a:cubicBezTo>
                <a:cubicBezTo>
                  <a:pt x="23347" y="4908"/>
                  <a:pt x="18693" y="1"/>
                  <a:pt x="1390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5" r:id="rId5"/>
    <p:sldLayoutId id="2147483658" r:id="rId6"/>
    <p:sldLayoutId id="2147483659" r:id="rId7"/>
    <p:sldLayoutId id="2147483660" r:id="rId8"/>
    <p:sldLayoutId id="2147483669" r:id="rId9"/>
    <p:sldLayoutId id="2147483671" r:id="rId10"/>
    <p:sldLayoutId id="2147483672" r:id="rId11"/>
    <p:sldLayoutId id="2147483673" r:id="rId12"/>
    <p:sldLayoutId id="2147483674" r:id="rId13"/>
    <p:sldLayoutId id="2147483678" r:id="rId14"/>
    <p:sldLayoutId id="2147483679" r:id="rId15"/>
    <p:sldLayoutId id="2147483680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33"/>
          <p:cNvSpPr txBox="1">
            <a:spLocks noGrp="1"/>
          </p:cNvSpPr>
          <p:nvPr>
            <p:ph type="ctrTitle"/>
          </p:nvPr>
        </p:nvSpPr>
        <p:spPr>
          <a:xfrm>
            <a:off x="1284087" y="641951"/>
            <a:ext cx="6575700" cy="243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Hepatitis B</a:t>
            </a:r>
            <a:br>
              <a:rPr lang="en" dirty="0"/>
            </a:br>
            <a:r>
              <a:rPr lang="en" dirty="0"/>
              <a:t> in the dental world </a:t>
            </a:r>
            <a:endParaRPr dirty="0"/>
          </a:p>
        </p:txBody>
      </p:sp>
      <p:sp>
        <p:nvSpPr>
          <p:cNvPr id="719" name="Google Shape;719;p33"/>
          <p:cNvSpPr txBox="1">
            <a:spLocks noGrp="1"/>
          </p:cNvSpPr>
          <p:nvPr>
            <p:ph type="subTitle" idx="1"/>
          </p:nvPr>
        </p:nvSpPr>
        <p:spPr>
          <a:xfrm>
            <a:off x="1434353" y="3404104"/>
            <a:ext cx="4931610" cy="173939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                            Name :</a:t>
            </a:r>
            <a:r>
              <a:rPr lang="en-US" sz="1600" dirty="0"/>
              <a:t>Mohamed </a:t>
            </a:r>
            <a:r>
              <a:rPr lang="en-US" sz="1600" dirty="0" err="1"/>
              <a:t>Mufeed</a:t>
            </a:r>
            <a:r>
              <a:rPr lang="en-US" sz="1600" dirty="0"/>
              <a:t> </a:t>
            </a:r>
            <a:r>
              <a:rPr lang="en-US" sz="1600" dirty="0" err="1"/>
              <a:t>Tajouri</a:t>
            </a:r>
            <a:r>
              <a:rPr lang="en-US" sz="1600" dirty="0"/>
              <a:t> </a:t>
            </a:r>
          </a:p>
          <a:p>
            <a:pPr marL="0" indent="0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Student ID : </a:t>
            </a:r>
            <a:r>
              <a:rPr lang="en-US" sz="1600" dirty="0"/>
              <a:t>3088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0" lvl="0" indent="0"/>
            <a:r>
              <a:rPr lang="ar-SA" sz="1800" dirty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</a:rPr>
              <a:t>Year </a:t>
            </a:r>
            <a:r>
              <a:rPr lang="ar-SA" sz="1800" dirty="0"/>
              <a:t>2 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</a:rPr>
              <a:t>Block :</a:t>
            </a:r>
            <a:r>
              <a:rPr lang="en" sz="1800" dirty="0"/>
              <a:t>PTS</a:t>
            </a:r>
          </a:p>
          <a:p>
            <a:pPr marL="0" lvl="0" indent="0"/>
            <a:r>
              <a:rPr lang="ar-SA" sz="1800" dirty="0">
                <a:solidFill>
                  <a:schemeClr val="accent6">
                    <a:lumMod val="50000"/>
                  </a:schemeClr>
                </a:solidFill>
              </a:rPr>
              <a:t>    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</a:rPr>
              <a:t>Date: </a:t>
            </a:r>
            <a:r>
              <a:rPr lang="ar-SA" sz="1800" dirty="0"/>
              <a:t>/28/3</a:t>
            </a:r>
            <a:r>
              <a:rPr lang="en" sz="1800" dirty="0"/>
              <a:t> </a:t>
            </a:r>
            <a:r>
              <a:rPr lang="ar-SA" sz="1800" dirty="0"/>
              <a:t>2022</a:t>
            </a:r>
            <a:endParaRPr lang="en" sz="1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30036" cy="91440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446" y="0"/>
            <a:ext cx="1448554" cy="914400"/>
          </a:xfrm>
          <a:prstGeom prst="rect">
            <a:avLst/>
          </a:prstGeom>
        </p:spPr>
      </p:pic>
      <p:sp>
        <p:nvSpPr>
          <p:cNvPr id="7" name="Google Shape;780;p36"/>
          <p:cNvSpPr txBox="1">
            <a:spLocks/>
          </p:cNvSpPr>
          <p:nvPr/>
        </p:nvSpPr>
        <p:spPr>
          <a:xfrm>
            <a:off x="8534275" y="4707081"/>
            <a:ext cx="609725" cy="43641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1800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Google Shape;1012;p47"/>
          <p:cNvSpPr/>
          <p:nvPr/>
        </p:nvSpPr>
        <p:spPr>
          <a:xfrm>
            <a:off x="3529612" y="1501497"/>
            <a:ext cx="2084573" cy="1994664"/>
          </a:xfrm>
          <a:custGeom>
            <a:avLst/>
            <a:gdLst/>
            <a:ahLst/>
            <a:cxnLst/>
            <a:rect l="l" t="t" r="r" b="b"/>
            <a:pathLst>
              <a:path w="22709" h="21726" extrusionOk="0">
                <a:moveTo>
                  <a:pt x="13131" y="1"/>
                </a:moveTo>
                <a:cubicBezTo>
                  <a:pt x="12396" y="1"/>
                  <a:pt x="11626" y="86"/>
                  <a:pt x="10827" y="264"/>
                </a:cubicBezTo>
                <a:cubicBezTo>
                  <a:pt x="8469" y="823"/>
                  <a:pt x="5057" y="2157"/>
                  <a:pt x="3289" y="3770"/>
                </a:cubicBezTo>
                <a:cubicBezTo>
                  <a:pt x="280" y="6562"/>
                  <a:pt x="2141" y="9757"/>
                  <a:pt x="1583" y="13200"/>
                </a:cubicBezTo>
                <a:cubicBezTo>
                  <a:pt x="1365" y="14410"/>
                  <a:pt x="807" y="15496"/>
                  <a:pt x="435" y="16675"/>
                </a:cubicBezTo>
                <a:cubicBezTo>
                  <a:pt x="93" y="17823"/>
                  <a:pt x="0" y="19188"/>
                  <a:pt x="683" y="20180"/>
                </a:cubicBezTo>
                <a:cubicBezTo>
                  <a:pt x="1551" y="21421"/>
                  <a:pt x="3258" y="21638"/>
                  <a:pt x="4778" y="21669"/>
                </a:cubicBezTo>
                <a:cubicBezTo>
                  <a:pt x="5677" y="21706"/>
                  <a:pt x="6578" y="21725"/>
                  <a:pt x="7479" y="21725"/>
                </a:cubicBezTo>
                <a:cubicBezTo>
                  <a:pt x="11084" y="21725"/>
                  <a:pt x="14692" y="21427"/>
                  <a:pt x="18241" y="20832"/>
                </a:cubicBezTo>
                <a:cubicBezTo>
                  <a:pt x="19668" y="20584"/>
                  <a:pt x="21250" y="20211"/>
                  <a:pt x="22057" y="19001"/>
                </a:cubicBezTo>
                <a:cubicBezTo>
                  <a:pt x="22708" y="17978"/>
                  <a:pt x="22615" y="16644"/>
                  <a:pt x="22522" y="15434"/>
                </a:cubicBezTo>
                <a:cubicBezTo>
                  <a:pt x="22305" y="13231"/>
                  <a:pt x="22088" y="11029"/>
                  <a:pt x="21870" y="8857"/>
                </a:cubicBezTo>
                <a:cubicBezTo>
                  <a:pt x="21385" y="3761"/>
                  <a:pt x="18017" y="1"/>
                  <a:pt x="1313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3" name="Google Shape;1013;p47"/>
          <p:cNvSpPr/>
          <p:nvPr/>
        </p:nvSpPr>
        <p:spPr>
          <a:xfrm rot="-5400000">
            <a:off x="3358675" y="2346800"/>
            <a:ext cx="2387100" cy="252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4" name="Google Shape;1014;p47"/>
          <p:cNvSpPr/>
          <p:nvPr/>
        </p:nvSpPr>
        <p:spPr>
          <a:xfrm>
            <a:off x="3349700" y="2400050"/>
            <a:ext cx="2387100" cy="23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5" name="Google Shape;1015;p47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General prevention</a:t>
            </a:r>
            <a:endParaRPr dirty="0"/>
          </a:p>
        </p:txBody>
      </p:sp>
      <p:grpSp>
        <p:nvGrpSpPr>
          <p:cNvPr id="1016" name="Google Shape;1016;p47"/>
          <p:cNvGrpSpPr/>
          <p:nvPr/>
        </p:nvGrpSpPr>
        <p:grpSpPr>
          <a:xfrm>
            <a:off x="3529768" y="1502972"/>
            <a:ext cx="2084464" cy="2110918"/>
            <a:chOff x="3472075" y="1655372"/>
            <a:chExt cx="2084464" cy="2110918"/>
          </a:xfrm>
        </p:grpSpPr>
        <p:sp>
          <p:nvSpPr>
            <p:cNvPr id="1017" name="Google Shape;1017;p47"/>
            <p:cNvSpPr/>
            <p:nvPr/>
          </p:nvSpPr>
          <p:spPr>
            <a:xfrm>
              <a:off x="4561226" y="1655372"/>
              <a:ext cx="900670" cy="952942"/>
            </a:xfrm>
            <a:custGeom>
              <a:avLst/>
              <a:gdLst/>
              <a:ahLst/>
              <a:cxnLst/>
              <a:rect l="l" t="t" r="r" b="b"/>
              <a:pathLst>
                <a:path w="10904" h="11518" extrusionOk="0">
                  <a:moveTo>
                    <a:pt x="2" y="1"/>
                  </a:moveTo>
                  <a:lnTo>
                    <a:pt x="0" y="11518"/>
                  </a:lnTo>
                  <a:lnTo>
                    <a:pt x="10904" y="11518"/>
                  </a:lnTo>
                  <a:cubicBezTo>
                    <a:pt x="10391" y="5596"/>
                    <a:pt x="5836" y="826"/>
                    <a:pt x="2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7"/>
            <p:cNvSpPr/>
            <p:nvPr/>
          </p:nvSpPr>
          <p:spPr>
            <a:xfrm>
              <a:off x="3472075" y="2720816"/>
              <a:ext cx="944598" cy="952963"/>
            </a:xfrm>
            <a:custGeom>
              <a:avLst/>
              <a:gdLst/>
              <a:ahLst/>
              <a:cxnLst/>
              <a:rect l="l" t="t" r="r" b="b"/>
              <a:pathLst>
                <a:path w="9276" h="9343" extrusionOk="0">
                  <a:moveTo>
                    <a:pt x="0" y="1"/>
                  </a:moveTo>
                  <a:cubicBezTo>
                    <a:pt x="465" y="4930"/>
                    <a:pt x="4350" y="8842"/>
                    <a:pt x="9275" y="9343"/>
                  </a:cubicBezTo>
                  <a:lnTo>
                    <a:pt x="9275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7"/>
            <p:cNvSpPr/>
            <p:nvPr/>
          </p:nvSpPr>
          <p:spPr>
            <a:xfrm>
              <a:off x="4561228" y="2720816"/>
              <a:ext cx="995311" cy="1045474"/>
            </a:xfrm>
            <a:custGeom>
              <a:avLst/>
              <a:gdLst/>
              <a:ahLst/>
              <a:cxnLst/>
              <a:rect l="l" t="t" r="r" b="b"/>
              <a:pathLst>
                <a:path w="9774" h="10250" extrusionOk="0">
                  <a:moveTo>
                    <a:pt x="0" y="1"/>
                  </a:moveTo>
                  <a:lnTo>
                    <a:pt x="0" y="10249"/>
                  </a:lnTo>
                  <a:cubicBezTo>
                    <a:pt x="5200" y="9514"/>
                    <a:pt x="9280" y="5280"/>
                    <a:pt x="9773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7"/>
            <p:cNvSpPr/>
            <p:nvPr/>
          </p:nvSpPr>
          <p:spPr>
            <a:xfrm>
              <a:off x="3576249" y="1754492"/>
              <a:ext cx="840424" cy="853821"/>
            </a:xfrm>
            <a:custGeom>
              <a:avLst/>
              <a:gdLst/>
              <a:ahLst/>
              <a:cxnLst/>
              <a:rect l="l" t="t" r="r" b="b"/>
              <a:pathLst>
                <a:path w="8253" h="8371" extrusionOk="0">
                  <a:moveTo>
                    <a:pt x="8252" y="1"/>
                  </a:moveTo>
                  <a:cubicBezTo>
                    <a:pt x="3865" y="441"/>
                    <a:pt x="383" y="3959"/>
                    <a:pt x="1" y="8371"/>
                  </a:cubicBezTo>
                  <a:lnTo>
                    <a:pt x="8252" y="8371"/>
                  </a:lnTo>
                  <a:lnTo>
                    <a:pt x="8252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1" name="Google Shape;1021;p47"/>
          <p:cNvSpPr txBox="1"/>
          <p:nvPr/>
        </p:nvSpPr>
        <p:spPr>
          <a:xfrm>
            <a:off x="757195" y="1501497"/>
            <a:ext cx="2738321" cy="309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4268FD"/>
                </a:solidFill>
                <a:latin typeface="Karla ExtraBold"/>
                <a:ea typeface="Karla ExtraBold"/>
                <a:cs typeface="Karla ExtraBold"/>
                <a:sym typeface="Karla ExtraBold"/>
              </a:rPr>
              <a:t>Protective garments</a:t>
            </a:r>
            <a:endParaRPr sz="2000" dirty="0">
              <a:solidFill>
                <a:srgbClr val="4268FD"/>
              </a:solidFill>
              <a:latin typeface="Karla ExtraBold"/>
              <a:ea typeface="Karla ExtraBold"/>
              <a:cs typeface="Karla ExtraBold"/>
              <a:sym typeface="Karla ExtraBold"/>
            </a:endParaRPr>
          </a:p>
        </p:txBody>
      </p:sp>
      <p:sp>
        <p:nvSpPr>
          <p:cNvPr id="1022" name="Google Shape;1022;p47"/>
          <p:cNvSpPr txBox="1"/>
          <p:nvPr/>
        </p:nvSpPr>
        <p:spPr>
          <a:xfrm>
            <a:off x="757148" y="1807507"/>
            <a:ext cx="233872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Use mask, eye protection, and gloves</a:t>
            </a:r>
            <a:endParaRPr sz="1600" dirty="0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23" name="Google Shape;1023;p47"/>
          <p:cNvSpPr txBox="1"/>
          <p:nvPr/>
        </p:nvSpPr>
        <p:spPr>
          <a:xfrm>
            <a:off x="5979725" y="1502979"/>
            <a:ext cx="1711800" cy="3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4268FD"/>
                </a:solidFill>
                <a:latin typeface="Karla ExtraBold"/>
                <a:ea typeface="Karla ExtraBold"/>
                <a:cs typeface="Karla ExtraBold"/>
                <a:sym typeface="Karla ExtraBold"/>
              </a:rPr>
              <a:t>Screening</a:t>
            </a:r>
            <a:endParaRPr sz="2000" dirty="0">
              <a:solidFill>
                <a:srgbClr val="4268FD"/>
              </a:solidFill>
              <a:latin typeface="Karla ExtraBold"/>
              <a:ea typeface="Karla ExtraBold"/>
              <a:cs typeface="Karla ExtraBold"/>
              <a:sym typeface="Karla ExtraBold"/>
            </a:endParaRPr>
          </a:p>
        </p:txBody>
      </p:sp>
      <p:sp>
        <p:nvSpPr>
          <p:cNvPr id="1024" name="Google Shape;1024;p47"/>
          <p:cNvSpPr txBox="1"/>
          <p:nvPr/>
        </p:nvSpPr>
        <p:spPr>
          <a:xfrm>
            <a:off x="5979724" y="1807507"/>
            <a:ext cx="2387099" cy="6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Take a well detailed history of patient</a:t>
            </a:r>
            <a:endParaRPr sz="1600" dirty="0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25" name="Google Shape;1025;p47"/>
          <p:cNvSpPr txBox="1"/>
          <p:nvPr/>
        </p:nvSpPr>
        <p:spPr>
          <a:xfrm>
            <a:off x="571500" y="2685917"/>
            <a:ext cx="2524375" cy="3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4268FD"/>
                </a:solidFill>
                <a:latin typeface="Karla ExtraBold"/>
                <a:ea typeface="Karla ExtraBold"/>
                <a:cs typeface="Karla ExtraBold"/>
                <a:sym typeface="Karla ExtraBold"/>
              </a:rPr>
              <a:t>Follow procedure</a:t>
            </a:r>
            <a:endParaRPr sz="2000" dirty="0">
              <a:solidFill>
                <a:srgbClr val="4268FD"/>
              </a:solidFill>
              <a:latin typeface="Karla ExtraBold"/>
              <a:ea typeface="Karla ExtraBold"/>
              <a:cs typeface="Karla ExtraBold"/>
              <a:sym typeface="Karla ExtraBold"/>
            </a:endParaRPr>
          </a:p>
        </p:txBody>
      </p:sp>
      <p:sp>
        <p:nvSpPr>
          <p:cNvPr id="1026" name="Google Shape;1026;p47"/>
          <p:cNvSpPr txBox="1"/>
          <p:nvPr/>
        </p:nvSpPr>
        <p:spPr>
          <a:xfrm>
            <a:off x="1011302" y="2988410"/>
            <a:ext cx="2084573" cy="625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Proper and safe disposal of needles</a:t>
            </a:r>
            <a:endParaRPr sz="1600" dirty="0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27" name="Google Shape;1027;p47"/>
          <p:cNvSpPr txBox="1"/>
          <p:nvPr/>
        </p:nvSpPr>
        <p:spPr>
          <a:xfrm>
            <a:off x="5979725" y="2685917"/>
            <a:ext cx="1711800" cy="3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4268FD"/>
                </a:solidFill>
                <a:latin typeface="Karla ExtraBold"/>
                <a:ea typeface="Karla ExtraBold"/>
                <a:cs typeface="Karla ExtraBold"/>
                <a:sym typeface="Karla ExtraBold"/>
              </a:rPr>
              <a:t>Disinfect </a:t>
            </a:r>
            <a:endParaRPr sz="2000" dirty="0">
              <a:solidFill>
                <a:srgbClr val="4268FD"/>
              </a:solidFill>
              <a:latin typeface="Karla ExtraBold"/>
              <a:ea typeface="Karla ExtraBold"/>
              <a:cs typeface="Karla ExtraBold"/>
              <a:sym typeface="Karla ExtraBold"/>
            </a:endParaRPr>
          </a:p>
        </p:txBody>
      </p:sp>
      <p:sp>
        <p:nvSpPr>
          <p:cNvPr id="1028" name="Google Shape;1028;p47"/>
          <p:cNvSpPr txBox="1"/>
          <p:nvPr/>
        </p:nvSpPr>
        <p:spPr>
          <a:xfrm>
            <a:off x="5979725" y="2988410"/>
            <a:ext cx="1711800" cy="6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Autoclaving metal objects</a:t>
            </a:r>
            <a:endParaRPr sz="1600" dirty="0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grpSp>
        <p:nvGrpSpPr>
          <p:cNvPr id="1029" name="Google Shape;1029;p47"/>
          <p:cNvGrpSpPr/>
          <p:nvPr/>
        </p:nvGrpSpPr>
        <p:grpSpPr>
          <a:xfrm>
            <a:off x="4026764" y="2750928"/>
            <a:ext cx="221014" cy="300078"/>
            <a:chOff x="8126067" y="1620918"/>
            <a:chExt cx="197298" cy="267879"/>
          </a:xfrm>
        </p:grpSpPr>
        <p:sp>
          <p:nvSpPr>
            <p:cNvPr id="1030" name="Google Shape;1030;p47"/>
            <p:cNvSpPr/>
            <p:nvPr/>
          </p:nvSpPr>
          <p:spPr>
            <a:xfrm>
              <a:off x="8173976" y="1685955"/>
              <a:ext cx="101421" cy="101100"/>
            </a:xfrm>
            <a:custGeom>
              <a:avLst/>
              <a:gdLst/>
              <a:ahLst/>
              <a:cxnLst/>
              <a:rect l="l" t="t" r="r" b="b"/>
              <a:pathLst>
                <a:path w="3476" h="3465" extrusionOk="0">
                  <a:moveTo>
                    <a:pt x="2344" y="539"/>
                  </a:moveTo>
                  <a:cubicBezTo>
                    <a:pt x="2661" y="541"/>
                    <a:pt x="2925" y="802"/>
                    <a:pt x="2932" y="1119"/>
                  </a:cubicBezTo>
                  <a:cubicBezTo>
                    <a:pt x="2936" y="1320"/>
                    <a:pt x="2840" y="1507"/>
                    <a:pt x="2675" y="1621"/>
                  </a:cubicBezTo>
                  <a:lnTo>
                    <a:pt x="2559" y="1700"/>
                  </a:lnTo>
                  <a:lnTo>
                    <a:pt x="2559" y="2161"/>
                  </a:lnTo>
                  <a:cubicBezTo>
                    <a:pt x="2559" y="2417"/>
                    <a:pt x="2421" y="2656"/>
                    <a:pt x="2199" y="2785"/>
                  </a:cubicBezTo>
                  <a:lnTo>
                    <a:pt x="2007" y="2895"/>
                  </a:lnTo>
                  <a:lnTo>
                    <a:pt x="2007" y="2016"/>
                  </a:lnTo>
                  <a:lnTo>
                    <a:pt x="1469" y="2016"/>
                  </a:lnTo>
                  <a:lnTo>
                    <a:pt x="1469" y="2895"/>
                  </a:lnTo>
                  <a:lnTo>
                    <a:pt x="1277" y="2785"/>
                  </a:lnTo>
                  <a:cubicBezTo>
                    <a:pt x="1056" y="2656"/>
                    <a:pt x="918" y="2417"/>
                    <a:pt x="918" y="2161"/>
                  </a:cubicBezTo>
                  <a:lnTo>
                    <a:pt x="918" y="1700"/>
                  </a:lnTo>
                  <a:lnTo>
                    <a:pt x="802" y="1621"/>
                  </a:lnTo>
                  <a:cubicBezTo>
                    <a:pt x="637" y="1507"/>
                    <a:pt x="541" y="1320"/>
                    <a:pt x="545" y="1119"/>
                  </a:cubicBezTo>
                  <a:cubicBezTo>
                    <a:pt x="551" y="802"/>
                    <a:pt x="815" y="541"/>
                    <a:pt x="1133" y="539"/>
                  </a:cubicBezTo>
                  <a:cubicBezTo>
                    <a:pt x="1291" y="539"/>
                    <a:pt x="1439" y="597"/>
                    <a:pt x="1551" y="706"/>
                  </a:cubicBezTo>
                  <a:lnTo>
                    <a:pt x="1739" y="889"/>
                  </a:lnTo>
                  <a:lnTo>
                    <a:pt x="1925" y="706"/>
                  </a:lnTo>
                  <a:cubicBezTo>
                    <a:pt x="2037" y="599"/>
                    <a:pt x="2183" y="539"/>
                    <a:pt x="2338" y="539"/>
                  </a:cubicBezTo>
                  <a:close/>
                  <a:moveTo>
                    <a:pt x="1137" y="1"/>
                  </a:moveTo>
                  <a:cubicBezTo>
                    <a:pt x="1134" y="1"/>
                    <a:pt x="1132" y="1"/>
                    <a:pt x="1129" y="1"/>
                  </a:cubicBezTo>
                  <a:cubicBezTo>
                    <a:pt x="522" y="6"/>
                    <a:pt x="19" y="503"/>
                    <a:pt x="7" y="1109"/>
                  </a:cubicBezTo>
                  <a:cubicBezTo>
                    <a:pt x="0" y="1441"/>
                    <a:pt x="138" y="1753"/>
                    <a:pt x="380" y="1971"/>
                  </a:cubicBezTo>
                  <a:lnTo>
                    <a:pt x="380" y="2161"/>
                  </a:lnTo>
                  <a:cubicBezTo>
                    <a:pt x="380" y="2608"/>
                    <a:pt x="620" y="3026"/>
                    <a:pt x="1007" y="3249"/>
                  </a:cubicBezTo>
                  <a:lnTo>
                    <a:pt x="1377" y="3464"/>
                  </a:lnTo>
                  <a:lnTo>
                    <a:pt x="2099" y="3464"/>
                  </a:lnTo>
                  <a:lnTo>
                    <a:pt x="2469" y="3249"/>
                  </a:lnTo>
                  <a:cubicBezTo>
                    <a:pt x="2856" y="3026"/>
                    <a:pt x="3097" y="2608"/>
                    <a:pt x="3097" y="2161"/>
                  </a:cubicBezTo>
                  <a:lnTo>
                    <a:pt x="3097" y="1971"/>
                  </a:lnTo>
                  <a:cubicBezTo>
                    <a:pt x="3338" y="1753"/>
                    <a:pt x="3475" y="1441"/>
                    <a:pt x="3470" y="1109"/>
                  </a:cubicBezTo>
                  <a:cubicBezTo>
                    <a:pt x="3457" y="503"/>
                    <a:pt x="2953" y="6"/>
                    <a:pt x="2348" y="1"/>
                  </a:cubicBezTo>
                  <a:lnTo>
                    <a:pt x="2338" y="1"/>
                  </a:lnTo>
                  <a:cubicBezTo>
                    <a:pt x="2123" y="1"/>
                    <a:pt x="1916" y="61"/>
                    <a:pt x="1739" y="173"/>
                  </a:cubicBezTo>
                  <a:cubicBezTo>
                    <a:pt x="1560" y="61"/>
                    <a:pt x="1352" y="1"/>
                    <a:pt x="1137" y="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7"/>
            <p:cNvSpPr/>
            <p:nvPr/>
          </p:nvSpPr>
          <p:spPr>
            <a:xfrm>
              <a:off x="8126067" y="1620918"/>
              <a:ext cx="197298" cy="267879"/>
            </a:xfrm>
            <a:custGeom>
              <a:avLst/>
              <a:gdLst/>
              <a:ahLst/>
              <a:cxnLst/>
              <a:rect l="l" t="t" r="r" b="b"/>
              <a:pathLst>
                <a:path w="6762" h="9181" extrusionOk="0">
                  <a:moveTo>
                    <a:pt x="4364" y="539"/>
                  </a:moveTo>
                  <a:lnTo>
                    <a:pt x="4364" y="1256"/>
                  </a:lnTo>
                  <a:lnTo>
                    <a:pt x="2395" y="1256"/>
                  </a:lnTo>
                  <a:lnTo>
                    <a:pt x="2395" y="539"/>
                  </a:lnTo>
                  <a:close/>
                  <a:moveTo>
                    <a:pt x="6223" y="1167"/>
                  </a:moveTo>
                  <a:lnTo>
                    <a:pt x="6223" y="8642"/>
                  </a:lnTo>
                  <a:lnTo>
                    <a:pt x="538" y="8642"/>
                  </a:lnTo>
                  <a:lnTo>
                    <a:pt x="538" y="1167"/>
                  </a:lnTo>
                  <a:lnTo>
                    <a:pt x="1857" y="1167"/>
                  </a:lnTo>
                  <a:lnTo>
                    <a:pt x="1857" y="1794"/>
                  </a:lnTo>
                  <a:lnTo>
                    <a:pt x="4902" y="1794"/>
                  </a:lnTo>
                  <a:lnTo>
                    <a:pt x="4902" y="1167"/>
                  </a:lnTo>
                  <a:close/>
                  <a:moveTo>
                    <a:pt x="1857" y="1"/>
                  </a:moveTo>
                  <a:lnTo>
                    <a:pt x="1857" y="629"/>
                  </a:lnTo>
                  <a:lnTo>
                    <a:pt x="0" y="629"/>
                  </a:lnTo>
                  <a:lnTo>
                    <a:pt x="0" y="9180"/>
                  </a:lnTo>
                  <a:lnTo>
                    <a:pt x="6761" y="9180"/>
                  </a:lnTo>
                  <a:lnTo>
                    <a:pt x="6761" y="629"/>
                  </a:lnTo>
                  <a:lnTo>
                    <a:pt x="4902" y="629"/>
                  </a:lnTo>
                  <a:lnTo>
                    <a:pt x="4902" y="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47"/>
            <p:cNvSpPr/>
            <p:nvPr/>
          </p:nvSpPr>
          <p:spPr>
            <a:xfrm>
              <a:off x="8163618" y="1805611"/>
              <a:ext cx="15143" cy="15727"/>
            </a:xfrm>
            <a:custGeom>
              <a:avLst/>
              <a:gdLst/>
              <a:ahLst/>
              <a:cxnLst/>
              <a:rect l="l" t="t" r="r" b="b"/>
              <a:pathLst>
                <a:path w="519" h="539" extrusionOk="0">
                  <a:moveTo>
                    <a:pt x="1" y="0"/>
                  </a:moveTo>
                  <a:lnTo>
                    <a:pt x="1" y="538"/>
                  </a:lnTo>
                  <a:lnTo>
                    <a:pt x="519" y="538"/>
                  </a:lnTo>
                  <a:lnTo>
                    <a:pt x="519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47"/>
            <p:cNvSpPr/>
            <p:nvPr/>
          </p:nvSpPr>
          <p:spPr>
            <a:xfrm>
              <a:off x="8193963" y="1805611"/>
              <a:ext cx="91763" cy="15727"/>
            </a:xfrm>
            <a:custGeom>
              <a:avLst/>
              <a:gdLst/>
              <a:ahLst/>
              <a:cxnLst/>
              <a:rect l="l" t="t" r="r" b="b"/>
              <a:pathLst>
                <a:path w="3145" h="539" extrusionOk="0">
                  <a:moveTo>
                    <a:pt x="1" y="0"/>
                  </a:moveTo>
                  <a:lnTo>
                    <a:pt x="1" y="538"/>
                  </a:lnTo>
                  <a:lnTo>
                    <a:pt x="3145" y="538"/>
                  </a:lnTo>
                  <a:lnTo>
                    <a:pt x="3145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47"/>
            <p:cNvSpPr/>
            <p:nvPr/>
          </p:nvSpPr>
          <p:spPr>
            <a:xfrm>
              <a:off x="8163618" y="1836744"/>
              <a:ext cx="15143" cy="15727"/>
            </a:xfrm>
            <a:custGeom>
              <a:avLst/>
              <a:gdLst/>
              <a:ahLst/>
              <a:cxnLst/>
              <a:rect l="l" t="t" r="r" b="b"/>
              <a:pathLst>
                <a:path w="519" h="539" extrusionOk="0">
                  <a:moveTo>
                    <a:pt x="1" y="0"/>
                  </a:moveTo>
                  <a:lnTo>
                    <a:pt x="1" y="538"/>
                  </a:lnTo>
                  <a:lnTo>
                    <a:pt x="519" y="538"/>
                  </a:lnTo>
                  <a:lnTo>
                    <a:pt x="519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47"/>
            <p:cNvSpPr/>
            <p:nvPr/>
          </p:nvSpPr>
          <p:spPr>
            <a:xfrm>
              <a:off x="8193963" y="1836744"/>
              <a:ext cx="91763" cy="15727"/>
            </a:xfrm>
            <a:custGeom>
              <a:avLst/>
              <a:gdLst/>
              <a:ahLst/>
              <a:cxnLst/>
              <a:rect l="l" t="t" r="r" b="b"/>
              <a:pathLst>
                <a:path w="3145" h="539" extrusionOk="0">
                  <a:moveTo>
                    <a:pt x="1" y="0"/>
                  </a:moveTo>
                  <a:lnTo>
                    <a:pt x="1" y="538"/>
                  </a:lnTo>
                  <a:lnTo>
                    <a:pt x="3145" y="538"/>
                  </a:lnTo>
                  <a:lnTo>
                    <a:pt x="3145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6" name="Google Shape;1036;p47"/>
          <p:cNvSpPr/>
          <p:nvPr/>
        </p:nvSpPr>
        <p:spPr>
          <a:xfrm>
            <a:off x="4874586" y="2750927"/>
            <a:ext cx="264324" cy="300081"/>
          </a:xfrm>
          <a:custGeom>
            <a:avLst/>
            <a:gdLst/>
            <a:ahLst/>
            <a:cxnLst/>
            <a:rect l="l" t="t" r="r" b="b"/>
            <a:pathLst>
              <a:path w="8087" h="9181" extrusionOk="0">
                <a:moveTo>
                  <a:pt x="5465" y="3083"/>
                </a:moveTo>
                <a:lnTo>
                  <a:pt x="6099" y="3716"/>
                </a:lnTo>
                <a:lnTo>
                  <a:pt x="5524" y="4291"/>
                </a:lnTo>
                <a:lnTo>
                  <a:pt x="4891" y="3657"/>
                </a:lnTo>
                <a:lnTo>
                  <a:pt x="5465" y="3083"/>
                </a:lnTo>
                <a:close/>
                <a:moveTo>
                  <a:pt x="4510" y="4037"/>
                </a:moveTo>
                <a:lnTo>
                  <a:pt x="5144" y="4671"/>
                </a:lnTo>
                <a:lnTo>
                  <a:pt x="4536" y="5279"/>
                </a:lnTo>
                <a:lnTo>
                  <a:pt x="3902" y="4645"/>
                </a:lnTo>
                <a:lnTo>
                  <a:pt x="4510" y="4037"/>
                </a:lnTo>
                <a:close/>
                <a:moveTo>
                  <a:pt x="3522" y="5027"/>
                </a:moveTo>
                <a:lnTo>
                  <a:pt x="4156" y="5660"/>
                </a:lnTo>
                <a:lnTo>
                  <a:pt x="3548" y="6269"/>
                </a:lnTo>
                <a:lnTo>
                  <a:pt x="2914" y="5635"/>
                </a:lnTo>
                <a:lnTo>
                  <a:pt x="3522" y="5027"/>
                </a:lnTo>
                <a:close/>
                <a:moveTo>
                  <a:pt x="2534" y="6015"/>
                </a:moveTo>
                <a:lnTo>
                  <a:pt x="3166" y="6649"/>
                </a:lnTo>
                <a:lnTo>
                  <a:pt x="1304" y="8512"/>
                </a:lnTo>
                <a:cubicBezTo>
                  <a:pt x="1220" y="8596"/>
                  <a:pt x="1106" y="8642"/>
                  <a:pt x="987" y="8642"/>
                </a:cubicBezTo>
                <a:cubicBezTo>
                  <a:pt x="867" y="8642"/>
                  <a:pt x="755" y="8596"/>
                  <a:pt x="670" y="8512"/>
                </a:cubicBezTo>
                <a:cubicBezTo>
                  <a:pt x="495" y="8337"/>
                  <a:pt x="495" y="8051"/>
                  <a:pt x="670" y="7878"/>
                </a:cubicBezTo>
                <a:lnTo>
                  <a:pt x="2534" y="6015"/>
                </a:lnTo>
                <a:close/>
                <a:moveTo>
                  <a:pt x="7549" y="1"/>
                </a:moveTo>
                <a:lnTo>
                  <a:pt x="7549" y="1219"/>
                </a:lnTo>
                <a:lnTo>
                  <a:pt x="5970" y="2828"/>
                </a:lnTo>
                <a:lnTo>
                  <a:pt x="5465" y="2322"/>
                </a:lnTo>
                <a:lnTo>
                  <a:pt x="290" y="7498"/>
                </a:lnTo>
                <a:cubicBezTo>
                  <a:pt x="104" y="7683"/>
                  <a:pt x="1" y="7931"/>
                  <a:pt x="1" y="8195"/>
                </a:cubicBezTo>
                <a:cubicBezTo>
                  <a:pt x="1" y="8457"/>
                  <a:pt x="104" y="8705"/>
                  <a:pt x="290" y="8892"/>
                </a:cubicBezTo>
                <a:cubicBezTo>
                  <a:pt x="477" y="9078"/>
                  <a:pt x="724" y="9180"/>
                  <a:pt x="987" y="9180"/>
                </a:cubicBezTo>
                <a:cubicBezTo>
                  <a:pt x="1250" y="9180"/>
                  <a:pt x="1498" y="9078"/>
                  <a:pt x="1684" y="8892"/>
                </a:cubicBezTo>
                <a:lnTo>
                  <a:pt x="6859" y="3716"/>
                </a:lnTo>
                <a:lnTo>
                  <a:pt x="6352" y="3208"/>
                </a:lnTo>
                <a:lnTo>
                  <a:pt x="8087" y="1439"/>
                </a:lnTo>
                <a:lnTo>
                  <a:pt x="808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7" name="Google Shape;1037;p47"/>
          <p:cNvGrpSpPr/>
          <p:nvPr/>
        </p:nvGrpSpPr>
        <p:grpSpPr>
          <a:xfrm>
            <a:off x="4856676" y="1948352"/>
            <a:ext cx="300143" cy="249090"/>
            <a:chOff x="5655783" y="2172606"/>
            <a:chExt cx="267937" cy="222362"/>
          </a:xfrm>
        </p:grpSpPr>
        <p:sp>
          <p:nvSpPr>
            <p:cNvPr id="1038" name="Google Shape;1038;p47"/>
            <p:cNvSpPr/>
            <p:nvPr/>
          </p:nvSpPr>
          <p:spPr>
            <a:xfrm>
              <a:off x="5655783" y="2282109"/>
              <a:ext cx="267937" cy="112859"/>
            </a:xfrm>
            <a:custGeom>
              <a:avLst/>
              <a:gdLst/>
              <a:ahLst/>
              <a:cxnLst/>
              <a:rect l="l" t="t" r="r" b="b"/>
              <a:pathLst>
                <a:path w="9183" h="3868" extrusionOk="0">
                  <a:moveTo>
                    <a:pt x="1374" y="641"/>
                  </a:moveTo>
                  <a:lnTo>
                    <a:pt x="1374" y="3330"/>
                  </a:lnTo>
                  <a:lnTo>
                    <a:pt x="538" y="3330"/>
                  </a:lnTo>
                  <a:lnTo>
                    <a:pt x="538" y="641"/>
                  </a:lnTo>
                  <a:close/>
                  <a:moveTo>
                    <a:pt x="8305" y="539"/>
                  </a:moveTo>
                  <a:cubicBezTo>
                    <a:pt x="8391" y="539"/>
                    <a:pt x="8477" y="572"/>
                    <a:pt x="8543" y="638"/>
                  </a:cubicBezTo>
                  <a:cubicBezTo>
                    <a:pt x="8607" y="702"/>
                    <a:pt x="8643" y="788"/>
                    <a:pt x="8642" y="879"/>
                  </a:cubicBezTo>
                  <a:cubicBezTo>
                    <a:pt x="8640" y="969"/>
                    <a:pt x="8604" y="1055"/>
                    <a:pt x="8538" y="1118"/>
                  </a:cubicBezTo>
                  <a:lnTo>
                    <a:pt x="6245" y="3330"/>
                  </a:lnTo>
                  <a:lnTo>
                    <a:pt x="3191" y="3330"/>
                  </a:lnTo>
                  <a:lnTo>
                    <a:pt x="1912" y="2898"/>
                  </a:lnTo>
                  <a:lnTo>
                    <a:pt x="1912" y="1199"/>
                  </a:lnTo>
                  <a:cubicBezTo>
                    <a:pt x="2170" y="902"/>
                    <a:pt x="2542" y="732"/>
                    <a:pt x="2933" y="732"/>
                  </a:cubicBezTo>
                  <a:cubicBezTo>
                    <a:pt x="3326" y="732"/>
                    <a:pt x="3701" y="905"/>
                    <a:pt x="3957" y="1204"/>
                  </a:cubicBezTo>
                  <a:lnTo>
                    <a:pt x="4038" y="1297"/>
                  </a:lnTo>
                  <a:lnTo>
                    <a:pt x="5747" y="1297"/>
                  </a:lnTo>
                  <a:cubicBezTo>
                    <a:pt x="5934" y="1297"/>
                    <a:pt x="6084" y="1448"/>
                    <a:pt x="6084" y="1633"/>
                  </a:cubicBezTo>
                  <a:cubicBezTo>
                    <a:pt x="6084" y="1818"/>
                    <a:pt x="5934" y="1970"/>
                    <a:pt x="5747" y="1970"/>
                  </a:cubicBezTo>
                  <a:lnTo>
                    <a:pt x="4214" y="1970"/>
                  </a:lnTo>
                  <a:lnTo>
                    <a:pt x="4214" y="2508"/>
                  </a:lnTo>
                  <a:lnTo>
                    <a:pt x="5747" y="2508"/>
                  </a:lnTo>
                  <a:cubicBezTo>
                    <a:pt x="6083" y="2508"/>
                    <a:pt x="6374" y="2319"/>
                    <a:pt x="6520" y="2042"/>
                  </a:cubicBezTo>
                  <a:lnTo>
                    <a:pt x="8079" y="626"/>
                  </a:lnTo>
                  <a:cubicBezTo>
                    <a:pt x="8143" y="568"/>
                    <a:pt x="8224" y="539"/>
                    <a:pt x="8305" y="539"/>
                  </a:cubicBezTo>
                  <a:close/>
                  <a:moveTo>
                    <a:pt x="8305" y="1"/>
                  </a:moveTo>
                  <a:cubicBezTo>
                    <a:pt x="8095" y="1"/>
                    <a:pt x="7884" y="76"/>
                    <a:pt x="7716" y="229"/>
                  </a:cubicBezTo>
                  <a:lnTo>
                    <a:pt x="6550" y="1287"/>
                  </a:lnTo>
                  <a:cubicBezTo>
                    <a:pt x="6416" y="978"/>
                    <a:pt x="6107" y="760"/>
                    <a:pt x="5749" y="760"/>
                  </a:cubicBezTo>
                  <a:lnTo>
                    <a:pt x="4280" y="760"/>
                  </a:lnTo>
                  <a:cubicBezTo>
                    <a:pt x="3924" y="400"/>
                    <a:pt x="3441" y="195"/>
                    <a:pt x="2933" y="195"/>
                  </a:cubicBezTo>
                  <a:cubicBezTo>
                    <a:pt x="2568" y="195"/>
                    <a:pt x="2213" y="301"/>
                    <a:pt x="1912" y="494"/>
                  </a:cubicBezTo>
                  <a:lnTo>
                    <a:pt x="1912" y="103"/>
                  </a:lnTo>
                  <a:lnTo>
                    <a:pt x="0" y="103"/>
                  </a:lnTo>
                  <a:lnTo>
                    <a:pt x="0" y="3868"/>
                  </a:lnTo>
                  <a:lnTo>
                    <a:pt x="1912" y="3868"/>
                  </a:lnTo>
                  <a:lnTo>
                    <a:pt x="1912" y="3466"/>
                  </a:lnTo>
                  <a:lnTo>
                    <a:pt x="3104" y="3868"/>
                  </a:lnTo>
                  <a:lnTo>
                    <a:pt x="6461" y="3868"/>
                  </a:lnTo>
                  <a:lnTo>
                    <a:pt x="8913" y="1505"/>
                  </a:lnTo>
                  <a:cubicBezTo>
                    <a:pt x="9082" y="1341"/>
                    <a:pt x="9177" y="1120"/>
                    <a:pt x="9179" y="883"/>
                  </a:cubicBezTo>
                  <a:cubicBezTo>
                    <a:pt x="9182" y="648"/>
                    <a:pt x="9090" y="424"/>
                    <a:pt x="8923" y="258"/>
                  </a:cubicBezTo>
                  <a:cubicBezTo>
                    <a:pt x="8752" y="87"/>
                    <a:pt x="8529" y="1"/>
                    <a:pt x="8305" y="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7"/>
            <p:cNvSpPr/>
            <p:nvPr/>
          </p:nvSpPr>
          <p:spPr>
            <a:xfrm>
              <a:off x="5767708" y="2172606"/>
              <a:ext cx="115105" cy="114697"/>
            </a:xfrm>
            <a:custGeom>
              <a:avLst/>
              <a:gdLst/>
              <a:ahLst/>
              <a:cxnLst/>
              <a:rect l="l" t="t" r="r" b="b"/>
              <a:pathLst>
                <a:path w="3945" h="3931" extrusionOk="0">
                  <a:moveTo>
                    <a:pt x="2670" y="538"/>
                  </a:moveTo>
                  <a:cubicBezTo>
                    <a:pt x="2672" y="538"/>
                    <a:pt x="2674" y="538"/>
                    <a:pt x="2676" y="538"/>
                  </a:cubicBezTo>
                  <a:cubicBezTo>
                    <a:pt x="3067" y="541"/>
                    <a:pt x="3393" y="863"/>
                    <a:pt x="3400" y="1254"/>
                  </a:cubicBezTo>
                  <a:cubicBezTo>
                    <a:pt x="3404" y="1501"/>
                    <a:pt x="3287" y="1732"/>
                    <a:pt x="3083" y="1871"/>
                  </a:cubicBezTo>
                  <a:lnTo>
                    <a:pt x="2967" y="1951"/>
                  </a:lnTo>
                  <a:lnTo>
                    <a:pt x="2967" y="2463"/>
                  </a:lnTo>
                  <a:cubicBezTo>
                    <a:pt x="2967" y="2776"/>
                    <a:pt x="2799" y="3066"/>
                    <a:pt x="2529" y="3222"/>
                  </a:cubicBezTo>
                  <a:lnTo>
                    <a:pt x="2241" y="3390"/>
                  </a:lnTo>
                  <a:lnTo>
                    <a:pt x="2241" y="2294"/>
                  </a:lnTo>
                  <a:lnTo>
                    <a:pt x="1703" y="2294"/>
                  </a:lnTo>
                  <a:lnTo>
                    <a:pt x="1703" y="3390"/>
                  </a:lnTo>
                  <a:lnTo>
                    <a:pt x="1416" y="3222"/>
                  </a:lnTo>
                  <a:cubicBezTo>
                    <a:pt x="1147" y="3066"/>
                    <a:pt x="979" y="2776"/>
                    <a:pt x="979" y="2463"/>
                  </a:cubicBezTo>
                  <a:lnTo>
                    <a:pt x="979" y="1951"/>
                  </a:lnTo>
                  <a:lnTo>
                    <a:pt x="863" y="1871"/>
                  </a:lnTo>
                  <a:cubicBezTo>
                    <a:pt x="659" y="1732"/>
                    <a:pt x="542" y="1501"/>
                    <a:pt x="546" y="1254"/>
                  </a:cubicBezTo>
                  <a:cubicBezTo>
                    <a:pt x="553" y="863"/>
                    <a:pt x="879" y="541"/>
                    <a:pt x="1270" y="538"/>
                  </a:cubicBezTo>
                  <a:cubicBezTo>
                    <a:pt x="1272" y="538"/>
                    <a:pt x="1274" y="538"/>
                    <a:pt x="1276" y="538"/>
                  </a:cubicBezTo>
                  <a:cubicBezTo>
                    <a:pt x="1467" y="538"/>
                    <a:pt x="1649" y="611"/>
                    <a:pt x="1785" y="745"/>
                  </a:cubicBezTo>
                  <a:lnTo>
                    <a:pt x="1973" y="927"/>
                  </a:lnTo>
                  <a:lnTo>
                    <a:pt x="2161" y="745"/>
                  </a:lnTo>
                  <a:cubicBezTo>
                    <a:pt x="2297" y="611"/>
                    <a:pt x="2477" y="538"/>
                    <a:pt x="2670" y="538"/>
                  </a:cubicBezTo>
                  <a:close/>
                  <a:moveTo>
                    <a:pt x="2672" y="1"/>
                  </a:moveTo>
                  <a:cubicBezTo>
                    <a:pt x="2420" y="1"/>
                    <a:pt x="2179" y="72"/>
                    <a:pt x="1973" y="208"/>
                  </a:cubicBezTo>
                  <a:cubicBezTo>
                    <a:pt x="1768" y="74"/>
                    <a:pt x="1527" y="1"/>
                    <a:pt x="1277" y="1"/>
                  </a:cubicBezTo>
                  <a:lnTo>
                    <a:pt x="1266" y="1"/>
                  </a:lnTo>
                  <a:cubicBezTo>
                    <a:pt x="586" y="6"/>
                    <a:pt x="22" y="564"/>
                    <a:pt x="8" y="1244"/>
                  </a:cubicBezTo>
                  <a:cubicBezTo>
                    <a:pt x="1" y="1621"/>
                    <a:pt x="160" y="1978"/>
                    <a:pt x="441" y="2224"/>
                  </a:cubicBezTo>
                  <a:lnTo>
                    <a:pt x="441" y="2463"/>
                  </a:lnTo>
                  <a:cubicBezTo>
                    <a:pt x="441" y="2967"/>
                    <a:pt x="711" y="3436"/>
                    <a:pt x="1147" y="3688"/>
                  </a:cubicBezTo>
                  <a:lnTo>
                    <a:pt x="1566" y="3930"/>
                  </a:lnTo>
                  <a:lnTo>
                    <a:pt x="2380" y="3930"/>
                  </a:lnTo>
                  <a:lnTo>
                    <a:pt x="2799" y="3688"/>
                  </a:lnTo>
                  <a:cubicBezTo>
                    <a:pt x="3235" y="3436"/>
                    <a:pt x="3505" y="2967"/>
                    <a:pt x="3505" y="2463"/>
                  </a:cubicBezTo>
                  <a:lnTo>
                    <a:pt x="3505" y="2224"/>
                  </a:lnTo>
                  <a:cubicBezTo>
                    <a:pt x="3786" y="1978"/>
                    <a:pt x="3945" y="1621"/>
                    <a:pt x="3938" y="1244"/>
                  </a:cubicBezTo>
                  <a:cubicBezTo>
                    <a:pt x="3923" y="564"/>
                    <a:pt x="3360" y="6"/>
                    <a:pt x="2680" y="1"/>
                  </a:cubicBezTo>
                  <a:cubicBezTo>
                    <a:pt x="2677" y="1"/>
                    <a:pt x="2675" y="1"/>
                    <a:pt x="2672" y="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0" name="Google Shape;1040;p47"/>
          <p:cNvSpPr/>
          <p:nvPr/>
        </p:nvSpPr>
        <p:spPr>
          <a:xfrm>
            <a:off x="3987181" y="1946651"/>
            <a:ext cx="300179" cy="252492"/>
          </a:xfrm>
          <a:custGeom>
            <a:avLst/>
            <a:gdLst/>
            <a:ahLst/>
            <a:cxnLst/>
            <a:rect l="l" t="t" r="r" b="b"/>
            <a:pathLst>
              <a:path w="9184" h="7725" extrusionOk="0">
                <a:moveTo>
                  <a:pt x="7095" y="4099"/>
                </a:moveTo>
                <a:lnTo>
                  <a:pt x="7095" y="5092"/>
                </a:lnTo>
                <a:lnTo>
                  <a:pt x="6579" y="5092"/>
                </a:lnTo>
                <a:cubicBezTo>
                  <a:pt x="6305" y="5092"/>
                  <a:pt x="6083" y="4870"/>
                  <a:pt x="6083" y="4596"/>
                </a:cubicBezTo>
                <a:cubicBezTo>
                  <a:pt x="6083" y="4322"/>
                  <a:pt x="6305" y="4099"/>
                  <a:pt x="6579" y="4099"/>
                </a:cubicBezTo>
                <a:close/>
                <a:moveTo>
                  <a:pt x="8150" y="4099"/>
                </a:moveTo>
                <a:cubicBezTo>
                  <a:pt x="8424" y="4099"/>
                  <a:pt x="8646" y="4322"/>
                  <a:pt x="8646" y="4596"/>
                </a:cubicBezTo>
                <a:cubicBezTo>
                  <a:pt x="8646" y="4870"/>
                  <a:pt x="8424" y="5092"/>
                  <a:pt x="8150" y="5092"/>
                </a:cubicBezTo>
                <a:lnTo>
                  <a:pt x="7633" y="5092"/>
                </a:lnTo>
                <a:lnTo>
                  <a:pt x="7633" y="4099"/>
                </a:lnTo>
                <a:close/>
                <a:moveTo>
                  <a:pt x="5339" y="540"/>
                </a:moveTo>
                <a:cubicBezTo>
                  <a:pt x="5350" y="540"/>
                  <a:pt x="5360" y="540"/>
                  <a:pt x="5371" y="540"/>
                </a:cubicBezTo>
                <a:cubicBezTo>
                  <a:pt x="6367" y="555"/>
                  <a:pt x="7183" y="1379"/>
                  <a:pt x="7190" y="2376"/>
                </a:cubicBezTo>
                <a:cubicBezTo>
                  <a:pt x="7193" y="2813"/>
                  <a:pt x="7041" y="3231"/>
                  <a:pt x="6770" y="3561"/>
                </a:cubicBezTo>
                <a:lnTo>
                  <a:pt x="6579" y="3561"/>
                </a:lnTo>
                <a:cubicBezTo>
                  <a:pt x="6008" y="3561"/>
                  <a:pt x="5545" y="4025"/>
                  <a:pt x="5545" y="4596"/>
                </a:cubicBezTo>
                <a:cubicBezTo>
                  <a:pt x="5545" y="4922"/>
                  <a:pt x="5696" y="5213"/>
                  <a:pt x="5932" y="5402"/>
                </a:cubicBezTo>
                <a:cubicBezTo>
                  <a:pt x="5645" y="5645"/>
                  <a:pt x="5463" y="6006"/>
                  <a:pt x="5463" y="6409"/>
                </a:cubicBezTo>
                <a:cubicBezTo>
                  <a:pt x="5463" y="6573"/>
                  <a:pt x="5493" y="6729"/>
                  <a:pt x="5548" y="6874"/>
                </a:cubicBezTo>
                <a:cubicBezTo>
                  <a:pt x="5453" y="6984"/>
                  <a:pt x="5348" y="7089"/>
                  <a:pt x="5237" y="7186"/>
                </a:cubicBezTo>
                <a:lnTo>
                  <a:pt x="4925" y="7186"/>
                </a:lnTo>
                <a:lnTo>
                  <a:pt x="4925" y="5787"/>
                </a:lnTo>
                <a:cubicBezTo>
                  <a:pt x="4925" y="5201"/>
                  <a:pt x="4451" y="4727"/>
                  <a:pt x="3867" y="4727"/>
                </a:cubicBezTo>
                <a:cubicBezTo>
                  <a:pt x="3282" y="4727"/>
                  <a:pt x="2807" y="5201"/>
                  <a:pt x="2807" y="5787"/>
                </a:cubicBezTo>
                <a:lnTo>
                  <a:pt x="2807" y="7186"/>
                </a:lnTo>
                <a:lnTo>
                  <a:pt x="2496" y="7186"/>
                </a:lnTo>
                <a:cubicBezTo>
                  <a:pt x="1836" y="6616"/>
                  <a:pt x="1460" y="5794"/>
                  <a:pt x="1460" y="4916"/>
                </a:cubicBezTo>
                <a:lnTo>
                  <a:pt x="1460" y="3991"/>
                </a:lnTo>
                <a:lnTo>
                  <a:pt x="1344" y="3911"/>
                </a:lnTo>
                <a:cubicBezTo>
                  <a:pt x="838" y="3562"/>
                  <a:pt x="539" y="2988"/>
                  <a:pt x="542" y="2376"/>
                </a:cubicBezTo>
                <a:cubicBezTo>
                  <a:pt x="549" y="1379"/>
                  <a:pt x="1366" y="555"/>
                  <a:pt x="2362" y="540"/>
                </a:cubicBezTo>
                <a:cubicBezTo>
                  <a:pt x="2373" y="540"/>
                  <a:pt x="2384" y="540"/>
                  <a:pt x="2395" y="540"/>
                </a:cubicBezTo>
                <a:cubicBezTo>
                  <a:pt x="2876" y="540"/>
                  <a:pt x="3333" y="726"/>
                  <a:pt x="3679" y="1062"/>
                </a:cubicBezTo>
                <a:lnTo>
                  <a:pt x="3867" y="1244"/>
                </a:lnTo>
                <a:lnTo>
                  <a:pt x="4053" y="1062"/>
                </a:lnTo>
                <a:cubicBezTo>
                  <a:pt x="4400" y="726"/>
                  <a:pt x="4856" y="540"/>
                  <a:pt x="5339" y="540"/>
                </a:cubicBezTo>
                <a:close/>
                <a:moveTo>
                  <a:pt x="6778" y="5630"/>
                </a:moveTo>
                <a:cubicBezTo>
                  <a:pt x="7207" y="5630"/>
                  <a:pt x="7557" y="5980"/>
                  <a:pt x="7557" y="6409"/>
                </a:cubicBezTo>
                <a:cubicBezTo>
                  <a:pt x="7557" y="6838"/>
                  <a:pt x="7207" y="7186"/>
                  <a:pt x="6778" y="7186"/>
                </a:cubicBezTo>
                <a:cubicBezTo>
                  <a:pt x="6350" y="7186"/>
                  <a:pt x="6001" y="6838"/>
                  <a:pt x="6001" y="6409"/>
                </a:cubicBezTo>
                <a:cubicBezTo>
                  <a:pt x="6001" y="5980"/>
                  <a:pt x="6350" y="5630"/>
                  <a:pt x="6778" y="5630"/>
                </a:cubicBezTo>
                <a:close/>
                <a:moveTo>
                  <a:pt x="2391" y="1"/>
                </a:moveTo>
                <a:cubicBezTo>
                  <a:pt x="2380" y="1"/>
                  <a:pt x="2367" y="2"/>
                  <a:pt x="2354" y="2"/>
                </a:cubicBezTo>
                <a:cubicBezTo>
                  <a:pt x="1728" y="11"/>
                  <a:pt x="1140" y="263"/>
                  <a:pt x="699" y="709"/>
                </a:cubicBezTo>
                <a:cubicBezTo>
                  <a:pt x="255" y="1157"/>
                  <a:pt x="9" y="1746"/>
                  <a:pt x="4" y="2372"/>
                </a:cubicBezTo>
                <a:cubicBezTo>
                  <a:pt x="0" y="3115"/>
                  <a:pt x="340" y="3813"/>
                  <a:pt x="921" y="4268"/>
                </a:cubicBezTo>
                <a:lnTo>
                  <a:pt x="921" y="4916"/>
                </a:lnTo>
                <a:cubicBezTo>
                  <a:pt x="921" y="5987"/>
                  <a:pt x="1399" y="6989"/>
                  <a:pt x="2229" y="7664"/>
                </a:cubicBezTo>
                <a:lnTo>
                  <a:pt x="2302" y="7724"/>
                </a:lnTo>
                <a:lnTo>
                  <a:pt x="3345" y="7724"/>
                </a:lnTo>
                <a:lnTo>
                  <a:pt x="3345" y="5787"/>
                </a:lnTo>
                <a:cubicBezTo>
                  <a:pt x="3345" y="5498"/>
                  <a:pt x="3579" y="5265"/>
                  <a:pt x="3867" y="5265"/>
                </a:cubicBezTo>
                <a:cubicBezTo>
                  <a:pt x="4154" y="5265"/>
                  <a:pt x="4388" y="5498"/>
                  <a:pt x="4388" y="5787"/>
                </a:cubicBezTo>
                <a:lnTo>
                  <a:pt x="4388" y="7724"/>
                </a:lnTo>
                <a:lnTo>
                  <a:pt x="5430" y="7724"/>
                </a:lnTo>
                <a:lnTo>
                  <a:pt x="5503" y="7664"/>
                </a:lnTo>
                <a:cubicBezTo>
                  <a:pt x="5628" y="7564"/>
                  <a:pt x="5743" y="7455"/>
                  <a:pt x="5850" y="7341"/>
                </a:cubicBezTo>
                <a:cubicBezTo>
                  <a:pt x="6089" y="7578"/>
                  <a:pt x="6417" y="7724"/>
                  <a:pt x="6778" y="7724"/>
                </a:cubicBezTo>
                <a:cubicBezTo>
                  <a:pt x="7504" y="7724"/>
                  <a:pt x="8095" y="7135"/>
                  <a:pt x="8095" y="6409"/>
                </a:cubicBezTo>
                <a:cubicBezTo>
                  <a:pt x="8095" y="6118"/>
                  <a:pt x="7999" y="5848"/>
                  <a:pt x="7838" y="5630"/>
                </a:cubicBezTo>
                <a:lnTo>
                  <a:pt x="8150" y="5630"/>
                </a:lnTo>
                <a:cubicBezTo>
                  <a:pt x="8720" y="5630"/>
                  <a:pt x="9184" y="5167"/>
                  <a:pt x="9184" y="4596"/>
                </a:cubicBezTo>
                <a:cubicBezTo>
                  <a:pt x="9184" y="4025"/>
                  <a:pt x="8720" y="3561"/>
                  <a:pt x="8150" y="3561"/>
                </a:cubicBezTo>
                <a:lnTo>
                  <a:pt x="7420" y="3561"/>
                </a:lnTo>
                <a:cubicBezTo>
                  <a:pt x="7622" y="3204"/>
                  <a:pt x="7731" y="2795"/>
                  <a:pt x="7728" y="2372"/>
                </a:cubicBezTo>
                <a:cubicBezTo>
                  <a:pt x="7724" y="1746"/>
                  <a:pt x="7477" y="1157"/>
                  <a:pt x="7035" y="709"/>
                </a:cubicBezTo>
                <a:cubicBezTo>
                  <a:pt x="6592" y="263"/>
                  <a:pt x="6004" y="11"/>
                  <a:pt x="5379" y="2"/>
                </a:cubicBezTo>
                <a:cubicBezTo>
                  <a:pt x="5366" y="2"/>
                  <a:pt x="5353" y="2"/>
                  <a:pt x="5341" y="2"/>
                </a:cubicBezTo>
                <a:cubicBezTo>
                  <a:pt x="4801" y="2"/>
                  <a:pt x="4286" y="181"/>
                  <a:pt x="3867" y="511"/>
                </a:cubicBezTo>
                <a:cubicBezTo>
                  <a:pt x="3447" y="180"/>
                  <a:pt x="2933" y="1"/>
                  <a:pt x="2391" y="1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31" name="جدول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412893"/>
              </p:ext>
            </p:extLst>
          </p:nvPr>
        </p:nvGraphicFramePr>
        <p:xfrm>
          <a:off x="8703398" y="4807390"/>
          <a:ext cx="440602" cy="336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110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1" grpId="0"/>
      <p:bldP spid="1022" grpId="0"/>
      <p:bldP spid="1023" grpId="0"/>
      <p:bldP spid="1024" grpId="0"/>
      <p:bldP spid="1025" grpId="0"/>
      <p:bldP spid="1026" grpId="0"/>
      <p:bldP spid="1027" grpId="0"/>
      <p:bldP spid="10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p42"/>
          <p:cNvSpPr/>
          <p:nvPr/>
        </p:nvSpPr>
        <p:spPr>
          <a:xfrm rot="-745077">
            <a:off x="2528082" y="1427558"/>
            <a:ext cx="3749193" cy="2952898"/>
          </a:xfrm>
          <a:custGeom>
            <a:avLst/>
            <a:gdLst/>
            <a:ahLst/>
            <a:cxnLst/>
            <a:rect l="l" t="t" r="r" b="b"/>
            <a:pathLst>
              <a:path w="26462" h="20839" extrusionOk="0">
                <a:moveTo>
                  <a:pt x="8016" y="1"/>
                </a:moveTo>
                <a:cubicBezTo>
                  <a:pt x="4646" y="1"/>
                  <a:pt x="2625" y="2316"/>
                  <a:pt x="2265" y="5592"/>
                </a:cubicBezTo>
                <a:cubicBezTo>
                  <a:pt x="2079" y="7236"/>
                  <a:pt x="2141" y="8942"/>
                  <a:pt x="1768" y="10555"/>
                </a:cubicBezTo>
                <a:cubicBezTo>
                  <a:pt x="1272" y="12665"/>
                  <a:pt x="0" y="14991"/>
                  <a:pt x="1148" y="16822"/>
                </a:cubicBezTo>
                <a:cubicBezTo>
                  <a:pt x="1799" y="17876"/>
                  <a:pt x="3102" y="18404"/>
                  <a:pt x="4374" y="18528"/>
                </a:cubicBezTo>
                <a:cubicBezTo>
                  <a:pt x="4691" y="18560"/>
                  <a:pt x="5008" y="18571"/>
                  <a:pt x="5326" y="18571"/>
                </a:cubicBezTo>
                <a:cubicBezTo>
                  <a:pt x="6153" y="18571"/>
                  <a:pt x="6984" y="18493"/>
                  <a:pt x="7827" y="18493"/>
                </a:cubicBezTo>
                <a:cubicBezTo>
                  <a:pt x="7927" y="18493"/>
                  <a:pt x="8027" y="18494"/>
                  <a:pt x="8128" y="18497"/>
                </a:cubicBezTo>
                <a:cubicBezTo>
                  <a:pt x="11323" y="18590"/>
                  <a:pt x="14301" y="20110"/>
                  <a:pt x="17434" y="20668"/>
                </a:cubicBezTo>
                <a:cubicBezTo>
                  <a:pt x="18032" y="20781"/>
                  <a:pt x="18658" y="20839"/>
                  <a:pt x="19287" y="20839"/>
                </a:cubicBezTo>
                <a:cubicBezTo>
                  <a:pt x="21958" y="20839"/>
                  <a:pt x="24695" y="19790"/>
                  <a:pt x="25624" y="17380"/>
                </a:cubicBezTo>
                <a:cubicBezTo>
                  <a:pt x="26461" y="15240"/>
                  <a:pt x="25500" y="12820"/>
                  <a:pt x="25624" y="10493"/>
                </a:cubicBezTo>
                <a:cubicBezTo>
                  <a:pt x="25655" y="9221"/>
                  <a:pt x="26027" y="7918"/>
                  <a:pt x="25872" y="6647"/>
                </a:cubicBezTo>
                <a:cubicBezTo>
                  <a:pt x="25438" y="3544"/>
                  <a:pt x="22025" y="1745"/>
                  <a:pt x="18923" y="1373"/>
                </a:cubicBezTo>
                <a:cubicBezTo>
                  <a:pt x="15511" y="970"/>
                  <a:pt x="11664" y="163"/>
                  <a:pt x="8345" y="8"/>
                </a:cubicBezTo>
                <a:cubicBezTo>
                  <a:pt x="8234" y="3"/>
                  <a:pt x="8124" y="1"/>
                  <a:pt x="80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4" name="Google Shape;904;p42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Is there a vaccine?</a:t>
            </a:r>
            <a:endParaRPr dirty="0"/>
          </a:p>
        </p:txBody>
      </p:sp>
      <p:pic>
        <p:nvPicPr>
          <p:cNvPr id="905" name="Google Shape;905;p42"/>
          <p:cNvPicPr preferRelativeResize="0"/>
          <p:nvPr/>
        </p:nvPicPr>
        <p:blipFill rotWithShape="1">
          <a:blip r:embed="rId3">
            <a:alphaModFix/>
          </a:blip>
          <a:srcRect l="7951" r="5812" b="79"/>
          <a:stretch/>
        </p:blipFill>
        <p:spPr>
          <a:xfrm>
            <a:off x="2857736" y="1620823"/>
            <a:ext cx="3400002" cy="2629280"/>
          </a:xfrm>
          <a:custGeom>
            <a:avLst/>
            <a:gdLst/>
            <a:ahLst/>
            <a:cxnLst/>
            <a:rect l="l" t="t" r="r" b="b"/>
            <a:pathLst>
              <a:path w="5151518" h="3983757" extrusionOk="0">
                <a:moveTo>
                  <a:pt x="1610484" y="0"/>
                </a:moveTo>
                <a:lnTo>
                  <a:pt x="1847790" y="0"/>
                </a:lnTo>
                <a:lnTo>
                  <a:pt x="2298727" y="10025"/>
                </a:lnTo>
                <a:cubicBezTo>
                  <a:pt x="2667876" y="24601"/>
                  <a:pt x="3041395" y="48586"/>
                  <a:pt x="3400369" y="61006"/>
                </a:cubicBezTo>
                <a:cubicBezTo>
                  <a:pt x="4036916" y="68602"/>
                  <a:pt x="4755108" y="331042"/>
                  <a:pt x="4906909" y="974041"/>
                </a:cubicBezTo>
                <a:cubicBezTo>
                  <a:pt x="4985621" y="1202813"/>
                  <a:pt x="4936486" y="1472372"/>
                  <a:pt x="4939663" y="1736045"/>
                </a:cubicBezTo>
                <a:cubicBezTo>
                  <a:pt x="4992463" y="2205360"/>
                  <a:pt x="5231289" y="2680150"/>
                  <a:pt x="5124219" y="3141048"/>
                </a:cubicBezTo>
                <a:cubicBezTo>
                  <a:pt x="4956279" y="3767212"/>
                  <a:pt x="4189196" y="4011930"/>
                  <a:pt x="3523560" y="3981205"/>
                </a:cubicBezTo>
                <a:cubicBezTo>
                  <a:pt x="2884080" y="3947536"/>
                  <a:pt x="2247290" y="3702340"/>
                  <a:pt x="1590454" y="3749834"/>
                </a:cubicBezTo>
                <a:cubicBezTo>
                  <a:pt x="1328893" y="3779261"/>
                  <a:pt x="1096421" y="3831818"/>
                  <a:pt x="831927" y="3835171"/>
                </a:cubicBezTo>
                <a:cubicBezTo>
                  <a:pt x="567432" y="3838525"/>
                  <a:pt x="294138" y="3763659"/>
                  <a:pt x="139891" y="3569788"/>
                </a:cubicBezTo>
                <a:cubicBezTo>
                  <a:pt x="-136581" y="3231249"/>
                  <a:pt x="72180" y="2732507"/>
                  <a:pt x="129872" y="2303568"/>
                </a:cubicBezTo>
                <a:cubicBezTo>
                  <a:pt x="170207" y="1955790"/>
                  <a:pt x="105918" y="1619783"/>
                  <a:pt x="120097" y="1274948"/>
                </a:cubicBezTo>
                <a:cubicBezTo>
                  <a:pt x="122299" y="588220"/>
                  <a:pt x="487997" y="71823"/>
                  <a:pt x="1223302" y="15501"/>
                </a:cubicBezTo>
                <a:cubicBezTo>
                  <a:pt x="1308676" y="9197"/>
                  <a:pt x="1395505" y="4791"/>
                  <a:pt x="1483494" y="1957"/>
                </a:cubicBezTo>
                <a:close/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06" name="Google Shape;906;p42"/>
          <p:cNvSpPr txBox="1"/>
          <p:nvPr/>
        </p:nvSpPr>
        <p:spPr>
          <a:xfrm>
            <a:off x="304097" y="1423910"/>
            <a:ext cx="1902300" cy="4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4268FD"/>
                </a:solidFill>
                <a:latin typeface="Karla ExtraBold"/>
                <a:ea typeface="Karla ExtraBold"/>
                <a:cs typeface="Karla ExtraBold"/>
                <a:sym typeface="Karla ExtraBold"/>
              </a:rPr>
              <a:t>Yes! </a:t>
            </a:r>
            <a:r>
              <a:rPr lang="en-CA" sz="2000" dirty="0">
                <a:solidFill>
                  <a:srgbClr val="4268FD"/>
                </a:solidFill>
                <a:latin typeface="Karla ExtraBold"/>
                <a:ea typeface="Karla ExtraBold"/>
                <a:cs typeface="Karla ExtraBold"/>
                <a:sym typeface="Karla ExtraBold"/>
              </a:rPr>
              <a:t>T</a:t>
            </a:r>
            <a:r>
              <a:rPr lang="en" sz="2000" dirty="0">
                <a:solidFill>
                  <a:srgbClr val="4268FD"/>
                </a:solidFill>
                <a:latin typeface="Karla ExtraBold"/>
                <a:ea typeface="Karla ExtraBold"/>
                <a:cs typeface="Karla ExtraBold"/>
                <a:sym typeface="Karla ExtraBold"/>
              </a:rPr>
              <a:t>here is </a:t>
            </a:r>
            <a:endParaRPr sz="2000" dirty="0">
              <a:solidFill>
                <a:srgbClr val="4268FD"/>
              </a:solidFill>
              <a:latin typeface="Karla ExtraBold"/>
              <a:ea typeface="Karla ExtraBold"/>
              <a:cs typeface="Karla ExtraBold"/>
              <a:sym typeface="Karla ExtraBold"/>
            </a:endParaRPr>
          </a:p>
        </p:txBody>
      </p:sp>
      <p:sp>
        <p:nvSpPr>
          <p:cNvPr id="907" name="Google Shape;907;p42"/>
          <p:cNvSpPr txBox="1"/>
          <p:nvPr/>
        </p:nvSpPr>
        <p:spPr>
          <a:xfrm>
            <a:off x="0" y="1789267"/>
            <a:ext cx="2254439" cy="6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Karla"/>
                <a:ea typeface="Karla"/>
                <a:cs typeface="Karla"/>
                <a:sym typeface="Karla"/>
              </a:rPr>
              <a:t>The first vaccine was developed in 1981</a:t>
            </a:r>
            <a:endParaRPr sz="1600" dirty="0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08" name="Google Shape;908;p42"/>
          <p:cNvSpPr txBox="1"/>
          <p:nvPr/>
        </p:nvSpPr>
        <p:spPr>
          <a:xfrm>
            <a:off x="57633" y="3280204"/>
            <a:ext cx="2506923" cy="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4268FD"/>
                </a:solidFill>
                <a:latin typeface="Karla ExtraBold"/>
                <a:ea typeface="Karla ExtraBold"/>
                <a:cs typeface="Karla ExtraBold"/>
                <a:sym typeface="Karla ExtraBold"/>
              </a:rPr>
              <a:t>How does it work?</a:t>
            </a:r>
            <a:endParaRPr sz="2000" dirty="0">
              <a:solidFill>
                <a:srgbClr val="4268FD"/>
              </a:solidFill>
              <a:latin typeface="Karla ExtraBold"/>
              <a:ea typeface="Karla ExtraBold"/>
              <a:cs typeface="Karla ExtraBold"/>
              <a:sym typeface="Karla ExtraBold"/>
            </a:endParaRPr>
          </a:p>
        </p:txBody>
      </p:sp>
      <p:sp>
        <p:nvSpPr>
          <p:cNvPr id="909" name="Google Shape;909;p42"/>
          <p:cNvSpPr txBox="1"/>
          <p:nvPr/>
        </p:nvSpPr>
        <p:spPr>
          <a:xfrm>
            <a:off x="171770" y="3695517"/>
            <a:ext cx="2166953" cy="6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dirty="0">
                <a:solidFill>
                  <a:schemeClr val="tx1"/>
                </a:solidFill>
                <a:effectLst/>
                <a:latin typeface="Karla" pitchFamily="2" charset="0"/>
              </a:rPr>
              <a:t>The HBV vaccine is given in 3 doses. </a:t>
            </a:r>
            <a:endParaRPr sz="1600" dirty="0">
              <a:solidFill>
                <a:schemeClr val="tx1"/>
              </a:solidFill>
              <a:latin typeface="Karla" pitchFamily="2" charset="0"/>
              <a:ea typeface="Karla"/>
              <a:cs typeface="Karla"/>
              <a:sym typeface="Karla"/>
            </a:endParaRPr>
          </a:p>
        </p:txBody>
      </p:sp>
      <p:sp>
        <p:nvSpPr>
          <p:cNvPr id="910" name="Google Shape;910;p42"/>
          <p:cNvSpPr txBox="1"/>
          <p:nvPr/>
        </p:nvSpPr>
        <p:spPr>
          <a:xfrm>
            <a:off x="6937603" y="1423897"/>
            <a:ext cx="1902300" cy="4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4268FD"/>
                </a:solidFill>
                <a:latin typeface="Karla ExtraBold"/>
                <a:ea typeface="Karla ExtraBold"/>
                <a:cs typeface="Karla ExtraBold"/>
                <a:sym typeface="Karla ExtraBold"/>
              </a:rPr>
              <a:t>Does it work?</a:t>
            </a:r>
            <a:endParaRPr sz="2000" dirty="0">
              <a:solidFill>
                <a:srgbClr val="4268FD"/>
              </a:solidFill>
              <a:latin typeface="Karla ExtraBold"/>
              <a:ea typeface="Karla ExtraBold"/>
              <a:cs typeface="Karla ExtraBold"/>
              <a:sym typeface="Karla ExtraBold"/>
            </a:endParaRPr>
          </a:p>
        </p:txBody>
      </p:sp>
      <p:sp>
        <p:nvSpPr>
          <p:cNvPr id="911" name="Google Shape;911;p42"/>
          <p:cNvSpPr txBox="1"/>
          <p:nvPr/>
        </p:nvSpPr>
        <p:spPr>
          <a:xfrm>
            <a:off x="6937602" y="1789255"/>
            <a:ext cx="2123951" cy="6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dirty="0">
                <a:solidFill>
                  <a:schemeClr val="tx1"/>
                </a:solidFill>
                <a:effectLst/>
                <a:latin typeface="Karla" pitchFamily="2" charset="0"/>
              </a:rPr>
              <a:t>Hepatitis b vaccine is the most effective way to prevent the infection</a:t>
            </a:r>
            <a:endParaRPr sz="1600" dirty="0">
              <a:solidFill>
                <a:schemeClr val="tx1"/>
              </a:solidFill>
              <a:latin typeface="Karla" pitchFamily="2" charset="0"/>
              <a:ea typeface="Karla"/>
              <a:cs typeface="Karla"/>
              <a:sym typeface="Karla"/>
            </a:endParaRPr>
          </a:p>
        </p:txBody>
      </p:sp>
      <p:cxnSp>
        <p:nvCxnSpPr>
          <p:cNvPr id="914" name="Google Shape;914;p42"/>
          <p:cNvCxnSpPr/>
          <p:nvPr/>
        </p:nvCxnSpPr>
        <p:spPr>
          <a:xfrm>
            <a:off x="2202502" y="1979103"/>
            <a:ext cx="1160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15" name="Google Shape;915;p42"/>
          <p:cNvCxnSpPr/>
          <p:nvPr/>
        </p:nvCxnSpPr>
        <p:spPr>
          <a:xfrm>
            <a:off x="2202502" y="3882078"/>
            <a:ext cx="1160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16" name="Google Shape;916;p42"/>
          <p:cNvCxnSpPr/>
          <p:nvPr/>
        </p:nvCxnSpPr>
        <p:spPr>
          <a:xfrm rot="10800000">
            <a:off x="5781127" y="1979103"/>
            <a:ext cx="1160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graphicFrame>
        <p:nvGraphicFramePr>
          <p:cNvPr id="14" name="جدول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897891"/>
              </p:ext>
            </p:extLst>
          </p:nvPr>
        </p:nvGraphicFramePr>
        <p:xfrm>
          <a:off x="8703398" y="4807390"/>
          <a:ext cx="440602" cy="336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110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11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6" grpId="0"/>
      <p:bldP spid="907" grpId="0"/>
      <p:bldP spid="908" grpId="0"/>
      <p:bldP spid="909" grpId="0"/>
      <p:bldP spid="910" grpId="0"/>
      <p:bldP spid="9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" name="Google Shape;1524;p58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</a:t>
            </a:r>
            <a:r>
              <a:rPr lang="en" dirty="0"/>
              <a:t>onclusion </a:t>
            </a:r>
            <a:endParaRPr dirty="0"/>
          </a:p>
        </p:txBody>
      </p:sp>
      <p:sp>
        <p:nvSpPr>
          <p:cNvPr id="1526" name="Google Shape;1526;p58"/>
          <p:cNvSpPr txBox="1">
            <a:spLocks noGrp="1"/>
          </p:cNvSpPr>
          <p:nvPr>
            <p:ph type="subTitle" idx="2"/>
          </p:nvPr>
        </p:nvSpPr>
        <p:spPr>
          <a:xfrm>
            <a:off x="943875" y="1427647"/>
            <a:ext cx="5797824" cy="27847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50000"/>
              </a:lnSpc>
            </a:pPr>
            <a:r>
              <a:rPr lang="en-US" sz="1800" dirty="0"/>
              <a:t>Today, viral hepatitis has become a silent epidemic worldwide. It is the major cause of liver cirrhosis and liver carcinoma. In a dental office, infections can be expedited through several routes, so the role that a dentist can play in prevention of hepatitis is by considering each and every patient as a potential carrier of hepatitis. </a:t>
            </a:r>
            <a:endParaRPr sz="1800" dirty="0"/>
          </a:p>
        </p:txBody>
      </p:sp>
      <p:sp>
        <p:nvSpPr>
          <p:cNvPr id="1528" name="Google Shape;1528;p58"/>
          <p:cNvSpPr/>
          <p:nvPr/>
        </p:nvSpPr>
        <p:spPr>
          <a:xfrm>
            <a:off x="7987875" y="2720125"/>
            <a:ext cx="162900" cy="162900"/>
          </a:xfrm>
          <a:prstGeom prst="ellipse">
            <a:avLst/>
          </a:prstGeom>
          <a:solidFill>
            <a:schemeClr val="accent4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286205"/>
              </p:ext>
            </p:extLst>
          </p:nvPr>
        </p:nvGraphicFramePr>
        <p:xfrm>
          <a:off x="8703398" y="4807390"/>
          <a:ext cx="440602" cy="336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110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9686" y="791109"/>
            <a:ext cx="2254313" cy="358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40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8" name="Google Shape;1738;p63"/>
          <p:cNvSpPr txBox="1">
            <a:spLocks noGrp="1"/>
          </p:cNvSpPr>
          <p:nvPr>
            <p:ph type="title"/>
          </p:nvPr>
        </p:nvSpPr>
        <p:spPr>
          <a:xfrm>
            <a:off x="228285" y="479833"/>
            <a:ext cx="7691400" cy="7242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i="1" dirty="0"/>
              <a:t>Reference</a:t>
            </a:r>
            <a:r>
              <a:rPr lang="en-US" sz="2400" dirty="0"/>
              <a:t> </a:t>
            </a:r>
            <a:endParaRPr sz="24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801778"/>
              </p:ext>
            </p:extLst>
          </p:nvPr>
        </p:nvGraphicFramePr>
        <p:xfrm>
          <a:off x="8703398" y="4807390"/>
          <a:ext cx="440602" cy="336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110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13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3119865-F499-D040-91B8-C1FD5D683546}"/>
              </a:ext>
            </a:extLst>
          </p:cNvPr>
          <p:cNvSpPr txBox="1"/>
          <p:nvPr/>
        </p:nvSpPr>
        <p:spPr>
          <a:xfrm>
            <a:off x="528340" y="1358600"/>
            <a:ext cx="839535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1-Scully, C., 2014. Scully's Medical Problems in Dentistry. Edinburgh: Churchill Livingstone.</a:t>
            </a:r>
          </a:p>
          <a:p>
            <a:endParaRPr lang="en-US" dirty="0"/>
          </a:p>
          <a:p>
            <a:r>
              <a:rPr lang="en-US" dirty="0"/>
              <a:t>2-Centers for Disease Control and Prevention. 2022. Preventing Hepatitis B. [online] Available at: &lt;https://</a:t>
            </a:r>
            <a:r>
              <a:rPr lang="en-US" dirty="0" err="1"/>
              <a:t>www.cdc.gov</a:t>
            </a:r>
            <a:r>
              <a:rPr lang="en-US" dirty="0"/>
              <a:t>/</a:t>
            </a:r>
            <a:r>
              <a:rPr lang="en-US" dirty="0" err="1"/>
              <a:t>globalhealth</a:t>
            </a:r>
            <a:r>
              <a:rPr lang="en-US" dirty="0"/>
              <a:t>/immunization/</a:t>
            </a:r>
            <a:r>
              <a:rPr lang="en-US" dirty="0" err="1"/>
              <a:t>othervpds</a:t>
            </a:r>
            <a:r>
              <a:rPr lang="en-US" dirty="0"/>
              <a:t>/</a:t>
            </a:r>
            <a:r>
              <a:rPr lang="en-US" dirty="0" err="1"/>
              <a:t>preventing_hepatitisb.html</a:t>
            </a:r>
            <a:r>
              <a:rPr lang="en-US" dirty="0"/>
              <a:t>&gt; [Accessed 2 March 2022].</a:t>
            </a:r>
          </a:p>
          <a:p>
            <a:endParaRPr lang="en-LY" dirty="0"/>
          </a:p>
          <a:p>
            <a:r>
              <a:rPr lang="en-LY" dirty="0"/>
              <a:t>3-</a:t>
            </a:r>
            <a:r>
              <a:rPr lang="en-US" dirty="0" err="1"/>
              <a:t>Tarakji</a:t>
            </a:r>
            <a:r>
              <a:rPr lang="en-US" dirty="0"/>
              <a:t> B, Ashok N, </a:t>
            </a:r>
            <a:r>
              <a:rPr lang="en-US" dirty="0" err="1"/>
              <a:t>Alakeel</a:t>
            </a:r>
            <a:r>
              <a:rPr lang="en-US" dirty="0"/>
              <a:t> R, et al. Hepatitis B vaccination and associated oral manifestations: a non-systematic review of literature and case reports. </a:t>
            </a:r>
            <a:r>
              <a:rPr lang="en-US" i="1" dirty="0"/>
              <a:t>Ann Med Health Sci Res</a:t>
            </a:r>
            <a:r>
              <a:rPr lang="en-US" dirty="0"/>
              <a:t>. 2014;4(6):829-836. doi:10.4103/2141-9248.144870</a:t>
            </a:r>
          </a:p>
          <a:p>
            <a:endParaRPr lang="en-US" dirty="0"/>
          </a:p>
          <a:p>
            <a:r>
              <a:rPr lang="en-US" dirty="0"/>
              <a:t>4-Buti M, </a:t>
            </a:r>
            <a:r>
              <a:rPr lang="en-US" dirty="0" err="1"/>
              <a:t>Riveiro-Barciela</a:t>
            </a:r>
            <a:r>
              <a:rPr lang="en-US" dirty="0"/>
              <a:t> M, Esteban R. Treatment of Chronic Hepatitis B Virus with Oral Anti-Viral Therapy. </a:t>
            </a:r>
            <a:r>
              <a:rPr lang="en-US" i="1" dirty="0"/>
              <a:t>Clin Liver Dis</a:t>
            </a:r>
            <a:r>
              <a:rPr lang="en-US" dirty="0"/>
              <a:t>. 2021;25(4):725-740. doi:10.1016/j.cld.2021.06.003</a:t>
            </a:r>
          </a:p>
          <a:p>
            <a:endParaRPr lang="en-LY" dirty="0"/>
          </a:p>
          <a:p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27607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3209" y="3050987"/>
            <a:ext cx="7691400" cy="572700"/>
          </a:xfrm>
        </p:spPr>
        <p:txBody>
          <a:bodyPr/>
          <a:lstStyle/>
          <a:p>
            <a:r>
              <a:rPr lang="en-US" sz="4000" i="1" u="sng" dirty="0">
                <a:solidFill>
                  <a:schemeClr val="accent1">
                    <a:lumMod val="50000"/>
                  </a:schemeClr>
                </a:solidFill>
              </a:rPr>
              <a:t>Thank you </a:t>
            </a:r>
            <a:endParaRPr lang="ar-SA" sz="4000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726300" y="1730595"/>
            <a:ext cx="7691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en-US" sz="4800" i="1" dirty="0">
                <a:solidFill>
                  <a:schemeClr val="accent5">
                    <a:lumMod val="75000"/>
                  </a:schemeClr>
                </a:solidFill>
              </a:rPr>
              <a:t>Any Question? </a:t>
            </a:r>
            <a:endParaRPr lang="ar-SA" sz="48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Google Shape;780;p36"/>
          <p:cNvSpPr txBox="1">
            <a:spLocks/>
          </p:cNvSpPr>
          <p:nvPr/>
        </p:nvSpPr>
        <p:spPr>
          <a:xfrm>
            <a:off x="8420426" y="4873336"/>
            <a:ext cx="723574" cy="27016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1800" dirty="0">
                <a:solidFill>
                  <a:schemeClr val="accent6">
                    <a:lumMod val="50000"/>
                  </a:schemeClr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5350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35"/>
          <p:cNvSpPr txBox="1">
            <a:spLocks noGrp="1"/>
          </p:cNvSpPr>
          <p:nvPr>
            <p:ph type="subTitle" idx="5"/>
          </p:nvPr>
        </p:nvSpPr>
        <p:spPr>
          <a:xfrm>
            <a:off x="1606220" y="2354947"/>
            <a:ext cx="3653955" cy="5726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Illustrate Investigate clinical presentation </a:t>
            </a:r>
            <a:endParaRPr dirty="0"/>
          </a:p>
        </p:txBody>
      </p:sp>
      <p:sp>
        <p:nvSpPr>
          <p:cNvPr id="736" name="Google Shape;736;p35"/>
          <p:cNvSpPr txBox="1">
            <a:spLocks noGrp="1"/>
          </p:cNvSpPr>
          <p:nvPr>
            <p:ph type="subTitle" idx="7"/>
          </p:nvPr>
        </p:nvSpPr>
        <p:spPr>
          <a:xfrm>
            <a:off x="1606218" y="3463920"/>
            <a:ext cx="3572820" cy="8031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Discuss management of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</a:t>
            </a:r>
            <a:r>
              <a:rPr lang="en" dirty="0" err="1"/>
              <a:t>epatitis</a:t>
            </a:r>
            <a:r>
              <a:rPr lang="en" dirty="0"/>
              <a:t> B </a:t>
            </a:r>
            <a:endParaRPr dirty="0"/>
          </a:p>
        </p:txBody>
      </p:sp>
      <p:sp>
        <p:nvSpPr>
          <p:cNvPr id="742" name="Google Shape;742;p35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Objectives</a:t>
            </a:r>
            <a:endParaRPr dirty="0"/>
          </a:p>
        </p:txBody>
      </p:sp>
      <p:sp>
        <p:nvSpPr>
          <p:cNvPr id="27" name="Google Shape;734;p35">
            <a:extLst>
              <a:ext uri="{FF2B5EF4-FFF2-40B4-BE49-F238E27FC236}">
                <a16:creationId xmlns:a16="http://schemas.microsoft.com/office/drawing/2014/main" id="{CA35ED51-2D73-4D8B-A905-F898ADFD0C92}"/>
              </a:ext>
            </a:extLst>
          </p:cNvPr>
          <p:cNvSpPr txBox="1">
            <a:spLocks/>
          </p:cNvSpPr>
          <p:nvPr/>
        </p:nvSpPr>
        <p:spPr>
          <a:xfrm>
            <a:off x="1556992" y="1343615"/>
            <a:ext cx="3148551" cy="75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pPr marL="0" indent="0"/>
            <a:r>
              <a:rPr lang="en-CA" dirty="0"/>
              <a:t>Overview of Hepatitis B</a:t>
            </a:r>
          </a:p>
        </p:txBody>
      </p:sp>
      <p:sp>
        <p:nvSpPr>
          <p:cNvPr id="29" name="Google Shape;736;p35">
            <a:extLst>
              <a:ext uri="{FF2B5EF4-FFF2-40B4-BE49-F238E27FC236}">
                <a16:creationId xmlns:a16="http://schemas.microsoft.com/office/drawing/2014/main" id="{FC648A6E-EE76-455F-B2CE-908234378BB0}"/>
              </a:ext>
            </a:extLst>
          </p:cNvPr>
          <p:cNvSpPr txBox="1">
            <a:spLocks/>
          </p:cNvSpPr>
          <p:nvPr/>
        </p:nvSpPr>
        <p:spPr>
          <a:xfrm>
            <a:off x="5011922" y="2379231"/>
            <a:ext cx="3688458" cy="1136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pPr marL="0" indent="0" algn="l"/>
            <a:r>
              <a:rPr lang="en-CA" dirty="0"/>
              <a:t>Outline oral Manifestations</a:t>
            </a:r>
          </a:p>
          <a:p>
            <a:pPr marL="0" indent="0" algn="l"/>
            <a:r>
              <a:rPr lang="en-CA" dirty="0"/>
              <a:t>Of hepatitis B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06375DC-4280-4B52-983F-1C2273E19C3E}"/>
              </a:ext>
            </a:extLst>
          </p:cNvPr>
          <p:cNvCxnSpPr/>
          <p:nvPr/>
        </p:nvCxnSpPr>
        <p:spPr>
          <a:xfrm>
            <a:off x="4763670" y="1335290"/>
            <a:ext cx="0" cy="284689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Google Shape;736;p35">
            <a:extLst>
              <a:ext uri="{FF2B5EF4-FFF2-40B4-BE49-F238E27FC236}">
                <a16:creationId xmlns:a16="http://schemas.microsoft.com/office/drawing/2014/main" id="{B2BAA7B1-172E-4D1D-A56A-E9750A43A388}"/>
              </a:ext>
            </a:extLst>
          </p:cNvPr>
          <p:cNvSpPr txBox="1">
            <a:spLocks/>
          </p:cNvSpPr>
          <p:nvPr/>
        </p:nvSpPr>
        <p:spPr>
          <a:xfrm>
            <a:off x="4571925" y="1335289"/>
            <a:ext cx="3648536" cy="3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 ExtraBold"/>
                <a:ea typeface="Karla ExtraBold"/>
                <a:cs typeface="Karla ExtraBold"/>
                <a:sym typeface="Karla ExtraBold"/>
              </a:defRPr>
            </a:lvl9pPr>
          </a:lstStyle>
          <a:p>
            <a:pPr marL="0" indent="0"/>
            <a:r>
              <a:rPr lang="en-CA" dirty="0"/>
              <a:t>Discuss risk factors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82EA4E-BDDE-48AD-92F6-ECC3ADFA2BA1}"/>
              </a:ext>
            </a:extLst>
          </p:cNvPr>
          <p:cNvSpPr/>
          <p:nvPr/>
        </p:nvSpPr>
        <p:spPr>
          <a:xfrm>
            <a:off x="1482435" y="1521604"/>
            <a:ext cx="123785" cy="1237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EBDB586-101F-4B0C-8047-2C97303353C2}"/>
              </a:ext>
            </a:extLst>
          </p:cNvPr>
          <p:cNvSpPr/>
          <p:nvPr/>
        </p:nvSpPr>
        <p:spPr>
          <a:xfrm>
            <a:off x="4891902" y="1517536"/>
            <a:ext cx="123785" cy="1237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CC672AC-6892-4FB9-8CCA-A8E60B2E733E}"/>
              </a:ext>
            </a:extLst>
          </p:cNvPr>
          <p:cNvSpPr/>
          <p:nvPr/>
        </p:nvSpPr>
        <p:spPr>
          <a:xfrm>
            <a:off x="4888137" y="2552273"/>
            <a:ext cx="123785" cy="1237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54675EC-5D0E-4B83-AF7C-C7A776F94E56}"/>
              </a:ext>
            </a:extLst>
          </p:cNvPr>
          <p:cNvSpPr/>
          <p:nvPr/>
        </p:nvSpPr>
        <p:spPr>
          <a:xfrm>
            <a:off x="1482434" y="3629089"/>
            <a:ext cx="123785" cy="1237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B331F78-AE23-4E2A-A38E-728A3EAE74D7}"/>
              </a:ext>
            </a:extLst>
          </p:cNvPr>
          <p:cNvSpPr/>
          <p:nvPr/>
        </p:nvSpPr>
        <p:spPr>
          <a:xfrm>
            <a:off x="1482433" y="2552089"/>
            <a:ext cx="123785" cy="1237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Google Shape;780;p36"/>
          <p:cNvSpPr txBox="1">
            <a:spLocks noGrp="1"/>
          </p:cNvSpPr>
          <p:nvPr>
            <p:ph type="title" idx="2"/>
          </p:nvPr>
        </p:nvSpPr>
        <p:spPr>
          <a:xfrm>
            <a:off x="8700379" y="4695052"/>
            <a:ext cx="440819" cy="3714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sz="1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4" grpId="0" build="p"/>
      <p:bldP spid="736" grpId="0" build="p"/>
      <p:bldP spid="27" grpId="0"/>
      <p:bldP spid="29" grpId="0"/>
      <p:bldP spid="43" grpId="0"/>
      <p:bldP spid="31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" name="Google Shape;747;p36"/>
          <p:cNvGrpSpPr/>
          <p:nvPr/>
        </p:nvGrpSpPr>
        <p:grpSpPr>
          <a:xfrm>
            <a:off x="1792775" y="0"/>
            <a:ext cx="7351214" cy="5143500"/>
            <a:chOff x="1792775" y="0"/>
            <a:chExt cx="7351214" cy="5143500"/>
          </a:xfrm>
        </p:grpSpPr>
        <p:pic>
          <p:nvPicPr>
            <p:cNvPr id="748" name="Google Shape;748;p36"/>
            <p:cNvPicPr preferRelativeResize="0"/>
            <p:nvPr/>
          </p:nvPicPr>
          <p:blipFill rotWithShape="1">
            <a:blip r:embed="rId3">
              <a:alphaModFix/>
            </a:blip>
            <a:srcRect r="11512"/>
            <a:stretch/>
          </p:blipFill>
          <p:spPr>
            <a:xfrm>
              <a:off x="2328851" y="0"/>
              <a:ext cx="6815138" cy="5143500"/>
            </a:xfrm>
            <a:custGeom>
              <a:avLst/>
              <a:gdLst/>
              <a:ahLst/>
              <a:cxnLst/>
              <a:rect l="l" t="t" r="r" b="b"/>
              <a:pathLst>
                <a:path w="10287000" h="6858000" extrusionOk="0">
                  <a:moveTo>
                    <a:pt x="0" y="6847660"/>
                  </a:moveTo>
                  <a:lnTo>
                    <a:pt x="31094" y="6858000"/>
                  </a:lnTo>
                  <a:lnTo>
                    <a:pt x="0" y="6858000"/>
                  </a:lnTo>
                  <a:close/>
                  <a:moveTo>
                    <a:pt x="151008" y="0"/>
                  </a:moveTo>
                  <a:lnTo>
                    <a:pt x="10287000" y="0"/>
                  </a:lnTo>
                  <a:lnTo>
                    <a:pt x="10287000" y="6858000"/>
                  </a:lnTo>
                  <a:lnTo>
                    <a:pt x="2732391" y="6858000"/>
                  </a:lnTo>
                  <a:lnTo>
                    <a:pt x="2751333" y="6838160"/>
                  </a:lnTo>
                  <a:cubicBezTo>
                    <a:pt x="2833383" y="6730614"/>
                    <a:pt x="2832096" y="6565044"/>
                    <a:pt x="2773749" y="6438407"/>
                  </a:cubicBezTo>
                  <a:cubicBezTo>
                    <a:pt x="2703145" y="6293678"/>
                    <a:pt x="2577627" y="6184154"/>
                    <a:pt x="2456032" y="6082452"/>
                  </a:cubicBezTo>
                  <a:cubicBezTo>
                    <a:pt x="2373661" y="6015955"/>
                    <a:pt x="2291290" y="5945547"/>
                    <a:pt x="2240298" y="5855580"/>
                  </a:cubicBezTo>
                  <a:cubicBezTo>
                    <a:pt x="2185384" y="5765614"/>
                    <a:pt x="2165772" y="5648266"/>
                    <a:pt x="2216763" y="5558300"/>
                  </a:cubicBezTo>
                  <a:cubicBezTo>
                    <a:pt x="2259910" y="5476156"/>
                    <a:pt x="2342281" y="5429217"/>
                    <a:pt x="2424652" y="5390102"/>
                  </a:cubicBezTo>
                  <a:cubicBezTo>
                    <a:pt x="2648231" y="5284489"/>
                    <a:pt x="2887500" y="5210169"/>
                    <a:pt x="3103234" y="5084998"/>
                  </a:cubicBezTo>
                  <a:cubicBezTo>
                    <a:pt x="3315045" y="4959827"/>
                    <a:pt x="3507244" y="4764248"/>
                    <a:pt x="3550391" y="4521729"/>
                  </a:cubicBezTo>
                  <a:cubicBezTo>
                    <a:pt x="3613150" y="4165775"/>
                    <a:pt x="3330735" y="3825467"/>
                    <a:pt x="3005173" y="3669004"/>
                  </a:cubicBezTo>
                  <a:cubicBezTo>
                    <a:pt x="2679611" y="3508629"/>
                    <a:pt x="2306979" y="3481247"/>
                    <a:pt x="1953960" y="3395193"/>
                  </a:cubicBezTo>
                  <a:cubicBezTo>
                    <a:pt x="1581329" y="3305226"/>
                    <a:pt x="1232232" y="3094000"/>
                    <a:pt x="1047878" y="2753692"/>
                  </a:cubicBezTo>
                  <a:cubicBezTo>
                    <a:pt x="836066" y="2350799"/>
                    <a:pt x="930205" y="1955729"/>
                    <a:pt x="1122404" y="1568482"/>
                  </a:cubicBezTo>
                  <a:cubicBezTo>
                    <a:pt x="1259689" y="1290759"/>
                    <a:pt x="1408742" y="989567"/>
                    <a:pt x="1334215" y="688375"/>
                  </a:cubicBezTo>
                  <a:cubicBezTo>
                    <a:pt x="1271457" y="406741"/>
                    <a:pt x="1020421" y="203338"/>
                    <a:pt x="745850" y="105549"/>
                  </a:cubicBezTo>
                  <a:cubicBezTo>
                    <a:pt x="607584" y="57143"/>
                    <a:pt x="451116" y="21939"/>
                    <a:pt x="290924" y="6949"/>
                  </a:cubicBezTo>
                  <a:close/>
                  <a:moveTo>
                    <a:pt x="0" y="0"/>
                  </a:moveTo>
                  <a:lnTo>
                    <a:pt x="106334" y="0"/>
                  </a:lnTo>
                  <a:lnTo>
                    <a:pt x="0" y="4677"/>
                  </a:lnTo>
                  <a:close/>
                </a:path>
              </a:pathLst>
            </a:custGeom>
            <a:noFill/>
            <a:ln>
              <a:noFill/>
            </a:ln>
          </p:spPr>
        </p:pic>
        <p:sp>
          <p:nvSpPr>
            <p:cNvPr id="749" name="Google Shape;749;p36"/>
            <p:cNvSpPr/>
            <p:nvPr/>
          </p:nvSpPr>
          <p:spPr>
            <a:xfrm rot="10800000">
              <a:off x="1792775" y="0"/>
              <a:ext cx="4610825" cy="5143500"/>
            </a:xfrm>
            <a:prstGeom prst="flowChartOnlineStorage">
              <a:avLst/>
            </a:prstGeom>
            <a:gradFill>
              <a:gsLst>
                <a:gs pos="0">
                  <a:srgbClr val="FFFFFF"/>
                </a:gs>
                <a:gs pos="26000">
                  <a:schemeClr val="lt1"/>
                </a:gs>
                <a:gs pos="100000">
                  <a:srgbClr val="FFFFFF">
                    <a:alpha val="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0" name="Google Shape;750;p36"/>
          <p:cNvSpPr/>
          <p:nvPr/>
        </p:nvSpPr>
        <p:spPr>
          <a:xfrm rot="-10106840">
            <a:off x="1012082" y="317891"/>
            <a:ext cx="844766" cy="518497"/>
          </a:xfrm>
          <a:custGeom>
            <a:avLst/>
            <a:gdLst/>
            <a:ahLst/>
            <a:cxnLst/>
            <a:rect l="l" t="t" r="r" b="b"/>
            <a:pathLst>
              <a:path w="40329" h="20741" extrusionOk="0">
                <a:moveTo>
                  <a:pt x="6651" y="1"/>
                </a:moveTo>
                <a:cubicBezTo>
                  <a:pt x="5188" y="1"/>
                  <a:pt x="4082" y="475"/>
                  <a:pt x="2854" y="2003"/>
                </a:cubicBezTo>
                <a:cubicBezTo>
                  <a:pt x="311" y="5198"/>
                  <a:pt x="62" y="10410"/>
                  <a:pt x="31" y="14319"/>
                </a:cubicBezTo>
                <a:cubicBezTo>
                  <a:pt x="0" y="16676"/>
                  <a:pt x="559" y="19437"/>
                  <a:pt x="2699" y="20399"/>
                </a:cubicBezTo>
                <a:cubicBezTo>
                  <a:pt x="3220" y="20640"/>
                  <a:pt x="3753" y="20740"/>
                  <a:pt x="4293" y="20740"/>
                </a:cubicBezTo>
                <a:cubicBezTo>
                  <a:pt x="5973" y="20740"/>
                  <a:pt x="7718" y="19769"/>
                  <a:pt x="9338" y="19065"/>
                </a:cubicBezTo>
                <a:cubicBezTo>
                  <a:pt x="11853" y="17925"/>
                  <a:pt x="14601" y="17355"/>
                  <a:pt x="17346" y="17355"/>
                </a:cubicBezTo>
                <a:cubicBezTo>
                  <a:pt x="19308" y="17355"/>
                  <a:pt x="21268" y="17646"/>
                  <a:pt x="23142" y="18227"/>
                </a:cubicBezTo>
                <a:cubicBezTo>
                  <a:pt x="25398" y="18928"/>
                  <a:pt x="28458" y="20480"/>
                  <a:pt x="31165" y="20480"/>
                </a:cubicBezTo>
                <a:cubicBezTo>
                  <a:pt x="32292" y="20480"/>
                  <a:pt x="33358" y="20211"/>
                  <a:pt x="34279" y="19499"/>
                </a:cubicBezTo>
                <a:cubicBezTo>
                  <a:pt x="40328" y="14784"/>
                  <a:pt x="34930" y="1755"/>
                  <a:pt x="28416" y="514"/>
                </a:cubicBezTo>
                <a:cubicBezTo>
                  <a:pt x="27499" y="342"/>
                  <a:pt x="26576" y="276"/>
                  <a:pt x="25651" y="276"/>
                </a:cubicBezTo>
                <a:cubicBezTo>
                  <a:pt x="23571" y="276"/>
                  <a:pt x="21481" y="610"/>
                  <a:pt x="19420" y="824"/>
                </a:cubicBezTo>
                <a:cubicBezTo>
                  <a:pt x="18459" y="924"/>
                  <a:pt x="17526" y="966"/>
                  <a:pt x="16609" y="966"/>
                </a:cubicBezTo>
                <a:cubicBezTo>
                  <a:pt x="13797" y="966"/>
                  <a:pt x="11137" y="563"/>
                  <a:pt x="8283" y="142"/>
                </a:cubicBezTo>
                <a:cubicBezTo>
                  <a:pt x="7686" y="55"/>
                  <a:pt x="7148" y="1"/>
                  <a:pt x="665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757" name="Google Shape;757;p36"/>
          <p:cNvGrpSpPr/>
          <p:nvPr/>
        </p:nvGrpSpPr>
        <p:grpSpPr>
          <a:xfrm>
            <a:off x="3019445" y="191657"/>
            <a:ext cx="855569" cy="957067"/>
            <a:chOff x="2660718" y="1293445"/>
            <a:chExt cx="855569" cy="957067"/>
          </a:xfrm>
        </p:grpSpPr>
        <p:sp>
          <p:nvSpPr>
            <p:cNvPr id="758" name="Google Shape;758;p36"/>
            <p:cNvSpPr/>
            <p:nvPr/>
          </p:nvSpPr>
          <p:spPr>
            <a:xfrm rot="14546928">
              <a:off x="2622468" y="1391115"/>
              <a:ext cx="902325" cy="706986"/>
            </a:xfrm>
            <a:custGeom>
              <a:avLst/>
              <a:gdLst/>
              <a:ahLst/>
              <a:cxnLst/>
              <a:rect l="l" t="t" r="r" b="b"/>
              <a:pathLst>
                <a:path w="32760" h="25668" extrusionOk="0">
                  <a:moveTo>
                    <a:pt x="19197" y="1"/>
                  </a:moveTo>
                  <a:cubicBezTo>
                    <a:pt x="18270" y="1"/>
                    <a:pt x="17345" y="76"/>
                    <a:pt x="16442" y="255"/>
                  </a:cubicBezTo>
                  <a:cubicBezTo>
                    <a:pt x="13557" y="844"/>
                    <a:pt x="11541" y="2829"/>
                    <a:pt x="8656" y="3357"/>
                  </a:cubicBezTo>
                  <a:cubicBezTo>
                    <a:pt x="6391" y="3791"/>
                    <a:pt x="3848" y="3512"/>
                    <a:pt x="1955" y="4815"/>
                  </a:cubicBezTo>
                  <a:cubicBezTo>
                    <a:pt x="776" y="5590"/>
                    <a:pt x="1" y="7172"/>
                    <a:pt x="590" y="8444"/>
                  </a:cubicBezTo>
                  <a:cubicBezTo>
                    <a:pt x="1180" y="9716"/>
                    <a:pt x="2731" y="10119"/>
                    <a:pt x="4096" y="10212"/>
                  </a:cubicBezTo>
                  <a:cubicBezTo>
                    <a:pt x="5492" y="10275"/>
                    <a:pt x="6950" y="10181"/>
                    <a:pt x="8128" y="10895"/>
                  </a:cubicBezTo>
                  <a:cubicBezTo>
                    <a:pt x="9959" y="12012"/>
                    <a:pt x="10207" y="14555"/>
                    <a:pt x="9990" y="16696"/>
                  </a:cubicBezTo>
                  <a:cubicBezTo>
                    <a:pt x="9742" y="18836"/>
                    <a:pt x="9245" y="21101"/>
                    <a:pt x="10238" y="23024"/>
                  </a:cubicBezTo>
                  <a:cubicBezTo>
                    <a:pt x="11138" y="24749"/>
                    <a:pt x="13145" y="25668"/>
                    <a:pt x="15124" y="25668"/>
                  </a:cubicBezTo>
                  <a:cubicBezTo>
                    <a:pt x="15602" y="25668"/>
                    <a:pt x="16077" y="25615"/>
                    <a:pt x="16535" y="25506"/>
                  </a:cubicBezTo>
                  <a:cubicBezTo>
                    <a:pt x="18924" y="24979"/>
                    <a:pt x="20878" y="23304"/>
                    <a:pt x="22429" y="21411"/>
                  </a:cubicBezTo>
                  <a:cubicBezTo>
                    <a:pt x="23763" y="19798"/>
                    <a:pt x="24942" y="17906"/>
                    <a:pt x="26865" y="17037"/>
                  </a:cubicBezTo>
                  <a:cubicBezTo>
                    <a:pt x="28292" y="16417"/>
                    <a:pt x="30030" y="16386"/>
                    <a:pt x="31146" y="15300"/>
                  </a:cubicBezTo>
                  <a:cubicBezTo>
                    <a:pt x="32759" y="13718"/>
                    <a:pt x="32077" y="11050"/>
                    <a:pt x="31270" y="8941"/>
                  </a:cubicBezTo>
                  <a:cubicBezTo>
                    <a:pt x="30619" y="7203"/>
                    <a:pt x="29968" y="5435"/>
                    <a:pt x="28913" y="3915"/>
                  </a:cubicBezTo>
                  <a:cubicBezTo>
                    <a:pt x="27827" y="2364"/>
                    <a:pt x="26338" y="1092"/>
                    <a:pt x="24508" y="658"/>
                  </a:cubicBezTo>
                  <a:cubicBezTo>
                    <a:pt x="22825" y="289"/>
                    <a:pt x="21007" y="1"/>
                    <a:pt x="191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759" name="Google Shape;759;p36"/>
            <p:cNvGrpSpPr/>
            <p:nvPr/>
          </p:nvGrpSpPr>
          <p:grpSpPr>
            <a:xfrm rot="-5763342">
              <a:off x="2661651" y="1395876"/>
              <a:ext cx="853703" cy="855569"/>
              <a:chOff x="2406650" y="2182375"/>
              <a:chExt cx="1063300" cy="1065625"/>
            </a:xfrm>
          </p:grpSpPr>
          <p:sp>
            <p:nvSpPr>
              <p:cNvPr id="760" name="Google Shape;760;p36"/>
              <p:cNvSpPr/>
              <p:nvPr/>
            </p:nvSpPr>
            <p:spPr>
              <a:xfrm>
                <a:off x="3094550" y="2182375"/>
                <a:ext cx="150475" cy="211750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8470" fill="none" extrusionOk="0">
                    <a:moveTo>
                      <a:pt x="4561" y="1"/>
                    </a:moveTo>
                    <a:lnTo>
                      <a:pt x="4561" y="1"/>
                    </a:lnTo>
                    <a:lnTo>
                      <a:pt x="6019" y="3103"/>
                    </a:lnTo>
                    <a:cubicBezTo>
                      <a:pt x="3941" y="5181"/>
                      <a:pt x="3816" y="6298"/>
                      <a:pt x="3413" y="7632"/>
                    </a:cubicBezTo>
                    <a:cubicBezTo>
                      <a:pt x="3382" y="7632"/>
                      <a:pt x="3320" y="7632"/>
                      <a:pt x="3289" y="7632"/>
                    </a:cubicBezTo>
                    <a:cubicBezTo>
                      <a:pt x="3227" y="7632"/>
                      <a:pt x="3134" y="7632"/>
                      <a:pt x="3072" y="7601"/>
                    </a:cubicBezTo>
                    <a:cubicBezTo>
                      <a:pt x="2979" y="7601"/>
                      <a:pt x="2917" y="7601"/>
                      <a:pt x="2855" y="7601"/>
                    </a:cubicBezTo>
                    <a:cubicBezTo>
                      <a:pt x="2793" y="7601"/>
                      <a:pt x="2762" y="7601"/>
                      <a:pt x="2700" y="7601"/>
                    </a:cubicBezTo>
                    <a:cubicBezTo>
                      <a:pt x="2638" y="7601"/>
                      <a:pt x="2607" y="7601"/>
                      <a:pt x="2545" y="7601"/>
                    </a:cubicBezTo>
                    <a:cubicBezTo>
                      <a:pt x="2514" y="7601"/>
                      <a:pt x="2483" y="7601"/>
                      <a:pt x="2420" y="7601"/>
                    </a:cubicBezTo>
                    <a:cubicBezTo>
                      <a:pt x="2296" y="7632"/>
                      <a:pt x="2172" y="7632"/>
                      <a:pt x="2079" y="7632"/>
                    </a:cubicBezTo>
                    <a:cubicBezTo>
                      <a:pt x="2048" y="7663"/>
                      <a:pt x="2017" y="7663"/>
                      <a:pt x="2017" y="7663"/>
                    </a:cubicBezTo>
                    <a:cubicBezTo>
                      <a:pt x="1862" y="7663"/>
                      <a:pt x="1738" y="7694"/>
                      <a:pt x="1614" y="7725"/>
                    </a:cubicBezTo>
                    <a:cubicBezTo>
                      <a:pt x="1583" y="7725"/>
                      <a:pt x="1583" y="7725"/>
                      <a:pt x="1583" y="7725"/>
                    </a:cubicBezTo>
                    <a:cubicBezTo>
                      <a:pt x="1459" y="7787"/>
                      <a:pt x="1304" y="7818"/>
                      <a:pt x="1180" y="7849"/>
                    </a:cubicBezTo>
                    <a:cubicBezTo>
                      <a:pt x="1180" y="7849"/>
                      <a:pt x="1149" y="7880"/>
                      <a:pt x="1149" y="7880"/>
                    </a:cubicBezTo>
                    <a:cubicBezTo>
                      <a:pt x="1025" y="7911"/>
                      <a:pt x="900" y="7973"/>
                      <a:pt x="807" y="8004"/>
                    </a:cubicBezTo>
                    <a:cubicBezTo>
                      <a:pt x="776" y="8035"/>
                      <a:pt x="745" y="8035"/>
                      <a:pt x="714" y="8066"/>
                    </a:cubicBezTo>
                    <a:cubicBezTo>
                      <a:pt x="621" y="8097"/>
                      <a:pt x="528" y="8159"/>
                      <a:pt x="435" y="8190"/>
                    </a:cubicBezTo>
                    <a:cubicBezTo>
                      <a:pt x="373" y="8222"/>
                      <a:pt x="342" y="8253"/>
                      <a:pt x="280" y="8284"/>
                    </a:cubicBezTo>
                    <a:cubicBezTo>
                      <a:pt x="218" y="8315"/>
                      <a:pt x="156" y="8377"/>
                      <a:pt x="94" y="8408"/>
                    </a:cubicBezTo>
                    <a:cubicBezTo>
                      <a:pt x="63" y="8439"/>
                      <a:pt x="32" y="8439"/>
                      <a:pt x="1" y="8470"/>
                    </a:cubicBezTo>
                    <a:cubicBezTo>
                      <a:pt x="342" y="5709"/>
                      <a:pt x="2017" y="2545"/>
                      <a:pt x="4561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36"/>
              <p:cNvSpPr/>
              <p:nvPr/>
            </p:nvSpPr>
            <p:spPr>
              <a:xfrm>
                <a:off x="2406650" y="2384800"/>
                <a:ext cx="677075" cy="339700"/>
              </a:xfrm>
              <a:custGeom>
                <a:avLst/>
                <a:gdLst/>
                <a:ahLst/>
                <a:cxnLst/>
                <a:rect l="l" t="t" r="r" b="b"/>
                <a:pathLst>
                  <a:path w="27083" h="13588" fill="none" extrusionOk="0">
                    <a:moveTo>
                      <a:pt x="25842" y="2451"/>
                    </a:moveTo>
                    <a:cubicBezTo>
                      <a:pt x="25842" y="2513"/>
                      <a:pt x="25811" y="2575"/>
                      <a:pt x="25780" y="2637"/>
                    </a:cubicBezTo>
                    <a:cubicBezTo>
                      <a:pt x="25749" y="2730"/>
                      <a:pt x="25749" y="2792"/>
                      <a:pt x="25718" y="2885"/>
                    </a:cubicBezTo>
                    <a:cubicBezTo>
                      <a:pt x="25687" y="2947"/>
                      <a:pt x="25687" y="3010"/>
                      <a:pt x="25656" y="3072"/>
                    </a:cubicBezTo>
                    <a:cubicBezTo>
                      <a:pt x="25656" y="3134"/>
                      <a:pt x="25624" y="3227"/>
                      <a:pt x="25593" y="3289"/>
                    </a:cubicBezTo>
                    <a:cubicBezTo>
                      <a:pt x="25593" y="3351"/>
                      <a:pt x="25593" y="3413"/>
                      <a:pt x="25562" y="3506"/>
                    </a:cubicBezTo>
                    <a:cubicBezTo>
                      <a:pt x="25562" y="3506"/>
                      <a:pt x="25562" y="3537"/>
                      <a:pt x="25562" y="3568"/>
                    </a:cubicBezTo>
                    <a:cubicBezTo>
                      <a:pt x="24601" y="3289"/>
                      <a:pt x="23577" y="3165"/>
                      <a:pt x="22491" y="3165"/>
                    </a:cubicBezTo>
                    <a:cubicBezTo>
                      <a:pt x="16349" y="3196"/>
                      <a:pt x="8594" y="7166"/>
                      <a:pt x="2265" y="13588"/>
                    </a:cubicBezTo>
                    <a:lnTo>
                      <a:pt x="1" y="11323"/>
                    </a:lnTo>
                    <a:lnTo>
                      <a:pt x="1" y="11323"/>
                    </a:lnTo>
                    <a:cubicBezTo>
                      <a:pt x="7012" y="4281"/>
                      <a:pt x="15418" y="31"/>
                      <a:pt x="22522" y="0"/>
                    </a:cubicBezTo>
                    <a:cubicBezTo>
                      <a:pt x="24166" y="0"/>
                      <a:pt x="25718" y="249"/>
                      <a:pt x="27083" y="714"/>
                    </a:cubicBezTo>
                    <a:cubicBezTo>
                      <a:pt x="27083" y="714"/>
                      <a:pt x="27083" y="714"/>
                      <a:pt x="27051" y="745"/>
                    </a:cubicBezTo>
                    <a:cubicBezTo>
                      <a:pt x="27020" y="776"/>
                      <a:pt x="26958" y="838"/>
                      <a:pt x="26927" y="869"/>
                    </a:cubicBezTo>
                    <a:cubicBezTo>
                      <a:pt x="26865" y="931"/>
                      <a:pt x="26803" y="993"/>
                      <a:pt x="26772" y="1024"/>
                    </a:cubicBezTo>
                    <a:cubicBezTo>
                      <a:pt x="26710" y="1086"/>
                      <a:pt x="26679" y="1148"/>
                      <a:pt x="26617" y="1179"/>
                    </a:cubicBezTo>
                    <a:cubicBezTo>
                      <a:pt x="26586" y="1241"/>
                      <a:pt x="26524" y="1303"/>
                      <a:pt x="26493" y="1365"/>
                    </a:cubicBezTo>
                    <a:cubicBezTo>
                      <a:pt x="26462" y="1427"/>
                      <a:pt x="26400" y="1458"/>
                      <a:pt x="26369" y="1520"/>
                    </a:cubicBezTo>
                    <a:cubicBezTo>
                      <a:pt x="26338" y="1583"/>
                      <a:pt x="26276" y="1645"/>
                      <a:pt x="26245" y="1707"/>
                    </a:cubicBezTo>
                    <a:cubicBezTo>
                      <a:pt x="26214" y="1769"/>
                      <a:pt x="26183" y="1831"/>
                      <a:pt x="26152" y="1862"/>
                    </a:cubicBezTo>
                    <a:cubicBezTo>
                      <a:pt x="26121" y="1955"/>
                      <a:pt x="26059" y="2017"/>
                      <a:pt x="26028" y="2079"/>
                    </a:cubicBezTo>
                    <a:cubicBezTo>
                      <a:pt x="25997" y="2141"/>
                      <a:pt x="25966" y="2203"/>
                      <a:pt x="25935" y="2265"/>
                    </a:cubicBezTo>
                    <a:cubicBezTo>
                      <a:pt x="25904" y="2327"/>
                      <a:pt x="25873" y="2389"/>
                      <a:pt x="25842" y="245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36"/>
              <p:cNvSpPr/>
              <p:nvPr/>
            </p:nvSpPr>
            <p:spPr>
              <a:xfrm>
                <a:off x="2934025" y="2567825"/>
                <a:ext cx="380025" cy="680175"/>
              </a:xfrm>
              <a:custGeom>
                <a:avLst/>
                <a:gdLst/>
                <a:ahLst/>
                <a:cxnLst/>
                <a:rect l="l" t="t" r="r" b="b"/>
                <a:pathLst>
                  <a:path w="15201" h="27207" fill="none" extrusionOk="0">
                    <a:moveTo>
                      <a:pt x="2234" y="27206"/>
                    </a:moveTo>
                    <a:lnTo>
                      <a:pt x="2234" y="27206"/>
                    </a:lnTo>
                    <a:lnTo>
                      <a:pt x="0" y="24942"/>
                    </a:lnTo>
                    <a:cubicBezTo>
                      <a:pt x="7601" y="17279"/>
                      <a:pt x="11602" y="7756"/>
                      <a:pt x="9834" y="1552"/>
                    </a:cubicBezTo>
                    <a:cubicBezTo>
                      <a:pt x="9865" y="1552"/>
                      <a:pt x="9896" y="1552"/>
                      <a:pt x="9896" y="1552"/>
                    </a:cubicBezTo>
                    <a:cubicBezTo>
                      <a:pt x="9958" y="1552"/>
                      <a:pt x="10051" y="1521"/>
                      <a:pt x="10113" y="1521"/>
                    </a:cubicBezTo>
                    <a:cubicBezTo>
                      <a:pt x="10175" y="1490"/>
                      <a:pt x="10268" y="1490"/>
                      <a:pt x="10330" y="1458"/>
                    </a:cubicBezTo>
                    <a:cubicBezTo>
                      <a:pt x="10393" y="1458"/>
                      <a:pt x="10455" y="1427"/>
                      <a:pt x="10517" y="1396"/>
                    </a:cubicBezTo>
                    <a:cubicBezTo>
                      <a:pt x="10610" y="1396"/>
                      <a:pt x="10672" y="1365"/>
                      <a:pt x="10734" y="1334"/>
                    </a:cubicBezTo>
                    <a:cubicBezTo>
                      <a:pt x="10796" y="1303"/>
                      <a:pt x="10858" y="1272"/>
                      <a:pt x="10920" y="1272"/>
                    </a:cubicBezTo>
                    <a:cubicBezTo>
                      <a:pt x="11013" y="1241"/>
                      <a:pt x="11075" y="1210"/>
                      <a:pt x="11137" y="1179"/>
                    </a:cubicBezTo>
                    <a:cubicBezTo>
                      <a:pt x="11199" y="1148"/>
                      <a:pt x="11261" y="1117"/>
                      <a:pt x="11323" y="1086"/>
                    </a:cubicBezTo>
                    <a:cubicBezTo>
                      <a:pt x="11385" y="1055"/>
                      <a:pt x="11447" y="993"/>
                      <a:pt x="11509" y="962"/>
                    </a:cubicBezTo>
                    <a:cubicBezTo>
                      <a:pt x="11571" y="931"/>
                      <a:pt x="11633" y="900"/>
                      <a:pt x="11695" y="869"/>
                    </a:cubicBezTo>
                    <a:cubicBezTo>
                      <a:pt x="11757" y="838"/>
                      <a:pt x="11820" y="776"/>
                      <a:pt x="11882" y="745"/>
                    </a:cubicBezTo>
                    <a:cubicBezTo>
                      <a:pt x="11913" y="714"/>
                      <a:pt x="11975" y="652"/>
                      <a:pt x="12037" y="621"/>
                    </a:cubicBezTo>
                    <a:cubicBezTo>
                      <a:pt x="12099" y="590"/>
                      <a:pt x="12161" y="528"/>
                      <a:pt x="12192" y="466"/>
                    </a:cubicBezTo>
                    <a:cubicBezTo>
                      <a:pt x="12254" y="435"/>
                      <a:pt x="12316" y="404"/>
                      <a:pt x="12347" y="342"/>
                    </a:cubicBezTo>
                    <a:cubicBezTo>
                      <a:pt x="12409" y="311"/>
                      <a:pt x="12471" y="249"/>
                      <a:pt x="12502" y="187"/>
                    </a:cubicBezTo>
                    <a:cubicBezTo>
                      <a:pt x="12564" y="156"/>
                      <a:pt x="12595" y="94"/>
                      <a:pt x="12657" y="63"/>
                    </a:cubicBezTo>
                    <a:cubicBezTo>
                      <a:pt x="12657" y="32"/>
                      <a:pt x="12657" y="32"/>
                      <a:pt x="12688" y="0"/>
                    </a:cubicBezTo>
                    <a:cubicBezTo>
                      <a:pt x="15201" y="7291"/>
                      <a:pt x="10920" y="18458"/>
                      <a:pt x="2234" y="27206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36"/>
              <p:cNvSpPr/>
              <p:nvPr/>
            </p:nvSpPr>
            <p:spPr>
              <a:xfrm>
                <a:off x="3258975" y="2411175"/>
                <a:ext cx="210975" cy="146600"/>
              </a:xfrm>
              <a:custGeom>
                <a:avLst/>
                <a:gdLst/>
                <a:ahLst/>
                <a:cxnLst/>
                <a:rect l="l" t="t" r="r" b="b"/>
                <a:pathLst>
                  <a:path w="8439" h="5864" fill="none" extrusionOk="0">
                    <a:moveTo>
                      <a:pt x="0" y="5863"/>
                    </a:moveTo>
                    <a:cubicBezTo>
                      <a:pt x="31" y="5832"/>
                      <a:pt x="62" y="5801"/>
                      <a:pt x="93" y="5739"/>
                    </a:cubicBezTo>
                    <a:cubicBezTo>
                      <a:pt x="124" y="5708"/>
                      <a:pt x="124" y="5677"/>
                      <a:pt x="155" y="5646"/>
                    </a:cubicBezTo>
                    <a:cubicBezTo>
                      <a:pt x="217" y="5553"/>
                      <a:pt x="280" y="5429"/>
                      <a:pt x="311" y="5336"/>
                    </a:cubicBezTo>
                    <a:cubicBezTo>
                      <a:pt x="342" y="5336"/>
                      <a:pt x="342" y="5305"/>
                      <a:pt x="342" y="5274"/>
                    </a:cubicBezTo>
                    <a:cubicBezTo>
                      <a:pt x="404" y="5150"/>
                      <a:pt x="466" y="5026"/>
                      <a:pt x="528" y="4902"/>
                    </a:cubicBezTo>
                    <a:cubicBezTo>
                      <a:pt x="528" y="4871"/>
                      <a:pt x="559" y="4839"/>
                      <a:pt x="559" y="4808"/>
                    </a:cubicBezTo>
                    <a:cubicBezTo>
                      <a:pt x="590" y="4715"/>
                      <a:pt x="621" y="4622"/>
                      <a:pt x="652" y="4529"/>
                    </a:cubicBezTo>
                    <a:cubicBezTo>
                      <a:pt x="683" y="4498"/>
                      <a:pt x="683" y="4436"/>
                      <a:pt x="683" y="4405"/>
                    </a:cubicBezTo>
                    <a:cubicBezTo>
                      <a:pt x="714" y="4312"/>
                      <a:pt x="745" y="4219"/>
                      <a:pt x="745" y="4126"/>
                    </a:cubicBezTo>
                    <a:cubicBezTo>
                      <a:pt x="776" y="4095"/>
                      <a:pt x="776" y="4033"/>
                      <a:pt x="776" y="3971"/>
                    </a:cubicBezTo>
                    <a:cubicBezTo>
                      <a:pt x="807" y="3878"/>
                      <a:pt x="807" y="3785"/>
                      <a:pt x="838" y="3692"/>
                    </a:cubicBezTo>
                    <a:cubicBezTo>
                      <a:pt x="838" y="3661"/>
                      <a:pt x="838" y="3630"/>
                      <a:pt x="838" y="3568"/>
                    </a:cubicBezTo>
                    <a:cubicBezTo>
                      <a:pt x="869" y="3444"/>
                      <a:pt x="869" y="3288"/>
                      <a:pt x="869" y="3164"/>
                    </a:cubicBezTo>
                    <a:cubicBezTo>
                      <a:pt x="869" y="2947"/>
                      <a:pt x="838" y="2730"/>
                      <a:pt x="807" y="2544"/>
                    </a:cubicBezTo>
                    <a:cubicBezTo>
                      <a:pt x="807" y="2513"/>
                      <a:pt x="807" y="2482"/>
                      <a:pt x="807" y="2451"/>
                    </a:cubicBezTo>
                    <a:cubicBezTo>
                      <a:pt x="2141" y="2048"/>
                      <a:pt x="2699" y="2110"/>
                      <a:pt x="4809" y="0"/>
                    </a:cubicBezTo>
                    <a:lnTo>
                      <a:pt x="8438" y="1272"/>
                    </a:lnTo>
                    <a:cubicBezTo>
                      <a:pt x="5925" y="3816"/>
                      <a:pt x="2761" y="5522"/>
                      <a:pt x="0" y="5863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36"/>
              <p:cNvSpPr/>
              <p:nvPr/>
            </p:nvSpPr>
            <p:spPr>
              <a:xfrm>
                <a:off x="3071300" y="2404950"/>
                <a:ext cx="173725" cy="174525"/>
              </a:xfrm>
              <a:custGeom>
                <a:avLst/>
                <a:gdLst/>
                <a:ahLst/>
                <a:cxnLst/>
                <a:rect l="l" t="t" r="r" b="b"/>
                <a:pathLst>
                  <a:path w="6949" h="6981" fill="none" extrusionOk="0">
                    <a:moveTo>
                      <a:pt x="4902" y="3755"/>
                    </a:moveTo>
                    <a:cubicBezTo>
                      <a:pt x="4871" y="3817"/>
                      <a:pt x="4871" y="3879"/>
                      <a:pt x="4839" y="3941"/>
                    </a:cubicBezTo>
                    <a:cubicBezTo>
                      <a:pt x="4839" y="3972"/>
                      <a:pt x="4808" y="4003"/>
                      <a:pt x="4808" y="4034"/>
                    </a:cubicBezTo>
                    <a:cubicBezTo>
                      <a:pt x="4777" y="4096"/>
                      <a:pt x="4746" y="4158"/>
                      <a:pt x="4715" y="4220"/>
                    </a:cubicBezTo>
                    <a:cubicBezTo>
                      <a:pt x="4715" y="4251"/>
                      <a:pt x="4684" y="4251"/>
                      <a:pt x="4684" y="4282"/>
                    </a:cubicBezTo>
                    <a:cubicBezTo>
                      <a:pt x="4622" y="4375"/>
                      <a:pt x="4560" y="4437"/>
                      <a:pt x="4498" y="4499"/>
                    </a:cubicBezTo>
                    <a:cubicBezTo>
                      <a:pt x="4436" y="4592"/>
                      <a:pt x="4343" y="4623"/>
                      <a:pt x="4281" y="4685"/>
                    </a:cubicBezTo>
                    <a:cubicBezTo>
                      <a:pt x="4250" y="4685"/>
                      <a:pt x="4250" y="4716"/>
                      <a:pt x="4250" y="4716"/>
                    </a:cubicBezTo>
                    <a:cubicBezTo>
                      <a:pt x="4002" y="4840"/>
                      <a:pt x="3754" y="4933"/>
                      <a:pt x="3475" y="4933"/>
                    </a:cubicBezTo>
                    <a:lnTo>
                      <a:pt x="3475" y="4933"/>
                    </a:lnTo>
                    <a:cubicBezTo>
                      <a:pt x="3195" y="4933"/>
                      <a:pt x="2947" y="4840"/>
                      <a:pt x="2730" y="4716"/>
                    </a:cubicBezTo>
                    <a:cubicBezTo>
                      <a:pt x="2699" y="4716"/>
                      <a:pt x="2699" y="4716"/>
                      <a:pt x="2668" y="4685"/>
                    </a:cubicBezTo>
                    <a:cubicBezTo>
                      <a:pt x="2606" y="4654"/>
                      <a:pt x="2513" y="4592"/>
                      <a:pt x="2451" y="4530"/>
                    </a:cubicBezTo>
                    <a:cubicBezTo>
                      <a:pt x="2172" y="4251"/>
                      <a:pt x="2017" y="3879"/>
                      <a:pt x="2017" y="3506"/>
                    </a:cubicBezTo>
                    <a:cubicBezTo>
                      <a:pt x="2017" y="3103"/>
                      <a:pt x="2172" y="2762"/>
                      <a:pt x="2451" y="2483"/>
                    </a:cubicBezTo>
                    <a:cubicBezTo>
                      <a:pt x="2978" y="1924"/>
                      <a:pt x="3940" y="1924"/>
                      <a:pt x="4498" y="2483"/>
                    </a:cubicBezTo>
                    <a:cubicBezTo>
                      <a:pt x="4560" y="2545"/>
                      <a:pt x="4622" y="2607"/>
                      <a:pt x="4684" y="2700"/>
                    </a:cubicBezTo>
                    <a:cubicBezTo>
                      <a:pt x="4684" y="2700"/>
                      <a:pt x="4684" y="2731"/>
                      <a:pt x="4715" y="2762"/>
                    </a:cubicBezTo>
                    <a:cubicBezTo>
                      <a:pt x="4746" y="2824"/>
                      <a:pt x="4777" y="2886"/>
                      <a:pt x="4808" y="2948"/>
                    </a:cubicBezTo>
                    <a:cubicBezTo>
                      <a:pt x="4808" y="2979"/>
                      <a:pt x="4808" y="3010"/>
                      <a:pt x="4839" y="3041"/>
                    </a:cubicBezTo>
                    <a:cubicBezTo>
                      <a:pt x="4839" y="3103"/>
                      <a:pt x="4871" y="3165"/>
                      <a:pt x="4902" y="3196"/>
                    </a:cubicBezTo>
                    <a:cubicBezTo>
                      <a:pt x="4933" y="3382"/>
                      <a:pt x="4933" y="3568"/>
                      <a:pt x="4902" y="3755"/>
                    </a:cubicBezTo>
                    <a:close/>
                    <a:moveTo>
                      <a:pt x="6887" y="2793"/>
                    </a:moveTo>
                    <a:cubicBezTo>
                      <a:pt x="6608" y="1428"/>
                      <a:pt x="5522" y="342"/>
                      <a:pt x="4157" y="94"/>
                    </a:cubicBezTo>
                    <a:lnTo>
                      <a:pt x="4157" y="94"/>
                    </a:lnTo>
                    <a:cubicBezTo>
                      <a:pt x="3940" y="32"/>
                      <a:pt x="3692" y="1"/>
                      <a:pt x="3475" y="1"/>
                    </a:cubicBezTo>
                    <a:cubicBezTo>
                      <a:pt x="1644" y="32"/>
                      <a:pt x="124" y="1428"/>
                      <a:pt x="0" y="3227"/>
                    </a:cubicBezTo>
                    <a:lnTo>
                      <a:pt x="0" y="3258"/>
                    </a:lnTo>
                    <a:cubicBezTo>
                      <a:pt x="0" y="3320"/>
                      <a:pt x="0" y="3413"/>
                      <a:pt x="0" y="3506"/>
                    </a:cubicBezTo>
                    <a:cubicBezTo>
                      <a:pt x="0" y="5430"/>
                      <a:pt x="1551" y="6981"/>
                      <a:pt x="3475" y="6950"/>
                    </a:cubicBezTo>
                    <a:cubicBezTo>
                      <a:pt x="3568" y="6950"/>
                      <a:pt x="3661" y="6950"/>
                      <a:pt x="3754" y="6950"/>
                    </a:cubicBezTo>
                    <a:cubicBezTo>
                      <a:pt x="5553" y="6795"/>
                      <a:pt x="6949" y="5275"/>
                      <a:pt x="6949" y="3475"/>
                    </a:cubicBezTo>
                    <a:cubicBezTo>
                      <a:pt x="6949" y="3258"/>
                      <a:pt x="6918" y="3010"/>
                      <a:pt x="6887" y="2793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65" name="Google Shape;765;p36"/>
          <p:cNvGrpSpPr/>
          <p:nvPr/>
        </p:nvGrpSpPr>
        <p:grpSpPr>
          <a:xfrm rot="8100000">
            <a:off x="1165188" y="192952"/>
            <a:ext cx="703443" cy="865517"/>
            <a:chOff x="4002700" y="246650"/>
            <a:chExt cx="703450" cy="865525"/>
          </a:xfrm>
        </p:grpSpPr>
        <p:sp>
          <p:nvSpPr>
            <p:cNvPr id="766" name="Google Shape;766;p36"/>
            <p:cNvSpPr/>
            <p:nvPr/>
          </p:nvSpPr>
          <p:spPr>
            <a:xfrm>
              <a:off x="4118250" y="500250"/>
              <a:ext cx="472325" cy="448275"/>
            </a:xfrm>
            <a:custGeom>
              <a:avLst/>
              <a:gdLst/>
              <a:ahLst/>
              <a:cxnLst/>
              <a:rect l="l" t="t" r="r" b="b"/>
              <a:pathLst>
                <a:path w="18893" h="17931" fill="none" extrusionOk="0">
                  <a:moveTo>
                    <a:pt x="6143" y="17931"/>
                  </a:moveTo>
                  <a:lnTo>
                    <a:pt x="1" y="7507"/>
                  </a:lnTo>
                  <a:lnTo>
                    <a:pt x="12751" y="0"/>
                  </a:lnTo>
                  <a:lnTo>
                    <a:pt x="18893" y="104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6"/>
            <p:cNvSpPr/>
            <p:nvPr/>
          </p:nvSpPr>
          <p:spPr>
            <a:xfrm>
              <a:off x="4111275" y="356000"/>
              <a:ext cx="107825" cy="93075"/>
            </a:xfrm>
            <a:custGeom>
              <a:avLst/>
              <a:gdLst/>
              <a:ahLst/>
              <a:cxnLst/>
              <a:rect l="l" t="t" r="r" b="b"/>
              <a:pathLst>
                <a:path w="4313" h="3723" fill="none" extrusionOk="0">
                  <a:moveTo>
                    <a:pt x="1" y="1924"/>
                  </a:moveTo>
                  <a:lnTo>
                    <a:pt x="3258" y="0"/>
                  </a:lnTo>
                  <a:lnTo>
                    <a:pt x="4313" y="1800"/>
                  </a:lnTo>
                  <a:lnTo>
                    <a:pt x="1056" y="3723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6"/>
            <p:cNvSpPr/>
            <p:nvPr/>
          </p:nvSpPr>
          <p:spPr>
            <a:xfrm>
              <a:off x="4176425" y="598725"/>
              <a:ext cx="345150" cy="232700"/>
            </a:xfrm>
            <a:custGeom>
              <a:avLst/>
              <a:gdLst/>
              <a:ahLst/>
              <a:cxnLst/>
              <a:rect l="l" t="t" r="r" b="b"/>
              <a:pathLst>
                <a:path w="13806" h="9308" fill="none" extrusionOk="0">
                  <a:moveTo>
                    <a:pt x="1" y="7508"/>
                  </a:moveTo>
                  <a:lnTo>
                    <a:pt x="12750" y="1"/>
                  </a:lnTo>
                  <a:lnTo>
                    <a:pt x="13805" y="1800"/>
                  </a:lnTo>
                  <a:lnTo>
                    <a:pt x="1055" y="9307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6"/>
            <p:cNvSpPr/>
            <p:nvPr/>
          </p:nvSpPr>
          <p:spPr>
            <a:xfrm>
              <a:off x="4002700" y="337375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373" y="10114"/>
                  </a:moveTo>
                  <a:cubicBezTo>
                    <a:pt x="1" y="9462"/>
                    <a:pt x="156" y="8656"/>
                    <a:pt x="714" y="8315"/>
                  </a:cubicBezTo>
                  <a:lnTo>
                    <a:pt x="14302" y="342"/>
                  </a:lnTo>
                  <a:cubicBezTo>
                    <a:pt x="14860" y="1"/>
                    <a:pt x="15667" y="249"/>
                    <a:pt x="16039" y="900"/>
                  </a:cubicBezTo>
                  <a:lnTo>
                    <a:pt x="17652" y="3661"/>
                  </a:lnTo>
                  <a:cubicBezTo>
                    <a:pt x="18024" y="4313"/>
                    <a:pt x="17869" y="5119"/>
                    <a:pt x="17311" y="5461"/>
                  </a:cubicBezTo>
                  <a:lnTo>
                    <a:pt x="3723" y="13433"/>
                  </a:lnTo>
                  <a:cubicBezTo>
                    <a:pt x="3165" y="13774"/>
                    <a:pt x="2358" y="13526"/>
                    <a:pt x="1986" y="1287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6"/>
            <p:cNvSpPr/>
            <p:nvPr/>
          </p:nvSpPr>
          <p:spPr>
            <a:xfrm>
              <a:off x="4255525" y="767800"/>
              <a:ext cx="450625" cy="344375"/>
            </a:xfrm>
            <a:custGeom>
              <a:avLst/>
              <a:gdLst/>
              <a:ahLst/>
              <a:cxnLst/>
              <a:rect l="l" t="t" r="r" b="b"/>
              <a:pathLst>
                <a:path w="18025" h="13775" fill="none" extrusionOk="0">
                  <a:moveTo>
                    <a:pt x="17652" y="3630"/>
                  </a:moveTo>
                  <a:cubicBezTo>
                    <a:pt x="18024" y="4282"/>
                    <a:pt x="17869" y="5088"/>
                    <a:pt x="17311" y="5429"/>
                  </a:cubicBezTo>
                  <a:lnTo>
                    <a:pt x="3723" y="13433"/>
                  </a:lnTo>
                  <a:cubicBezTo>
                    <a:pt x="3165" y="13774"/>
                    <a:pt x="2358" y="13495"/>
                    <a:pt x="1986" y="12844"/>
                  </a:cubicBezTo>
                  <a:lnTo>
                    <a:pt x="373" y="10114"/>
                  </a:lnTo>
                  <a:cubicBezTo>
                    <a:pt x="1" y="9462"/>
                    <a:pt x="156" y="8656"/>
                    <a:pt x="714" y="8314"/>
                  </a:cubicBezTo>
                  <a:lnTo>
                    <a:pt x="14302" y="311"/>
                  </a:lnTo>
                  <a:cubicBezTo>
                    <a:pt x="14860" y="1"/>
                    <a:pt x="15667" y="249"/>
                    <a:pt x="16039" y="90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6"/>
            <p:cNvSpPr/>
            <p:nvPr/>
          </p:nvSpPr>
          <p:spPr>
            <a:xfrm>
              <a:off x="4120600" y="259825"/>
              <a:ext cx="65925" cy="86100"/>
            </a:xfrm>
            <a:custGeom>
              <a:avLst/>
              <a:gdLst/>
              <a:ahLst/>
              <a:cxnLst/>
              <a:rect l="l" t="t" r="r" b="b"/>
              <a:pathLst>
                <a:path w="2637" h="3444" fill="none" extrusionOk="0">
                  <a:moveTo>
                    <a:pt x="0" y="559"/>
                  </a:moveTo>
                  <a:lnTo>
                    <a:pt x="1675" y="3444"/>
                  </a:lnTo>
                  <a:lnTo>
                    <a:pt x="2637" y="2886"/>
                  </a:lnTo>
                  <a:lnTo>
                    <a:pt x="931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6"/>
            <p:cNvSpPr/>
            <p:nvPr/>
          </p:nvSpPr>
          <p:spPr>
            <a:xfrm>
              <a:off x="4062425" y="293950"/>
              <a:ext cx="66725" cy="86100"/>
            </a:xfrm>
            <a:custGeom>
              <a:avLst/>
              <a:gdLst/>
              <a:ahLst/>
              <a:cxnLst/>
              <a:rect l="l" t="t" r="r" b="b"/>
              <a:pathLst>
                <a:path w="2669" h="3444" fill="none" extrusionOk="0">
                  <a:moveTo>
                    <a:pt x="0" y="559"/>
                  </a:moveTo>
                  <a:lnTo>
                    <a:pt x="1676" y="3444"/>
                  </a:lnTo>
                  <a:lnTo>
                    <a:pt x="2668" y="2886"/>
                  </a:lnTo>
                  <a:lnTo>
                    <a:pt x="962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6"/>
            <p:cNvSpPr/>
            <p:nvPr/>
          </p:nvSpPr>
          <p:spPr>
            <a:xfrm>
              <a:off x="4086475" y="273775"/>
              <a:ext cx="76025" cy="92325"/>
            </a:xfrm>
            <a:custGeom>
              <a:avLst/>
              <a:gdLst/>
              <a:ahLst/>
              <a:cxnLst/>
              <a:rect l="l" t="t" r="r" b="b"/>
              <a:pathLst>
                <a:path w="3041" h="3693" fill="none" extrusionOk="0">
                  <a:moveTo>
                    <a:pt x="0" y="808"/>
                  </a:moveTo>
                  <a:lnTo>
                    <a:pt x="1706" y="3693"/>
                  </a:lnTo>
                  <a:lnTo>
                    <a:pt x="3040" y="2886"/>
                  </a:lnTo>
                  <a:lnTo>
                    <a:pt x="1365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6"/>
            <p:cNvSpPr/>
            <p:nvPr/>
          </p:nvSpPr>
          <p:spPr>
            <a:xfrm>
              <a:off x="4143850" y="246650"/>
              <a:ext cx="64400" cy="85325"/>
            </a:xfrm>
            <a:custGeom>
              <a:avLst/>
              <a:gdLst/>
              <a:ahLst/>
              <a:cxnLst/>
              <a:rect l="l" t="t" r="r" b="b"/>
              <a:pathLst>
                <a:path w="2576" h="3413" fill="none" extrusionOk="0">
                  <a:moveTo>
                    <a:pt x="1" y="528"/>
                  </a:moveTo>
                  <a:lnTo>
                    <a:pt x="1707" y="3413"/>
                  </a:lnTo>
                  <a:lnTo>
                    <a:pt x="2482" y="2978"/>
                  </a:lnTo>
                  <a:lnTo>
                    <a:pt x="2575" y="2885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6"/>
            <p:cNvSpPr/>
            <p:nvPr/>
          </p:nvSpPr>
          <p:spPr>
            <a:xfrm>
              <a:off x="4036825" y="307900"/>
              <a:ext cx="67500" cy="86900"/>
            </a:xfrm>
            <a:custGeom>
              <a:avLst/>
              <a:gdLst/>
              <a:ahLst/>
              <a:cxnLst/>
              <a:rect l="l" t="t" r="r" b="b"/>
              <a:pathLst>
                <a:path w="2700" h="3476" fill="none" extrusionOk="0">
                  <a:moveTo>
                    <a:pt x="1" y="621"/>
                  </a:moveTo>
                  <a:lnTo>
                    <a:pt x="1707" y="3475"/>
                  </a:lnTo>
                  <a:lnTo>
                    <a:pt x="1831" y="3413"/>
                  </a:lnTo>
                  <a:lnTo>
                    <a:pt x="2700" y="2886"/>
                  </a:lnTo>
                  <a:lnTo>
                    <a:pt x="102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310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777" name="Google Shape;777;p36"/>
          <p:cNvSpPr/>
          <p:nvPr/>
        </p:nvSpPr>
        <p:spPr>
          <a:xfrm>
            <a:off x="2614313" y="4710575"/>
            <a:ext cx="138000" cy="138000"/>
          </a:xfrm>
          <a:prstGeom prst="plus">
            <a:avLst>
              <a:gd name="adj" fmla="val 3358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36"/>
          <p:cNvSpPr txBox="1">
            <a:spLocks noGrp="1"/>
          </p:cNvSpPr>
          <p:nvPr>
            <p:ph type="subTitle" idx="1"/>
          </p:nvPr>
        </p:nvSpPr>
        <p:spPr>
          <a:xfrm>
            <a:off x="68819" y="1415389"/>
            <a:ext cx="4029368" cy="6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Viral hepatitis has become silent epidemic worldwide</a:t>
            </a:r>
            <a:endParaRPr lang="en-US" dirty="0">
              <a:solidFill>
                <a:schemeClr val="accent2"/>
              </a:solidFill>
              <a:latin typeface="Roboto" panose="02000000000000000000" pitchFamily="2" charset="0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Roboto" panose="02000000000000000000" pitchFamily="2" charset="0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It is the causative agent of liver cirrhosis and liver carcinoma</a:t>
            </a:r>
            <a:br>
              <a:rPr lang="en-US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</a:br>
            <a:endParaRPr lang="en-US" b="0" i="0" dirty="0">
              <a:solidFill>
                <a:schemeClr val="accent2"/>
              </a:solidFill>
              <a:effectLst/>
              <a:latin typeface="Roboto" panose="02000000000000000000" pitchFamily="2" charset="0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Roboto" panose="02000000000000000000" pitchFamily="2" charset="0"/>
              </a:rPr>
              <a:t>C</a:t>
            </a:r>
            <a:r>
              <a:rPr lang="en-US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an be transmitted through several routes including: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  <a:latin typeface="Roboto" panose="02000000000000000000" pitchFamily="2" charset="0"/>
              </a:rPr>
              <a:t>D</a:t>
            </a:r>
            <a:r>
              <a:rPr lang="en-US" b="1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irect</a:t>
            </a:r>
            <a:r>
              <a:rPr lang="en-US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 contact with blood or fluid or other secretions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  <a:latin typeface="Roboto" panose="02000000000000000000" pitchFamily="2" charset="0"/>
              </a:rPr>
              <a:t>I</a:t>
            </a:r>
            <a:r>
              <a:rPr lang="en-US" b="1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ndirect</a:t>
            </a:r>
            <a:r>
              <a:rPr lang="en-US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 contact with contaminated instruments.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779" name="Google Shape;779;p36"/>
          <p:cNvSpPr txBox="1">
            <a:spLocks noGrp="1"/>
          </p:cNvSpPr>
          <p:nvPr>
            <p:ph type="title"/>
          </p:nvPr>
        </p:nvSpPr>
        <p:spPr>
          <a:xfrm>
            <a:off x="86279" y="789664"/>
            <a:ext cx="3699338" cy="79634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30" name="Google Shape;780;p36"/>
          <p:cNvSpPr txBox="1">
            <a:spLocks noGrp="1"/>
          </p:cNvSpPr>
          <p:nvPr>
            <p:ph type="title" idx="2"/>
          </p:nvPr>
        </p:nvSpPr>
        <p:spPr>
          <a:xfrm>
            <a:off x="8420426" y="4721455"/>
            <a:ext cx="723574" cy="41228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3</a:t>
            </a:r>
            <a:endParaRPr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742;p35">
            <a:extLst>
              <a:ext uri="{FF2B5EF4-FFF2-40B4-BE49-F238E27FC236}">
                <a16:creationId xmlns:a16="http://schemas.microsoft.com/office/drawing/2014/main" id="{37ECDA21-FDAB-4B92-A15F-F07B9603A70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6163" y="422496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/>
              <a:t>What is Hepatitis B</a:t>
            </a:r>
            <a:endParaRPr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3E2FEA1-1D87-4FEB-8821-D579B363C1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7327" y="1195437"/>
            <a:ext cx="4886140" cy="99420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i="0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Hepatitis B is a liver infection caused by </a:t>
            </a:r>
            <a:br>
              <a:rPr lang="en-US" i="0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</a:br>
            <a:r>
              <a:rPr lang="en-US" i="0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Hepatitis B </a:t>
            </a:r>
            <a:r>
              <a:rPr lang="en-US" b="1" i="0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virus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</a:rPr>
              <a:t>There is a vaccine that protects against it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i="0" dirty="0"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</a:rPr>
              <a:t>For some people it is mild &amp; short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i="0" dirty="0"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i="0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“acute</a:t>
            </a: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</a:rPr>
              <a:t>” cases don’t always need </a:t>
            </a:r>
            <a:br>
              <a:rPr lang="en-US" dirty="0">
                <a:solidFill>
                  <a:schemeClr val="accent2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</a:rPr>
              <a:t>treatment but it can be chronic</a:t>
            </a:r>
            <a:endParaRPr lang="en-US" i="0" dirty="0"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B7603A-FAFC-49B1-B301-7E5242C6884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9949" y="2053835"/>
            <a:ext cx="4064051" cy="2814857"/>
          </a:xfrm>
          <a:prstGeom prst="rect">
            <a:avLst/>
          </a:prstGeom>
        </p:spPr>
      </p:pic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486641"/>
              </p:ext>
            </p:extLst>
          </p:nvPr>
        </p:nvGraphicFramePr>
        <p:xfrm>
          <a:off x="8703398" y="4868692"/>
          <a:ext cx="440602" cy="304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4808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794;p38">
            <a:extLst>
              <a:ext uri="{FF2B5EF4-FFF2-40B4-BE49-F238E27FC236}">
                <a16:creationId xmlns:a16="http://schemas.microsoft.com/office/drawing/2014/main" id="{10135206-3DEE-48F5-8094-F2BF257FB1EA}"/>
              </a:ext>
            </a:extLst>
          </p:cNvPr>
          <p:cNvSpPr/>
          <p:nvPr/>
        </p:nvSpPr>
        <p:spPr>
          <a:xfrm>
            <a:off x="7281821" y="1962346"/>
            <a:ext cx="1828772" cy="1602845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793;p38">
            <a:extLst>
              <a:ext uri="{FF2B5EF4-FFF2-40B4-BE49-F238E27FC236}">
                <a16:creationId xmlns:a16="http://schemas.microsoft.com/office/drawing/2014/main" id="{0160FA69-CDAC-43C5-A128-37EC7E809075}"/>
              </a:ext>
            </a:extLst>
          </p:cNvPr>
          <p:cNvSpPr/>
          <p:nvPr/>
        </p:nvSpPr>
        <p:spPr>
          <a:xfrm>
            <a:off x="2812997" y="1979522"/>
            <a:ext cx="1862610" cy="1500475"/>
          </a:xfrm>
          <a:custGeom>
            <a:avLst/>
            <a:gdLst/>
            <a:ahLst/>
            <a:cxnLst/>
            <a:rect l="l" t="t" r="r" b="b"/>
            <a:pathLst>
              <a:path w="27083" h="22650" extrusionOk="0">
                <a:moveTo>
                  <a:pt x="13901" y="1"/>
                </a:moveTo>
                <a:cubicBezTo>
                  <a:pt x="11982" y="1"/>
                  <a:pt x="10040" y="788"/>
                  <a:pt x="8283" y="2704"/>
                </a:cubicBezTo>
                <a:cubicBezTo>
                  <a:pt x="6515" y="4690"/>
                  <a:pt x="6515" y="7668"/>
                  <a:pt x="4778" y="9715"/>
                </a:cubicBezTo>
                <a:cubicBezTo>
                  <a:pt x="3351" y="11328"/>
                  <a:pt x="776" y="12135"/>
                  <a:pt x="311" y="14492"/>
                </a:cubicBezTo>
                <a:cubicBezTo>
                  <a:pt x="1" y="15826"/>
                  <a:pt x="683" y="17253"/>
                  <a:pt x="1707" y="18215"/>
                </a:cubicBezTo>
                <a:cubicBezTo>
                  <a:pt x="2699" y="19177"/>
                  <a:pt x="4033" y="19735"/>
                  <a:pt x="5336" y="20169"/>
                </a:cubicBezTo>
                <a:cubicBezTo>
                  <a:pt x="8558" y="21309"/>
                  <a:pt x="13405" y="22650"/>
                  <a:pt x="17624" y="22650"/>
                </a:cubicBezTo>
                <a:cubicBezTo>
                  <a:pt x="19378" y="22650"/>
                  <a:pt x="21023" y="22418"/>
                  <a:pt x="22398" y="21844"/>
                </a:cubicBezTo>
                <a:cubicBezTo>
                  <a:pt x="27082" y="19859"/>
                  <a:pt x="25748" y="13252"/>
                  <a:pt x="24632" y="9405"/>
                </a:cubicBezTo>
                <a:cubicBezTo>
                  <a:pt x="23347" y="4908"/>
                  <a:pt x="18693" y="1"/>
                  <a:pt x="1390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38"/>
          <p:cNvSpPr/>
          <p:nvPr/>
        </p:nvSpPr>
        <p:spPr>
          <a:xfrm>
            <a:off x="401750" y="1933230"/>
            <a:ext cx="1828772" cy="1602845"/>
          </a:xfrm>
          <a:custGeom>
            <a:avLst/>
            <a:gdLst/>
            <a:ahLst/>
            <a:cxnLst/>
            <a:rect l="l" t="t" r="r" b="b"/>
            <a:pathLst>
              <a:path w="26431" h="22543" extrusionOk="0">
                <a:moveTo>
                  <a:pt x="9799" y="0"/>
                </a:moveTo>
                <a:cubicBezTo>
                  <a:pt x="8524" y="0"/>
                  <a:pt x="7226" y="164"/>
                  <a:pt x="5926" y="509"/>
                </a:cubicBezTo>
                <a:cubicBezTo>
                  <a:pt x="3382" y="1192"/>
                  <a:pt x="1086" y="3146"/>
                  <a:pt x="621" y="5721"/>
                </a:cubicBezTo>
                <a:cubicBezTo>
                  <a:pt x="1" y="8916"/>
                  <a:pt x="2234" y="12018"/>
                  <a:pt x="2141" y="15276"/>
                </a:cubicBezTo>
                <a:cubicBezTo>
                  <a:pt x="2110" y="16765"/>
                  <a:pt x="1583" y="18254"/>
                  <a:pt x="2048" y="19681"/>
                </a:cubicBezTo>
                <a:cubicBezTo>
                  <a:pt x="2643" y="21673"/>
                  <a:pt x="4878" y="22543"/>
                  <a:pt x="7043" y="22543"/>
                </a:cubicBezTo>
                <a:cubicBezTo>
                  <a:pt x="7474" y="22543"/>
                  <a:pt x="7902" y="22508"/>
                  <a:pt x="8314" y="22441"/>
                </a:cubicBezTo>
                <a:cubicBezTo>
                  <a:pt x="10765" y="22038"/>
                  <a:pt x="13092" y="20859"/>
                  <a:pt x="15604" y="20797"/>
                </a:cubicBezTo>
                <a:cubicBezTo>
                  <a:pt x="15673" y="20796"/>
                  <a:pt x="15742" y="20795"/>
                  <a:pt x="15810" y="20795"/>
                </a:cubicBezTo>
                <a:cubicBezTo>
                  <a:pt x="17468" y="20795"/>
                  <a:pt x="19203" y="21244"/>
                  <a:pt x="20841" y="21244"/>
                </a:cubicBezTo>
                <a:cubicBezTo>
                  <a:pt x="21752" y="21244"/>
                  <a:pt x="22632" y="21105"/>
                  <a:pt x="23453" y="20673"/>
                </a:cubicBezTo>
                <a:cubicBezTo>
                  <a:pt x="26121" y="19246"/>
                  <a:pt x="26431" y="15493"/>
                  <a:pt x="25624" y="12577"/>
                </a:cubicBezTo>
                <a:cubicBezTo>
                  <a:pt x="23670" y="5366"/>
                  <a:pt x="17106" y="0"/>
                  <a:pt x="97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5" name="Google Shape;795;p38"/>
          <p:cNvSpPr txBox="1">
            <a:spLocks noGrp="1"/>
          </p:cNvSpPr>
          <p:nvPr>
            <p:ph type="title"/>
          </p:nvPr>
        </p:nvSpPr>
        <p:spPr>
          <a:xfrm>
            <a:off x="726300" y="351953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3600" dirty="0"/>
              <a:t>Risk Factors</a:t>
            </a:r>
            <a:endParaRPr sz="3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dirty="0"/>
          </a:p>
        </p:txBody>
      </p:sp>
      <p:sp>
        <p:nvSpPr>
          <p:cNvPr id="796" name="Google Shape;796;p38"/>
          <p:cNvSpPr txBox="1">
            <a:spLocks noGrp="1"/>
          </p:cNvSpPr>
          <p:nvPr>
            <p:ph type="subTitle" idx="2"/>
          </p:nvPr>
        </p:nvSpPr>
        <p:spPr>
          <a:xfrm>
            <a:off x="3127375" y="705652"/>
            <a:ext cx="2702651" cy="98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W</a:t>
            </a:r>
            <a:r>
              <a:rPr lang="en" dirty="0"/>
              <a:t>ho has the highest risk </a:t>
            </a:r>
            <a:endParaRPr dirty="0"/>
          </a:p>
        </p:txBody>
      </p:sp>
      <p:sp>
        <p:nvSpPr>
          <p:cNvPr id="797" name="Google Shape;797;p38"/>
          <p:cNvSpPr txBox="1">
            <a:spLocks noGrp="1"/>
          </p:cNvSpPr>
          <p:nvPr>
            <p:ph type="subTitle" idx="1"/>
          </p:nvPr>
        </p:nvSpPr>
        <p:spPr>
          <a:xfrm>
            <a:off x="0" y="2030879"/>
            <a:ext cx="23427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Karla ExtraBold"/>
                <a:ea typeface="Karla ExtraBold"/>
                <a:cs typeface="Karla ExtraBold"/>
                <a:sym typeface="Karla ExtraBold"/>
              </a:rPr>
              <a:t>Toothbrush</a:t>
            </a:r>
            <a:endParaRPr b="0" dirty="0">
              <a:latin typeface="Karla ExtraBold"/>
              <a:ea typeface="Karla ExtraBold"/>
              <a:cs typeface="Karla ExtraBold"/>
              <a:sym typeface="Karla ExtraBold"/>
            </a:endParaRPr>
          </a:p>
        </p:txBody>
      </p:sp>
      <p:sp>
        <p:nvSpPr>
          <p:cNvPr id="798" name="Google Shape;798;p38"/>
          <p:cNvSpPr txBox="1">
            <a:spLocks noGrp="1"/>
          </p:cNvSpPr>
          <p:nvPr>
            <p:ph type="subTitle" idx="3"/>
          </p:nvPr>
        </p:nvSpPr>
        <p:spPr>
          <a:xfrm>
            <a:off x="2582237" y="1963261"/>
            <a:ext cx="23427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0" dirty="0">
                <a:latin typeface="Karla ExtraBold"/>
                <a:ea typeface="Karla ExtraBold"/>
                <a:cs typeface="Karla ExtraBold"/>
                <a:sym typeface="Karla ExtraBold"/>
              </a:rPr>
              <a:t>Tattoos</a:t>
            </a:r>
            <a:endParaRPr b="0" dirty="0">
              <a:latin typeface="Karla ExtraBold"/>
              <a:ea typeface="Karla ExtraBold"/>
              <a:cs typeface="Karla ExtraBold"/>
              <a:sym typeface="Karla ExtraBold"/>
            </a:endParaRPr>
          </a:p>
        </p:txBody>
      </p:sp>
      <p:sp>
        <p:nvSpPr>
          <p:cNvPr id="799" name="Google Shape;799;p38"/>
          <p:cNvSpPr txBox="1">
            <a:spLocks noGrp="1"/>
          </p:cNvSpPr>
          <p:nvPr>
            <p:ph type="subTitle" idx="4"/>
          </p:nvPr>
        </p:nvSpPr>
        <p:spPr>
          <a:xfrm>
            <a:off x="216239" y="2360161"/>
            <a:ext cx="2342700" cy="98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sharing toothbrushes, razors, or nail clippers that have been exposed to blood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0" name="Google Shape;799;p38">
            <a:extLst>
              <a:ext uri="{FF2B5EF4-FFF2-40B4-BE49-F238E27FC236}">
                <a16:creationId xmlns:a16="http://schemas.microsoft.com/office/drawing/2014/main" id="{A87E7C5E-917D-4D07-A8A9-FCB659596E72}"/>
              </a:ext>
            </a:extLst>
          </p:cNvPr>
          <p:cNvSpPr txBox="1">
            <a:spLocks/>
          </p:cNvSpPr>
          <p:nvPr/>
        </p:nvSpPr>
        <p:spPr>
          <a:xfrm>
            <a:off x="2558939" y="2281022"/>
            <a:ext cx="2342700" cy="9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/>
            <a:r>
              <a:rPr lang="en-US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Receiving a tattoo or body piercing with equipment that has not been sterilized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Google Shape;793;p38">
            <a:extLst>
              <a:ext uri="{FF2B5EF4-FFF2-40B4-BE49-F238E27FC236}">
                <a16:creationId xmlns:a16="http://schemas.microsoft.com/office/drawing/2014/main" id="{BFA76A7B-8289-4DA5-84B3-E21D9127E896}"/>
              </a:ext>
            </a:extLst>
          </p:cNvPr>
          <p:cNvSpPr/>
          <p:nvPr/>
        </p:nvSpPr>
        <p:spPr>
          <a:xfrm>
            <a:off x="5183723" y="2030879"/>
            <a:ext cx="1862610" cy="1500475"/>
          </a:xfrm>
          <a:custGeom>
            <a:avLst/>
            <a:gdLst/>
            <a:ahLst/>
            <a:cxnLst/>
            <a:rect l="l" t="t" r="r" b="b"/>
            <a:pathLst>
              <a:path w="27083" h="22650" extrusionOk="0">
                <a:moveTo>
                  <a:pt x="13901" y="1"/>
                </a:moveTo>
                <a:cubicBezTo>
                  <a:pt x="11982" y="1"/>
                  <a:pt x="10040" y="788"/>
                  <a:pt x="8283" y="2704"/>
                </a:cubicBezTo>
                <a:cubicBezTo>
                  <a:pt x="6515" y="4690"/>
                  <a:pt x="6515" y="7668"/>
                  <a:pt x="4778" y="9715"/>
                </a:cubicBezTo>
                <a:cubicBezTo>
                  <a:pt x="3351" y="11328"/>
                  <a:pt x="776" y="12135"/>
                  <a:pt x="311" y="14492"/>
                </a:cubicBezTo>
                <a:cubicBezTo>
                  <a:pt x="1" y="15826"/>
                  <a:pt x="683" y="17253"/>
                  <a:pt x="1707" y="18215"/>
                </a:cubicBezTo>
                <a:cubicBezTo>
                  <a:pt x="2699" y="19177"/>
                  <a:pt x="4033" y="19735"/>
                  <a:pt x="5336" y="20169"/>
                </a:cubicBezTo>
                <a:cubicBezTo>
                  <a:pt x="8558" y="21309"/>
                  <a:pt x="13405" y="22650"/>
                  <a:pt x="17624" y="22650"/>
                </a:cubicBezTo>
                <a:cubicBezTo>
                  <a:pt x="19378" y="22650"/>
                  <a:pt x="21023" y="22418"/>
                  <a:pt x="22398" y="21844"/>
                </a:cubicBezTo>
                <a:cubicBezTo>
                  <a:pt x="27082" y="19859"/>
                  <a:pt x="25748" y="13252"/>
                  <a:pt x="24632" y="9405"/>
                </a:cubicBezTo>
                <a:cubicBezTo>
                  <a:pt x="23347" y="4908"/>
                  <a:pt x="18693" y="1"/>
                  <a:pt x="1390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798;p38">
            <a:extLst>
              <a:ext uri="{FF2B5EF4-FFF2-40B4-BE49-F238E27FC236}">
                <a16:creationId xmlns:a16="http://schemas.microsoft.com/office/drawing/2014/main" id="{AABBBDBB-E90B-43B7-A97A-6FF604352898}"/>
              </a:ext>
            </a:extLst>
          </p:cNvPr>
          <p:cNvSpPr txBox="1">
            <a:spLocks/>
          </p:cNvSpPr>
          <p:nvPr/>
        </p:nvSpPr>
        <p:spPr>
          <a:xfrm>
            <a:off x="4924937" y="1915876"/>
            <a:ext cx="2342700" cy="3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1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/>
            <a:r>
              <a:rPr lang="en-CA" b="0" dirty="0">
                <a:latin typeface="Karla ExtraBold"/>
                <a:ea typeface="Karla ExtraBold"/>
                <a:cs typeface="Karla ExtraBold"/>
                <a:sym typeface="Karla ExtraBold"/>
              </a:rPr>
              <a:t>Drugs</a:t>
            </a:r>
          </a:p>
        </p:txBody>
      </p:sp>
      <p:sp>
        <p:nvSpPr>
          <p:cNvPr id="13" name="Google Shape;799;p38">
            <a:extLst>
              <a:ext uri="{FF2B5EF4-FFF2-40B4-BE49-F238E27FC236}">
                <a16:creationId xmlns:a16="http://schemas.microsoft.com/office/drawing/2014/main" id="{E3671D8B-FB31-4C19-B803-AA483949692F}"/>
              </a:ext>
            </a:extLst>
          </p:cNvPr>
          <p:cNvSpPr txBox="1">
            <a:spLocks/>
          </p:cNvSpPr>
          <p:nvPr/>
        </p:nvSpPr>
        <p:spPr>
          <a:xfrm>
            <a:off x="4729941" y="2291735"/>
            <a:ext cx="2458959" cy="118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r>
              <a:rPr lang="en-US" dirty="0"/>
              <a:t>abuse and sharing needles, syringes or other equipment.</a:t>
            </a:r>
          </a:p>
        </p:txBody>
      </p:sp>
      <p:sp>
        <p:nvSpPr>
          <p:cNvPr id="15" name="Google Shape;798;p38">
            <a:extLst>
              <a:ext uri="{FF2B5EF4-FFF2-40B4-BE49-F238E27FC236}">
                <a16:creationId xmlns:a16="http://schemas.microsoft.com/office/drawing/2014/main" id="{29BA5704-69C2-452A-973F-60CF93C35A6A}"/>
              </a:ext>
            </a:extLst>
          </p:cNvPr>
          <p:cNvSpPr txBox="1">
            <a:spLocks/>
          </p:cNvSpPr>
          <p:nvPr/>
        </p:nvSpPr>
        <p:spPr>
          <a:xfrm>
            <a:off x="6844259" y="1774928"/>
            <a:ext cx="2342700" cy="3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1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2000" b="0" i="0" u="none" strike="noStrike" cap="none">
                <a:solidFill>
                  <a:schemeClr val="accent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/>
            <a:r>
              <a:rPr lang="en-CA" b="0" dirty="0">
                <a:latin typeface="Karla ExtraBold"/>
                <a:ea typeface="Karla ExtraBold"/>
                <a:cs typeface="Karla ExtraBold"/>
                <a:sym typeface="Karla ExtraBold"/>
              </a:rPr>
              <a:t>Sexually transmitted</a:t>
            </a:r>
          </a:p>
        </p:txBody>
      </p:sp>
      <p:sp>
        <p:nvSpPr>
          <p:cNvPr id="16" name="Google Shape;799;p38">
            <a:extLst>
              <a:ext uri="{FF2B5EF4-FFF2-40B4-BE49-F238E27FC236}">
                <a16:creationId xmlns:a16="http://schemas.microsoft.com/office/drawing/2014/main" id="{FA99202D-A0E0-432B-AFDD-B877A126D8C7}"/>
              </a:ext>
            </a:extLst>
          </p:cNvPr>
          <p:cNvSpPr txBox="1">
            <a:spLocks/>
          </p:cNvSpPr>
          <p:nvPr/>
        </p:nvSpPr>
        <p:spPr>
          <a:xfrm>
            <a:off x="6962889" y="2413626"/>
            <a:ext cx="2342700" cy="9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None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/>
            <a:r>
              <a:rPr lang="en-US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Having unprotected sexual interaction</a:t>
            </a:r>
          </a:p>
          <a:p>
            <a:pPr marL="0" indent="0"/>
            <a:r>
              <a:rPr lang="en-US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 with someone </a:t>
            </a:r>
            <a:endParaRPr lang="en-US" dirty="0">
              <a:solidFill>
                <a:schemeClr val="tx1"/>
              </a:solidFill>
              <a:latin typeface="Roboto" panose="02000000000000000000" pitchFamily="2" charset="0"/>
            </a:endParaRPr>
          </a:p>
          <a:p>
            <a:pPr marL="0" indent="0"/>
            <a:r>
              <a:rPr lang="en-US" dirty="0">
                <a:solidFill>
                  <a:schemeClr val="tx1"/>
                </a:solidFill>
                <a:latin typeface="Roboto" panose="02000000000000000000" pitchFamily="2" charset="0"/>
              </a:rPr>
              <a:t>infected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8" name="جدول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94654"/>
              </p:ext>
            </p:extLst>
          </p:nvPr>
        </p:nvGraphicFramePr>
        <p:xfrm>
          <a:off x="8703398" y="4807390"/>
          <a:ext cx="440602" cy="336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110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794" grpId="0" animBg="1"/>
      <p:bldP spid="797" grpId="0" build="p"/>
      <p:bldP spid="798" grpId="0" build="p"/>
      <p:bldP spid="799" grpId="0" build="p"/>
      <p:bldP spid="10" grpId="0"/>
      <p:bldP spid="11" grpId="0" animBg="1"/>
      <p:bldP spid="12" grpId="0"/>
      <p:bldP spid="13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39"/>
          <p:cNvSpPr txBox="1">
            <a:spLocks noGrp="1"/>
          </p:cNvSpPr>
          <p:nvPr>
            <p:ph type="title"/>
          </p:nvPr>
        </p:nvSpPr>
        <p:spPr>
          <a:xfrm>
            <a:off x="726300" y="328368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Symptoms</a:t>
            </a:r>
            <a:endParaRPr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1857A5B-0DA0-4AFE-A6DB-CB036BD46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642" y="774738"/>
            <a:ext cx="5852716" cy="421957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C49B51A-67A4-4A0D-A936-07AA1F7F5E9E}"/>
              </a:ext>
            </a:extLst>
          </p:cNvPr>
          <p:cNvSpPr/>
          <p:nvPr/>
        </p:nvSpPr>
        <p:spPr>
          <a:xfrm>
            <a:off x="1918741" y="1079292"/>
            <a:ext cx="1671403" cy="18437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3C2329A-85AC-4480-9162-46BC24710BF5}"/>
              </a:ext>
            </a:extLst>
          </p:cNvPr>
          <p:cNvSpPr/>
          <p:nvPr/>
        </p:nvSpPr>
        <p:spPr>
          <a:xfrm>
            <a:off x="3742544" y="1103899"/>
            <a:ext cx="1671403" cy="18437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2AC5088-2494-4AA7-A3B9-50428C5C152A}"/>
              </a:ext>
            </a:extLst>
          </p:cNvPr>
          <p:cNvSpPr/>
          <p:nvPr/>
        </p:nvSpPr>
        <p:spPr>
          <a:xfrm>
            <a:off x="5687046" y="901068"/>
            <a:ext cx="1671403" cy="20220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9264FCE-D1A7-4E9F-A625-DF46F4C22DFF}"/>
              </a:ext>
            </a:extLst>
          </p:cNvPr>
          <p:cNvSpPr/>
          <p:nvPr/>
        </p:nvSpPr>
        <p:spPr>
          <a:xfrm>
            <a:off x="1918740" y="3101306"/>
            <a:ext cx="1671403" cy="1713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A94BC5-D1C1-453B-B4D4-8F87746B0083}"/>
              </a:ext>
            </a:extLst>
          </p:cNvPr>
          <p:cNvSpPr/>
          <p:nvPr/>
        </p:nvSpPr>
        <p:spPr>
          <a:xfrm>
            <a:off x="3863241" y="3101306"/>
            <a:ext cx="1671403" cy="1713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F040403-670E-4F36-B748-47430605431A}"/>
              </a:ext>
            </a:extLst>
          </p:cNvPr>
          <p:cNvSpPr/>
          <p:nvPr/>
        </p:nvSpPr>
        <p:spPr>
          <a:xfrm>
            <a:off x="5807742" y="3049412"/>
            <a:ext cx="1671403" cy="1713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628847"/>
              </p:ext>
            </p:extLst>
          </p:nvPr>
        </p:nvGraphicFramePr>
        <p:xfrm>
          <a:off x="8703398" y="4807390"/>
          <a:ext cx="440602" cy="336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110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8" name="Google Shape;1738;p63"/>
          <p:cNvSpPr txBox="1">
            <a:spLocks noGrp="1"/>
          </p:cNvSpPr>
          <p:nvPr>
            <p:ph type="title"/>
          </p:nvPr>
        </p:nvSpPr>
        <p:spPr>
          <a:xfrm>
            <a:off x="2223198" y="188179"/>
            <a:ext cx="4084500" cy="9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/>
              <a:t>Clinical presentation:</a:t>
            </a:r>
            <a:endParaRPr sz="2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7918" y="1267691"/>
            <a:ext cx="4972436" cy="2401171"/>
          </a:xfrm>
        </p:spPr>
        <p:txBody>
          <a:bodyPr/>
          <a:lstStyle/>
          <a:p>
            <a:pPr lvl="0" indent="-317500" algn="l">
              <a:buClr>
                <a:schemeClr val="accent2"/>
              </a:buClr>
              <a:buSzPts val="1400"/>
              <a:buFont typeface="Karla"/>
              <a:buChar char="●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uFill>
                  <a:noFill/>
                </a:uFill>
                <a:latin typeface="Arial Rounded MT Bold" panose="020F0704030504030204" pitchFamily="34" charset="0"/>
              </a:rPr>
              <a:t>Mild symptoms</a:t>
            </a:r>
          </a:p>
          <a:p>
            <a:pPr lvl="0" indent="-317500" algn="l">
              <a:buClr>
                <a:schemeClr val="accent2"/>
              </a:buClr>
              <a:buSzPts val="1400"/>
              <a:buFont typeface="Karla"/>
              <a:buChar char="●"/>
            </a:pPr>
            <a:endParaRPr lang="en-US" dirty="0">
              <a:solidFill>
                <a:schemeClr val="accent6">
                  <a:lumMod val="50000"/>
                </a:schemeClr>
              </a:solidFill>
              <a:uFill>
                <a:noFill/>
              </a:uFill>
              <a:latin typeface="Arial Rounded MT Bold" panose="020F0704030504030204" pitchFamily="34" charset="0"/>
            </a:endParaRPr>
          </a:p>
          <a:p>
            <a:pPr lvl="0" indent="-317500" algn="l">
              <a:buClr>
                <a:schemeClr val="accent2"/>
              </a:buClr>
              <a:buSzPts val="1400"/>
              <a:buFont typeface="Karla"/>
              <a:buChar char="●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uFill>
                  <a:noFill/>
                </a:uFill>
                <a:latin typeface="Arial Rounded MT Bold" panose="020F0704030504030204" pitchFamily="34" charset="0"/>
              </a:rPr>
              <a:t>Malaise, nausea, vomiting and abdominal discomfort.</a:t>
            </a:r>
          </a:p>
          <a:p>
            <a:pPr lvl="0" indent="-317500" algn="l">
              <a:buClr>
                <a:schemeClr val="accent2"/>
              </a:buClr>
              <a:buSzPts val="1400"/>
              <a:buFont typeface="Karla"/>
              <a:buChar char="●"/>
            </a:pPr>
            <a:endParaRPr lang="en-US" dirty="0">
              <a:solidFill>
                <a:schemeClr val="accent6">
                  <a:lumMod val="50000"/>
                </a:schemeClr>
              </a:solidFill>
              <a:uFill>
                <a:noFill/>
              </a:uFill>
              <a:latin typeface="Arial Rounded MT Bold" panose="020F0704030504030204" pitchFamily="34" charset="0"/>
            </a:endParaRPr>
          </a:p>
          <a:p>
            <a:pPr lvl="0" indent="-317500" algn="l">
              <a:buClr>
                <a:schemeClr val="accent2"/>
              </a:buClr>
              <a:buSzPts val="1400"/>
              <a:buFont typeface="Karla"/>
              <a:buChar char="●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uFill>
                  <a:noFill/>
                </a:uFill>
                <a:latin typeface="Arial Rounded MT Bold" panose="020F0704030504030204" pitchFamily="34" charset="0"/>
              </a:rPr>
              <a:t>Pale stools, dark urine and jaundice.</a:t>
            </a:r>
          </a:p>
          <a:p>
            <a:pPr lvl="0" indent="-317500" algn="l">
              <a:buClr>
                <a:schemeClr val="accent2"/>
              </a:buClr>
              <a:buSzPts val="1400"/>
              <a:buFont typeface="Karla"/>
              <a:buChar char="●"/>
            </a:pPr>
            <a:endParaRPr lang="en-US" dirty="0">
              <a:solidFill>
                <a:schemeClr val="accent6">
                  <a:lumMod val="50000"/>
                </a:schemeClr>
              </a:solidFill>
              <a:uFill>
                <a:noFill/>
              </a:uFill>
              <a:latin typeface="Arial Rounded MT Bold" panose="020F0704030504030204" pitchFamily="34" charset="0"/>
            </a:endParaRPr>
          </a:p>
          <a:p>
            <a:pPr lvl="0" indent="-317500" algn="l">
              <a:buClr>
                <a:schemeClr val="accent2"/>
              </a:buClr>
              <a:buSzPts val="1400"/>
              <a:buFont typeface="Karla"/>
              <a:buChar char="●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uFill>
                  <a:noFill/>
                </a:uFill>
                <a:latin typeface="Arial Rounded MT Bold" panose="020F0704030504030204" pitchFamily="34" charset="0"/>
              </a:rPr>
              <a:t>Chronicity in 70% to 80% of the cases</a:t>
            </a:r>
            <a:endParaRPr lang="en" dirty="0">
              <a:solidFill>
                <a:schemeClr val="accent6">
                  <a:lumMod val="50000"/>
                </a:schemeClr>
              </a:solidFill>
              <a:uFill>
                <a:noFill/>
              </a:uFill>
              <a:latin typeface="Arial Rounded MT Bold" panose="020F0704030504030204" pitchFamily="34" charset="0"/>
            </a:endParaRPr>
          </a:p>
          <a:p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757053"/>
              </p:ext>
            </p:extLst>
          </p:nvPr>
        </p:nvGraphicFramePr>
        <p:xfrm>
          <a:off x="8703398" y="4807390"/>
          <a:ext cx="440602" cy="336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110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59703" y="1087096"/>
            <a:ext cx="2784297" cy="37174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072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p46"/>
          <p:cNvSpPr txBox="1">
            <a:spLocks noGrp="1"/>
          </p:cNvSpPr>
          <p:nvPr>
            <p:ph type="title"/>
          </p:nvPr>
        </p:nvSpPr>
        <p:spPr>
          <a:xfrm>
            <a:off x="316386" y="367585"/>
            <a:ext cx="3971955" cy="10148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/>
              <a:t>Oral manifestations:</a:t>
            </a:r>
            <a:endParaRPr sz="2400" dirty="0"/>
          </a:p>
        </p:txBody>
      </p:sp>
      <p:sp>
        <p:nvSpPr>
          <p:cNvPr id="993" name="Google Shape;993;p46"/>
          <p:cNvSpPr/>
          <p:nvPr/>
        </p:nvSpPr>
        <p:spPr>
          <a:xfrm>
            <a:off x="5796830" y="0"/>
            <a:ext cx="584491" cy="5143499"/>
          </a:xfrm>
          <a:prstGeom prst="rect">
            <a:avLst/>
          </a:prstGeom>
          <a:gradFill>
            <a:gsLst>
              <a:gs pos="0">
                <a:srgbClr val="FFFFFF"/>
              </a:gs>
              <a:gs pos="26000">
                <a:schemeClr val="lt1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4" name="Google Shape;994;p46"/>
          <p:cNvSpPr txBox="1">
            <a:spLocks noGrp="1"/>
          </p:cNvSpPr>
          <p:nvPr>
            <p:ph type="subTitle" idx="1"/>
          </p:nvPr>
        </p:nvSpPr>
        <p:spPr>
          <a:xfrm>
            <a:off x="506375" y="1303335"/>
            <a:ext cx="4037400" cy="27735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chemeClr val="accent2"/>
              </a:buClr>
              <a:buChar char="●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Higher concentration of HBV are found in the gingival sulcus than in saliva. </a:t>
            </a:r>
          </a:p>
          <a:p>
            <a:pPr lvl="0">
              <a:buClr>
                <a:schemeClr val="accent2"/>
              </a:buClr>
              <a:buChar char="●"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lvl="0">
              <a:buClr>
                <a:schemeClr val="accent2"/>
              </a:buClr>
              <a:buChar char="●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Lichen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planus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 </a:t>
            </a:r>
          </a:p>
          <a:p>
            <a:pPr lvl="0">
              <a:buClr>
                <a:schemeClr val="accent2"/>
              </a:buClr>
              <a:buChar char="●"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lvl="0">
              <a:buClr>
                <a:schemeClr val="accent2"/>
              </a:buClr>
              <a:buChar char="●"/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Sjogrens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 syndrome</a:t>
            </a:r>
          </a:p>
          <a:p>
            <a:pPr lvl="0">
              <a:buClr>
                <a:schemeClr val="accent2"/>
              </a:buClr>
              <a:buChar char="●"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lvl="0">
              <a:buClr>
                <a:schemeClr val="accent2"/>
              </a:buClr>
              <a:buChar char="●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Sialadenitis</a:t>
            </a:r>
          </a:p>
          <a:p>
            <a:pPr lvl="0">
              <a:buClr>
                <a:schemeClr val="accent2"/>
              </a:buClr>
              <a:buChar char="●"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lvl="0">
              <a:buClr>
                <a:schemeClr val="accent2"/>
              </a:buClr>
              <a:buChar char="●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Forms of oral cancers</a:t>
            </a:r>
            <a:endParaRPr dirty="0">
              <a:solidFill>
                <a:schemeClr val="accent2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995" name="Google Shape;995;p46"/>
          <p:cNvGrpSpPr/>
          <p:nvPr/>
        </p:nvGrpSpPr>
        <p:grpSpPr>
          <a:xfrm>
            <a:off x="3948041" y="145028"/>
            <a:ext cx="1109441" cy="1109422"/>
            <a:chOff x="3361791" y="88028"/>
            <a:chExt cx="1109441" cy="1109422"/>
          </a:xfrm>
        </p:grpSpPr>
        <p:sp>
          <p:nvSpPr>
            <p:cNvPr id="996" name="Google Shape;996;p46"/>
            <p:cNvSpPr/>
            <p:nvPr/>
          </p:nvSpPr>
          <p:spPr>
            <a:xfrm rot="-10106840">
              <a:off x="3405139" y="334962"/>
              <a:ext cx="844766" cy="518497"/>
            </a:xfrm>
            <a:custGeom>
              <a:avLst/>
              <a:gdLst/>
              <a:ahLst/>
              <a:cxnLst/>
              <a:rect l="l" t="t" r="r" b="b"/>
              <a:pathLst>
                <a:path w="40329" h="20741" extrusionOk="0">
                  <a:moveTo>
                    <a:pt x="6651" y="1"/>
                  </a:moveTo>
                  <a:cubicBezTo>
                    <a:pt x="5188" y="1"/>
                    <a:pt x="4082" y="475"/>
                    <a:pt x="2854" y="2003"/>
                  </a:cubicBezTo>
                  <a:cubicBezTo>
                    <a:pt x="311" y="5198"/>
                    <a:pt x="62" y="10410"/>
                    <a:pt x="31" y="14319"/>
                  </a:cubicBezTo>
                  <a:cubicBezTo>
                    <a:pt x="0" y="16676"/>
                    <a:pt x="559" y="19437"/>
                    <a:pt x="2699" y="20399"/>
                  </a:cubicBezTo>
                  <a:cubicBezTo>
                    <a:pt x="3220" y="20640"/>
                    <a:pt x="3753" y="20740"/>
                    <a:pt x="4293" y="20740"/>
                  </a:cubicBezTo>
                  <a:cubicBezTo>
                    <a:pt x="5973" y="20740"/>
                    <a:pt x="7718" y="19769"/>
                    <a:pt x="9338" y="19065"/>
                  </a:cubicBezTo>
                  <a:cubicBezTo>
                    <a:pt x="11853" y="17925"/>
                    <a:pt x="14601" y="17355"/>
                    <a:pt x="17346" y="17355"/>
                  </a:cubicBezTo>
                  <a:cubicBezTo>
                    <a:pt x="19308" y="17355"/>
                    <a:pt x="21268" y="17646"/>
                    <a:pt x="23142" y="18227"/>
                  </a:cubicBezTo>
                  <a:cubicBezTo>
                    <a:pt x="25398" y="18928"/>
                    <a:pt x="28458" y="20480"/>
                    <a:pt x="31165" y="20480"/>
                  </a:cubicBezTo>
                  <a:cubicBezTo>
                    <a:pt x="32292" y="20480"/>
                    <a:pt x="33358" y="20211"/>
                    <a:pt x="34279" y="19499"/>
                  </a:cubicBezTo>
                  <a:cubicBezTo>
                    <a:pt x="40328" y="14784"/>
                    <a:pt x="34930" y="1755"/>
                    <a:pt x="28416" y="514"/>
                  </a:cubicBezTo>
                  <a:cubicBezTo>
                    <a:pt x="27499" y="342"/>
                    <a:pt x="26576" y="276"/>
                    <a:pt x="25651" y="276"/>
                  </a:cubicBezTo>
                  <a:cubicBezTo>
                    <a:pt x="23571" y="276"/>
                    <a:pt x="21481" y="610"/>
                    <a:pt x="19420" y="824"/>
                  </a:cubicBezTo>
                  <a:cubicBezTo>
                    <a:pt x="18459" y="924"/>
                    <a:pt x="17526" y="966"/>
                    <a:pt x="16609" y="966"/>
                  </a:cubicBezTo>
                  <a:cubicBezTo>
                    <a:pt x="13797" y="966"/>
                    <a:pt x="11137" y="563"/>
                    <a:pt x="8283" y="142"/>
                  </a:cubicBezTo>
                  <a:cubicBezTo>
                    <a:pt x="7686" y="55"/>
                    <a:pt x="7148" y="1"/>
                    <a:pt x="6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97" name="Google Shape;997;p46"/>
            <p:cNvGrpSpPr/>
            <p:nvPr/>
          </p:nvGrpSpPr>
          <p:grpSpPr>
            <a:xfrm rot="8100000">
              <a:off x="3564799" y="209980"/>
              <a:ext cx="703443" cy="865517"/>
              <a:chOff x="4002700" y="246650"/>
              <a:chExt cx="703450" cy="865525"/>
            </a:xfrm>
          </p:grpSpPr>
          <p:sp>
            <p:nvSpPr>
              <p:cNvPr id="998" name="Google Shape;998;p46"/>
              <p:cNvSpPr/>
              <p:nvPr/>
            </p:nvSpPr>
            <p:spPr>
              <a:xfrm>
                <a:off x="4118250" y="500250"/>
                <a:ext cx="472325" cy="448275"/>
              </a:xfrm>
              <a:custGeom>
                <a:avLst/>
                <a:gdLst/>
                <a:ahLst/>
                <a:cxnLst/>
                <a:rect l="l" t="t" r="r" b="b"/>
                <a:pathLst>
                  <a:path w="18893" h="17931" fill="none" extrusionOk="0">
                    <a:moveTo>
                      <a:pt x="6143" y="17931"/>
                    </a:moveTo>
                    <a:lnTo>
                      <a:pt x="1" y="7507"/>
                    </a:lnTo>
                    <a:lnTo>
                      <a:pt x="12751" y="0"/>
                    </a:lnTo>
                    <a:lnTo>
                      <a:pt x="18893" y="10423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46"/>
              <p:cNvSpPr/>
              <p:nvPr/>
            </p:nvSpPr>
            <p:spPr>
              <a:xfrm>
                <a:off x="4111275" y="356000"/>
                <a:ext cx="107825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4313" h="3723" fill="none" extrusionOk="0">
                    <a:moveTo>
                      <a:pt x="1" y="1924"/>
                    </a:moveTo>
                    <a:lnTo>
                      <a:pt x="3258" y="0"/>
                    </a:lnTo>
                    <a:lnTo>
                      <a:pt x="4313" y="1800"/>
                    </a:lnTo>
                    <a:lnTo>
                      <a:pt x="1056" y="3723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46"/>
              <p:cNvSpPr/>
              <p:nvPr/>
            </p:nvSpPr>
            <p:spPr>
              <a:xfrm>
                <a:off x="4176425" y="598725"/>
                <a:ext cx="345150" cy="232700"/>
              </a:xfrm>
              <a:custGeom>
                <a:avLst/>
                <a:gdLst/>
                <a:ahLst/>
                <a:cxnLst/>
                <a:rect l="l" t="t" r="r" b="b"/>
                <a:pathLst>
                  <a:path w="13806" h="9308" fill="none" extrusionOk="0">
                    <a:moveTo>
                      <a:pt x="1" y="7508"/>
                    </a:moveTo>
                    <a:lnTo>
                      <a:pt x="12750" y="1"/>
                    </a:lnTo>
                    <a:lnTo>
                      <a:pt x="13805" y="1800"/>
                    </a:lnTo>
                    <a:lnTo>
                      <a:pt x="1055" y="9307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46"/>
              <p:cNvSpPr/>
              <p:nvPr/>
            </p:nvSpPr>
            <p:spPr>
              <a:xfrm>
                <a:off x="4002700" y="337375"/>
                <a:ext cx="450625" cy="344375"/>
              </a:xfrm>
              <a:custGeom>
                <a:avLst/>
                <a:gdLst/>
                <a:ahLst/>
                <a:cxnLst/>
                <a:rect l="l" t="t" r="r" b="b"/>
                <a:pathLst>
                  <a:path w="18025" h="13775" fill="none" extrusionOk="0">
                    <a:moveTo>
                      <a:pt x="373" y="10114"/>
                    </a:moveTo>
                    <a:cubicBezTo>
                      <a:pt x="1" y="9462"/>
                      <a:pt x="156" y="8656"/>
                      <a:pt x="714" y="8315"/>
                    </a:cubicBezTo>
                    <a:lnTo>
                      <a:pt x="14302" y="342"/>
                    </a:lnTo>
                    <a:cubicBezTo>
                      <a:pt x="14860" y="1"/>
                      <a:pt x="15667" y="249"/>
                      <a:pt x="16039" y="900"/>
                    </a:cubicBezTo>
                    <a:lnTo>
                      <a:pt x="17652" y="3661"/>
                    </a:lnTo>
                    <a:cubicBezTo>
                      <a:pt x="18024" y="4313"/>
                      <a:pt x="17869" y="5119"/>
                      <a:pt x="17311" y="5461"/>
                    </a:cubicBezTo>
                    <a:lnTo>
                      <a:pt x="3723" y="13433"/>
                    </a:lnTo>
                    <a:cubicBezTo>
                      <a:pt x="3165" y="13774"/>
                      <a:pt x="2358" y="13526"/>
                      <a:pt x="1986" y="12875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46"/>
              <p:cNvSpPr/>
              <p:nvPr/>
            </p:nvSpPr>
            <p:spPr>
              <a:xfrm>
                <a:off x="4255525" y="767800"/>
                <a:ext cx="450625" cy="344375"/>
              </a:xfrm>
              <a:custGeom>
                <a:avLst/>
                <a:gdLst/>
                <a:ahLst/>
                <a:cxnLst/>
                <a:rect l="l" t="t" r="r" b="b"/>
                <a:pathLst>
                  <a:path w="18025" h="13775" fill="none" extrusionOk="0">
                    <a:moveTo>
                      <a:pt x="17652" y="3630"/>
                    </a:moveTo>
                    <a:cubicBezTo>
                      <a:pt x="18024" y="4282"/>
                      <a:pt x="17869" y="5088"/>
                      <a:pt x="17311" y="5429"/>
                    </a:cubicBezTo>
                    <a:lnTo>
                      <a:pt x="3723" y="13433"/>
                    </a:lnTo>
                    <a:cubicBezTo>
                      <a:pt x="3165" y="13774"/>
                      <a:pt x="2358" y="13495"/>
                      <a:pt x="1986" y="12844"/>
                    </a:cubicBezTo>
                    <a:lnTo>
                      <a:pt x="373" y="10114"/>
                    </a:lnTo>
                    <a:cubicBezTo>
                      <a:pt x="1" y="9462"/>
                      <a:pt x="156" y="8656"/>
                      <a:pt x="714" y="8314"/>
                    </a:cubicBezTo>
                    <a:lnTo>
                      <a:pt x="14302" y="311"/>
                    </a:lnTo>
                    <a:cubicBezTo>
                      <a:pt x="14860" y="1"/>
                      <a:pt x="15667" y="249"/>
                      <a:pt x="16039" y="90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46"/>
              <p:cNvSpPr/>
              <p:nvPr/>
            </p:nvSpPr>
            <p:spPr>
              <a:xfrm>
                <a:off x="4120600" y="259825"/>
                <a:ext cx="65925" cy="86100"/>
              </a:xfrm>
              <a:custGeom>
                <a:avLst/>
                <a:gdLst/>
                <a:ahLst/>
                <a:cxnLst/>
                <a:rect l="l" t="t" r="r" b="b"/>
                <a:pathLst>
                  <a:path w="2637" h="3444" fill="none" extrusionOk="0">
                    <a:moveTo>
                      <a:pt x="0" y="559"/>
                    </a:moveTo>
                    <a:lnTo>
                      <a:pt x="1675" y="3444"/>
                    </a:lnTo>
                    <a:lnTo>
                      <a:pt x="2637" y="2886"/>
                    </a:lnTo>
                    <a:lnTo>
                      <a:pt x="931" y="1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46"/>
              <p:cNvSpPr/>
              <p:nvPr/>
            </p:nvSpPr>
            <p:spPr>
              <a:xfrm>
                <a:off x="4062425" y="293950"/>
                <a:ext cx="66725" cy="86100"/>
              </a:xfrm>
              <a:custGeom>
                <a:avLst/>
                <a:gdLst/>
                <a:ahLst/>
                <a:cxnLst/>
                <a:rect l="l" t="t" r="r" b="b"/>
                <a:pathLst>
                  <a:path w="2669" h="3444" fill="none" extrusionOk="0">
                    <a:moveTo>
                      <a:pt x="0" y="559"/>
                    </a:moveTo>
                    <a:lnTo>
                      <a:pt x="1676" y="3444"/>
                    </a:lnTo>
                    <a:lnTo>
                      <a:pt x="2668" y="2886"/>
                    </a:lnTo>
                    <a:lnTo>
                      <a:pt x="962" y="1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46"/>
              <p:cNvSpPr/>
              <p:nvPr/>
            </p:nvSpPr>
            <p:spPr>
              <a:xfrm>
                <a:off x="4086475" y="273775"/>
                <a:ext cx="76025" cy="92325"/>
              </a:xfrm>
              <a:custGeom>
                <a:avLst/>
                <a:gdLst/>
                <a:ahLst/>
                <a:cxnLst/>
                <a:rect l="l" t="t" r="r" b="b"/>
                <a:pathLst>
                  <a:path w="3041" h="3693" fill="none" extrusionOk="0">
                    <a:moveTo>
                      <a:pt x="0" y="808"/>
                    </a:moveTo>
                    <a:lnTo>
                      <a:pt x="1706" y="3693"/>
                    </a:lnTo>
                    <a:lnTo>
                      <a:pt x="3040" y="2886"/>
                    </a:lnTo>
                    <a:lnTo>
                      <a:pt x="1365" y="1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46"/>
              <p:cNvSpPr/>
              <p:nvPr/>
            </p:nvSpPr>
            <p:spPr>
              <a:xfrm>
                <a:off x="4143850" y="246650"/>
                <a:ext cx="64400" cy="85325"/>
              </a:xfrm>
              <a:custGeom>
                <a:avLst/>
                <a:gdLst/>
                <a:ahLst/>
                <a:cxnLst/>
                <a:rect l="l" t="t" r="r" b="b"/>
                <a:pathLst>
                  <a:path w="2576" h="3413" fill="none" extrusionOk="0">
                    <a:moveTo>
                      <a:pt x="1" y="528"/>
                    </a:moveTo>
                    <a:lnTo>
                      <a:pt x="1707" y="3413"/>
                    </a:lnTo>
                    <a:lnTo>
                      <a:pt x="2482" y="2978"/>
                    </a:lnTo>
                    <a:lnTo>
                      <a:pt x="2575" y="2885"/>
                    </a:lnTo>
                    <a:lnTo>
                      <a:pt x="900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007;p46"/>
              <p:cNvSpPr/>
              <p:nvPr/>
            </p:nvSpPr>
            <p:spPr>
              <a:xfrm>
                <a:off x="4036825" y="307900"/>
                <a:ext cx="67500" cy="86900"/>
              </a:xfrm>
              <a:custGeom>
                <a:avLst/>
                <a:gdLst/>
                <a:ahLst/>
                <a:cxnLst/>
                <a:rect l="l" t="t" r="r" b="b"/>
                <a:pathLst>
                  <a:path w="2700" h="3476" fill="none" extrusionOk="0">
                    <a:moveTo>
                      <a:pt x="1" y="621"/>
                    </a:moveTo>
                    <a:lnTo>
                      <a:pt x="1707" y="3475"/>
                    </a:lnTo>
                    <a:lnTo>
                      <a:pt x="1831" y="3413"/>
                    </a:lnTo>
                    <a:lnTo>
                      <a:pt x="2700" y="2886"/>
                    </a:lnTo>
                    <a:lnTo>
                      <a:pt x="1024" y="1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miter lim="31021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aphicFrame>
        <p:nvGraphicFramePr>
          <p:cNvPr id="19" name="جدول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766586"/>
              </p:ext>
            </p:extLst>
          </p:nvPr>
        </p:nvGraphicFramePr>
        <p:xfrm>
          <a:off x="8703398" y="4807390"/>
          <a:ext cx="440602" cy="336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110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070" y="2186081"/>
            <a:ext cx="1464795" cy="2081243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9070" y="466385"/>
            <a:ext cx="1727565" cy="206631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6635" y="466384"/>
            <a:ext cx="1387366" cy="206631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3866" y="2532704"/>
            <a:ext cx="1650135" cy="173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2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9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34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Treatment </a:t>
            </a:r>
            <a:endParaRPr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25" name="Google Shape;725;p34"/>
          <p:cNvSpPr txBox="1">
            <a:spLocks noGrp="1"/>
          </p:cNvSpPr>
          <p:nvPr>
            <p:ph type="subTitle" idx="1"/>
          </p:nvPr>
        </p:nvSpPr>
        <p:spPr>
          <a:xfrm>
            <a:off x="726225" y="1214042"/>
            <a:ext cx="7596300" cy="39294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678669"/>
              </p:ext>
            </p:extLst>
          </p:nvPr>
        </p:nvGraphicFramePr>
        <p:xfrm>
          <a:off x="8703398" y="4807390"/>
          <a:ext cx="440602" cy="336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110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9</a:t>
                      </a:r>
                      <a:endParaRPr lang="ar-SA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مستطيل 1"/>
          <p:cNvSpPr/>
          <p:nvPr/>
        </p:nvSpPr>
        <p:spPr>
          <a:xfrm>
            <a:off x="1099335" y="1332110"/>
            <a:ext cx="665765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ts val="1100"/>
            </a:pPr>
            <a:r>
              <a:rPr lang="en-US" sz="1800" dirty="0">
                <a:latin typeface="Arial Black" panose="020B0A04020102020204" pitchFamily="34" charset="0"/>
              </a:rPr>
              <a:t>Acute infection:</a:t>
            </a:r>
            <a:r>
              <a:rPr lang="en-US" sz="1800" dirty="0"/>
              <a:t> </a:t>
            </a:r>
          </a:p>
          <a:p>
            <a:pPr lvl="0" indent="-304800">
              <a:buSzPts val="1200"/>
              <a:buAutoNum type="arabicPeriod"/>
            </a:pPr>
            <a:endParaRPr lang="en-US" sz="1800" dirty="0"/>
          </a:p>
          <a:p>
            <a:pPr marL="152400" lvl="0">
              <a:buSzPts val="1200"/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No medication is available; treatment is supportive. </a:t>
            </a:r>
            <a:endParaRPr lang="en-US" sz="1800" dirty="0"/>
          </a:p>
          <a:p>
            <a:pPr marL="457200" lvl="0" indent="-304800">
              <a:buSzPts val="1200"/>
              <a:buAutoNum type="arabicPeriod"/>
            </a:pPr>
            <a:endParaRPr lang="en-US" sz="1800" dirty="0"/>
          </a:p>
          <a:p>
            <a:pPr marL="914400" indent="-304800">
              <a:buClr>
                <a:schemeClr val="accent2"/>
              </a:buClr>
              <a:buSzPts val="1200"/>
              <a:buFont typeface="Karla ExtraBold"/>
              <a:buChar char="●"/>
            </a:pPr>
            <a:r>
              <a:rPr lang="en-US" sz="1800" dirty="0">
                <a:latin typeface="Arial Black" panose="020B0A04020102020204" pitchFamily="34" charset="0"/>
              </a:rPr>
              <a:t>For chronic infection: </a:t>
            </a:r>
          </a:p>
          <a:p>
            <a:pPr marL="914400" indent="-304800">
              <a:buClr>
                <a:schemeClr val="accent2"/>
              </a:buClr>
              <a:buSzPts val="1200"/>
              <a:buFont typeface="Karla ExtraBold"/>
              <a:buChar char="●"/>
            </a:pPr>
            <a:endParaRPr lang="en-US" sz="1800" dirty="0">
              <a:solidFill>
                <a:schemeClr val="accent2">
                  <a:lumMod val="50000"/>
                </a:schemeClr>
              </a:solidFill>
            </a:endParaRPr>
          </a:p>
          <a:p>
            <a:pPr marL="914400" lvl="0" indent="-304800">
              <a:buClr>
                <a:schemeClr val="accent2"/>
              </a:buClr>
              <a:buSzPts val="1200"/>
              <a:buFont typeface="Karla ExtraBold"/>
              <a:buChar char="●"/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Several antiviral drugs (adenoviral, </a:t>
            </a:r>
            <a:r>
              <a:rPr lang="en-US" sz="1800" dirty="0" err="1">
                <a:solidFill>
                  <a:schemeClr val="accent2">
                    <a:lumMod val="50000"/>
                  </a:schemeClr>
                </a:solidFill>
              </a:rPr>
              <a:t>dipivoxil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, interferon alfa-2b, lamivudine) are available.</a:t>
            </a:r>
          </a:p>
          <a:p>
            <a:pPr marL="914400" lvl="0" indent="-304800">
              <a:buClr>
                <a:schemeClr val="accent2"/>
              </a:buClr>
              <a:buSzPts val="1200"/>
              <a:buFont typeface="Karla ExtraBold"/>
              <a:buChar char="●"/>
            </a:pPr>
            <a:endParaRPr lang="en-US" sz="1800" dirty="0">
              <a:solidFill>
                <a:schemeClr val="accent2">
                  <a:lumMod val="50000"/>
                </a:schemeClr>
              </a:solidFill>
            </a:endParaRPr>
          </a:p>
          <a:p>
            <a:pPr marL="914400" lvl="0" indent="-304800">
              <a:buClr>
                <a:schemeClr val="accent2"/>
              </a:buClr>
              <a:buSzPts val="1200"/>
              <a:buFont typeface="Karla ExtraBold"/>
              <a:buChar char="●"/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Persons with chronic HBV infection require medical evaluation and regular monitoring to determine whether disease is progressing and to identify liver damage or hepatocellular carcinoma.</a:t>
            </a:r>
          </a:p>
        </p:txBody>
      </p:sp>
    </p:spTree>
    <p:extLst>
      <p:ext uri="{BB962C8B-B14F-4D97-AF65-F5344CB8AC3E}">
        <p14:creationId xmlns:p14="http://schemas.microsoft.com/office/powerpoint/2010/main" val="419137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" grpId="0"/>
    </p:bldLst>
  </p:timing>
</p:sld>
</file>

<file path=ppt/theme/theme1.xml><?xml version="1.0" encoding="utf-8"?>
<a:theme xmlns:a="http://schemas.openxmlformats.org/drawingml/2006/main" name="Root Canal Dentist Breakthrough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6723"/>
      </a:accent1>
      <a:accent2>
        <a:srgbClr val="5577FC"/>
      </a:accent2>
      <a:accent3>
        <a:srgbClr val="5CC230"/>
      </a:accent3>
      <a:accent4>
        <a:srgbClr val="FFD200"/>
      </a:accent4>
      <a:accent5>
        <a:srgbClr val="FF6723"/>
      </a:accent5>
      <a:accent6>
        <a:srgbClr val="5577F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2665</TotalTime>
  <Words>626</Words>
  <Application>Microsoft Macintosh PowerPoint</Application>
  <PresentationFormat>On-screen Show (16:9)</PresentationFormat>
  <Paragraphs>111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Mukta</vt:lpstr>
      <vt:lpstr>arial</vt:lpstr>
      <vt:lpstr>Arial Black</vt:lpstr>
      <vt:lpstr>Archivo Black</vt:lpstr>
      <vt:lpstr>Roboto</vt:lpstr>
      <vt:lpstr>arial</vt:lpstr>
      <vt:lpstr>Karla</vt:lpstr>
      <vt:lpstr>Archivo ExtraBold</vt:lpstr>
      <vt:lpstr>Arial Rounded MT Bold</vt:lpstr>
      <vt:lpstr>Karla ExtraBold</vt:lpstr>
      <vt:lpstr>Root Canal Dentist Breakthrough by Slidesgo</vt:lpstr>
      <vt:lpstr>Hepatitis B  in the dental world </vt:lpstr>
      <vt:lpstr>Objectives</vt:lpstr>
      <vt:lpstr>Introduction</vt:lpstr>
      <vt:lpstr>What is Hepatitis B</vt:lpstr>
      <vt:lpstr>Risk Factors </vt:lpstr>
      <vt:lpstr>Symptoms</vt:lpstr>
      <vt:lpstr>Clinical presentation:</vt:lpstr>
      <vt:lpstr>Oral manifestations:</vt:lpstr>
      <vt:lpstr>Treatment </vt:lpstr>
      <vt:lpstr>General prevention</vt:lpstr>
      <vt:lpstr>Is there a vaccine?</vt:lpstr>
      <vt:lpstr>Conclusion </vt:lpstr>
      <vt:lpstr>Reference 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Hepatitis B  in the dental world</dc:title>
  <dc:creator>LENOVO</dc:creator>
  <cp:lastModifiedBy>mohammed tajouri</cp:lastModifiedBy>
  <cp:revision>24</cp:revision>
  <dcterms:modified xsi:type="dcterms:W3CDTF">2022-03-28T21:12:11Z</dcterms:modified>
</cp:coreProperties>
</file>