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9" r:id="rId11"/>
    <p:sldId id="264" r:id="rId12"/>
    <p:sldId id="265" r:id="rId13"/>
    <p:sldId id="267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89" autoAdjust="0"/>
    <p:restoredTop sz="93165" autoAdjust="0"/>
  </p:normalViewPr>
  <p:slideViewPr>
    <p:cSldViewPr snapToGrid="0">
      <p:cViewPr varScale="1">
        <p:scale>
          <a:sx n="82" d="100"/>
          <a:sy n="82" d="100"/>
        </p:scale>
        <p:origin x="614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7C6310-8738-4C31-AD7F-5AB608457FB3}" type="datetimeFigureOut">
              <a:rPr lang="ar-LY" smtClean="0"/>
              <a:t>04/11/1443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36E3465-4190-427B-B9B7-FBA07B89FC8E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70029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E3465-4190-427B-B9B7-FBA07B89FC8E}" type="slidenum">
              <a:rPr lang="ar-LY" smtClean="0"/>
              <a:t>1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090054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E3465-4190-427B-B9B7-FBA07B89FC8E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83994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E3465-4190-427B-B9B7-FBA07B89FC8E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77647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E3465-4190-427B-B9B7-FBA07B89FC8E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60787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E3465-4190-427B-B9B7-FBA07B89FC8E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713551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E3465-4190-427B-B9B7-FBA07B89FC8E}" type="slidenum">
              <a:rPr lang="ar-LY" smtClean="0"/>
              <a:t>10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153213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E3465-4190-427B-B9B7-FBA07B89FC8E}" type="slidenum">
              <a:rPr lang="ar-LY" smtClean="0"/>
              <a:t>13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178488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7541-3E02-47C9-B3BF-3FB189417129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67AF-4AC4-4301-9358-BDB4BBAC3771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0F20-079F-423C-9059-A896E0B5CBF5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D10A-BC14-4905-BD80-43E73140E189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FD4C-99A6-4F0D-BC87-C8364912BCCD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243E-9820-424D-8172-B26FA891A5F6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0459-C68C-4B02-A504-94444352952F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FAE1E-E79F-4E55-8D06-F7D5CEFC248B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91466-FBA2-4EB6-BFCD-37A971FA9492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0F57E-16E2-4A24-B8F7-0F8BB1D66125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DD65-1949-498C-AEE4-0EDBC5808BA7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04A2-3583-40BB-B866-9868DC5BA1F8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65A-3CE8-4275-8AE7-0C2FE3B5BD33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D303-9B17-451A-BA58-9B7A9D3810A3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4FC0-ECB2-4EA7-BBE5-724879821A4A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AFA6-E163-45F3-BEF1-DA4BC3E520BA}" type="datetime1">
              <a:rPr lang="en-US" smtClean="0"/>
              <a:t>6/3/2022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F5C8E-CC72-4C0F-A912-CDBD1F8C7B5A}" type="datetime1">
              <a:rPr lang="en-US" smtClean="0"/>
              <a:t>6/3/2022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hf hdr="0" ft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LY" dirty="0">
                <a:solidFill>
                  <a:schemeClr val="accent2"/>
                </a:solidFill>
              </a:rPr>
              <a:t/>
            </a:r>
            <a:br>
              <a:rPr lang="ar-LY" dirty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INSULIN,A WAY IS LIVE</a:t>
            </a:r>
            <a:endParaRPr lang="ar-LY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43841" y="4927600"/>
            <a:ext cx="4257039" cy="175768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Name: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Shahd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Samir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Roll Number: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3581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Date: 4/6/2022</a:t>
            </a:r>
            <a:r>
              <a:rPr lang="ar-LY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 year:2021/2022</a:t>
            </a:r>
            <a:endParaRPr lang="ar-LY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30680" cy="1535854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403" y="-441112"/>
            <a:ext cx="1622597" cy="1976966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2055898" y="630529"/>
            <a:ext cx="8458200" cy="13542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Libyan International Medical University</a:t>
            </a:r>
          </a:p>
          <a:p>
            <a:pPr lvl="3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Applied Medical science</a:t>
            </a:r>
          </a:p>
          <a:p>
            <a:pPr lvl="2"/>
            <a:endParaRPr lang="ar-L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67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0" y="980872"/>
            <a:ext cx="11820525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2.Bariatric surgery (weight-loss surgery or metabolic surgery).</a:t>
            </a:r>
            <a:b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3.Artificial pancreas.</a:t>
            </a:r>
          </a:p>
          <a:p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4.Pancreatic islet transplantation.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ar-L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89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80599" y="267063"/>
            <a:ext cx="11485984" cy="55707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Complication of diabetes:</a:t>
            </a:r>
          </a:p>
          <a:p>
            <a:endParaRPr lang="en-US" sz="48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Eye disease.</a:t>
            </a:r>
          </a:p>
          <a:p>
            <a:pPr marL="742950" indent="-742950">
              <a:buAutoNum type="arabi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Foot problems.</a:t>
            </a:r>
          </a:p>
          <a:p>
            <a:pPr marL="742950" indent="-742950">
              <a:buAutoNum type="arabi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Gum disease.</a:t>
            </a:r>
          </a:p>
          <a:p>
            <a:pPr marL="742950" indent="-742950">
              <a:buAutoNum type="arabi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Heart disease and stroke.</a:t>
            </a:r>
          </a:p>
          <a:p>
            <a:pPr marL="742950" indent="-742950">
              <a:buAutoNum type="arabi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Kidney disease.</a:t>
            </a:r>
          </a:p>
          <a:p>
            <a:pPr marL="742950" indent="-742950">
              <a:buAutoNum type="arabi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Nerve disease (diabetic neuropathy).</a:t>
            </a:r>
          </a:p>
          <a:p>
            <a:pPr marL="742950" indent="-742950">
              <a:buAutoNum type="arabi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Skin conditions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ar-LY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493" y="0"/>
            <a:ext cx="4412507" cy="44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96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42596" y="513184"/>
            <a:ext cx="10552922" cy="42165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Conclusion:</a:t>
            </a:r>
          </a:p>
          <a:p>
            <a:endParaRPr lang="en-US" sz="40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Diabetes is serious life threatening disease and must be constantly monitored and effectively subdued with proper medication and by adapting to a healthy lifestyle , and we can control it with proper treatment.</a:t>
            </a:r>
            <a:endParaRPr lang="ar-L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8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0" y="-128528"/>
            <a:ext cx="11243388" cy="778674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References:</a:t>
            </a:r>
          </a:p>
          <a:p>
            <a:endParaRPr lang="en-US" sz="44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1.Kumar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V, Abbas A, Aster J, Perkins J. Robbins Basic Pathology. 10th ed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2.Diabetes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S, Health N. Symptoms &amp; Causes of Diabetes | NIDDK. National Institute of Diabetes and Digestive and Kidney Diseases. https://www.niddk.nih.gov/health-information/diabetes/overview/symptoms-causes. Published 2022. Accessed May 10, 2022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3.Insulin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&amp;, Health N. Insulin, Medicines, &amp; Other Diabetes Treatments | NIDDK. National Institute of Diabetes and Digestive and Kidney Diseases. https://www.niddk.nih.gov/health-information/diabetes/overview/insulin-medicines-treatments. Published 2022. Accessed May 14, 2022.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4.Topics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H. Diabetes Complications | MedlinePlus. Medlineplus.gov. https://medlineplus.gov/diabetescomplications.html. Published 2022. Accessed May 10, 2022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ar-LY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2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مستطيل 2"/>
          <p:cNvSpPr/>
          <p:nvPr/>
        </p:nvSpPr>
        <p:spPr>
          <a:xfrm>
            <a:off x="2221392" y="2342184"/>
            <a:ext cx="671094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</a:t>
            </a:r>
            <a:r>
              <a:rPr lang="en-US" sz="88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YOU</a:t>
            </a:r>
            <a:endParaRPr lang="ar-SA" sz="88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405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42596" y="354563"/>
            <a:ext cx="11821886" cy="704808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</a:rPr>
              <a:t>Objective:</a:t>
            </a:r>
          </a:p>
          <a:p>
            <a:endParaRPr lang="en-US" sz="4000" dirty="0" smtClean="0">
              <a:solidFill>
                <a:schemeClr val="accent2"/>
              </a:solidFill>
            </a:endParaRPr>
          </a:p>
          <a:p>
            <a:r>
              <a:rPr lang="en-US" sz="3600" dirty="0" smtClean="0"/>
              <a:t>1. List </a:t>
            </a:r>
            <a:r>
              <a:rPr lang="en-US" sz="3600" dirty="0" smtClean="0"/>
              <a:t>types of diabetes .</a:t>
            </a:r>
          </a:p>
          <a:p>
            <a:pPr marL="742950" indent="-742950">
              <a:buAutoNum type="arabicPeriod"/>
            </a:pPr>
            <a:endParaRPr lang="en-US" sz="3600" dirty="0" smtClean="0"/>
          </a:p>
          <a:p>
            <a:r>
              <a:rPr lang="en-US" sz="3600" dirty="0" smtClean="0"/>
              <a:t>2. Discuss the causes of diabetes .</a:t>
            </a:r>
          </a:p>
          <a:p>
            <a:endParaRPr lang="en-US" sz="3600" dirty="0" smtClean="0"/>
          </a:p>
          <a:p>
            <a:r>
              <a:rPr lang="en-US" sz="3600" dirty="0" smtClean="0"/>
              <a:t>3. Discuss symptoms for diabetes.</a:t>
            </a:r>
          </a:p>
          <a:p>
            <a:endParaRPr lang="en-US" sz="3600" dirty="0" smtClean="0"/>
          </a:p>
          <a:p>
            <a:r>
              <a:rPr lang="en-US" sz="3600" dirty="0" smtClean="0"/>
              <a:t>4</a:t>
            </a:r>
            <a:r>
              <a:rPr lang="en-US" sz="3600" dirty="0" smtClean="0"/>
              <a:t>. Discuss </a:t>
            </a:r>
            <a:r>
              <a:rPr lang="en-US" sz="3600" dirty="0" smtClean="0"/>
              <a:t>diabetes treatment.</a:t>
            </a:r>
          </a:p>
          <a:p>
            <a:endParaRPr lang="en-US" sz="3600" dirty="0" smtClean="0"/>
          </a:p>
          <a:p>
            <a:r>
              <a:rPr lang="en-US" sz="3600" dirty="0" smtClean="0"/>
              <a:t>5</a:t>
            </a:r>
            <a:r>
              <a:rPr lang="en-US" sz="3600" dirty="0" smtClean="0"/>
              <a:t>. Discuss </a:t>
            </a:r>
            <a:r>
              <a:rPr lang="en-US" sz="3600" dirty="0" smtClean="0"/>
              <a:t>complication of diabetes.</a:t>
            </a:r>
          </a:p>
          <a:p>
            <a:endParaRPr lang="ar-LY" sz="40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24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25" y="1381125"/>
            <a:ext cx="885825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19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33324" y="294225"/>
            <a:ext cx="11579290" cy="427809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4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:</a:t>
            </a:r>
          </a:p>
          <a:p>
            <a:pPr algn="just"/>
            <a:endParaRPr lang="en-US" sz="4400" dirty="0" smtClean="0">
              <a:solidFill>
                <a:schemeClr val="accent2"/>
              </a:solidFill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Diabetes is the group of metabolic disorders sharing the common feature of hyperglycemia caused by defects in insulin secretion , insulin action , or most commonly both , and it is characterized by abnormally high of glucose in the blood.</a:t>
            </a:r>
            <a:endParaRPr lang="ar-LY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81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67952" y="93306"/>
            <a:ext cx="11821886" cy="55707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48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diabetes:</a:t>
            </a:r>
          </a:p>
          <a:p>
            <a:endParaRPr lang="en-US" sz="44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1.Type 1: is an autoimmune disease characterized by autoreactive T cell mediated destruction of insulin producing pancreatic beta cell.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2. Type 2:is combination of insulin resistance beta cell dysfunction</a:t>
            </a:r>
            <a:r>
              <a:rPr lang="en-US" sz="3600" dirty="0" smtClean="0"/>
              <a:t>.</a:t>
            </a:r>
            <a:endParaRPr lang="ar-LY" sz="36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575" y="5010150"/>
            <a:ext cx="2511539" cy="182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2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03200" y="1147715"/>
            <a:ext cx="11066106" cy="49552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</a:rPr>
              <a:t>Causes of diabetes:</a:t>
            </a:r>
          </a:p>
          <a:p>
            <a:endParaRPr lang="en-US" sz="4400" dirty="0" smtClean="0">
              <a:solidFill>
                <a:schemeClr val="accent2"/>
              </a:solidFill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1.Type</a:t>
            </a:r>
            <a:r>
              <a:rPr lang="en-US" sz="3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1:</a:t>
            </a: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scientists think is caused by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genes and environmental factor , such as 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viruses , that might trigger the disease.</a:t>
            </a:r>
            <a:endParaRPr lang="en-US" sz="4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dirty="0" smtClean="0"/>
          </a:p>
          <a:p>
            <a:endParaRPr lang="en-US" sz="3600" dirty="0"/>
          </a:p>
          <a:p>
            <a:endParaRPr lang="ar-LY" sz="3600" dirty="0"/>
          </a:p>
        </p:txBody>
      </p:sp>
    </p:spTree>
    <p:extLst>
      <p:ext uri="{BB962C8B-B14F-4D97-AF65-F5344CB8AC3E}">
        <p14:creationId xmlns:p14="http://schemas.microsoft.com/office/powerpoint/2010/main" val="279183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89988" y="1186431"/>
            <a:ext cx="11430000" cy="298543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2. Type 2: is caused by several factors , including lifestyle factors and genes: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Overweight , obesity , and physical inactivity.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Insulin resistance.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Genes and family history</a:t>
            </a:r>
            <a:r>
              <a:rPr lang="en-US" sz="4400" dirty="0" smtClean="0"/>
              <a:t>.</a:t>
            </a:r>
            <a:endParaRPr lang="ar-LY" sz="4400" dirty="0"/>
          </a:p>
        </p:txBody>
      </p:sp>
    </p:spTree>
    <p:extLst>
      <p:ext uri="{BB962C8B-B14F-4D97-AF65-F5344CB8AC3E}">
        <p14:creationId xmlns:p14="http://schemas.microsoft.com/office/powerpoint/2010/main" val="302062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298" y="270588"/>
            <a:ext cx="10851502" cy="59400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Symptoms of diabetes:</a:t>
            </a:r>
          </a:p>
          <a:p>
            <a:endParaRPr lang="en-US" sz="44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1.Increased thirst and urination.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2.Increased hunger.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3.Fatigue.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4.Blurred vision.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5.Numbness or tingling in the feet or hand.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6.Sores that do not heal .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7.Unexplained weight loss.</a:t>
            </a:r>
          </a:p>
          <a:p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492" y="0"/>
            <a:ext cx="4286250" cy="395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86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58620" y="317241"/>
            <a:ext cx="11243388" cy="61247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 of diabetes:</a:t>
            </a:r>
          </a:p>
          <a:p>
            <a:endParaRPr lang="en-US" sz="48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1.Insulin: the different ways to take it are: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Needle and syringe.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Pen.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Pump.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Inhaler.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Injection port.</a:t>
            </a:r>
          </a:p>
          <a:p>
            <a:pPr marL="857250" indent="-857250">
              <a:buFont typeface="+mj-lt"/>
              <a:buAutoNum type="romanUcPeriod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Jet injector. </a:t>
            </a:r>
          </a:p>
          <a:p>
            <a:pPr marL="857250" indent="-857250">
              <a:buFont typeface="+mj-lt"/>
              <a:buAutoNum type="romanUcPeriod"/>
            </a:pPr>
            <a:endParaRPr lang="ar-LY" sz="4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747" y="3274168"/>
            <a:ext cx="3494585" cy="285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39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واجهة">
  <a:themeElements>
    <a:clrScheme name="أزرق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8196</TotalTime>
  <Words>484</Words>
  <Application>Microsoft Office PowerPoint</Application>
  <PresentationFormat>شاشة عريضة</PresentationFormat>
  <Paragraphs>104</Paragraphs>
  <Slides>14</Slides>
  <Notes>7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20" baseType="lpstr">
      <vt:lpstr>Arial</vt:lpstr>
      <vt:lpstr>Calibri</vt:lpstr>
      <vt:lpstr>Tahoma</vt:lpstr>
      <vt:lpstr>Trebuchet MS</vt:lpstr>
      <vt:lpstr>Wingdings 3</vt:lpstr>
      <vt:lpstr>واجهة</vt:lpstr>
      <vt:lpstr> INSULIN,A WAY IS LIVE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ECS_Y</dc:creator>
  <cp:lastModifiedBy>ECS_Y</cp:lastModifiedBy>
  <cp:revision>54</cp:revision>
  <dcterms:created xsi:type="dcterms:W3CDTF">2022-04-24T01:10:45Z</dcterms:created>
  <dcterms:modified xsi:type="dcterms:W3CDTF">2022-06-04T05:08:38Z</dcterms:modified>
</cp:coreProperties>
</file>