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60" r:id="rId3"/>
    <p:sldId id="283" r:id="rId4"/>
    <p:sldId id="290" r:id="rId5"/>
    <p:sldId id="291" r:id="rId6"/>
    <p:sldId id="276" r:id="rId7"/>
    <p:sldId id="292" r:id="rId8"/>
    <p:sldId id="293" r:id="rId9"/>
    <p:sldId id="294" r:id="rId10"/>
    <p:sldId id="295" r:id="rId11"/>
    <p:sldId id="297" r:id="rId12"/>
    <p:sldId id="296" r:id="rId13"/>
  </p:sldIdLst>
  <p:sldSz cx="9144000" cy="5143500" type="screen16x9"/>
  <p:notesSz cx="6858000" cy="9144000"/>
  <p:embeddedFontLst>
    <p:embeddedFont>
      <p:font typeface="Roboto" panose="020B0604020202020204" charset="0"/>
      <p:regular r:id="rId15"/>
      <p:bold r:id="rId16"/>
      <p:italic r:id="rId17"/>
      <p:boldItalic r:id="rId18"/>
    </p:embeddedFont>
    <p:embeddedFont>
      <p:font typeface="Fira Sans" panose="020B0604020202020204" charset="0"/>
      <p:regular r:id="rId19"/>
      <p:bold r:id="rId20"/>
      <p:italic r:id="rId21"/>
      <p:boldItalic r:id="rId22"/>
    </p:embeddedFont>
    <p:embeddedFont>
      <p:font typeface="Segoe UI Black" panose="020B0A02040204020203" pitchFamily="34" charset="0"/>
      <p:bold r:id="rId23"/>
      <p:boldItalic r:id="rId24"/>
    </p:embeddedFont>
    <p:embeddedFont>
      <p:font typeface="Monotype Koufi" pitchFamily="2" charset="-78"/>
      <p:bold r:id="rId25"/>
    </p:embeddedFont>
    <p:embeddedFont>
      <p:font typeface="Arial Black" panose="020B0A04020102020204" pitchFamily="34" charset="0"/>
      <p:bold r:id="rId26"/>
    </p:embeddedFont>
    <p:embeddedFont>
      <p:font typeface="Fira Sans Extra Condensed" panose="020B060402020202020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918A21-9EF0-4BDF-B54D-93A536253A84}">
  <a:tblStyle styleId="{6E918A21-9EF0-4BDF-B54D-93A536253A8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5" autoAdjust="0"/>
    <p:restoredTop sz="94660"/>
  </p:normalViewPr>
  <p:slideViewPr>
    <p:cSldViewPr snapToGrid="0">
      <p:cViewPr varScale="1">
        <p:scale>
          <a:sx n="93" d="100"/>
          <a:sy n="93" d="100"/>
        </p:scale>
        <p:origin x="76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font" Target="fonts/font16.fnt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3397094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69694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d381938f02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d381938f02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52105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5" name="Google Shape;2575;gd47584bd77_0_19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6" name="Google Shape;2576;gd47584bd77_0_19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9324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2" name="Google Shape;1852;gd47584bd77_0_1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3" name="Google Shape;1853;gd47584bd77_0_1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4784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572004" y="1317050"/>
            <a:ext cx="41148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572000" y="3344375"/>
            <a:ext cx="4114800" cy="48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57200" y="410400"/>
            <a:ext cx="822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57200" y="1160825"/>
            <a:ext cx="8229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57200" y="410400"/>
            <a:ext cx="822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57200" y="410400"/>
            <a:ext cx="822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410400"/>
            <a:ext cx="8229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160825"/>
            <a:ext cx="8229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yoclinic.org/healthy-lifestyle/quit-smoking/in-depth/nicotine-craving/art-20045454" TargetMode="External"/><Relationship Id="rId2" Type="http://schemas.openxmlformats.org/officeDocument/2006/relationships/hyperlink" Target="https://www.paho.org/en/topics/tobacco-prevention-and-control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hyperlink" Target="https://www.medicinenet.com/what_will_happen_if_you_suddenly_stop_smoking/article.htm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5"/>
          <p:cNvSpPr txBox="1">
            <a:spLocks noGrp="1"/>
          </p:cNvSpPr>
          <p:nvPr>
            <p:ph type="ctrTitle"/>
          </p:nvPr>
        </p:nvSpPr>
        <p:spPr>
          <a:xfrm>
            <a:off x="5562833" y="1931821"/>
            <a:ext cx="3214587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600" dirty="0" smtClean="0"/>
              <a:t>Healthy Inhale </a:t>
            </a:r>
            <a:endParaRPr sz="6600" dirty="0"/>
          </a:p>
        </p:txBody>
      </p:sp>
      <p:sp>
        <p:nvSpPr>
          <p:cNvPr id="59" name="Google Shape;59;p15"/>
          <p:cNvSpPr txBox="1">
            <a:spLocks noGrp="1"/>
          </p:cNvSpPr>
          <p:nvPr>
            <p:ph type="subTitle" idx="1"/>
          </p:nvPr>
        </p:nvSpPr>
        <p:spPr>
          <a:xfrm>
            <a:off x="4828858" y="4170748"/>
            <a:ext cx="4114800" cy="65729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Mahammad</a:t>
            </a:r>
            <a:r>
              <a:rPr lang="en-U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wasfi</a:t>
            </a:r>
            <a:r>
              <a:rPr lang="en-U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Almghrbi</a:t>
            </a:r>
            <a:endParaRPr lang="en-US" sz="1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3385</a:t>
            </a:r>
            <a:endParaRPr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oogle Shape;60;p15"/>
          <p:cNvGrpSpPr/>
          <p:nvPr/>
        </p:nvGrpSpPr>
        <p:grpSpPr>
          <a:xfrm>
            <a:off x="816065" y="1796202"/>
            <a:ext cx="3434290" cy="2942238"/>
            <a:chOff x="589950" y="774325"/>
            <a:chExt cx="3768106" cy="3732051"/>
          </a:xfrm>
        </p:grpSpPr>
        <p:sp>
          <p:nvSpPr>
            <p:cNvPr id="61" name="Google Shape;61;p15"/>
            <p:cNvSpPr/>
            <p:nvPr/>
          </p:nvSpPr>
          <p:spPr>
            <a:xfrm>
              <a:off x="637029" y="774325"/>
              <a:ext cx="3721027" cy="3721027"/>
            </a:xfrm>
            <a:custGeom>
              <a:avLst/>
              <a:gdLst/>
              <a:ahLst/>
              <a:cxnLst/>
              <a:rect l="l" t="t" r="r" b="b"/>
              <a:pathLst>
                <a:path w="36436" h="36436" extrusionOk="0">
                  <a:moveTo>
                    <a:pt x="18218" y="3072"/>
                  </a:moveTo>
                  <a:lnTo>
                    <a:pt x="19004" y="3084"/>
                  </a:lnTo>
                  <a:lnTo>
                    <a:pt x="20528" y="3239"/>
                  </a:lnTo>
                  <a:lnTo>
                    <a:pt x="22004" y="3537"/>
                  </a:lnTo>
                  <a:lnTo>
                    <a:pt x="23433" y="3977"/>
                  </a:lnTo>
                  <a:lnTo>
                    <a:pt x="24790" y="4561"/>
                  </a:lnTo>
                  <a:lnTo>
                    <a:pt x="26076" y="5251"/>
                  </a:lnTo>
                  <a:lnTo>
                    <a:pt x="27291" y="6073"/>
                  </a:lnTo>
                  <a:lnTo>
                    <a:pt x="28410" y="7002"/>
                  </a:lnTo>
                  <a:lnTo>
                    <a:pt x="29434" y="8026"/>
                  </a:lnTo>
                  <a:lnTo>
                    <a:pt x="30363" y="9145"/>
                  </a:lnTo>
                  <a:lnTo>
                    <a:pt x="31184" y="10359"/>
                  </a:lnTo>
                  <a:lnTo>
                    <a:pt x="31887" y="11645"/>
                  </a:lnTo>
                  <a:lnTo>
                    <a:pt x="32458" y="13003"/>
                  </a:lnTo>
                  <a:lnTo>
                    <a:pt x="32899" y="14431"/>
                  </a:lnTo>
                  <a:lnTo>
                    <a:pt x="33208" y="15908"/>
                  </a:lnTo>
                  <a:lnTo>
                    <a:pt x="33363" y="17432"/>
                  </a:lnTo>
                  <a:lnTo>
                    <a:pt x="33375" y="18218"/>
                  </a:lnTo>
                  <a:lnTo>
                    <a:pt x="33363" y="19004"/>
                  </a:lnTo>
                  <a:lnTo>
                    <a:pt x="33208" y="20528"/>
                  </a:lnTo>
                  <a:lnTo>
                    <a:pt x="32899" y="22004"/>
                  </a:lnTo>
                  <a:lnTo>
                    <a:pt x="32458" y="23433"/>
                  </a:lnTo>
                  <a:lnTo>
                    <a:pt x="31887" y="24790"/>
                  </a:lnTo>
                  <a:lnTo>
                    <a:pt x="31184" y="26076"/>
                  </a:lnTo>
                  <a:lnTo>
                    <a:pt x="30363" y="27291"/>
                  </a:lnTo>
                  <a:lnTo>
                    <a:pt x="29434" y="28410"/>
                  </a:lnTo>
                  <a:lnTo>
                    <a:pt x="28410" y="29434"/>
                  </a:lnTo>
                  <a:lnTo>
                    <a:pt x="27291" y="30363"/>
                  </a:lnTo>
                  <a:lnTo>
                    <a:pt x="26076" y="31184"/>
                  </a:lnTo>
                  <a:lnTo>
                    <a:pt x="24790" y="31875"/>
                  </a:lnTo>
                  <a:lnTo>
                    <a:pt x="23433" y="32458"/>
                  </a:lnTo>
                  <a:lnTo>
                    <a:pt x="22004" y="32899"/>
                  </a:lnTo>
                  <a:lnTo>
                    <a:pt x="20528" y="33196"/>
                  </a:lnTo>
                  <a:lnTo>
                    <a:pt x="19004" y="33351"/>
                  </a:lnTo>
                  <a:lnTo>
                    <a:pt x="18218" y="33375"/>
                  </a:lnTo>
                  <a:lnTo>
                    <a:pt x="17444" y="33351"/>
                  </a:lnTo>
                  <a:lnTo>
                    <a:pt x="15908" y="33196"/>
                  </a:lnTo>
                  <a:lnTo>
                    <a:pt x="14432" y="32899"/>
                  </a:lnTo>
                  <a:lnTo>
                    <a:pt x="13015" y="32458"/>
                  </a:lnTo>
                  <a:lnTo>
                    <a:pt x="11645" y="31875"/>
                  </a:lnTo>
                  <a:lnTo>
                    <a:pt x="10359" y="31184"/>
                  </a:lnTo>
                  <a:lnTo>
                    <a:pt x="9157" y="30363"/>
                  </a:lnTo>
                  <a:lnTo>
                    <a:pt x="8026" y="29434"/>
                  </a:lnTo>
                  <a:lnTo>
                    <a:pt x="7002" y="28410"/>
                  </a:lnTo>
                  <a:lnTo>
                    <a:pt x="6073" y="27291"/>
                  </a:lnTo>
                  <a:lnTo>
                    <a:pt x="5263" y="26076"/>
                  </a:lnTo>
                  <a:lnTo>
                    <a:pt x="4561" y="24790"/>
                  </a:lnTo>
                  <a:lnTo>
                    <a:pt x="3989" y="23433"/>
                  </a:lnTo>
                  <a:lnTo>
                    <a:pt x="3537" y="22004"/>
                  </a:lnTo>
                  <a:lnTo>
                    <a:pt x="3239" y="20528"/>
                  </a:lnTo>
                  <a:lnTo>
                    <a:pt x="3084" y="19004"/>
                  </a:lnTo>
                  <a:lnTo>
                    <a:pt x="3072" y="18218"/>
                  </a:lnTo>
                  <a:lnTo>
                    <a:pt x="3084" y="17432"/>
                  </a:lnTo>
                  <a:lnTo>
                    <a:pt x="3239" y="15908"/>
                  </a:lnTo>
                  <a:lnTo>
                    <a:pt x="3537" y="14431"/>
                  </a:lnTo>
                  <a:lnTo>
                    <a:pt x="3989" y="13003"/>
                  </a:lnTo>
                  <a:lnTo>
                    <a:pt x="4561" y="11645"/>
                  </a:lnTo>
                  <a:lnTo>
                    <a:pt x="5263" y="10359"/>
                  </a:lnTo>
                  <a:lnTo>
                    <a:pt x="6073" y="9145"/>
                  </a:lnTo>
                  <a:lnTo>
                    <a:pt x="7002" y="8026"/>
                  </a:lnTo>
                  <a:lnTo>
                    <a:pt x="8026" y="7002"/>
                  </a:lnTo>
                  <a:lnTo>
                    <a:pt x="9157" y="6073"/>
                  </a:lnTo>
                  <a:lnTo>
                    <a:pt x="10359" y="5251"/>
                  </a:lnTo>
                  <a:lnTo>
                    <a:pt x="11645" y="4561"/>
                  </a:lnTo>
                  <a:lnTo>
                    <a:pt x="13015" y="3977"/>
                  </a:lnTo>
                  <a:lnTo>
                    <a:pt x="14432" y="3537"/>
                  </a:lnTo>
                  <a:lnTo>
                    <a:pt x="15908" y="3239"/>
                  </a:lnTo>
                  <a:lnTo>
                    <a:pt x="17444" y="3084"/>
                  </a:lnTo>
                  <a:lnTo>
                    <a:pt x="18218" y="3072"/>
                  </a:lnTo>
                  <a:close/>
                  <a:moveTo>
                    <a:pt x="18218" y="0"/>
                  </a:moveTo>
                  <a:lnTo>
                    <a:pt x="17277" y="12"/>
                  </a:lnTo>
                  <a:lnTo>
                    <a:pt x="15444" y="203"/>
                  </a:lnTo>
                  <a:lnTo>
                    <a:pt x="13669" y="572"/>
                  </a:lnTo>
                  <a:lnTo>
                    <a:pt x="11955" y="1096"/>
                  </a:lnTo>
                  <a:lnTo>
                    <a:pt x="10324" y="1786"/>
                  </a:lnTo>
                  <a:lnTo>
                    <a:pt x="8776" y="2632"/>
                  </a:lnTo>
                  <a:lnTo>
                    <a:pt x="7311" y="3608"/>
                  </a:lnTo>
                  <a:lnTo>
                    <a:pt x="5966" y="4727"/>
                  </a:lnTo>
                  <a:lnTo>
                    <a:pt x="4728" y="5966"/>
                  </a:lnTo>
                  <a:lnTo>
                    <a:pt x="3620" y="7311"/>
                  </a:lnTo>
                  <a:lnTo>
                    <a:pt x="2632" y="8764"/>
                  </a:lnTo>
                  <a:lnTo>
                    <a:pt x="1798" y="10312"/>
                  </a:lnTo>
                  <a:lnTo>
                    <a:pt x="1108" y="11955"/>
                  </a:lnTo>
                  <a:lnTo>
                    <a:pt x="572" y="13657"/>
                  </a:lnTo>
                  <a:lnTo>
                    <a:pt x="203" y="15443"/>
                  </a:lnTo>
                  <a:lnTo>
                    <a:pt x="24" y="17277"/>
                  </a:lnTo>
                  <a:lnTo>
                    <a:pt x="1" y="18218"/>
                  </a:lnTo>
                  <a:lnTo>
                    <a:pt x="24" y="19158"/>
                  </a:lnTo>
                  <a:lnTo>
                    <a:pt x="203" y="20992"/>
                  </a:lnTo>
                  <a:lnTo>
                    <a:pt x="572" y="22778"/>
                  </a:lnTo>
                  <a:lnTo>
                    <a:pt x="1108" y="24481"/>
                  </a:lnTo>
                  <a:lnTo>
                    <a:pt x="1798" y="26124"/>
                  </a:lnTo>
                  <a:lnTo>
                    <a:pt x="2632" y="27672"/>
                  </a:lnTo>
                  <a:lnTo>
                    <a:pt x="3620" y="29124"/>
                  </a:lnTo>
                  <a:lnTo>
                    <a:pt x="4728" y="30470"/>
                  </a:lnTo>
                  <a:lnTo>
                    <a:pt x="5966" y="31708"/>
                  </a:lnTo>
                  <a:lnTo>
                    <a:pt x="7311" y="32827"/>
                  </a:lnTo>
                  <a:lnTo>
                    <a:pt x="8776" y="33804"/>
                  </a:lnTo>
                  <a:lnTo>
                    <a:pt x="10324" y="34649"/>
                  </a:lnTo>
                  <a:lnTo>
                    <a:pt x="11955" y="35340"/>
                  </a:lnTo>
                  <a:lnTo>
                    <a:pt x="13669" y="35864"/>
                  </a:lnTo>
                  <a:lnTo>
                    <a:pt x="15444" y="36233"/>
                  </a:lnTo>
                  <a:lnTo>
                    <a:pt x="17277" y="36423"/>
                  </a:lnTo>
                  <a:lnTo>
                    <a:pt x="18218" y="36435"/>
                  </a:lnTo>
                  <a:lnTo>
                    <a:pt x="19158" y="36423"/>
                  </a:lnTo>
                  <a:lnTo>
                    <a:pt x="20992" y="36233"/>
                  </a:lnTo>
                  <a:lnTo>
                    <a:pt x="22778" y="35864"/>
                  </a:lnTo>
                  <a:lnTo>
                    <a:pt x="24493" y="35340"/>
                  </a:lnTo>
                  <a:lnTo>
                    <a:pt x="26124" y="34649"/>
                  </a:lnTo>
                  <a:lnTo>
                    <a:pt x="27672" y="33804"/>
                  </a:lnTo>
                  <a:lnTo>
                    <a:pt x="29124" y="32827"/>
                  </a:lnTo>
                  <a:lnTo>
                    <a:pt x="30470" y="31708"/>
                  </a:lnTo>
                  <a:lnTo>
                    <a:pt x="31708" y="30470"/>
                  </a:lnTo>
                  <a:lnTo>
                    <a:pt x="32827" y="29124"/>
                  </a:lnTo>
                  <a:lnTo>
                    <a:pt x="33804" y="27672"/>
                  </a:lnTo>
                  <a:lnTo>
                    <a:pt x="34649" y="26124"/>
                  </a:lnTo>
                  <a:lnTo>
                    <a:pt x="35340" y="24481"/>
                  </a:lnTo>
                  <a:lnTo>
                    <a:pt x="35876" y="22778"/>
                  </a:lnTo>
                  <a:lnTo>
                    <a:pt x="36233" y="20992"/>
                  </a:lnTo>
                  <a:lnTo>
                    <a:pt x="36423" y="19158"/>
                  </a:lnTo>
                  <a:lnTo>
                    <a:pt x="36435" y="18218"/>
                  </a:lnTo>
                  <a:lnTo>
                    <a:pt x="36423" y="17277"/>
                  </a:lnTo>
                  <a:lnTo>
                    <a:pt x="36233" y="15443"/>
                  </a:lnTo>
                  <a:lnTo>
                    <a:pt x="35876" y="13657"/>
                  </a:lnTo>
                  <a:lnTo>
                    <a:pt x="35340" y="11955"/>
                  </a:lnTo>
                  <a:lnTo>
                    <a:pt x="34649" y="10312"/>
                  </a:lnTo>
                  <a:lnTo>
                    <a:pt x="33804" y="8764"/>
                  </a:lnTo>
                  <a:lnTo>
                    <a:pt x="32827" y="7311"/>
                  </a:lnTo>
                  <a:lnTo>
                    <a:pt x="31708" y="5966"/>
                  </a:lnTo>
                  <a:lnTo>
                    <a:pt x="30470" y="4727"/>
                  </a:lnTo>
                  <a:lnTo>
                    <a:pt x="29124" y="3608"/>
                  </a:lnTo>
                  <a:lnTo>
                    <a:pt x="27672" y="2632"/>
                  </a:lnTo>
                  <a:lnTo>
                    <a:pt x="26124" y="1786"/>
                  </a:lnTo>
                  <a:lnTo>
                    <a:pt x="24493" y="1096"/>
                  </a:lnTo>
                  <a:lnTo>
                    <a:pt x="22778" y="572"/>
                  </a:lnTo>
                  <a:lnTo>
                    <a:pt x="20992" y="203"/>
                  </a:lnTo>
                  <a:lnTo>
                    <a:pt x="19158" y="12"/>
                  </a:lnTo>
                  <a:lnTo>
                    <a:pt x="1821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5"/>
            <p:cNvSpPr/>
            <p:nvPr/>
          </p:nvSpPr>
          <p:spPr>
            <a:xfrm>
              <a:off x="1632338" y="983272"/>
              <a:ext cx="2480718" cy="2479799"/>
            </a:xfrm>
            <a:custGeom>
              <a:avLst/>
              <a:gdLst/>
              <a:ahLst/>
              <a:cxnLst/>
              <a:rect l="l" t="t" r="r" b="b"/>
              <a:pathLst>
                <a:path w="24291" h="24282" extrusionOk="0">
                  <a:moveTo>
                    <a:pt x="20879" y="1"/>
                  </a:moveTo>
                  <a:lnTo>
                    <a:pt x="1" y="20870"/>
                  </a:lnTo>
                  <a:lnTo>
                    <a:pt x="3412" y="24281"/>
                  </a:lnTo>
                  <a:lnTo>
                    <a:pt x="24290" y="3412"/>
                  </a:lnTo>
                  <a:lnTo>
                    <a:pt x="2087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5"/>
            <p:cNvSpPr/>
            <p:nvPr/>
          </p:nvSpPr>
          <p:spPr>
            <a:xfrm>
              <a:off x="1683503" y="903454"/>
              <a:ext cx="2480718" cy="2479800"/>
            </a:xfrm>
            <a:custGeom>
              <a:avLst/>
              <a:gdLst/>
              <a:ahLst/>
              <a:cxnLst/>
              <a:rect l="l" t="t" r="r" b="b"/>
              <a:pathLst>
                <a:path w="24291" h="24282" extrusionOk="0">
                  <a:moveTo>
                    <a:pt x="20879" y="1"/>
                  </a:moveTo>
                  <a:lnTo>
                    <a:pt x="1" y="20870"/>
                  </a:lnTo>
                  <a:lnTo>
                    <a:pt x="3412" y="24281"/>
                  </a:lnTo>
                  <a:lnTo>
                    <a:pt x="24290" y="3412"/>
                  </a:lnTo>
                  <a:lnTo>
                    <a:pt x="20879" y="1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5"/>
            <p:cNvSpPr/>
            <p:nvPr/>
          </p:nvSpPr>
          <p:spPr>
            <a:xfrm>
              <a:off x="3764500" y="886662"/>
              <a:ext cx="445163" cy="445163"/>
            </a:xfrm>
            <a:custGeom>
              <a:avLst/>
              <a:gdLst/>
              <a:ahLst/>
              <a:cxnLst/>
              <a:rect l="l" t="t" r="r" b="b"/>
              <a:pathLst>
                <a:path w="4359" h="4359" extrusionOk="0">
                  <a:moveTo>
                    <a:pt x="956" y="0"/>
                  </a:moveTo>
                  <a:lnTo>
                    <a:pt x="903" y="36"/>
                  </a:lnTo>
                  <a:lnTo>
                    <a:pt x="1" y="947"/>
                  </a:lnTo>
                  <a:lnTo>
                    <a:pt x="3412" y="4358"/>
                  </a:lnTo>
                  <a:lnTo>
                    <a:pt x="4314" y="3447"/>
                  </a:lnTo>
                  <a:lnTo>
                    <a:pt x="4359" y="3394"/>
                  </a:lnTo>
                  <a:lnTo>
                    <a:pt x="4359" y="3269"/>
                  </a:lnTo>
                  <a:lnTo>
                    <a:pt x="4314" y="3215"/>
                  </a:lnTo>
                  <a:lnTo>
                    <a:pt x="1144" y="36"/>
                  </a:lnTo>
                  <a:lnTo>
                    <a:pt x="109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5"/>
            <p:cNvSpPr/>
            <p:nvPr/>
          </p:nvSpPr>
          <p:spPr>
            <a:xfrm>
              <a:off x="3764500" y="940482"/>
              <a:ext cx="391343" cy="391343"/>
            </a:xfrm>
            <a:custGeom>
              <a:avLst/>
              <a:gdLst/>
              <a:ahLst/>
              <a:cxnLst/>
              <a:rect l="l" t="t" r="r" b="b"/>
              <a:pathLst>
                <a:path w="3832" h="3832" extrusionOk="0">
                  <a:moveTo>
                    <a:pt x="421" y="0"/>
                  </a:moveTo>
                  <a:lnTo>
                    <a:pt x="1" y="420"/>
                  </a:lnTo>
                  <a:lnTo>
                    <a:pt x="3412" y="3831"/>
                  </a:lnTo>
                  <a:lnTo>
                    <a:pt x="3832" y="3411"/>
                  </a:lnTo>
                  <a:lnTo>
                    <a:pt x="42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5"/>
            <p:cNvSpPr/>
            <p:nvPr/>
          </p:nvSpPr>
          <p:spPr>
            <a:xfrm>
              <a:off x="589950" y="4141483"/>
              <a:ext cx="364893" cy="364893"/>
            </a:xfrm>
            <a:custGeom>
              <a:avLst/>
              <a:gdLst/>
              <a:ahLst/>
              <a:cxnLst/>
              <a:rect l="l" t="t" r="r" b="b"/>
              <a:pathLst>
                <a:path w="3573" h="3573" extrusionOk="0">
                  <a:moveTo>
                    <a:pt x="313" y="0"/>
                  </a:moveTo>
                  <a:lnTo>
                    <a:pt x="135" y="27"/>
                  </a:lnTo>
                  <a:lnTo>
                    <a:pt x="81" y="81"/>
                  </a:lnTo>
                  <a:lnTo>
                    <a:pt x="27" y="134"/>
                  </a:lnTo>
                  <a:lnTo>
                    <a:pt x="1" y="313"/>
                  </a:lnTo>
                  <a:lnTo>
                    <a:pt x="36" y="536"/>
                  </a:lnTo>
                  <a:lnTo>
                    <a:pt x="135" y="795"/>
                  </a:lnTo>
                  <a:lnTo>
                    <a:pt x="394" y="1259"/>
                  </a:lnTo>
                  <a:lnTo>
                    <a:pt x="920" y="1956"/>
                  </a:lnTo>
                  <a:lnTo>
                    <a:pt x="1260" y="2304"/>
                  </a:lnTo>
                  <a:lnTo>
                    <a:pt x="1617" y="2644"/>
                  </a:lnTo>
                  <a:lnTo>
                    <a:pt x="2313" y="3179"/>
                  </a:lnTo>
                  <a:lnTo>
                    <a:pt x="2769" y="3438"/>
                  </a:lnTo>
                  <a:lnTo>
                    <a:pt x="3037" y="3537"/>
                  </a:lnTo>
                  <a:lnTo>
                    <a:pt x="3260" y="3572"/>
                  </a:lnTo>
                  <a:lnTo>
                    <a:pt x="3430" y="3537"/>
                  </a:lnTo>
                  <a:lnTo>
                    <a:pt x="3492" y="3492"/>
                  </a:lnTo>
                  <a:lnTo>
                    <a:pt x="3537" y="3429"/>
                  </a:lnTo>
                  <a:lnTo>
                    <a:pt x="3573" y="3260"/>
                  </a:lnTo>
                  <a:lnTo>
                    <a:pt x="3537" y="3036"/>
                  </a:lnTo>
                  <a:lnTo>
                    <a:pt x="3439" y="2769"/>
                  </a:lnTo>
                  <a:lnTo>
                    <a:pt x="3180" y="2313"/>
                  </a:lnTo>
                  <a:lnTo>
                    <a:pt x="2644" y="1617"/>
                  </a:lnTo>
                  <a:lnTo>
                    <a:pt x="2305" y="1259"/>
                  </a:lnTo>
                  <a:lnTo>
                    <a:pt x="1956" y="920"/>
                  </a:lnTo>
                  <a:lnTo>
                    <a:pt x="1260" y="393"/>
                  </a:lnTo>
                  <a:lnTo>
                    <a:pt x="795" y="134"/>
                  </a:lnTo>
                  <a:lnTo>
                    <a:pt x="536" y="36"/>
                  </a:lnTo>
                  <a:lnTo>
                    <a:pt x="31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5"/>
            <p:cNvSpPr/>
            <p:nvPr/>
          </p:nvSpPr>
          <p:spPr>
            <a:xfrm>
              <a:off x="944732" y="4496265"/>
              <a:ext cx="2859" cy="2757"/>
            </a:xfrm>
            <a:custGeom>
              <a:avLst/>
              <a:gdLst/>
              <a:ahLst/>
              <a:cxnLst/>
              <a:rect l="l" t="t" r="r" b="b"/>
              <a:pathLst>
                <a:path w="28" h="27" extrusionOk="0">
                  <a:moveTo>
                    <a:pt x="27" y="0"/>
                  </a:moveTo>
                  <a:lnTo>
                    <a:pt x="0" y="27"/>
                  </a:lnTo>
                  <a:lnTo>
                    <a:pt x="9" y="27"/>
                  </a:lnTo>
                  <a:lnTo>
                    <a:pt x="18" y="18"/>
                  </a:lnTo>
                  <a:lnTo>
                    <a:pt x="27" y="9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9D6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5"/>
            <p:cNvSpPr/>
            <p:nvPr/>
          </p:nvSpPr>
          <p:spPr>
            <a:xfrm>
              <a:off x="596384" y="4149653"/>
              <a:ext cx="1838" cy="1021"/>
            </a:xfrm>
            <a:custGeom>
              <a:avLst/>
              <a:gdLst/>
              <a:ahLst/>
              <a:cxnLst/>
              <a:rect l="l" t="t" r="r" b="b"/>
              <a:pathLst>
                <a:path w="18" h="10" extrusionOk="0">
                  <a:moveTo>
                    <a:pt x="9" y="1"/>
                  </a:moveTo>
                  <a:lnTo>
                    <a:pt x="0" y="10"/>
                  </a:lnTo>
                  <a:lnTo>
                    <a:pt x="0" y="10"/>
                  </a:lnTo>
                  <a:lnTo>
                    <a:pt x="18" y="1"/>
                  </a:lnTo>
                  <a:close/>
                </a:path>
              </a:pathLst>
            </a:custGeom>
            <a:solidFill>
              <a:srgbClr val="FE8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5"/>
            <p:cNvSpPr/>
            <p:nvPr/>
          </p:nvSpPr>
          <p:spPr>
            <a:xfrm>
              <a:off x="598120" y="3105427"/>
              <a:ext cx="1391862" cy="1390840"/>
            </a:xfrm>
            <a:custGeom>
              <a:avLst/>
              <a:gdLst/>
              <a:ahLst/>
              <a:cxnLst/>
              <a:rect l="l" t="t" r="r" b="b"/>
              <a:pathLst>
                <a:path w="13629" h="13619" extrusionOk="0">
                  <a:moveTo>
                    <a:pt x="10369" y="1"/>
                  </a:moveTo>
                  <a:lnTo>
                    <a:pt x="10199" y="37"/>
                  </a:lnTo>
                  <a:lnTo>
                    <a:pt x="10136" y="81"/>
                  </a:lnTo>
                  <a:lnTo>
                    <a:pt x="10136" y="90"/>
                  </a:lnTo>
                  <a:lnTo>
                    <a:pt x="10128" y="90"/>
                  </a:lnTo>
                  <a:lnTo>
                    <a:pt x="1" y="10226"/>
                  </a:lnTo>
                  <a:lnTo>
                    <a:pt x="55" y="10172"/>
                  </a:lnTo>
                  <a:lnTo>
                    <a:pt x="233" y="10145"/>
                  </a:lnTo>
                  <a:lnTo>
                    <a:pt x="456" y="10181"/>
                  </a:lnTo>
                  <a:lnTo>
                    <a:pt x="715" y="10279"/>
                  </a:lnTo>
                  <a:lnTo>
                    <a:pt x="1180" y="10538"/>
                  </a:lnTo>
                  <a:lnTo>
                    <a:pt x="1876" y="11065"/>
                  </a:lnTo>
                  <a:lnTo>
                    <a:pt x="2225" y="11404"/>
                  </a:lnTo>
                  <a:lnTo>
                    <a:pt x="2564" y="11753"/>
                  </a:lnTo>
                  <a:lnTo>
                    <a:pt x="3091" y="12440"/>
                  </a:lnTo>
                  <a:lnTo>
                    <a:pt x="3350" y="12896"/>
                  </a:lnTo>
                  <a:lnTo>
                    <a:pt x="3448" y="13164"/>
                  </a:lnTo>
                  <a:lnTo>
                    <a:pt x="3493" y="13387"/>
                  </a:lnTo>
                  <a:lnTo>
                    <a:pt x="3466" y="13556"/>
                  </a:lnTo>
                  <a:lnTo>
                    <a:pt x="3421" y="13619"/>
                  </a:lnTo>
                  <a:lnTo>
                    <a:pt x="3421" y="13619"/>
                  </a:lnTo>
                  <a:lnTo>
                    <a:pt x="13539" y="3501"/>
                  </a:lnTo>
                  <a:lnTo>
                    <a:pt x="13548" y="3501"/>
                  </a:lnTo>
                  <a:lnTo>
                    <a:pt x="13548" y="3492"/>
                  </a:lnTo>
                  <a:lnTo>
                    <a:pt x="13601" y="3439"/>
                  </a:lnTo>
                  <a:lnTo>
                    <a:pt x="13628" y="3269"/>
                  </a:lnTo>
                  <a:lnTo>
                    <a:pt x="13592" y="3046"/>
                  </a:lnTo>
                  <a:lnTo>
                    <a:pt x="13494" y="2778"/>
                  </a:lnTo>
                  <a:lnTo>
                    <a:pt x="13235" y="2314"/>
                  </a:lnTo>
                  <a:lnTo>
                    <a:pt x="12708" y="1626"/>
                  </a:lnTo>
                  <a:lnTo>
                    <a:pt x="12369" y="1269"/>
                  </a:lnTo>
                  <a:lnTo>
                    <a:pt x="12012" y="930"/>
                  </a:lnTo>
                  <a:lnTo>
                    <a:pt x="11315" y="394"/>
                  </a:lnTo>
                  <a:lnTo>
                    <a:pt x="10860" y="144"/>
                  </a:lnTo>
                  <a:lnTo>
                    <a:pt x="10592" y="37"/>
                  </a:lnTo>
                  <a:lnTo>
                    <a:pt x="1036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5"/>
            <p:cNvSpPr/>
            <p:nvPr/>
          </p:nvSpPr>
          <p:spPr>
            <a:xfrm>
              <a:off x="1662465" y="3123707"/>
              <a:ext cx="42892" cy="39318"/>
            </a:xfrm>
            <a:custGeom>
              <a:avLst/>
              <a:gdLst/>
              <a:ahLst/>
              <a:cxnLst/>
              <a:rect l="l" t="t" r="r" b="b"/>
              <a:pathLst>
                <a:path w="420" h="385" extrusionOk="0">
                  <a:moveTo>
                    <a:pt x="161" y="0"/>
                  </a:moveTo>
                  <a:lnTo>
                    <a:pt x="63" y="9"/>
                  </a:lnTo>
                  <a:lnTo>
                    <a:pt x="45" y="63"/>
                  </a:lnTo>
                  <a:lnTo>
                    <a:pt x="36" y="170"/>
                  </a:lnTo>
                  <a:lnTo>
                    <a:pt x="0" y="197"/>
                  </a:lnTo>
                  <a:lnTo>
                    <a:pt x="27" y="259"/>
                  </a:lnTo>
                  <a:lnTo>
                    <a:pt x="116" y="286"/>
                  </a:lnTo>
                  <a:lnTo>
                    <a:pt x="152" y="331"/>
                  </a:lnTo>
                  <a:lnTo>
                    <a:pt x="161" y="384"/>
                  </a:lnTo>
                  <a:lnTo>
                    <a:pt x="295" y="349"/>
                  </a:lnTo>
                  <a:lnTo>
                    <a:pt x="420" y="313"/>
                  </a:lnTo>
                  <a:lnTo>
                    <a:pt x="420" y="233"/>
                  </a:lnTo>
                  <a:lnTo>
                    <a:pt x="384" y="99"/>
                  </a:lnTo>
                  <a:lnTo>
                    <a:pt x="295" y="18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5"/>
            <p:cNvSpPr/>
            <p:nvPr/>
          </p:nvSpPr>
          <p:spPr>
            <a:xfrm>
              <a:off x="1873148" y="3282409"/>
              <a:ext cx="25633" cy="24714"/>
            </a:xfrm>
            <a:custGeom>
              <a:avLst/>
              <a:gdLst/>
              <a:ahLst/>
              <a:cxnLst/>
              <a:rect l="l" t="t" r="r" b="b"/>
              <a:pathLst>
                <a:path w="251" h="242" extrusionOk="0">
                  <a:moveTo>
                    <a:pt x="116" y="0"/>
                  </a:moveTo>
                  <a:lnTo>
                    <a:pt x="63" y="27"/>
                  </a:lnTo>
                  <a:lnTo>
                    <a:pt x="0" y="54"/>
                  </a:lnTo>
                  <a:lnTo>
                    <a:pt x="18" y="98"/>
                  </a:lnTo>
                  <a:lnTo>
                    <a:pt x="45" y="116"/>
                  </a:lnTo>
                  <a:lnTo>
                    <a:pt x="18" y="152"/>
                  </a:lnTo>
                  <a:lnTo>
                    <a:pt x="27" y="188"/>
                  </a:lnTo>
                  <a:lnTo>
                    <a:pt x="116" y="241"/>
                  </a:lnTo>
                  <a:lnTo>
                    <a:pt x="197" y="241"/>
                  </a:lnTo>
                  <a:lnTo>
                    <a:pt x="232" y="206"/>
                  </a:lnTo>
                  <a:lnTo>
                    <a:pt x="250" y="116"/>
                  </a:lnTo>
                  <a:lnTo>
                    <a:pt x="241" y="72"/>
                  </a:lnTo>
                  <a:lnTo>
                    <a:pt x="197" y="45"/>
                  </a:lnTo>
                  <a:lnTo>
                    <a:pt x="152" y="27"/>
                  </a:lnTo>
                  <a:lnTo>
                    <a:pt x="143" y="36"/>
                  </a:lnTo>
                  <a:lnTo>
                    <a:pt x="125" y="36"/>
                  </a:lnTo>
                  <a:lnTo>
                    <a:pt x="125" y="18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5"/>
            <p:cNvSpPr/>
            <p:nvPr/>
          </p:nvSpPr>
          <p:spPr>
            <a:xfrm>
              <a:off x="1225575" y="4145057"/>
              <a:ext cx="20221" cy="22978"/>
            </a:xfrm>
            <a:custGeom>
              <a:avLst/>
              <a:gdLst/>
              <a:ahLst/>
              <a:cxnLst/>
              <a:rect l="l" t="t" r="r" b="b"/>
              <a:pathLst>
                <a:path w="198" h="225" extrusionOk="0">
                  <a:moveTo>
                    <a:pt x="188" y="1"/>
                  </a:moveTo>
                  <a:lnTo>
                    <a:pt x="1" y="180"/>
                  </a:lnTo>
                  <a:lnTo>
                    <a:pt x="1" y="197"/>
                  </a:lnTo>
                  <a:lnTo>
                    <a:pt x="28" y="197"/>
                  </a:lnTo>
                  <a:lnTo>
                    <a:pt x="10" y="224"/>
                  </a:lnTo>
                  <a:lnTo>
                    <a:pt x="197" y="46"/>
                  </a:lnTo>
                  <a:lnTo>
                    <a:pt x="18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5"/>
            <p:cNvSpPr/>
            <p:nvPr/>
          </p:nvSpPr>
          <p:spPr>
            <a:xfrm>
              <a:off x="1051452" y="4225327"/>
              <a:ext cx="41973" cy="33906"/>
            </a:xfrm>
            <a:custGeom>
              <a:avLst/>
              <a:gdLst/>
              <a:ahLst/>
              <a:cxnLst/>
              <a:rect l="l" t="t" r="r" b="b"/>
              <a:pathLst>
                <a:path w="411" h="332" extrusionOk="0">
                  <a:moveTo>
                    <a:pt x="89" y="1"/>
                  </a:moveTo>
                  <a:lnTo>
                    <a:pt x="0" y="63"/>
                  </a:lnTo>
                  <a:lnTo>
                    <a:pt x="18" y="153"/>
                  </a:lnTo>
                  <a:lnTo>
                    <a:pt x="72" y="278"/>
                  </a:lnTo>
                  <a:lnTo>
                    <a:pt x="170" y="331"/>
                  </a:lnTo>
                  <a:lnTo>
                    <a:pt x="322" y="331"/>
                  </a:lnTo>
                  <a:lnTo>
                    <a:pt x="411" y="296"/>
                  </a:lnTo>
                  <a:lnTo>
                    <a:pt x="411" y="233"/>
                  </a:lnTo>
                  <a:lnTo>
                    <a:pt x="357" y="99"/>
                  </a:lnTo>
                  <a:lnTo>
                    <a:pt x="241" y="10"/>
                  </a:lnTo>
                  <a:lnTo>
                    <a:pt x="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5"/>
            <p:cNvSpPr/>
            <p:nvPr/>
          </p:nvSpPr>
          <p:spPr>
            <a:xfrm>
              <a:off x="881823" y="4303759"/>
              <a:ext cx="47488" cy="39318"/>
            </a:xfrm>
            <a:custGeom>
              <a:avLst/>
              <a:gdLst/>
              <a:ahLst/>
              <a:cxnLst/>
              <a:rect l="l" t="t" r="r" b="b"/>
              <a:pathLst>
                <a:path w="465" h="385" extrusionOk="0">
                  <a:moveTo>
                    <a:pt x="420" y="1"/>
                  </a:moveTo>
                  <a:lnTo>
                    <a:pt x="340" y="45"/>
                  </a:lnTo>
                  <a:lnTo>
                    <a:pt x="268" y="81"/>
                  </a:lnTo>
                  <a:lnTo>
                    <a:pt x="152" y="81"/>
                  </a:lnTo>
                  <a:lnTo>
                    <a:pt x="45" y="197"/>
                  </a:lnTo>
                  <a:lnTo>
                    <a:pt x="18" y="287"/>
                  </a:lnTo>
                  <a:lnTo>
                    <a:pt x="0" y="287"/>
                  </a:lnTo>
                  <a:lnTo>
                    <a:pt x="36" y="340"/>
                  </a:lnTo>
                  <a:lnTo>
                    <a:pt x="81" y="385"/>
                  </a:lnTo>
                  <a:lnTo>
                    <a:pt x="81" y="376"/>
                  </a:lnTo>
                  <a:lnTo>
                    <a:pt x="107" y="376"/>
                  </a:lnTo>
                  <a:lnTo>
                    <a:pt x="143" y="367"/>
                  </a:lnTo>
                  <a:lnTo>
                    <a:pt x="188" y="385"/>
                  </a:lnTo>
                  <a:lnTo>
                    <a:pt x="295" y="349"/>
                  </a:lnTo>
                  <a:lnTo>
                    <a:pt x="402" y="260"/>
                  </a:lnTo>
                  <a:lnTo>
                    <a:pt x="465" y="144"/>
                  </a:lnTo>
                  <a:lnTo>
                    <a:pt x="465" y="90"/>
                  </a:lnTo>
                  <a:lnTo>
                    <a:pt x="429" y="108"/>
                  </a:lnTo>
                  <a:lnTo>
                    <a:pt x="411" y="37"/>
                  </a:lnTo>
                  <a:lnTo>
                    <a:pt x="42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5"/>
            <p:cNvSpPr/>
            <p:nvPr/>
          </p:nvSpPr>
          <p:spPr>
            <a:xfrm>
              <a:off x="1365180" y="3863295"/>
              <a:ext cx="46569" cy="47488"/>
            </a:xfrm>
            <a:custGeom>
              <a:avLst/>
              <a:gdLst/>
              <a:ahLst/>
              <a:cxnLst/>
              <a:rect l="l" t="t" r="r" b="b"/>
              <a:pathLst>
                <a:path w="456" h="465" extrusionOk="0">
                  <a:moveTo>
                    <a:pt x="223" y="1"/>
                  </a:moveTo>
                  <a:lnTo>
                    <a:pt x="107" y="108"/>
                  </a:lnTo>
                  <a:lnTo>
                    <a:pt x="0" y="224"/>
                  </a:lnTo>
                  <a:lnTo>
                    <a:pt x="54" y="286"/>
                  </a:lnTo>
                  <a:lnTo>
                    <a:pt x="134" y="331"/>
                  </a:lnTo>
                  <a:lnTo>
                    <a:pt x="170" y="402"/>
                  </a:lnTo>
                  <a:lnTo>
                    <a:pt x="179" y="465"/>
                  </a:lnTo>
                  <a:lnTo>
                    <a:pt x="313" y="429"/>
                  </a:lnTo>
                  <a:lnTo>
                    <a:pt x="447" y="394"/>
                  </a:lnTo>
                  <a:lnTo>
                    <a:pt x="429" y="340"/>
                  </a:lnTo>
                  <a:lnTo>
                    <a:pt x="455" y="269"/>
                  </a:lnTo>
                  <a:lnTo>
                    <a:pt x="455" y="224"/>
                  </a:lnTo>
                  <a:lnTo>
                    <a:pt x="447" y="170"/>
                  </a:lnTo>
                  <a:lnTo>
                    <a:pt x="393" y="108"/>
                  </a:lnTo>
                  <a:lnTo>
                    <a:pt x="277" y="63"/>
                  </a:lnTo>
                  <a:lnTo>
                    <a:pt x="2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5"/>
            <p:cNvSpPr/>
            <p:nvPr/>
          </p:nvSpPr>
          <p:spPr>
            <a:xfrm>
              <a:off x="1053290" y="3708269"/>
              <a:ext cx="37480" cy="32884"/>
            </a:xfrm>
            <a:custGeom>
              <a:avLst/>
              <a:gdLst/>
              <a:ahLst/>
              <a:cxnLst/>
              <a:rect l="l" t="t" r="r" b="b"/>
              <a:pathLst>
                <a:path w="367" h="322" extrusionOk="0">
                  <a:moveTo>
                    <a:pt x="304" y="1"/>
                  </a:moveTo>
                  <a:lnTo>
                    <a:pt x="205" y="18"/>
                  </a:lnTo>
                  <a:lnTo>
                    <a:pt x="80" y="36"/>
                  </a:lnTo>
                  <a:lnTo>
                    <a:pt x="27" y="90"/>
                  </a:lnTo>
                  <a:lnTo>
                    <a:pt x="0" y="134"/>
                  </a:lnTo>
                  <a:lnTo>
                    <a:pt x="27" y="197"/>
                  </a:lnTo>
                  <a:lnTo>
                    <a:pt x="98" y="286"/>
                  </a:lnTo>
                  <a:lnTo>
                    <a:pt x="188" y="322"/>
                  </a:lnTo>
                  <a:lnTo>
                    <a:pt x="304" y="304"/>
                  </a:lnTo>
                  <a:lnTo>
                    <a:pt x="366" y="268"/>
                  </a:lnTo>
                  <a:lnTo>
                    <a:pt x="330" y="197"/>
                  </a:lnTo>
                  <a:lnTo>
                    <a:pt x="357" y="81"/>
                  </a:lnTo>
                  <a:lnTo>
                    <a:pt x="3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5"/>
            <p:cNvSpPr/>
            <p:nvPr/>
          </p:nvSpPr>
          <p:spPr>
            <a:xfrm>
              <a:off x="935643" y="4053043"/>
              <a:ext cx="68424" cy="68424"/>
            </a:xfrm>
            <a:custGeom>
              <a:avLst/>
              <a:gdLst/>
              <a:ahLst/>
              <a:cxnLst/>
              <a:rect l="l" t="t" r="r" b="b"/>
              <a:pathLst>
                <a:path w="670" h="670" extrusionOk="0">
                  <a:moveTo>
                    <a:pt x="357" y="0"/>
                  </a:moveTo>
                  <a:lnTo>
                    <a:pt x="179" y="80"/>
                  </a:lnTo>
                  <a:lnTo>
                    <a:pt x="0" y="161"/>
                  </a:lnTo>
                  <a:lnTo>
                    <a:pt x="45" y="295"/>
                  </a:lnTo>
                  <a:lnTo>
                    <a:pt x="161" y="527"/>
                  </a:lnTo>
                  <a:lnTo>
                    <a:pt x="313" y="661"/>
                  </a:lnTo>
                  <a:lnTo>
                    <a:pt x="509" y="670"/>
                  </a:lnTo>
                  <a:lnTo>
                    <a:pt x="634" y="598"/>
                  </a:lnTo>
                  <a:lnTo>
                    <a:pt x="670" y="491"/>
                  </a:lnTo>
                  <a:lnTo>
                    <a:pt x="643" y="339"/>
                  </a:lnTo>
                  <a:lnTo>
                    <a:pt x="482" y="179"/>
                  </a:lnTo>
                  <a:lnTo>
                    <a:pt x="3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5"/>
            <p:cNvSpPr/>
            <p:nvPr/>
          </p:nvSpPr>
          <p:spPr>
            <a:xfrm>
              <a:off x="1223737" y="3961845"/>
              <a:ext cx="28391" cy="30127"/>
            </a:xfrm>
            <a:custGeom>
              <a:avLst/>
              <a:gdLst/>
              <a:ahLst/>
              <a:cxnLst/>
              <a:rect l="l" t="t" r="r" b="b"/>
              <a:pathLst>
                <a:path w="278" h="295" extrusionOk="0">
                  <a:moveTo>
                    <a:pt x="63" y="0"/>
                  </a:moveTo>
                  <a:lnTo>
                    <a:pt x="28" y="27"/>
                  </a:lnTo>
                  <a:lnTo>
                    <a:pt x="1" y="89"/>
                  </a:lnTo>
                  <a:lnTo>
                    <a:pt x="37" y="205"/>
                  </a:lnTo>
                  <a:lnTo>
                    <a:pt x="81" y="295"/>
                  </a:lnTo>
                  <a:lnTo>
                    <a:pt x="180" y="250"/>
                  </a:lnTo>
                  <a:lnTo>
                    <a:pt x="278" y="205"/>
                  </a:lnTo>
                  <a:lnTo>
                    <a:pt x="269" y="143"/>
                  </a:lnTo>
                  <a:lnTo>
                    <a:pt x="215" y="80"/>
                  </a:lnTo>
                  <a:lnTo>
                    <a:pt x="117" y="4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5"/>
            <p:cNvSpPr/>
            <p:nvPr/>
          </p:nvSpPr>
          <p:spPr>
            <a:xfrm>
              <a:off x="860785" y="3856963"/>
              <a:ext cx="50245" cy="72100"/>
            </a:xfrm>
            <a:custGeom>
              <a:avLst/>
              <a:gdLst/>
              <a:ahLst/>
              <a:cxnLst/>
              <a:rect l="l" t="t" r="r" b="b"/>
              <a:pathLst>
                <a:path w="492" h="706" extrusionOk="0">
                  <a:moveTo>
                    <a:pt x="287" y="0"/>
                  </a:moveTo>
                  <a:lnTo>
                    <a:pt x="1" y="286"/>
                  </a:lnTo>
                  <a:lnTo>
                    <a:pt x="45" y="456"/>
                  </a:lnTo>
                  <a:lnTo>
                    <a:pt x="126" y="661"/>
                  </a:lnTo>
                  <a:lnTo>
                    <a:pt x="224" y="706"/>
                  </a:lnTo>
                  <a:lnTo>
                    <a:pt x="287" y="688"/>
                  </a:lnTo>
                  <a:lnTo>
                    <a:pt x="394" y="616"/>
                  </a:lnTo>
                  <a:lnTo>
                    <a:pt x="492" y="420"/>
                  </a:lnTo>
                  <a:lnTo>
                    <a:pt x="483" y="206"/>
                  </a:lnTo>
                  <a:lnTo>
                    <a:pt x="376" y="45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5"/>
            <p:cNvSpPr/>
            <p:nvPr/>
          </p:nvSpPr>
          <p:spPr>
            <a:xfrm>
              <a:off x="1158990" y="4113194"/>
              <a:ext cx="30229" cy="31965"/>
            </a:xfrm>
            <a:custGeom>
              <a:avLst/>
              <a:gdLst/>
              <a:ahLst/>
              <a:cxnLst/>
              <a:rect l="l" t="t" r="r" b="b"/>
              <a:pathLst>
                <a:path w="296" h="313" extrusionOk="0">
                  <a:moveTo>
                    <a:pt x="108" y="0"/>
                  </a:moveTo>
                  <a:lnTo>
                    <a:pt x="46" y="18"/>
                  </a:lnTo>
                  <a:lnTo>
                    <a:pt x="1" y="81"/>
                  </a:lnTo>
                  <a:lnTo>
                    <a:pt x="19" y="215"/>
                  </a:lnTo>
                  <a:lnTo>
                    <a:pt x="72" y="313"/>
                  </a:lnTo>
                  <a:lnTo>
                    <a:pt x="126" y="295"/>
                  </a:lnTo>
                  <a:lnTo>
                    <a:pt x="233" y="304"/>
                  </a:lnTo>
                  <a:lnTo>
                    <a:pt x="296" y="277"/>
                  </a:lnTo>
                  <a:lnTo>
                    <a:pt x="251" y="179"/>
                  </a:lnTo>
                  <a:lnTo>
                    <a:pt x="162" y="36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5"/>
            <p:cNvSpPr/>
            <p:nvPr/>
          </p:nvSpPr>
          <p:spPr>
            <a:xfrm>
              <a:off x="1424412" y="3648118"/>
              <a:ext cx="42995" cy="50246"/>
            </a:xfrm>
            <a:custGeom>
              <a:avLst/>
              <a:gdLst/>
              <a:ahLst/>
              <a:cxnLst/>
              <a:rect l="l" t="t" r="r" b="b"/>
              <a:pathLst>
                <a:path w="421" h="492" extrusionOk="0">
                  <a:moveTo>
                    <a:pt x="206" y="0"/>
                  </a:moveTo>
                  <a:lnTo>
                    <a:pt x="99" y="107"/>
                  </a:lnTo>
                  <a:lnTo>
                    <a:pt x="1" y="214"/>
                  </a:lnTo>
                  <a:lnTo>
                    <a:pt x="36" y="313"/>
                  </a:lnTo>
                  <a:lnTo>
                    <a:pt x="126" y="456"/>
                  </a:lnTo>
                  <a:lnTo>
                    <a:pt x="188" y="491"/>
                  </a:lnTo>
                  <a:lnTo>
                    <a:pt x="259" y="473"/>
                  </a:lnTo>
                  <a:lnTo>
                    <a:pt x="322" y="402"/>
                  </a:lnTo>
                  <a:lnTo>
                    <a:pt x="358" y="277"/>
                  </a:lnTo>
                  <a:lnTo>
                    <a:pt x="420" y="206"/>
                  </a:lnTo>
                  <a:lnTo>
                    <a:pt x="402" y="152"/>
                  </a:lnTo>
                  <a:lnTo>
                    <a:pt x="340" y="107"/>
                  </a:lnTo>
                  <a:lnTo>
                    <a:pt x="277" y="98"/>
                  </a:lnTo>
                  <a:lnTo>
                    <a:pt x="215" y="54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5"/>
            <p:cNvSpPr/>
            <p:nvPr/>
          </p:nvSpPr>
          <p:spPr>
            <a:xfrm>
              <a:off x="1210971" y="3567848"/>
              <a:ext cx="50348" cy="50246"/>
            </a:xfrm>
            <a:custGeom>
              <a:avLst/>
              <a:gdLst/>
              <a:ahLst/>
              <a:cxnLst/>
              <a:rect l="l" t="t" r="r" b="b"/>
              <a:pathLst>
                <a:path w="493" h="492" extrusionOk="0">
                  <a:moveTo>
                    <a:pt x="188" y="0"/>
                  </a:moveTo>
                  <a:lnTo>
                    <a:pt x="126" y="63"/>
                  </a:lnTo>
                  <a:lnTo>
                    <a:pt x="108" y="179"/>
                  </a:lnTo>
                  <a:lnTo>
                    <a:pt x="54" y="241"/>
                  </a:lnTo>
                  <a:lnTo>
                    <a:pt x="1" y="268"/>
                  </a:lnTo>
                  <a:lnTo>
                    <a:pt x="135" y="402"/>
                  </a:lnTo>
                  <a:lnTo>
                    <a:pt x="287" y="491"/>
                  </a:lnTo>
                  <a:lnTo>
                    <a:pt x="394" y="393"/>
                  </a:lnTo>
                  <a:lnTo>
                    <a:pt x="492" y="286"/>
                  </a:lnTo>
                  <a:lnTo>
                    <a:pt x="474" y="206"/>
                  </a:lnTo>
                  <a:lnTo>
                    <a:pt x="412" y="99"/>
                  </a:lnTo>
                  <a:lnTo>
                    <a:pt x="278" y="18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5"/>
            <p:cNvSpPr/>
            <p:nvPr/>
          </p:nvSpPr>
          <p:spPr>
            <a:xfrm>
              <a:off x="1325964" y="3468378"/>
              <a:ext cx="27369" cy="23897"/>
            </a:xfrm>
            <a:custGeom>
              <a:avLst/>
              <a:gdLst/>
              <a:ahLst/>
              <a:cxnLst/>
              <a:rect l="l" t="t" r="r" b="b"/>
              <a:pathLst>
                <a:path w="268" h="234" extrusionOk="0">
                  <a:moveTo>
                    <a:pt x="125" y="1"/>
                  </a:moveTo>
                  <a:lnTo>
                    <a:pt x="72" y="28"/>
                  </a:lnTo>
                  <a:lnTo>
                    <a:pt x="36" y="99"/>
                  </a:lnTo>
                  <a:lnTo>
                    <a:pt x="0" y="126"/>
                  </a:lnTo>
                  <a:lnTo>
                    <a:pt x="18" y="171"/>
                  </a:lnTo>
                  <a:lnTo>
                    <a:pt x="72" y="224"/>
                  </a:lnTo>
                  <a:lnTo>
                    <a:pt x="179" y="233"/>
                  </a:lnTo>
                  <a:lnTo>
                    <a:pt x="268" y="180"/>
                  </a:lnTo>
                  <a:lnTo>
                    <a:pt x="205" y="63"/>
                  </a:lnTo>
                  <a:lnTo>
                    <a:pt x="12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5"/>
            <p:cNvSpPr/>
            <p:nvPr/>
          </p:nvSpPr>
          <p:spPr>
            <a:xfrm>
              <a:off x="1495593" y="3572341"/>
              <a:ext cx="31965" cy="21140"/>
            </a:xfrm>
            <a:custGeom>
              <a:avLst/>
              <a:gdLst/>
              <a:ahLst/>
              <a:cxnLst/>
              <a:rect l="l" t="t" r="r" b="b"/>
              <a:pathLst>
                <a:path w="313" h="207" extrusionOk="0">
                  <a:moveTo>
                    <a:pt x="107" y="1"/>
                  </a:moveTo>
                  <a:lnTo>
                    <a:pt x="18" y="46"/>
                  </a:lnTo>
                  <a:lnTo>
                    <a:pt x="0" y="99"/>
                  </a:lnTo>
                  <a:lnTo>
                    <a:pt x="18" y="153"/>
                  </a:lnTo>
                  <a:lnTo>
                    <a:pt x="80" y="206"/>
                  </a:lnTo>
                  <a:lnTo>
                    <a:pt x="214" y="189"/>
                  </a:lnTo>
                  <a:lnTo>
                    <a:pt x="313" y="135"/>
                  </a:lnTo>
                  <a:lnTo>
                    <a:pt x="286" y="81"/>
                  </a:lnTo>
                  <a:lnTo>
                    <a:pt x="205" y="19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5"/>
            <p:cNvSpPr/>
            <p:nvPr/>
          </p:nvSpPr>
          <p:spPr>
            <a:xfrm>
              <a:off x="1621411" y="3696423"/>
              <a:ext cx="62092" cy="76696"/>
            </a:xfrm>
            <a:custGeom>
              <a:avLst/>
              <a:gdLst/>
              <a:ahLst/>
              <a:cxnLst/>
              <a:rect l="l" t="t" r="r" b="b"/>
              <a:pathLst>
                <a:path w="608" h="751" extrusionOk="0">
                  <a:moveTo>
                    <a:pt x="429" y="0"/>
                  </a:moveTo>
                  <a:lnTo>
                    <a:pt x="259" y="45"/>
                  </a:lnTo>
                  <a:lnTo>
                    <a:pt x="108" y="268"/>
                  </a:lnTo>
                  <a:lnTo>
                    <a:pt x="0" y="438"/>
                  </a:lnTo>
                  <a:lnTo>
                    <a:pt x="90" y="492"/>
                  </a:lnTo>
                  <a:lnTo>
                    <a:pt x="233" y="634"/>
                  </a:lnTo>
                  <a:lnTo>
                    <a:pt x="295" y="751"/>
                  </a:lnTo>
                  <a:lnTo>
                    <a:pt x="393" y="688"/>
                  </a:lnTo>
                  <a:lnTo>
                    <a:pt x="545" y="545"/>
                  </a:lnTo>
                  <a:lnTo>
                    <a:pt x="608" y="367"/>
                  </a:lnTo>
                  <a:lnTo>
                    <a:pt x="599" y="161"/>
                  </a:lnTo>
                  <a:lnTo>
                    <a:pt x="554" y="45"/>
                  </a:lnTo>
                  <a:lnTo>
                    <a:pt x="4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5"/>
            <p:cNvSpPr/>
            <p:nvPr/>
          </p:nvSpPr>
          <p:spPr>
            <a:xfrm>
              <a:off x="1926866" y="3483901"/>
              <a:ext cx="28391" cy="21140"/>
            </a:xfrm>
            <a:custGeom>
              <a:avLst/>
              <a:gdLst/>
              <a:ahLst/>
              <a:cxnLst/>
              <a:rect l="l" t="t" r="r" b="b"/>
              <a:pathLst>
                <a:path w="278" h="207" extrusionOk="0">
                  <a:moveTo>
                    <a:pt x="99" y="1"/>
                  </a:moveTo>
                  <a:lnTo>
                    <a:pt x="1" y="36"/>
                  </a:lnTo>
                  <a:lnTo>
                    <a:pt x="37" y="63"/>
                  </a:lnTo>
                  <a:lnTo>
                    <a:pt x="63" y="117"/>
                  </a:lnTo>
                  <a:lnTo>
                    <a:pt x="28" y="144"/>
                  </a:lnTo>
                  <a:lnTo>
                    <a:pt x="63" y="188"/>
                  </a:lnTo>
                  <a:lnTo>
                    <a:pt x="117" y="206"/>
                  </a:lnTo>
                  <a:lnTo>
                    <a:pt x="278" y="45"/>
                  </a:lnTo>
                  <a:lnTo>
                    <a:pt x="233" y="10"/>
                  </a:lnTo>
                  <a:lnTo>
                    <a:pt x="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5"/>
            <p:cNvSpPr/>
            <p:nvPr/>
          </p:nvSpPr>
          <p:spPr>
            <a:xfrm>
              <a:off x="1570348" y="3432839"/>
              <a:ext cx="23795" cy="31148"/>
            </a:xfrm>
            <a:custGeom>
              <a:avLst/>
              <a:gdLst/>
              <a:ahLst/>
              <a:cxnLst/>
              <a:rect l="l" t="t" r="r" b="b"/>
              <a:pathLst>
                <a:path w="233" h="305" extrusionOk="0">
                  <a:moveTo>
                    <a:pt x="90" y="1"/>
                  </a:moveTo>
                  <a:lnTo>
                    <a:pt x="0" y="45"/>
                  </a:lnTo>
                  <a:lnTo>
                    <a:pt x="27" y="117"/>
                  </a:lnTo>
                  <a:lnTo>
                    <a:pt x="45" y="251"/>
                  </a:lnTo>
                  <a:lnTo>
                    <a:pt x="81" y="304"/>
                  </a:lnTo>
                  <a:lnTo>
                    <a:pt x="116" y="295"/>
                  </a:lnTo>
                  <a:lnTo>
                    <a:pt x="179" y="260"/>
                  </a:lnTo>
                  <a:lnTo>
                    <a:pt x="232" y="153"/>
                  </a:lnTo>
                  <a:lnTo>
                    <a:pt x="197" y="36"/>
                  </a:lnTo>
                  <a:lnTo>
                    <a:pt x="9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5"/>
            <p:cNvSpPr/>
            <p:nvPr/>
          </p:nvSpPr>
          <p:spPr>
            <a:xfrm>
              <a:off x="1148981" y="3791297"/>
              <a:ext cx="41156" cy="33803"/>
            </a:xfrm>
            <a:custGeom>
              <a:avLst/>
              <a:gdLst/>
              <a:ahLst/>
              <a:cxnLst/>
              <a:rect l="l" t="t" r="r" b="b"/>
              <a:pathLst>
                <a:path w="403" h="331" extrusionOk="0">
                  <a:moveTo>
                    <a:pt x="295" y="0"/>
                  </a:moveTo>
                  <a:lnTo>
                    <a:pt x="170" y="18"/>
                  </a:lnTo>
                  <a:lnTo>
                    <a:pt x="54" y="125"/>
                  </a:lnTo>
                  <a:lnTo>
                    <a:pt x="1" y="188"/>
                  </a:lnTo>
                  <a:lnTo>
                    <a:pt x="36" y="268"/>
                  </a:lnTo>
                  <a:lnTo>
                    <a:pt x="135" y="331"/>
                  </a:lnTo>
                  <a:lnTo>
                    <a:pt x="251" y="322"/>
                  </a:lnTo>
                  <a:lnTo>
                    <a:pt x="358" y="250"/>
                  </a:lnTo>
                  <a:lnTo>
                    <a:pt x="403" y="197"/>
                  </a:lnTo>
                  <a:lnTo>
                    <a:pt x="376" y="134"/>
                  </a:lnTo>
                  <a:lnTo>
                    <a:pt x="313" y="63"/>
                  </a:lnTo>
                  <a:lnTo>
                    <a:pt x="2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5"/>
            <p:cNvSpPr/>
            <p:nvPr/>
          </p:nvSpPr>
          <p:spPr>
            <a:xfrm>
              <a:off x="1584033" y="3261371"/>
              <a:ext cx="33803" cy="53003"/>
            </a:xfrm>
            <a:custGeom>
              <a:avLst/>
              <a:gdLst/>
              <a:ahLst/>
              <a:cxnLst/>
              <a:rect l="l" t="t" r="r" b="b"/>
              <a:pathLst>
                <a:path w="331" h="519" extrusionOk="0">
                  <a:moveTo>
                    <a:pt x="197" y="1"/>
                  </a:moveTo>
                  <a:lnTo>
                    <a:pt x="90" y="37"/>
                  </a:lnTo>
                  <a:lnTo>
                    <a:pt x="0" y="179"/>
                  </a:lnTo>
                  <a:lnTo>
                    <a:pt x="36" y="349"/>
                  </a:lnTo>
                  <a:lnTo>
                    <a:pt x="152" y="483"/>
                  </a:lnTo>
                  <a:lnTo>
                    <a:pt x="224" y="519"/>
                  </a:lnTo>
                  <a:lnTo>
                    <a:pt x="286" y="474"/>
                  </a:lnTo>
                  <a:lnTo>
                    <a:pt x="331" y="367"/>
                  </a:lnTo>
                  <a:lnTo>
                    <a:pt x="286" y="162"/>
                  </a:lnTo>
                  <a:lnTo>
                    <a:pt x="1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5"/>
            <p:cNvSpPr/>
            <p:nvPr/>
          </p:nvSpPr>
          <p:spPr>
            <a:xfrm>
              <a:off x="1754582" y="3589702"/>
              <a:ext cx="18280" cy="20221"/>
            </a:xfrm>
            <a:custGeom>
              <a:avLst/>
              <a:gdLst/>
              <a:ahLst/>
              <a:cxnLst/>
              <a:rect l="l" t="t" r="r" b="b"/>
              <a:pathLst>
                <a:path w="179" h="198" extrusionOk="0">
                  <a:moveTo>
                    <a:pt x="161" y="1"/>
                  </a:moveTo>
                  <a:lnTo>
                    <a:pt x="81" y="19"/>
                  </a:lnTo>
                  <a:lnTo>
                    <a:pt x="0" y="36"/>
                  </a:lnTo>
                  <a:lnTo>
                    <a:pt x="18" y="117"/>
                  </a:lnTo>
                  <a:lnTo>
                    <a:pt x="45" y="197"/>
                  </a:lnTo>
                  <a:lnTo>
                    <a:pt x="81" y="161"/>
                  </a:lnTo>
                  <a:lnTo>
                    <a:pt x="170" y="108"/>
                  </a:lnTo>
                  <a:lnTo>
                    <a:pt x="179" y="45"/>
                  </a:lnTo>
                  <a:lnTo>
                    <a:pt x="16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5"/>
            <p:cNvSpPr/>
            <p:nvPr/>
          </p:nvSpPr>
          <p:spPr>
            <a:xfrm>
              <a:off x="1807482" y="3360841"/>
              <a:ext cx="21038" cy="21957"/>
            </a:xfrm>
            <a:custGeom>
              <a:avLst/>
              <a:gdLst/>
              <a:ahLst/>
              <a:cxnLst/>
              <a:rect l="l" t="t" r="r" b="b"/>
              <a:pathLst>
                <a:path w="206" h="215" extrusionOk="0">
                  <a:moveTo>
                    <a:pt x="188" y="0"/>
                  </a:moveTo>
                  <a:lnTo>
                    <a:pt x="89" y="18"/>
                  </a:lnTo>
                  <a:lnTo>
                    <a:pt x="9" y="90"/>
                  </a:lnTo>
                  <a:lnTo>
                    <a:pt x="0" y="170"/>
                  </a:lnTo>
                  <a:lnTo>
                    <a:pt x="18" y="215"/>
                  </a:lnTo>
                  <a:lnTo>
                    <a:pt x="116" y="197"/>
                  </a:lnTo>
                  <a:lnTo>
                    <a:pt x="197" y="125"/>
                  </a:lnTo>
                  <a:lnTo>
                    <a:pt x="206" y="45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5"/>
            <p:cNvSpPr/>
            <p:nvPr/>
          </p:nvSpPr>
          <p:spPr>
            <a:xfrm>
              <a:off x="1740897" y="3237678"/>
              <a:ext cx="45650" cy="73122"/>
            </a:xfrm>
            <a:custGeom>
              <a:avLst/>
              <a:gdLst/>
              <a:ahLst/>
              <a:cxnLst/>
              <a:rect l="l" t="t" r="r" b="b"/>
              <a:pathLst>
                <a:path w="447" h="716" extrusionOk="0">
                  <a:moveTo>
                    <a:pt x="268" y="1"/>
                  </a:moveTo>
                  <a:lnTo>
                    <a:pt x="188" y="19"/>
                  </a:lnTo>
                  <a:lnTo>
                    <a:pt x="72" y="99"/>
                  </a:lnTo>
                  <a:lnTo>
                    <a:pt x="18" y="188"/>
                  </a:lnTo>
                  <a:lnTo>
                    <a:pt x="0" y="304"/>
                  </a:lnTo>
                  <a:lnTo>
                    <a:pt x="45" y="474"/>
                  </a:lnTo>
                  <a:lnTo>
                    <a:pt x="197" y="670"/>
                  </a:lnTo>
                  <a:lnTo>
                    <a:pt x="304" y="715"/>
                  </a:lnTo>
                  <a:lnTo>
                    <a:pt x="384" y="662"/>
                  </a:lnTo>
                  <a:lnTo>
                    <a:pt x="447" y="510"/>
                  </a:lnTo>
                  <a:lnTo>
                    <a:pt x="384" y="215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5"/>
            <p:cNvSpPr/>
            <p:nvPr/>
          </p:nvSpPr>
          <p:spPr>
            <a:xfrm>
              <a:off x="725878" y="4149653"/>
              <a:ext cx="21038" cy="19302"/>
            </a:xfrm>
            <a:custGeom>
              <a:avLst/>
              <a:gdLst/>
              <a:ahLst/>
              <a:cxnLst/>
              <a:rect l="l" t="t" r="r" b="b"/>
              <a:pathLst>
                <a:path w="206" h="189" extrusionOk="0">
                  <a:moveTo>
                    <a:pt x="107" y="1"/>
                  </a:moveTo>
                  <a:lnTo>
                    <a:pt x="36" y="45"/>
                  </a:lnTo>
                  <a:lnTo>
                    <a:pt x="0" y="126"/>
                  </a:lnTo>
                  <a:lnTo>
                    <a:pt x="9" y="188"/>
                  </a:lnTo>
                  <a:lnTo>
                    <a:pt x="72" y="161"/>
                  </a:lnTo>
                  <a:lnTo>
                    <a:pt x="143" y="99"/>
                  </a:lnTo>
                  <a:lnTo>
                    <a:pt x="206" y="81"/>
                  </a:lnTo>
                  <a:lnTo>
                    <a:pt x="188" y="27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5"/>
            <p:cNvSpPr/>
            <p:nvPr/>
          </p:nvSpPr>
          <p:spPr>
            <a:xfrm>
              <a:off x="1303088" y="1360828"/>
              <a:ext cx="2646672" cy="2646672"/>
            </a:xfrm>
            <a:custGeom>
              <a:avLst/>
              <a:gdLst/>
              <a:ahLst/>
              <a:cxnLst/>
              <a:rect l="l" t="t" r="r" b="b"/>
              <a:pathLst>
                <a:path w="25916" h="25916" extrusionOk="0">
                  <a:moveTo>
                    <a:pt x="2162" y="1"/>
                  </a:moveTo>
                  <a:lnTo>
                    <a:pt x="1" y="2162"/>
                  </a:lnTo>
                  <a:lnTo>
                    <a:pt x="23755" y="25916"/>
                  </a:lnTo>
                  <a:lnTo>
                    <a:pt x="25916" y="23755"/>
                  </a:lnTo>
                  <a:lnTo>
                    <a:pt x="216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7" y="-54364"/>
            <a:ext cx="1552857" cy="115911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500" y="0"/>
            <a:ext cx="1865500" cy="13972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34976" y="104527"/>
            <a:ext cx="3985386" cy="107721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b="1" dirty="0" smtClean="0">
                <a:cs typeface="+mn-cs"/>
              </a:rPr>
              <a:t>Libyan international medical university</a:t>
            </a:r>
          </a:p>
          <a:p>
            <a:pPr algn="ctr"/>
            <a:r>
              <a:rPr lang="en-US" sz="1600" b="1" dirty="0" smtClean="0">
                <a:cs typeface="+mn-cs"/>
              </a:rPr>
              <a:t>Applied medical science </a:t>
            </a:r>
          </a:p>
          <a:p>
            <a:pPr algn="ctr"/>
            <a:r>
              <a:rPr lang="en-US" sz="1600" b="1" dirty="0" smtClean="0">
                <a:cs typeface="+mn-cs"/>
              </a:rPr>
              <a:t>1</a:t>
            </a:r>
            <a:r>
              <a:rPr lang="en-US" sz="1600" b="1" baseline="30000" dirty="0" smtClean="0">
                <a:cs typeface="+mn-cs"/>
              </a:rPr>
              <a:t>st</a:t>
            </a:r>
            <a:r>
              <a:rPr lang="en-US" sz="1600" b="1" dirty="0" smtClean="0">
                <a:cs typeface="+mn-cs"/>
              </a:rPr>
              <a:t> year medical student </a:t>
            </a:r>
          </a:p>
          <a:p>
            <a:pPr algn="ctr"/>
            <a:r>
              <a:rPr lang="en-US" sz="1600" b="1" dirty="0" smtClean="0">
                <a:cs typeface="+mn-cs"/>
              </a:rPr>
              <a:t>2021\2022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Fira Sans Extra Condensed" panose="020B0604020202020204" charset="0"/>
              </a:rPr>
              <a:t>SUMMARY</a:t>
            </a:r>
            <a:r>
              <a:rPr lang="en-US" dirty="0" smtClean="0">
                <a:latin typeface="Fira Sans Extra Condensed" panose="020B0604020202020204" charset="0"/>
              </a:rPr>
              <a:t/>
            </a:r>
            <a:br>
              <a:rPr lang="en-US" dirty="0" smtClean="0">
                <a:latin typeface="Fira Sans Extra Condensed" panose="020B0604020202020204" charset="0"/>
              </a:rPr>
            </a:br>
            <a:r>
              <a:rPr lang="en-US" dirty="0">
                <a:latin typeface="Fira Sans Extra Condensed" panose="020B0604020202020204" charset="0"/>
              </a:rPr>
              <a:t/>
            </a:r>
            <a:br>
              <a:rPr lang="en-US" dirty="0">
                <a:latin typeface="Fira Sans Extra Condensed" panose="020B0604020202020204" charset="0"/>
              </a:rPr>
            </a:br>
            <a:r>
              <a:rPr lang="en-US" dirty="0" smtClean="0">
                <a:latin typeface="Fira Sans Extra Condensed" panose="020B0604020202020204" charset="0"/>
              </a:rPr>
              <a:t> </a:t>
            </a:r>
            <a:endParaRPr lang="ar-LY" dirty="0">
              <a:latin typeface="Fira Sans Extra Condensed" panose="020B0604020202020204" charset="0"/>
            </a:endParaRPr>
          </a:p>
        </p:txBody>
      </p:sp>
      <p:grpSp>
        <p:nvGrpSpPr>
          <p:cNvPr id="3" name="Google Shape;1356;p30"/>
          <p:cNvGrpSpPr/>
          <p:nvPr/>
        </p:nvGrpSpPr>
        <p:grpSpPr>
          <a:xfrm>
            <a:off x="5922691" y="1724419"/>
            <a:ext cx="2844025" cy="3287197"/>
            <a:chOff x="5640083" y="1061011"/>
            <a:chExt cx="3000026" cy="3467507"/>
          </a:xfrm>
        </p:grpSpPr>
        <p:sp>
          <p:nvSpPr>
            <p:cNvPr id="4" name="Google Shape;1357;p30"/>
            <p:cNvSpPr/>
            <p:nvPr/>
          </p:nvSpPr>
          <p:spPr>
            <a:xfrm>
              <a:off x="7993343" y="3034129"/>
              <a:ext cx="524927" cy="737796"/>
            </a:xfrm>
            <a:custGeom>
              <a:avLst/>
              <a:gdLst/>
              <a:ahLst/>
              <a:cxnLst/>
              <a:rect l="l" t="t" r="r" b="b"/>
              <a:pathLst>
                <a:path w="9092" h="12779" extrusionOk="0">
                  <a:moveTo>
                    <a:pt x="5350" y="0"/>
                  </a:moveTo>
                  <a:lnTo>
                    <a:pt x="5082" y="500"/>
                  </a:lnTo>
                  <a:lnTo>
                    <a:pt x="4519" y="1482"/>
                  </a:lnTo>
                  <a:lnTo>
                    <a:pt x="3921" y="2438"/>
                  </a:lnTo>
                  <a:lnTo>
                    <a:pt x="3287" y="3376"/>
                  </a:lnTo>
                  <a:lnTo>
                    <a:pt x="2617" y="4286"/>
                  </a:lnTo>
                  <a:lnTo>
                    <a:pt x="1903" y="5171"/>
                  </a:lnTo>
                  <a:lnTo>
                    <a:pt x="1170" y="6028"/>
                  </a:lnTo>
                  <a:lnTo>
                    <a:pt x="393" y="6849"/>
                  </a:lnTo>
                  <a:lnTo>
                    <a:pt x="0" y="7251"/>
                  </a:lnTo>
                  <a:lnTo>
                    <a:pt x="420" y="7769"/>
                  </a:lnTo>
                  <a:lnTo>
                    <a:pt x="858" y="8287"/>
                  </a:lnTo>
                  <a:lnTo>
                    <a:pt x="1840" y="9439"/>
                  </a:lnTo>
                  <a:lnTo>
                    <a:pt x="3885" y="11672"/>
                  </a:lnTo>
                  <a:lnTo>
                    <a:pt x="4930" y="12779"/>
                  </a:lnTo>
                  <a:lnTo>
                    <a:pt x="4974" y="12770"/>
                  </a:lnTo>
                  <a:lnTo>
                    <a:pt x="5242" y="12475"/>
                  </a:lnTo>
                  <a:lnTo>
                    <a:pt x="5921" y="11591"/>
                  </a:lnTo>
                  <a:lnTo>
                    <a:pt x="7028" y="10011"/>
                  </a:lnTo>
                  <a:lnTo>
                    <a:pt x="7903" y="8707"/>
                  </a:lnTo>
                  <a:lnTo>
                    <a:pt x="8055" y="8448"/>
                  </a:lnTo>
                  <a:lnTo>
                    <a:pt x="8341" y="7850"/>
                  </a:lnTo>
                  <a:lnTo>
                    <a:pt x="8805" y="6849"/>
                  </a:lnTo>
                  <a:lnTo>
                    <a:pt x="9029" y="6180"/>
                  </a:lnTo>
                  <a:lnTo>
                    <a:pt x="9082" y="5858"/>
                  </a:lnTo>
                  <a:lnTo>
                    <a:pt x="9091" y="5715"/>
                  </a:lnTo>
                  <a:lnTo>
                    <a:pt x="9047" y="5438"/>
                  </a:lnTo>
                  <a:lnTo>
                    <a:pt x="8868" y="5019"/>
                  </a:lnTo>
                  <a:lnTo>
                    <a:pt x="8287" y="4233"/>
                  </a:lnTo>
                  <a:lnTo>
                    <a:pt x="7930" y="3769"/>
                  </a:lnTo>
                  <a:lnTo>
                    <a:pt x="6627" y="1884"/>
                  </a:lnTo>
                  <a:lnTo>
                    <a:pt x="535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1358;p30"/>
            <p:cNvSpPr/>
            <p:nvPr/>
          </p:nvSpPr>
          <p:spPr>
            <a:xfrm>
              <a:off x="5640083" y="1527799"/>
              <a:ext cx="3000026" cy="3000719"/>
            </a:xfrm>
            <a:custGeom>
              <a:avLst/>
              <a:gdLst/>
              <a:ahLst/>
              <a:cxnLst/>
              <a:rect l="l" t="t" r="r" b="b"/>
              <a:pathLst>
                <a:path w="51962" h="51974" extrusionOk="0">
                  <a:moveTo>
                    <a:pt x="26827" y="5109"/>
                  </a:moveTo>
                  <a:lnTo>
                    <a:pt x="28493" y="5251"/>
                  </a:lnTo>
                  <a:lnTo>
                    <a:pt x="30113" y="5501"/>
                  </a:lnTo>
                  <a:lnTo>
                    <a:pt x="31684" y="5894"/>
                  </a:lnTo>
                  <a:lnTo>
                    <a:pt x="33220" y="6394"/>
                  </a:lnTo>
                  <a:lnTo>
                    <a:pt x="34697" y="7002"/>
                  </a:lnTo>
                  <a:lnTo>
                    <a:pt x="36114" y="7716"/>
                  </a:lnTo>
                  <a:lnTo>
                    <a:pt x="37459" y="8538"/>
                  </a:lnTo>
                  <a:lnTo>
                    <a:pt x="38114" y="8990"/>
                  </a:lnTo>
                  <a:lnTo>
                    <a:pt x="38674" y="9395"/>
                  </a:lnTo>
                  <a:lnTo>
                    <a:pt x="39745" y="10264"/>
                  </a:lnTo>
                  <a:lnTo>
                    <a:pt x="40745" y="11205"/>
                  </a:lnTo>
                  <a:lnTo>
                    <a:pt x="41686" y="12217"/>
                  </a:lnTo>
                  <a:lnTo>
                    <a:pt x="42127" y="12741"/>
                  </a:lnTo>
                  <a:lnTo>
                    <a:pt x="42674" y="13419"/>
                  </a:lnTo>
                  <a:lnTo>
                    <a:pt x="43675" y="14860"/>
                  </a:lnTo>
                  <a:lnTo>
                    <a:pt x="44544" y="16384"/>
                  </a:lnTo>
                  <a:lnTo>
                    <a:pt x="45294" y="17992"/>
                  </a:lnTo>
                  <a:lnTo>
                    <a:pt x="45901" y="19670"/>
                  </a:lnTo>
                  <a:lnTo>
                    <a:pt x="46365" y="21409"/>
                  </a:lnTo>
                  <a:lnTo>
                    <a:pt x="46687" y="23195"/>
                  </a:lnTo>
                  <a:lnTo>
                    <a:pt x="46854" y="25040"/>
                  </a:lnTo>
                  <a:lnTo>
                    <a:pt x="46866" y="25981"/>
                  </a:lnTo>
                  <a:lnTo>
                    <a:pt x="46842" y="27065"/>
                  </a:lnTo>
                  <a:lnTo>
                    <a:pt x="46627" y="29172"/>
                  </a:lnTo>
                  <a:lnTo>
                    <a:pt x="46211" y="31208"/>
                  </a:lnTo>
                  <a:lnTo>
                    <a:pt x="45603" y="33173"/>
                  </a:lnTo>
                  <a:lnTo>
                    <a:pt x="44806" y="35042"/>
                  </a:lnTo>
                  <a:lnTo>
                    <a:pt x="43841" y="36816"/>
                  </a:lnTo>
                  <a:lnTo>
                    <a:pt x="42722" y="38483"/>
                  </a:lnTo>
                  <a:lnTo>
                    <a:pt x="41448" y="40031"/>
                  </a:lnTo>
                  <a:lnTo>
                    <a:pt x="40031" y="41448"/>
                  </a:lnTo>
                  <a:lnTo>
                    <a:pt x="38483" y="42722"/>
                  </a:lnTo>
                  <a:lnTo>
                    <a:pt x="36816" y="43853"/>
                  </a:lnTo>
                  <a:lnTo>
                    <a:pt x="35042" y="44817"/>
                  </a:lnTo>
                  <a:lnTo>
                    <a:pt x="33161" y="45603"/>
                  </a:lnTo>
                  <a:lnTo>
                    <a:pt x="31208" y="46211"/>
                  </a:lnTo>
                  <a:lnTo>
                    <a:pt x="29160" y="46639"/>
                  </a:lnTo>
                  <a:lnTo>
                    <a:pt x="27053" y="46842"/>
                  </a:lnTo>
                  <a:lnTo>
                    <a:pt x="25981" y="46865"/>
                  </a:lnTo>
                  <a:lnTo>
                    <a:pt x="25040" y="46854"/>
                  </a:lnTo>
                  <a:lnTo>
                    <a:pt x="23195" y="46687"/>
                  </a:lnTo>
                  <a:lnTo>
                    <a:pt x="21397" y="46365"/>
                  </a:lnTo>
                  <a:lnTo>
                    <a:pt x="19671" y="45901"/>
                  </a:lnTo>
                  <a:lnTo>
                    <a:pt x="17992" y="45294"/>
                  </a:lnTo>
                  <a:lnTo>
                    <a:pt x="16384" y="44544"/>
                  </a:lnTo>
                  <a:lnTo>
                    <a:pt x="14860" y="43674"/>
                  </a:lnTo>
                  <a:lnTo>
                    <a:pt x="13420" y="42674"/>
                  </a:lnTo>
                  <a:lnTo>
                    <a:pt x="12741" y="42138"/>
                  </a:lnTo>
                  <a:lnTo>
                    <a:pt x="12205" y="41686"/>
                  </a:lnTo>
                  <a:lnTo>
                    <a:pt x="11205" y="40745"/>
                  </a:lnTo>
                  <a:lnTo>
                    <a:pt x="10264" y="39745"/>
                  </a:lnTo>
                  <a:lnTo>
                    <a:pt x="9395" y="38674"/>
                  </a:lnTo>
                  <a:lnTo>
                    <a:pt x="8990" y="38114"/>
                  </a:lnTo>
                  <a:lnTo>
                    <a:pt x="8538" y="37471"/>
                  </a:lnTo>
                  <a:lnTo>
                    <a:pt x="7716" y="36114"/>
                  </a:lnTo>
                  <a:lnTo>
                    <a:pt x="7002" y="34697"/>
                  </a:lnTo>
                  <a:lnTo>
                    <a:pt x="6383" y="33220"/>
                  </a:lnTo>
                  <a:lnTo>
                    <a:pt x="5883" y="31696"/>
                  </a:lnTo>
                  <a:lnTo>
                    <a:pt x="5502" y="30113"/>
                  </a:lnTo>
                  <a:lnTo>
                    <a:pt x="5240" y="28493"/>
                  </a:lnTo>
                  <a:lnTo>
                    <a:pt x="5109" y="26826"/>
                  </a:lnTo>
                  <a:lnTo>
                    <a:pt x="5097" y="25981"/>
                  </a:lnTo>
                  <a:lnTo>
                    <a:pt x="5121" y="24909"/>
                  </a:lnTo>
                  <a:lnTo>
                    <a:pt x="5335" y="22802"/>
                  </a:lnTo>
                  <a:lnTo>
                    <a:pt x="5752" y="20766"/>
                  </a:lnTo>
                  <a:lnTo>
                    <a:pt x="6359" y="18801"/>
                  </a:lnTo>
                  <a:lnTo>
                    <a:pt x="7157" y="16932"/>
                  </a:lnTo>
                  <a:lnTo>
                    <a:pt x="8121" y="15146"/>
                  </a:lnTo>
                  <a:lnTo>
                    <a:pt x="9240" y="13479"/>
                  </a:lnTo>
                  <a:lnTo>
                    <a:pt x="10514" y="11943"/>
                  </a:lnTo>
                  <a:lnTo>
                    <a:pt x="11931" y="10526"/>
                  </a:lnTo>
                  <a:lnTo>
                    <a:pt x="13479" y="9240"/>
                  </a:lnTo>
                  <a:lnTo>
                    <a:pt x="15146" y="8121"/>
                  </a:lnTo>
                  <a:lnTo>
                    <a:pt x="16920" y="7156"/>
                  </a:lnTo>
                  <a:lnTo>
                    <a:pt x="18801" y="6359"/>
                  </a:lnTo>
                  <a:lnTo>
                    <a:pt x="20754" y="5751"/>
                  </a:lnTo>
                  <a:lnTo>
                    <a:pt x="22802" y="5335"/>
                  </a:lnTo>
                  <a:lnTo>
                    <a:pt x="24910" y="5120"/>
                  </a:lnTo>
                  <a:lnTo>
                    <a:pt x="25981" y="5109"/>
                  </a:lnTo>
                  <a:close/>
                  <a:moveTo>
                    <a:pt x="25314" y="1"/>
                  </a:moveTo>
                  <a:lnTo>
                    <a:pt x="23981" y="72"/>
                  </a:lnTo>
                  <a:lnTo>
                    <a:pt x="22671" y="203"/>
                  </a:lnTo>
                  <a:lnTo>
                    <a:pt x="21385" y="405"/>
                  </a:lnTo>
                  <a:lnTo>
                    <a:pt x="20111" y="655"/>
                  </a:lnTo>
                  <a:lnTo>
                    <a:pt x="18873" y="977"/>
                  </a:lnTo>
                  <a:lnTo>
                    <a:pt x="17646" y="1358"/>
                  </a:lnTo>
                  <a:lnTo>
                    <a:pt x="16456" y="1798"/>
                  </a:lnTo>
                  <a:lnTo>
                    <a:pt x="15289" y="2287"/>
                  </a:lnTo>
                  <a:lnTo>
                    <a:pt x="14146" y="2834"/>
                  </a:lnTo>
                  <a:lnTo>
                    <a:pt x="13050" y="3442"/>
                  </a:lnTo>
                  <a:lnTo>
                    <a:pt x="11979" y="4096"/>
                  </a:lnTo>
                  <a:lnTo>
                    <a:pt x="10943" y="4787"/>
                  </a:lnTo>
                  <a:lnTo>
                    <a:pt x="9943" y="5537"/>
                  </a:lnTo>
                  <a:lnTo>
                    <a:pt x="8978" y="6335"/>
                  </a:lnTo>
                  <a:lnTo>
                    <a:pt x="8050" y="7168"/>
                  </a:lnTo>
                  <a:lnTo>
                    <a:pt x="7168" y="8049"/>
                  </a:lnTo>
                  <a:lnTo>
                    <a:pt x="6335" y="8978"/>
                  </a:lnTo>
                  <a:lnTo>
                    <a:pt x="5537" y="9943"/>
                  </a:lnTo>
                  <a:lnTo>
                    <a:pt x="4787" y="10943"/>
                  </a:lnTo>
                  <a:lnTo>
                    <a:pt x="4085" y="11979"/>
                  </a:lnTo>
                  <a:lnTo>
                    <a:pt x="3442" y="13050"/>
                  </a:lnTo>
                  <a:lnTo>
                    <a:pt x="2834" y="14158"/>
                  </a:lnTo>
                  <a:lnTo>
                    <a:pt x="2287" y="15289"/>
                  </a:lnTo>
                  <a:lnTo>
                    <a:pt x="1799" y="16456"/>
                  </a:lnTo>
                  <a:lnTo>
                    <a:pt x="1358" y="17646"/>
                  </a:lnTo>
                  <a:lnTo>
                    <a:pt x="977" y="18873"/>
                  </a:lnTo>
                  <a:lnTo>
                    <a:pt x="655" y="20111"/>
                  </a:lnTo>
                  <a:lnTo>
                    <a:pt x="394" y="21385"/>
                  </a:lnTo>
                  <a:lnTo>
                    <a:pt x="203" y="22671"/>
                  </a:lnTo>
                  <a:lnTo>
                    <a:pt x="72" y="23981"/>
                  </a:lnTo>
                  <a:lnTo>
                    <a:pt x="1" y="25314"/>
                  </a:lnTo>
                  <a:lnTo>
                    <a:pt x="1" y="25981"/>
                  </a:lnTo>
                  <a:lnTo>
                    <a:pt x="1" y="26660"/>
                  </a:lnTo>
                  <a:lnTo>
                    <a:pt x="72" y="27981"/>
                  </a:lnTo>
                  <a:lnTo>
                    <a:pt x="203" y="29291"/>
                  </a:lnTo>
                  <a:lnTo>
                    <a:pt x="394" y="30589"/>
                  </a:lnTo>
                  <a:lnTo>
                    <a:pt x="655" y="31851"/>
                  </a:lnTo>
                  <a:lnTo>
                    <a:pt x="977" y="33101"/>
                  </a:lnTo>
                  <a:lnTo>
                    <a:pt x="1358" y="34316"/>
                  </a:lnTo>
                  <a:lnTo>
                    <a:pt x="1799" y="35506"/>
                  </a:lnTo>
                  <a:lnTo>
                    <a:pt x="2287" y="36673"/>
                  </a:lnTo>
                  <a:lnTo>
                    <a:pt x="2834" y="37816"/>
                  </a:lnTo>
                  <a:lnTo>
                    <a:pt x="3442" y="38924"/>
                  </a:lnTo>
                  <a:lnTo>
                    <a:pt x="4085" y="39995"/>
                  </a:lnTo>
                  <a:lnTo>
                    <a:pt x="4787" y="41031"/>
                  </a:lnTo>
                  <a:lnTo>
                    <a:pt x="5537" y="42031"/>
                  </a:lnTo>
                  <a:lnTo>
                    <a:pt x="6335" y="42996"/>
                  </a:lnTo>
                  <a:lnTo>
                    <a:pt x="7168" y="43913"/>
                  </a:lnTo>
                  <a:lnTo>
                    <a:pt x="8050" y="44794"/>
                  </a:lnTo>
                  <a:lnTo>
                    <a:pt x="8978" y="45639"/>
                  </a:lnTo>
                  <a:lnTo>
                    <a:pt x="9943" y="46425"/>
                  </a:lnTo>
                  <a:lnTo>
                    <a:pt x="10943" y="47175"/>
                  </a:lnTo>
                  <a:lnTo>
                    <a:pt x="11979" y="47878"/>
                  </a:lnTo>
                  <a:lnTo>
                    <a:pt x="13050" y="48532"/>
                  </a:lnTo>
                  <a:lnTo>
                    <a:pt x="14146" y="49128"/>
                  </a:lnTo>
                  <a:lnTo>
                    <a:pt x="15289" y="49675"/>
                  </a:lnTo>
                  <a:lnTo>
                    <a:pt x="16456" y="50176"/>
                  </a:lnTo>
                  <a:lnTo>
                    <a:pt x="17646" y="50604"/>
                  </a:lnTo>
                  <a:lnTo>
                    <a:pt x="18873" y="50985"/>
                  </a:lnTo>
                  <a:lnTo>
                    <a:pt x="20111" y="51307"/>
                  </a:lnTo>
                  <a:lnTo>
                    <a:pt x="21385" y="51569"/>
                  </a:lnTo>
                  <a:lnTo>
                    <a:pt x="22671" y="51759"/>
                  </a:lnTo>
                  <a:lnTo>
                    <a:pt x="23981" y="51902"/>
                  </a:lnTo>
                  <a:lnTo>
                    <a:pt x="25314" y="51962"/>
                  </a:lnTo>
                  <a:lnTo>
                    <a:pt x="25981" y="51973"/>
                  </a:lnTo>
                  <a:lnTo>
                    <a:pt x="26648" y="51962"/>
                  </a:lnTo>
                  <a:lnTo>
                    <a:pt x="27981" y="51902"/>
                  </a:lnTo>
                  <a:lnTo>
                    <a:pt x="29291" y="51759"/>
                  </a:lnTo>
                  <a:lnTo>
                    <a:pt x="30577" y="51569"/>
                  </a:lnTo>
                  <a:lnTo>
                    <a:pt x="31851" y="51307"/>
                  </a:lnTo>
                  <a:lnTo>
                    <a:pt x="33089" y="50985"/>
                  </a:lnTo>
                  <a:lnTo>
                    <a:pt x="34316" y="50604"/>
                  </a:lnTo>
                  <a:lnTo>
                    <a:pt x="35507" y="50176"/>
                  </a:lnTo>
                  <a:lnTo>
                    <a:pt x="36673" y="49675"/>
                  </a:lnTo>
                  <a:lnTo>
                    <a:pt x="37816" y="49128"/>
                  </a:lnTo>
                  <a:lnTo>
                    <a:pt x="38912" y="48532"/>
                  </a:lnTo>
                  <a:lnTo>
                    <a:pt x="39983" y="47878"/>
                  </a:lnTo>
                  <a:lnTo>
                    <a:pt x="41019" y="47175"/>
                  </a:lnTo>
                  <a:lnTo>
                    <a:pt x="42020" y="46425"/>
                  </a:lnTo>
                  <a:lnTo>
                    <a:pt x="42984" y="45639"/>
                  </a:lnTo>
                  <a:lnTo>
                    <a:pt x="43913" y="44794"/>
                  </a:lnTo>
                  <a:lnTo>
                    <a:pt x="44794" y="43913"/>
                  </a:lnTo>
                  <a:lnTo>
                    <a:pt x="45627" y="42996"/>
                  </a:lnTo>
                  <a:lnTo>
                    <a:pt x="46425" y="42031"/>
                  </a:lnTo>
                  <a:lnTo>
                    <a:pt x="47175" y="41031"/>
                  </a:lnTo>
                  <a:lnTo>
                    <a:pt x="47878" y="39995"/>
                  </a:lnTo>
                  <a:lnTo>
                    <a:pt x="48521" y="38924"/>
                  </a:lnTo>
                  <a:lnTo>
                    <a:pt x="49128" y="37816"/>
                  </a:lnTo>
                  <a:lnTo>
                    <a:pt x="49676" y="36673"/>
                  </a:lnTo>
                  <a:lnTo>
                    <a:pt x="50164" y="35506"/>
                  </a:lnTo>
                  <a:lnTo>
                    <a:pt x="50604" y="34316"/>
                  </a:lnTo>
                  <a:lnTo>
                    <a:pt x="50985" y="33101"/>
                  </a:lnTo>
                  <a:lnTo>
                    <a:pt x="51307" y="31851"/>
                  </a:lnTo>
                  <a:lnTo>
                    <a:pt x="51569" y="30589"/>
                  </a:lnTo>
                  <a:lnTo>
                    <a:pt x="51759" y="29291"/>
                  </a:lnTo>
                  <a:lnTo>
                    <a:pt x="51890" y="27981"/>
                  </a:lnTo>
                  <a:lnTo>
                    <a:pt x="51962" y="26660"/>
                  </a:lnTo>
                  <a:lnTo>
                    <a:pt x="51962" y="25981"/>
                  </a:lnTo>
                  <a:lnTo>
                    <a:pt x="51962" y="25314"/>
                  </a:lnTo>
                  <a:lnTo>
                    <a:pt x="51902" y="23981"/>
                  </a:lnTo>
                  <a:lnTo>
                    <a:pt x="51759" y="22671"/>
                  </a:lnTo>
                  <a:lnTo>
                    <a:pt x="51569" y="21385"/>
                  </a:lnTo>
                  <a:lnTo>
                    <a:pt x="51307" y="20111"/>
                  </a:lnTo>
                  <a:lnTo>
                    <a:pt x="50985" y="18873"/>
                  </a:lnTo>
                  <a:lnTo>
                    <a:pt x="50616" y="17646"/>
                  </a:lnTo>
                  <a:lnTo>
                    <a:pt x="50176" y="16456"/>
                  </a:lnTo>
                  <a:lnTo>
                    <a:pt x="49687" y="15289"/>
                  </a:lnTo>
                  <a:lnTo>
                    <a:pt x="49140" y="14158"/>
                  </a:lnTo>
                  <a:lnTo>
                    <a:pt x="48533" y="13050"/>
                  </a:lnTo>
                  <a:lnTo>
                    <a:pt x="47890" y="11979"/>
                  </a:lnTo>
                  <a:lnTo>
                    <a:pt x="47187" y="10943"/>
                  </a:lnTo>
                  <a:lnTo>
                    <a:pt x="46437" y="9943"/>
                  </a:lnTo>
                  <a:lnTo>
                    <a:pt x="45639" y="8978"/>
                  </a:lnTo>
                  <a:lnTo>
                    <a:pt x="44806" y="8049"/>
                  </a:lnTo>
                  <a:lnTo>
                    <a:pt x="43925" y="7168"/>
                  </a:lnTo>
                  <a:lnTo>
                    <a:pt x="42996" y="6335"/>
                  </a:lnTo>
                  <a:lnTo>
                    <a:pt x="42031" y="5537"/>
                  </a:lnTo>
                  <a:lnTo>
                    <a:pt x="41031" y="4787"/>
                  </a:lnTo>
                  <a:lnTo>
                    <a:pt x="39995" y="4096"/>
                  </a:lnTo>
                  <a:lnTo>
                    <a:pt x="38924" y="3442"/>
                  </a:lnTo>
                  <a:lnTo>
                    <a:pt x="37816" y="2834"/>
                  </a:lnTo>
                  <a:lnTo>
                    <a:pt x="36685" y="2287"/>
                  </a:lnTo>
                  <a:lnTo>
                    <a:pt x="35518" y="1798"/>
                  </a:lnTo>
                  <a:lnTo>
                    <a:pt x="34328" y="1358"/>
                  </a:lnTo>
                  <a:lnTo>
                    <a:pt x="33101" y="977"/>
                  </a:lnTo>
                  <a:lnTo>
                    <a:pt x="31851" y="655"/>
                  </a:lnTo>
                  <a:lnTo>
                    <a:pt x="30589" y="405"/>
                  </a:lnTo>
                  <a:lnTo>
                    <a:pt x="29291" y="203"/>
                  </a:lnTo>
                  <a:lnTo>
                    <a:pt x="27981" y="72"/>
                  </a:lnTo>
                  <a:lnTo>
                    <a:pt x="2664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359;p30"/>
            <p:cNvSpPr/>
            <p:nvPr/>
          </p:nvSpPr>
          <p:spPr>
            <a:xfrm>
              <a:off x="6912186" y="2358160"/>
              <a:ext cx="635720" cy="225397"/>
            </a:xfrm>
            <a:custGeom>
              <a:avLst/>
              <a:gdLst/>
              <a:ahLst/>
              <a:cxnLst/>
              <a:rect l="l" t="t" r="r" b="b"/>
              <a:pathLst>
                <a:path w="11011" h="3904" extrusionOk="0">
                  <a:moveTo>
                    <a:pt x="9886" y="1"/>
                  </a:moveTo>
                  <a:lnTo>
                    <a:pt x="9600" y="403"/>
                  </a:lnTo>
                  <a:lnTo>
                    <a:pt x="9100" y="956"/>
                  </a:lnTo>
                  <a:lnTo>
                    <a:pt x="8716" y="1296"/>
                  </a:lnTo>
                  <a:lnTo>
                    <a:pt x="8502" y="1448"/>
                  </a:lnTo>
                  <a:lnTo>
                    <a:pt x="8162" y="1662"/>
                  </a:lnTo>
                  <a:lnTo>
                    <a:pt x="7439" y="2019"/>
                  </a:lnTo>
                  <a:lnTo>
                    <a:pt x="6680" y="2278"/>
                  </a:lnTo>
                  <a:lnTo>
                    <a:pt x="5894" y="2448"/>
                  </a:lnTo>
                  <a:lnTo>
                    <a:pt x="5501" y="2501"/>
                  </a:lnTo>
                  <a:lnTo>
                    <a:pt x="5215" y="2528"/>
                  </a:lnTo>
                  <a:lnTo>
                    <a:pt x="4581" y="2537"/>
                  </a:lnTo>
                  <a:lnTo>
                    <a:pt x="3930" y="2492"/>
                  </a:lnTo>
                  <a:lnTo>
                    <a:pt x="3322" y="2350"/>
                  </a:lnTo>
                  <a:lnTo>
                    <a:pt x="3054" y="2233"/>
                  </a:lnTo>
                  <a:lnTo>
                    <a:pt x="2813" y="2117"/>
                  </a:lnTo>
                  <a:lnTo>
                    <a:pt x="2367" y="1823"/>
                  </a:lnTo>
                  <a:lnTo>
                    <a:pt x="1965" y="1474"/>
                  </a:lnTo>
                  <a:lnTo>
                    <a:pt x="1599" y="1090"/>
                  </a:lnTo>
                  <a:lnTo>
                    <a:pt x="1438" y="876"/>
                  </a:lnTo>
                  <a:lnTo>
                    <a:pt x="1429" y="921"/>
                  </a:lnTo>
                  <a:lnTo>
                    <a:pt x="1402" y="956"/>
                  </a:lnTo>
                  <a:lnTo>
                    <a:pt x="1313" y="1046"/>
                  </a:lnTo>
                  <a:lnTo>
                    <a:pt x="1179" y="1099"/>
                  </a:lnTo>
                  <a:lnTo>
                    <a:pt x="599" y="1305"/>
                  </a:lnTo>
                  <a:lnTo>
                    <a:pt x="0" y="1492"/>
                  </a:lnTo>
                  <a:lnTo>
                    <a:pt x="161" y="1716"/>
                  </a:lnTo>
                  <a:lnTo>
                    <a:pt x="518" y="2117"/>
                  </a:lnTo>
                  <a:lnTo>
                    <a:pt x="911" y="2483"/>
                  </a:lnTo>
                  <a:lnTo>
                    <a:pt x="1349" y="2814"/>
                  </a:lnTo>
                  <a:lnTo>
                    <a:pt x="1804" y="3100"/>
                  </a:lnTo>
                  <a:lnTo>
                    <a:pt x="2295" y="3341"/>
                  </a:lnTo>
                  <a:lnTo>
                    <a:pt x="2804" y="3537"/>
                  </a:lnTo>
                  <a:lnTo>
                    <a:pt x="3331" y="3698"/>
                  </a:lnTo>
                  <a:lnTo>
                    <a:pt x="3599" y="3752"/>
                  </a:lnTo>
                  <a:lnTo>
                    <a:pt x="4126" y="3850"/>
                  </a:lnTo>
                  <a:lnTo>
                    <a:pt x="5189" y="3903"/>
                  </a:lnTo>
                  <a:lnTo>
                    <a:pt x="6242" y="3805"/>
                  </a:lnTo>
                  <a:lnTo>
                    <a:pt x="7269" y="3546"/>
                  </a:lnTo>
                  <a:lnTo>
                    <a:pt x="8243" y="3153"/>
                  </a:lnTo>
                  <a:lnTo>
                    <a:pt x="9162" y="2626"/>
                  </a:lnTo>
                  <a:lnTo>
                    <a:pt x="9984" y="1974"/>
                  </a:lnTo>
                  <a:lnTo>
                    <a:pt x="10529" y="1394"/>
                  </a:lnTo>
                  <a:lnTo>
                    <a:pt x="10859" y="974"/>
                  </a:lnTo>
                  <a:lnTo>
                    <a:pt x="11011" y="760"/>
                  </a:lnTo>
                  <a:lnTo>
                    <a:pt x="10547" y="465"/>
                  </a:lnTo>
                  <a:lnTo>
                    <a:pt x="10100" y="162"/>
                  </a:lnTo>
                  <a:lnTo>
                    <a:pt x="9984" y="81"/>
                  </a:lnTo>
                  <a:lnTo>
                    <a:pt x="9886" y="1"/>
                  </a:lnTo>
                  <a:close/>
                </a:path>
              </a:pathLst>
            </a:custGeom>
            <a:solidFill>
              <a:srgbClr val="00416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360;p30"/>
            <p:cNvSpPr/>
            <p:nvPr/>
          </p:nvSpPr>
          <p:spPr>
            <a:xfrm>
              <a:off x="5886167" y="2977895"/>
              <a:ext cx="566149" cy="792528"/>
            </a:xfrm>
            <a:custGeom>
              <a:avLst/>
              <a:gdLst/>
              <a:ahLst/>
              <a:cxnLst/>
              <a:rect l="l" t="t" r="r" b="b"/>
              <a:pathLst>
                <a:path w="9806" h="13727" extrusionOk="0">
                  <a:moveTo>
                    <a:pt x="4680" y="1"/>
                  </a:moveTo>
                  <a:lnTo>
                    <a:pt x="3492" y="1153"/>
                  </a:lnTo>
                  <a:lnTo>
                    <a:pt x="1153" y="3501"/>
                  </a:lnTo>
                  <a:lnTo>
                    <a:pt x="1" y="4689"/>
                  </a:lnTo>
                  <a:lnTo>
                    <a:pt x="90" y="5341"/>
                  </a:lnTo>
                  <a:lnTo>
                    <a:pt x="304" y="6591"/>
                  </a:lnTo>
                  <a:lnTo>
                    <a:pt x="572" y="7806"/>
                  </a:lnTo>
                  <a:lnTo>
                    <a:pt x="938" y="9011"/>
                  </a:lnTo>
                  <a:lnTo>
                    <a:pt x="1162" y="9627"/>
                  </a:lnTo>
                  <a:lnTo>
                    <a:pt x="1349" y="10101"/>
                  </a:lnTo>
                  <a:lnTo>
                    <a:pt x="1778" y="11020"/>
                  </a:lnTo>
                  <a:lnTo>
                    <a:pt x="2278" y="11895"/>
                  </a:lnTo>
                  <a:lnTo>
                    <a:pt x="2849" y="12735"/>
                  </a:lnTo>
                  <a:lnTo>
                    <a:pt x="3171" y="13119"/>
                  </a:lnTo>
                  <a:lnTo>
                    <a:pt x="3358" y="13333"/>
                  </a:lnTo>
                  <a:lnTo>
                    <a:pt x="3608" y="13574"/>
                  </a:lnTo>
                  <a:lnTo>
                    <a:pt x="3769" y="13672"/>
                  </a:lnTo>
                  <a:lnTo>
                    <a:pt x="3939" y="13726"/>
                  </a:lnTo>
                  <a:lnTo>
                    <a:pt x="4108" y="13708"/>
                  </a:lnTo>
                  <a:lnTo>
                    <a:pt x="4287" y="13628"/>
                  </a:lnTo>
                  <a:lnTo>
                    <a:pt x="4484" y="13467"/>
                  </a:lnTo>
                  <a:lnTo>
                    <a:pt x="4582" y="13360"/>
                  </a:lnTo>
                  <a:lnTo>
                    <a:pt x="5350" y="12422"/>
                  </a:lnTo>
                  <a:lnTo>
                    <a:pt x="6082" y="11467"/>
                  </a:lnTo>
                  <a:lnTo>
                    <a:pt x="6930" y="10404"/>
                  </a:lnTo>
                  <a:lnTo>
                    <a:pt x="8832" y="8207"/>
                  </a:lnTo>
                  <a:lnTo>
                    <a:pt x="9806" y="7082"/>
                  </a:lnTo>
                  <a:lnTo>
                    <a:pt x="9413" y="6698"/>
                  </a:lnTo>
                  <a:lnTo>
                    <a:pt x="8645" y="5903"/>
                  </a:lnTo>
                  <a:lnTo>
                    <a:pt x="7922" y="5082"/>
                  </a:lnTo>
                  <a:lnTo>
                    <a:pt x="7243" y="4216"/>
                  </a:lnTo>
                  <a:lnTo>
                    <a:pt x="6600" y="3332"/>
                  </a:lnTo>
                  <a:lnTo>
                    <a:pt x="5993" y="2412"/>
                  </a:lnTo>
                  <a:lnTo>
                    <a:pt x="5430" y="1465"/>
                  </a:lnTo>
                  <a:lnTo>
                    <a:pt x="4912" y="492"/>
                  </a:lnTo>
                  <a:lnTo>
                    <a:pt x="46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361;p30"/>
            <p:cNvSpPr/>
            <p:nvPr/>
          </p:nvSpPr>
          <p:spPr>
            <a:xfrm>
              <a:off x="6156312" y="2920679"/>
              <a:ext cx="359458" cy="466152"/>
            </a:xfrm>
            <a:custGeom>
              <a:avLst/>
              <a:gdLst/>
              <a:ahLst/>
              <a:cxnLst/>
              <a:rect l="l" t="t" r="r" b="b"/>
              <a:pathLst>
                <a:path w="6226" h="8074" extrusionOk="0">
                  <a:moveTo>
                    <a:pt x="1037" y="1"/>
                  </a:moveTo>
                  <a:lnTo>
                    <a:pt x="510" y="492"/>
                  </a:lnTo>
                  <a:lnTo>
                    <a:pt x="1" y="992"/>
                  </a:lnTo>
                  <a:lnTo>
                    <a:pt x="233" y="1483"/>
                  </a:lnTo>
                  <a:lnTo>
                    <a:pt x="751" y="2456"/>
                  </a:lnTo>
                  <a:lnTo>
                    <a:pt x="1314" y="3403"/>
                  </a:lnTo>
                  <a:lnTo>
                    <a:pt x="1921" y="4323"/>
                  </a:lnTo>
                  <a:lnTo>
                    <a:pt x="2564" y="5207"/>
                  </a:lnTo>
                  <a:lnTo>
                    <a:pt x="3243" y="6073"/>
                  </a:lnTo>
                  <a:lnTo>
                    <a:pt x="3966" y="6894"/>
                  </a:lnTo>
                  <a:lnTo>
                    <a:pt x="4734" y="7689"/>
                  </a:lnTo>
                  <a:lnTo>
                    <a:pt x="5127" y="8073"/>
                  </a:lnTo>
                  <a:lnTo>
                    <a:pt x="5680" y="7430"/>
                  </a:lnTo>
                  <a:lnTo>
                    <a:pt x="6225" y="6787"/>
                  </a:lnTo>
                  <a:lnTo>
                    <a:pt x="5475" y="6010"/>
                  </a:lnTo>
                  <a:lnTo>
                    <a:pt x="4037" y="4403"/>
                  </a:lnTo>
                  <a:lnTo>
                    <a:pt x="3028" y="3144"/>
                  </a:lnTo>
                  <a:lnTo>
                    <a:pt x="2403" y="2278"/>
                  </a:lnTo>
                  <a:lnTo>
                    <a:pt x="1814" y="1385"/>
                  </a:lnTo>
                  <a:lnTo>
                    <a:pt x="1278" y="465"/>
                  </a:lnTo>
                  <a:lnTo>
                    <a:pt x="1037" y="1"/>
                  </a:lnTo>
                  <a:close/>
                </a:path>
              </a:pathLst>
            </a:custGeom>
            <a:solidFill>
              <a:srgbClr val="00416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362;p30"/>
            <p:cNvSpPr/>
            <p:nvPr/>
          </p:nvSpPr>
          <p:spPr>
            <a:xfrm>
              <a:off x="6216126" y="2402039"/>
              <a:ext cx="2005656" cy="1923615"/>
            </a:xfrm>
            <a:custGeom>
              <a:avLst/>
              <a:gdLst/>
              <a:ahLst/>
              <a:cxnLst/>
              <a:rect l="l" t="t" r="r" b="b"/>
              <a:pathLst>
                <a:path w="34739" h="33318" extrusionOk="0">
                  <a:moveTo>
                    <a:pt x="23067" y="0"/>
                  </a:moveTo>
                  <a:lnTo>
                    <a:pt x="22915" y="223"/>
                  </a:lnTo>
                  <a:lnTo>
                    <a:pt x="22585" y="634"/>
                  </a:lnTo>
                  <a:lnTo>
                    <a:pt x="22040" y="1214"/>
                  </a:lnTo>
                  <a:lnTo>
                    <a:pt x="21218" y="1866"/>
                  </a:lnTo>
                  <a:lnTo>
                    <a:pt x="20299" y="2393"/>
                  </a:lnTo>
                  <a:lnTo>
                    <a:pt x="19325" y="2786"/>
                  </a:lnTo>
                  <a:lnTo>
                    <a:pt x="18298" y="3045"/>
                  </a:lnTo>
                  <a:lnTo>
                    <a:pt x="17245" y="3143"/>
                  </a:lnTo>
                  <a:lnTo>
                    <a:pt x="16182" y="3090"/>
                  </a:lnTo>
                  <a:lnTo>
                    <a:pt x="15655" y="2992"/>
                  </a:lnTo>
                  <a:lnTo>
                    <a:pt x="15387" y="2938"/>
                  </a:lnTo>
                  <a:lnTo>
                    <a:pt x="14860" y="2777"/>
                  </a:lnTo>
                  <a:lnTo>
                    <a:pt x="14351" y="2581"/>
                  </a:lnTo>
                  <a:lnTo>
                    <a:pt x="13860" y="2340"/>
                  </a:lnTo>
                  <a:lnTo>
                    <a:pt x="13405" y="2054"/>
                  </a:lnTo>
                  <a:lnTo>
                    <a:pt x="12967" y="1723"/>
                  </a:lnTo>
                  <a:lnTo>
                    <a:pt x="12574" y="1357"/>
                  </a:lnTo>
                  <a:lnTo>
                    <a:pt x="12217" y="956"/>
                  </a:lnTo>
                  <a:lnTo>
                    <a:pt x="12056" y="732"/>
                  </a:lnTo>
                  <a:lnTo>
                    <a:pt x="10601" y="1188"/>
                  </a:lnTo>
                  <a:lnTo>
                    <a:pt x="8466" y="1965"/>
                  </a:lnTo>
                  <a:lnTo>
                    <a:pt x="7448" y="2456"/>
                  </a:lnTo>
                  <a:lnTo>
                    <a:pt x="6797" y="2831"/>
                  </a:lnTo>
                  <a:lnTo>
                    <a:pt x="6475" y="3036"/>
                  </a:lnTo>
                  <a:lnTo>
                    <a:pt x="6100" y="3313"/>
                  </a:lnTo>
                  <a:lnTo>
                    <a:pt x="5395" y="3920"/>
                  </a:lnTo>
                  <a:lnTo>
                    <a:pt x="4377" y="4911"/>
                  </a:lnTo>
                  <a:lnTo>
                    <a:pt x="3698" y="5554"/>
                  </a:lnTo>
                  <a:lnTo>
                    <a:pt x="2082" y="7019"/>
                  </a:lnTo>
                  <a:lnTo>
                    <a:pt x="483" y="8510"/>
                  </a:lnTo>
                  <a:lnTo>
                    <a:pt x="242" y="8742"/>
                  </a:lnTo>
                  <a:lnTo>
                    <a:pt x="1" y="8984"/>
                  </a:lnTo>
                  <a:lnTo>
                    <a:pt x="242" y="9448"/>
                  </a:lnTo>
                  <a:lnTo>
                    <a:pt x="778" y="10368"/>
                  </a:lnTo>
                  <a:lnTo>
                    <a:pt x="1367" y="11261"/>
                  </a:lnTo>
                  <a:lnTo>
                    <a:pt x="1992" y="12127"/>
                  </a:lnTo>
                  <a:lnTo>
                    <a:pt x="3001" y="13386"/>
                  </a:lnTo>
                  <a:lnTo>
                    <a:pt x="4439" y="14993"/>
                  </a:lnTo>
                  <a:lnTo>
                    <a:pt x="5189" y="15770"/>
                  </a:lnTo>
                  <a:lnTo>
                    <a:pt x="6082" y="14690"/>
                  </a:lnTo>
                  <a:lnTo>
                    <a:pt x="6886" y="13645"/>
                  </a:lnTo>
                  <a:lnTo>
                    <a:pt x="6886" y="13645"/>
                  </a:lnTo>
                  <a:lnTo>
                    <a:pt x="6823" y="13779"/>
                  </a:lnTo>
                  <a:lnTo>
                    <a:pt x="6779" y="14208"/>
                  </a:lnTo>
                  <a:lnTo>
                    <a:pt x="6770" y="14368"/>
                  </a:lnTo>
                  <a:lnTo>
                    <a:pt x="6689" y="14779"/>
                  </a:lnTo>
                  <a:lnTo>
                    <a:pt x="6618" y="15190"/>
                  </a:lnTo>
                  <a:lnTo>
                    <a:pt x="6493" y="15940"/>
                  </a:lnTo>
                  <a:lnTo>
                    <a:pt x="6341" y="16690"/>
                  </a:lnTo>
                  <a:lnTo>
                    <a:pt x="6038" y="18056"/>
                  </a:lnTo>
                  <a:lnTo>
                    <a:pt x="5359" y="20753"/>
                  </a:lnTo>
                  <a:lnTo>
                    <a:pt x="4618" y="23441"/>
                  </a:lnTo>
                  <a:lnTo>
                    <a:pt x="3894" y="26138"/>
                  </a:lnTo>
                  <a:lnTo>
                    <a:pt x="3564" y="27486"/>
                  </a:lnTo>
                  <a:lnTo>
                    <a:pt x="3332" y="28504"/>
                  </a:lnTo>
                  <a:lnTo>
                    <a:pt x="3117" y="29531"/>
                  </a:lnTo>
                  <a:lnTo>
                    <a:pt x="3939" y="29960"/>
                  </a:lnTo>
                  <a:lnTo>
                    <a:pt x="5591" y="30737"/>
                  </a:lnTo>
                  <a:lnTo>
                    <a:pt x="7234" y="31416"/>
                  </a:lnTo>
                  <a:lnTo>
                    <a:pt x="8877" y="31987"/>
                  </a:lnTo>
                  <a:lnTo>
                    <a:pt x="10511" y="32460"/>
                  </a:lnTo>
                  <a:lnTo>
                    <a:pt x="12155" y="32826"/>
                  </a:lnTo>
                  <a:lnTo>
                    <a:pt x="13789" y="33094"/>
                  </a:lnTo>
                  <a:lnTo>
                    <a:pt x="15423" y="33255"/>
                  </a:lnTo>
                  <a:lnTo>
                    <a:pt x="17057" y="33318"/>
                  </a:lnTo>
                  <a:lnTo>
                    <a:pt x="18682" y="33273"/>
                  </a:lnTo>
                  <a:lnTo>
                    <a:pt x="20317" y="33121"/>
                  </a:lnTo>
                  <a:lnTo>
                    <a:pt x="21942" y="32871"/>
                  </a:lnTo>
                  <a:lnTo>
                    <a:pt x="23567" y="32505"/>
                  </a:lnTo>
                  <a:lnTo>
                    <a:pt x="25183" y="32041"/>
                  </a:lnTo>
                  <a:lnTo>
                    <a:pt x="26809" y="31478"/>
                  </a:lnTo>
                  <a:lnTo>
                    <a:pt x="28425" y="30799"/>
                  </a:lnTo>
                  <a:lnTo>
                    <a:pt x="29229" y="30415"/>
                  </a:lnTo>
                  <a:lnTo>
                    <a:pt x="29273" y="30389"/>
                  </a:lnTo>
                  <a:lnTo>
                    <a:pt x="29327" y="30228"/>
                  </a:lnTo>
                  <a:lnTo>
                    <a:pt x="29372" y="29808"/>
                  </a:lnTo>
                  <a:lnTo>
                    <a:pt x="29336" y="28478"/>
                  </a:lnTo>
                  <a:lnTo>
                    <a:pt x="29014" y="25066"/>
                  </a:lnTo>
                  <a:lnTo>
                    <a:pt x="28889" y="23923"/>
                  </a:lnTo>
                  <a:lnTo>
                    <a:pt x="28800" y="22798"/>
                  </a:lnTo>
                  <a:lnTo>
                    <a:pt x="28532" y="20575"/>
                  </a:lnTo>
                  <a:lnTo>
                    <a:pt x="28220" y="18351"/>
                  </a:lnTo>
                  <a:lnTo>
                    <a:pt x="27943" y="16119"/>
                  </a:lnTo>
                  <a:lnTo>
                    <a:pt x="27845" y="14993"/>
                  </a:lnTo>
                  <a:lnTo>
                    <a:pt x="27862" y="15056"/>
                  </a:lnTo>
                  <a:lnTo>
                    <a:pt x="27961" y="15226"/>
                  </a:lnTo>
                  <a:lnTo>
                    <a:pt x="28220" y="15538"/>
                  </a:lnTo>
                  <a:lnTo>
                    <a:pt x="29014" y="16288"/>
                  </a:lnTo>
                  <a:lnTo>
                    <a:pt x="29488" y="16717"/>
                  </a:lnTo>
                  <a:lnTo>
                    <a:pt x="29916" y="16315"/>
                  </a:lnTo>
                  <a:lnTo>
                    <a:pt x="30702" y="15467"/>
                  </a:lnTo>
                  <a:lnTo>
                    <a:pt x="31417" y="14547"/>
                  </a:lnTo>
                  <a:lnTo>
                    <a:pt x="32086" y="13582"/>
                  </a:lnTo>
                  <a:lnTo>
                    <a:pt x="33006" y="12073"/>
                  </a:lnTo>
                  <a:lnTo>
                    <a:pt x="34167" y="9984"/>
                  </a:lnTo>
                  <a:lnTo>
                    <a:pt x="34738" y="8939"/>
                  </a:lnTo>
                  <a:lnTo>
                    <a:pt x="34104" y="8028"/>
                  </a:lnTo>
                  <a:lnTo>
                    <a:pt x="32792" y="6215"/>
                  </a:lnTo>
                  <a:lnTo>
                    <a:pt x="32113" y="5322"/>
                  </a:lnTo>
                  <a:lnTo>
                    <a:pt x="31961" y="5126"/>
                  </a:lnTo>
                  <a:lnTo>
                    <a:pt x="31640" y="4742"/>
                  </a:lnTo>
                  <a:lnTo>
                    <a:pt x="31461" y="4572"/>
                  </a:lnTo>
                  <a:lnTo>
                    <a:pt x="31274" y="4402"/>
                  </a:lnTo>
                  <a:lnTo>
                    <a:pt x="30854" y="4126"/>
                  </a:lnTo>
                  <a:lnTo>
                    <a:pt x="30631" y="3992"/>
                  </a:lnTo>
                  <a:lnTo>
                    <a:pt x="29523" y="3340"/>
                  </a:lnTo>
                  <a:lnTo>
                    <a:pt x="27237" y="2161"/>
                  </a:lnTo>
                  <a:lnTo>
                    <a:pt x="26059" y="1634"/>
                  </a:lnTo>
                  <a:lnTo>
                    <a:pt x="25291" y="1277"/>
                  </a:lnTo>
                  <a:lnTo>
                    <a:pt x="23790" y="455"/>
                  </a:lnTo>
                  <a:lnTo>
                    <a:pt x="23067" y="0"/>
                  </a:lnTo>
                  <a:close/>
                </a:path>
              </a:pathLst>
            </a:custGeom>
            <a:solidFill>
              <a:srgbClr val="0064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363;p30"/>
            <p:cNvSpPr/>
            <p:nvPr/>
          </p:nvSpPr>
          <p:spPr>
            <a:xfrm>
              <a:off x="7918576" y="2918081"/>
              <a:ext cx="383649" cy="534742"/>
            </a:xfrm>
            <a:custGeom>
              <a:avLst/>
              <a:gdLst/>
              <a:ahLst/>
              <a:cxnLst/>
              <a:rect l="l" t="t" r="r" b="b"/>
              <a:pathLst>
                <a:path w="6645" h="9262" extrusionOk="0">
                  <a:moveTo>
                    <a:pt x="5251" y="1"/>
                  </a:moveTo>
                  <a:lnTo>
                    <a:pt x="4680" y="1046"/>
                  </a:lnTo>
                  <a:lnTo>
                    <a:pt x="3519" y="3135"/>
                  </a:lnTo>
                  <a:lnTo>
                    <a:pt x="2599" y="4644"/>
                  </a:lnTo>
                  <a:lnTo>
                    <a:pt x="1930" y="5609"/>
                  </a:lnTo>
                  <a:lnTo>
                    <a:pt x="1215" y="6520"/>
                  </a:lnTo>
                  <a:lnTo>
                    <a:pt x="429" y="7377"/>
                  </a:lnTo>
                  <a:lnTo>
                    <a:pt x="1" y="7779"/>
                  </a:lnTo>
                  <a:lnTo>
                    <a:pt x="179" y="7940"/>
                  </a:lnTo>
                  <a:lnTo>
                    <a:pt x="277" y="8047"/>
                  </a:lnTo>
                  <a:lnTo>
                    <a:pt x="786" y="8654"/>
                  </a:lnTo>
                  <a:lnTo>
                    <a:pt x="1295" y="9261"/>
                  </a:lnTo>
                  <a:lnTo>
                    <a:pt x="1688" y="8859"/>
                  </a:lnTo>
                  <a:lnTo>
                    <a:pt x="2465" y="8038"/>
                  </a:lnTo>
                  <a:lnTo>
                    <a:pt x="3198" y="7181"/>
                  </a:lnTo>
                  <a:lnTo>
                    <a:pt x="3912" y="6296"/>
                  </a:lnTo>
                  <a:lnTo>
                    <a:pt x="4582" y="5386"/>
                  </a:lnTo>
                  <a:lnTo>
                    <a:pt x="5216" y="4448"/>
                  </a:lnTo>
                  <a:lnTo>
                    <a:pt x="5814" y="3492"/>
                  </a:lnTo>
                  <a:lnTo>
                    <a:pt x="6377" y="2510"/>
                  </a:lnTo>
                  <a:lnTo>
                    <a:pt x="6645" y="2010"/>
                  </a:lnTo>
                  <a:lnTo>
                    <a:pt x="5948" y="1001"/>
                  </a:lnTo>
                  <a:lnTo>
                    <a:pt x="5251" y="1"/>
                  </a:lnTo>
                  <a:close/>
                </a:path>
              </a:pathLst>
            </a:custGeom>
            <a:solidFill>
              <a:srgbClr val="00416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364;p30"/>
            <p:cNvSpPr/>
            <p:nvPr/>
          </p:nvSpPr>
          <p:spPr>
            <a:xfrm>
              <a:off x="5811400" y="1678148"/>
              <a:ext cx="1031205" cy="2157211"/>
            </a:xfrm>
            <a:custGeom>
              <a:avLst/>
              <a:gdLst/>
              <a:ahLst/>
              <a:cxnLst/>
              <a:rect l="l" t="t" r="r" b="b"/>
              <a:pathLst>
                <a:path w="17861" h="37364" extrusionOk="0">
                  <a:moveTo>
                    <a:pt x="12708" y="0"/>
                  </a:moveTo>
                  <a:lnTo>
                    <a:pt x="12619" y="18"/>
                  </a:lnTo>
                  <a:lnTo>
                    <a:pt x="12530" y="45"/>
                  </a:lnTo>
                  <a:lnTo>
                    <a:pt x="12369" y="170"/>
                  </a:lnTo>
                  <a:lnTo>
                    <a:pt x="12306" y="241"/>
                  </a:lnTo>
                  <a:lnTo>
                    <a:pt x="12146" y="438"/>
                  </a:lnTo>
                  <a:lnTo>
                    <a:pt x="11904" y="876"/>
                  </a:lnTo>
                  <a:lnTo>
                    <a:pt x="11663" y="1599"/>
                  </a:lnTo>
                  <a:lnTo>
                    <a:pt x="11547" y="2099"/>
                  </a:lnTo>
                  <a:lnTo>
                    <a:pt x="11262" y="3456"/>
                  </a:lnTo>
                  <a:lnTo>
                    <a:pt x="10806" y="6216"/>
                  </a:lnTo>
                  <a:lnTo>
                    <a:pt x="10351" y="8975"/>
                  </a:lnTo>
                  <a:lnTo>
                    <a:pt x="9904" y="11020"/>
                  </a:lnTo>
                  <a:lnTo>
                    <a:pt x="9538" y="12359"/>
                  </a:lnTo>
                  <a:lnTo>
                    <a:pt x="9315" y="13020"/>
                  </a:lnTo>
                  <a:lnTo>
                    <a:pt x="9074" y="13672"/>
                  </a:lnTo>
                  <a:lnTo>
                    <a:pt x="8806" y="14315"/>
                  </a:lnTo>
                  <a:lnTo>
                    <a:pt x="8565" y="14824"/>
                  </a:lnTo>
                  <a:lnTo>
                    <a:pt x="8047" y="15824"/>
                  </a:lnTo>
                  <a:lnTo>
                    <a:pt x="7181" y="17271"/>
                  </a:lnTo>
                  <a:lnTo>
                    <a:pt x="5270" y="20057"/>
                  </a:lnTo>
                  <a:lnTo>
                    <a:pt x="4028" y="21932"/>
                  </a:lnTo>
                  <a:lnTo>
                    <a:pt x="3403" y="22932"/>
                  </a:lnTo>
                  <a:lnTo>
                    <a:pt x="2546" y="24442"/>
                  </a:lnTo>
                  <a:lnTo>
                    <a:pt x="2019" y="25469"/>
                  </a:lnTo>
                  <a:lnTo>
                    <a:pt x="1528" y="26504"/>
                  </a:lnTo>
                  <a:lnTo>
                    <a:pt x="1090" y="27576"/>
                  </a:lnTo>
                  <a:lnTo>
                    <a:pt x="706" y="28665"/>
                  </a:lnTo>
                  <a:lnTo>
                    <a:pt x="367" y="29800"/>
                  </a:lnTo>
                  <a:lnTo>
                    <a:pt x="224" y="30380"/>
                  </a:lnTo>
                  <a:lnTo>
                    <a:pt x="144" y="30755"/>
                  </a:lnTo>
                  <a:lnTo>
                    <a:pt x="28" y="31550"/>
                  </a:lnTo>
                  <a:lnTo>
                    <a:pt x="1" y="32389"/>
                  </a:lnTo>
                  <a:lnTo>
                    <a:pt x="45" y="33238"/>
                  </a:lnTo>
                  <a:lnTo>
                    <a:pt x="188" y="34086"/>
                  </a:lnTo>
                  <a:lnTo>
                    <a:pt x="421" y="34899"/>
                  </a:lnTo>
                  <a:lnTo>
                    <a:pt x="751" y="35649"/>
                  </a:lnTo>
                  <a:lnTo>
                    <a:pt x="1189" y="36318"/>
                  </a:lnTo>
                  <a:lnTo>
                    <a:pt x="1456" y="36613"/>
                  </a:lnTo>
                  <a:lnTo>
                    <a:pt x="1644" y="36801"/>
                  </a:lnTo>
                  <a:lnTo>
                    <a:pt x="2037" y="37077"/>
                  </a:lnTo>
                  <a:lnTo>
                    <a:pt x="2439" y="37265"/>
                  </a:lnTo>
                  <a:lnTo>
                    <a:pt x="2841" y="37354"/>
                  </a:lnTo>
                  <a:lnTo>
                    <a:pt x="3251" y="37363"/>
                  </a:lnTo>
                  <a:lnTo>
                    <a:pt x="3662" y="37301"/>
                  </a:lnTo>
                  <a:lnTo>
                    <a:pt x="4064" y="37167"/>
                  </a:lnTo>
                  <a:lnTo>
                    <a:pt x="4457" y="36979"/>
                  </a:lnTo>
                  <a:lnTo>
                    <a:pt x="5037" y="36604"/>
                  </a:lnTo>
                  <a:lnTo>
                    <a:pt x="5734" y="35979"/>
                  </a:lnTo>
                  <a:lnTo>
                    <a:pt x="6341" y="35274"/>
                  </a:lnTo>
                  <a:lnTo>
                    <a:pt x="6823" y="34550"/>
                  </a:lnTo>
                  <a:lnTo>
                    <a:pt x="7002" y="34202"/>
                  </a:lnTo>
                  <a:lnTo>
                    <a:pt x="7234" y="33693"/>
                  </a:lnTo>
                  <a:lnTo>
                    <a:pt x="7600" y="32657"/>
                  </a:lnTo>
                  <a:lnTo>
                    <a:pt x="8020" y="31068"/>
                  </a:lnTo>
                  <a:lnTo>
                    <a:pt x="8297" y="30005"/>
                  </a:lnTo>
                  <a:lnTo>
                    <a:pt x="8636" y="28728"/>
                  </a:lnTo>
                  <a:lnTo>
                    <a:pt x="9270" y="26165"/>
                  </a:lnTo>
                  <a:lnTo>
                    <a:pt x="9565" y="24879"/>
                  </a:lnTo>
                  <a:lnTo>
                    <a:pt x="9788" y="23817"/>
                  </a:lnTo>
                  <a:lnTo>
                    <a:pt x="10190" y="21655"/>
                  </a:lnTo>
                  <a:lnTo>
                    <a:pt x="10431" y="20593"/>
                  </a:lnTo>
                  <a:lnTo>
                    <a:pt x="10565" y="20084"/>
                  </a:lnTo>
                  <a:lnTo>
                    <a:pt x="10878" y="19057"/>
                  </a:lnTo>
                  <a:lnTo>
                    <a:pt x="11404" y="17539"/>
                  </a:lnTo>
                  <a:lnTo>
                    <a:pt x="11753" y="16539"/>
                  </a:lnTo>
                  <a:lnTo>
                    <a:pt x="11815" y="16342"/>
                  </a:lnTo>
                  <a:lnTo>
                    <a:pt x="11958" y="16074"/>
                  </a:lnTo>
                  <a:lnTo>
                    <a:pt x="12083" y="15922"/>
                  </a:lnTo>
                  <a:lnTo>
                    <a:pt x="12163" y="15860"/>
                  </a:lnTo>
                  <a:lnTo>
                    <a:pt x="12422" y="15735"/>
                  </a:lnTo>
                  <a:lnTo>
                    <a:pt x="12708" y="15663"/>
                  </a:lnTo>
                  <a:lnTo>
                    <a:pt x="12887" y="15583"/>
                  </a:lnTo>
                  <a:lnTo>
                    <a:pt x="13208" y="15342"/>
                  </a:lnTo>
                  <a:lnTo>
                    <a:pt x="13637" y="14878"/>
                  </a:lnTo>
                  <a:lnTo>
                    <a:pt x="13869" y="14556"/>
                  </a:lnTo>
                  <a:lnTo>
                    <a:pt x="14092" y="14235"/>
                  </a:lnTo>
                  <a:lnTo>
                    <a:pt x="14476" y="13520"/>
                  </a:lnTo>
                  <a:lnTo>
                    <a:pt x="14950" y="12386"/>
                  </a:lnTo>
                  <a:lnTo>
                    <a:pt x="15209" y="11636"/>
                  </a:lnTo>
                  <a:lnTo>
                    <a:pt x="15253" y="11520"/>
                  </a:lnTo>
                  <a:lnTo>
                    <a:pt x="15334" y="11431"/>
                  </a:lnTo>
                  <a:lnTo>
                    <a:pt x="15405" y="11404"/>
                  </a:lnTo>
                  <a:lnTo>
                    <a:pt x="15557" y="11404"/>
                  </a:lnTo>
                  <a:lnTo>
                    <a:pt x="15637" y="11422"/>
                  </a:lnTo>
                  <a:lnTo>
                    <a:pt x="15852" y="11466"/>
                  </a:lnTo>
                  <a:lnTo>
                    <a:pt x="16298" y="11520"/>
                  </a:lnTo>
                  <a:lnTo>
                    <a:pt x="16736" y="11511"/>
                  </a:lnTo>
                  <a:lnTo>
                    <a:pt x="17155" y="11404"/>
                  </a:lnTo>
                  <a:lnTo>
                    <a:pt x="17343" y="11306"/>
                  </a:lnTo>
                  <a:lnTo>
                    <a:pt x="17441" y="11243"/>
                  </a:lnTo>
                  <a:lnTo>
                    <a:pt x="17602" y="11091"/>
                  </a:lnTo>
                  <a:lnTo>
                    <a:pt x="17727" y="10913"/>
                  </a:lnTo>
                  <a:lnTo>
                    <a:pt x="17816" y="10707"/>
                  </a:lnTo>
                  <a:lnTo>
                    <a:pt x="17861" y="10493"/>
                  </a:lnTo>
                  <a:lnTo>
                    <a:pt x="17861" y="10279"/>
                  </a:lnTo>
                  <a:lnTo>
                    <a:pt x="17816" y="10082"/>
                  </a:lnTo>
                  <a:lnTo>
                    <a:pt x="17709" y="9904"/>
                  </a:lnTo>
                  <a:lnTo>
                    <a:pt x="17638" y="9832"/>
                  </a:lnTo>
                  <a:lnTo>
                    <a:pt x="17539" y="9752"/>
                  </a:lnTo>
                  <a:lnTo>
                    <a:pt x="17325" y="9654"/>
                  </a:lnTo>
                  <a:lnTo>
                    <a:pt x="16968" y="9591"/>
                  </a:lnTo>
                  <a:lnTo>
                    <a:pt x="16718" y="9582"/>
                  </a:lnTo>
                  <a:lnTo>
                    <a:pt x="15709" y="9555"/>
                  </a:lnTo>
                  <a:lnTo>
                    <a:pt x="14700" y="9555"/>
                  </a:lnTo>
                  <a:lnTo>
                    <a:pt x="15253" y="9493"/>
                  </a:lnTo>
                  <a:lnTo>
                    <a:pt x="16289" y="9270"/>
                  </a:lnTo>
                  <a:lnTo>
                    <a:pt x="16736" y="9073"/>
                  </a:lnTo>
                  <a:lnTo>
                    <a:pt x="16968" y="8904"/>
                  </a:lnTo>
                  <a:lnTo>
                    <a:pt x="17048" y="8805"/>
                  </a:lnTo>
                  <a:lnTo>
                    <a:pt x="17155" y="8662"/>
                  </a:lnTo>
                  <a:lnTo>
                    <a:pt x="17254" y="8395"/>
                  </a:lnTo>
                  <a:lnTo>
                    <a:pt x="17254" y="8144"/>
                  </a:lnTo>
                  <a:lnTo>
                    <a:pt x="17155" y="7930"/>
                  </a:lnTo>
                  <a:lnTo>
                    <a:pt x="16986" y="7752"/>
                  </a:lnTo>
                  <a:lnTo>
                    <a:pt x="16771" y="7600"/>
                  </a:lnTo>
                  <a:lnTo>
                    <a:pt x="16378" y="7439"/>
                  </a:lnTo>
                  <a:lnTo>
                    <a:pt x="16111" y="7394"/>
                  </a:lnTo>
                  <a:lnTo>
                    <a:pt x="15655" y="7350"/>
                  </a:lnTo>
                  <a:lnTo>
                    <a:pt x="14735" y="7368"/>
                  </a:lnTo>
                  <a:lnTo>
                    <a:pt x="14280" y="7430"/>
                  </a:lnTo>
                  <a:lnTo>
                    <a:pt x="14914" y="6367"/>
                  </a:lnTo>
                  <a:lnTo>
                    <a:pt x="15860" y="4733"/>
                  </a:lnTo>
                  <a:lnTo>
                    <a:pt x="16441" y="3635"/>
                  </a:lnTo>
                  <a:lnTo>
                    <a:pt x="16700" y="3081"/>
                  </a:lnTo>
                  <a:lnTo>
                    <a:pt x="16789" y="2885"/>
                  </a:lnTo>
                  <a:lnTo>
                    <a:pt x="16914" y="2474"/>
                  </a:lnTo>
                  <a:lnTo>
                    <a:pt x="16923" y="2260"/>
                  </a:lnTo>
                  <a:lnTo>
                    <a:pt x="16914" y="2152"/>
                  </a:lnTo>
                  <a:lnTo>
                    <a:pt x="16852" y="1947"/>
                  </a:lnTo>
                  <a:lnTo>
                    <a:pt x="16727" y="1768"/>
                  </a:lnTo>
                  <a:lnTo>
                    <a:pt x="16566" y="1643"/>
                  </a:lnTo>
                  <a:lnTo>
                    <a:pt x="16459" y="1617"/>
                  </a:lnTo>
                  <a:lnTo>
                    <a:pt x="16334" y="1599"/>
                  </a:lnTo>
                  <a:lnTo>
                    <a:pt x="16084" y="1670"/>
                  </a:lnTo>
                  <a:lnTo>
                    <a:pt x="15762" y="1920"/>
                  </a:lnTo>
                  <a:lnTo>
                    <a:pt x="15593" y="2135"/>
                  </a:lnTo>
                  <a:lnTo>
                    <a:pt x="15155" y="2715"/>
                  </a:lnTo>
                  <a:lnTo>
                    <a:pt x="14316" y="3894"/>
                  </a:lnTo>
                  <a:lnTo>
                    <a:pt x="13530" y="5108"/>
                  </a:lnTo>
                  <a:lnTo>
                    <a:pt x="12780" y="6350"/>
                  </a:lnTo>
                  <a:lnTo>
                    <a:pt x="12431" y="6984"/>
                  </a:lnTo>
                  <a:lnTo>
                    <a:pt x="12431" y="6984"/>
                  </a:lnTo>
                  <a:lnTo>
                    <a:pt x="12672" y="5501"/>
                  </a:lnTo>
                  <a:lnTo>
                    <a:pt x="13065" y="2528"/>
                  </a:lnTo>
                  <a:lnTo>
                    <a:pt x="13208" y="1036"/>
                  </a:lnTo>
                  <a:lnTo>
                    <a:pt x="13217" y="858"/>
                  </a:lnTo>
                  <a:lnTo>
                    <a:pt x="13164" y="483"/>
                  </a:lnTo>
                  <a:lnTo>
                    <a:pt x="13021" y="170"/>
                  </a:lnTo>
                  <a:lnTo>
                    <a:pt x="12851" y="27"/>
                  </a:lnTo>
                  <a:lnTo>
                    <a:pt x="127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365;p30"/>
            <p:cNvSpPr/>
            <p:nvPr/>
          </p:nvSpPr>
          <p:spPr>
            <a:xfrm>
              <a:off x="6041361" y="1792061"/>
              <a:ext cx="442943" cy="141855"/>
            </a:xfrm>
            <a:custGeom>
              <a:avLst/>
              <a:gdLst/>
              <a:ahLst/>
              <a:cxnLst/>
              <a:rect l="l" t="t" r="r" b="b"/>
              <a:pathLst>
                <a:path w="7672" h="2457" extrusionOk="0">
                  <a:moveTo>
                    <a:pt x="206" y="1"/>
                  </a:moveTo>
                  <a:lnTo>
                    <a:pt x="1" y="1081"/>
                  </a:lnTo>
                  <a:lnTo>
                    <a:pt x="7475" y="2457"/>
                  </a:lnTo>
                  <a:lnTo>
                    <a:pt x="7671" y="1376"/>
                  </a:lnTo>
                  <a:lnTo>
                    <a:pt x="206" y="1"/>
                  </a:lnTo>
                  <a:close/>
                </a:path>
              </a:pathLst>
            </a:custGeom>
            <a:solidFill>
              <a:srgbClr val="EAEC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66;p30"/>
            <p:cNvSpPr/>
            <p:nvPr/>
          </p:nvSpPr>
          <p:spPr>
            <a:xfrm>
              <a:off x="6472876" y="1871505"/>
              <a:ext cx="167143" cy="86660"/>
            </a:xfrm>
            <a:custGeom>
              <a:avLst/>
              <a:gdLst/>
              <a:ahLst/>
              <a:cxnLst/>
              <a:rect l="l" t="t" r="r" b="b"/>
              <a:pathLst>
                <a:path w="2895" h="1501" extrusionOk="0">
                  <a:moveTo>
                    <a:pt x="197" y="0"/>
                  </a:moveTo>
                  <a:lnTo>
                    <a:pt x="1" y="1081"/>
                  </a:lnTo>
                  <a:lnTo>
                    <a:pt x="1332" y="1331"/>
                  </a:lnTo>
                  <a:lnTo>
                    <a:pt x="2242" y="1500"/>
                  </a:lnTo>
                  <a:lnTo>
                    <a:pt x="2564" y="991"/>
                  </a:lnTo>
                  <a:lnTo>
                    <a:pt x="2894" y="491"/>
                  </a:lnTo>
                  <a:lnTo>
                    <a:pt x="1474" y="232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E4611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367;p30"/>
            <p:cNvSpPr/>
            <p:nvPr/>
          </p:nvSpPr>
          <p:spPr>
            <a:xfrm>
              <a:off x="6712652" y="1061011"/>
              <a:ext cx="837850" cy="988885"/>
            </a:xfrm>
            <a:custGeom>
              <a:avLst/>
              <a:gdLst/>
              <a:ahLst/>
              <a:cxnLst/>
              <a:rect l="l" t="t" r="r" b="b"/>
              <a:pathLst>
                <a:path w="14512" h="17128" extrusionOk="0">
                  <a:moveTo>
                    <a:pt x="6734" y="0"/>
                  </a:moveTo>
                  <a:lnTo>
                    <a:pt x="5644" y="54"/>
                  </a:lnTo>
                  <a:lnTo>
                    <a:pt x="5108" y="134"/>
                  </a:lnTo>
                  <a:lnTo>
                    <a:pt x="4573" y="232"/>
                  </a:lnTo>
                  <a:lnTo>
                    <a:pt x="3537" y="545"/>
                  </a:lnTo>
                  <a:lnTo>
                    <a:pt x="2545" y="1000"/>
                  </a:lnTo>
                  <a:lnTo>
                    <a:pt x="1867" y="1438"/>
                  </a:lnTo>
                  <a:lnTo>
                    <a:pt x="1438" y="1777"/>
                  </a:lnTo>
                  <a:lnTo>
                    <a:pt x="1233" y="1956"/>
                  </a:lnTo>
                  <a:lnTo>
                    <a:pt x="992" y="2188"/>
                  </a:lnTo>
                  <a:lnTo>
                    <a:pt x="572" y="2706"/>
                  </a:lnTo>
                  <a:lnTo>
                    <a:pt x="242" y="3278"/>
                  </a:lnTo>
                  <a:lnTo>
                    <a:pt x="81" y="3742"/>
                  </a:lnTo>
                  <a:lnTo>
                    <a:pt x="18" y="4063"/>
                  </a:lnTo>
                  <a:lnTo>
                    <a:pt x="9" y="4233"/>
                  </a:lnTo>
                  <a:lnTo>
                    <a:pt x="0" y="4528"/>
                  </a:lnTo>
                  <a:lnTo>
                    <a:pt x="134" y="5117"/>
                  </a:lnTo>
                  <a:lnTo>
                    <a:pt x="402" y="5653"/>
                  </a:lnTo>
                  <a:lnTo>
                    <a:pt x="795" y="6108"/>
                  </a:lnTo>
                  <a:lnTo>
                    <a:pt x="1036" y="6287"/>
                  </a:lnTo>
                  <a:lnTo>
                    <a:pt x="1224" y="6403"/>
                  </a:lnTo>
                  <a:lnTo>
                    <a:pt x="1670" y="6573"/>
                  </a:lnTo>
                  <a:lnTo>
                    <a:pt x="2161" y="6680"/>
                  </a:lnTo>
                  <a:lnTo>
                    <a:pt x="2644" y="6724"/>
                  </a:lnTo>
                  <a:lnTo>
                    <a:pt x="2867" y="6716"/>
                  </a:lnTo>
                  <a:lnTo>
                    <a:pt x="3188" y="6680"/>
                  </a:lnTo>
                  <a:lnTo>
                    <a:pt x="3831" y="6501"/>
                  </a:lnTo>
                  <a:lnTo>
                    <a:pt x="4144" y="6394"/>
                  </a:lnTo>
                  <a:lnTo>
                    <a:pt x="4465" y="6305"/>
                  </a:lnTo>
                  <a:lnTo>
                    <a:pt x="5117" y="6180"/>
                  </a:lnTo>
                  <a:lnTo>
                    <a:pt x="5778" y="6135"/>
                  </a:lnTo>
                  <a:lnTo>
                    <a:pt x="6430" y="6189"/>
                  </a:lnTo>
                  <a:lnTo>
                    <a:pt x="6751" y="6251"/>
                  </a:lnTo>
                  <a:lnTo>
                    <a:pt x="6939" y="6296"/>
                  </a:lnTo>
                  <a:lnTo>
                    <a:pt x="7207" y="6412"/>
                  </a:lnTo>
                  <a:lnTo>
                    <a:pt x="7359" y="6519"/>
                  </a:lnTo>
                  <a:lnTo>
                    <a:pt x="7421" y="6591"/>
                  </a:lnTo>
                  <a:lnTo>
                    <a:pt x="7502" y="6716"/>
                  </a:lnTo>
                  <a:lnTo>
                    <a:pt x="7600" y="7001"/>
                  </a:lnTo>
                  <a:lnTo>
                    <a:pt x="7636" y="7153"/>
                  </a:lnTo>
                  <a:lnTo>
                    <a:pt x="7698" y="7510"/>
                  </a:lnTo>
                  <a:lnTo>
                    <a:pt x="7796" y="8225"/>
                  </a:lnTo>
                  <a:lnTo>
                    <a:pt x="7841" y="8948"/>
                  </a:lnTo>
                  <a:lnTo>
                    <a:pt x="7841" y="9671"/>
                  </a:lnTo>
                  <a:lnTo>
                    <a:pt x="7823" y="10037"/>
                  </a:lnTo>
                  <a:lnTo>
                    <a:pt x="7796" y="10350"/>
                  </a:lnTo>
                  <a:lnTo>
                    <a:pt x="7761" y="10984"/>
                  </a:lnTo>
                  <a:lnTo>
                    <a:pt x="7805" y="11609"/>
                  </a:lnTo>
                  <a:lnTo>
                    <a:pt x="7939" y="12038"/>
                  </a:lnTo>
                  <a:lnTo>
                    <a:pt x="8082" y="12297"/>
                  </a:lnTo>
                  <a:lnTo>
                    <a:pt x="8180" y="12422"/>
                  </a:lnTo>
                  <a:lnTo>
                    <a:pt x="8305" y="12556"/>
                  </a:lnTo>
                  <a:lnTo>
                    <a:pt x="8600" y="12770"/>
                  </a:lnTo>
                  <a:lnTo>
                    <a:pt x="9109" y="13020"/>
                  </a:lnTo>
                  <a:lnTo>
                    <a:pt x="9814" y="13297"/>
                  </a:lnTo>
                  <a:lnTo>
                    <a:pt x="10288" y="13574"/>
                  </a:lnTo>
                  <a:lnTo>
                    <a:pt x="10547" y="13815"/>
                  </a:lnTo>
                  <a:lnTo>
                    <a:pt x="10645" y="13967"/>
                  </a:lnTo>
                  <a:lnTo>
                    <a:pt x="10725" y="14110"/>
                  </a:lnTo>
                  <a:lnTo>
                    <a:pt x="10824" y="14413"/>
                  </a:lnTo>
                  <a:lnTo>
                    <a:pt x="10859" y="14726"/>
                  </a:lnTo>
                  <a:lnTo>
                    <a:pt x="10841" y="15056"/>
                  </a:lnTo>
                  <a:lnTo>
                    <a:pt x="10815" y="15217"/>
                  </a:lnTo>
                  <a:lnTo>
                    <a:pt x="10734" y="15637"/>
                  </a:lnTo>
                  <a:lnTo>
                    <a:pt x="10699" y="16065"/>
                  </a:lnTo>
                  <a:lnTo>
                    <a:pt x="10716" y="16262"/>
                  </a:lnTo>
                  <a:lnTo>
                    <a:pt x="10868" y="16610"/>
                  </a:lnTo>
                  <a:lnTo>
                    <a:pt x="10993" y="16771"/>
                  </a:lnTo>
                  <a:lnTo>
                    <a:pt x="11083" y="16869"/>
                  </a:lnTo>
                  <a:lnTo>
                    <a:pt x="11288" y="17012"/>
                  </a:lnTo>
                  <a:lnTo>
                    <a:pt x="11529" y="17092"/>
                  </a:lnTo>
                  <a:lnTo>
                    <a:pt x="11779" y="17128"/>
                  </a:lnTo>
                  <a:lnTo>
                    <a:pt x="12047" y="17110"/>
                  </a:lnTo>
                  <a:lnTo>
                    <a:pt x="12306" y="17047"/>
                  </a:lnTo>
                  <a:lnTo>
                    <a:pt x="12547" y="16949"/>
                  </a:lnTo>
                  <a:lnTo>
                    <a:pt x="12779" y="16797"/>
                  </a:lnTo>
                  <a:lnTo>
                    <a:pt x="12877" y="16717"/>
                  </a:lnTo>
                  <a:lnTo>
                    <a:pt x="13056" y="16521"/>
                  </a:lnTo>
                  <a:lnTo>
                    <a:pt x="13333" y="16092"/>
                  </a:lnTo>
                  <a:lnTo>
                    <a:pt x="13538" y="15601"/>
                  </a:lnTo>
                  <a:lnTo>
                    <a:pt x="13690" y="15092"/>
                  </a:lnTo>
                  <a:lnTo>
                    <a:pt x="13753" y="14833"/>
                  </a:lnTo>
                  <a:lnTo>
                    <a:pt x="13895" y="14199"/>
                  </a:lnTo>
                  <a:lnTo>
                    <a:pt x="14146" y="12913"/>
                  </a:lnTo>
                  <a:lnTo>
                    <a:pt x="14342" y="11618"/>
                  </a:lnTo>
                  <a:lnTo>
                    <a:pt x="14467" y="10323"/>
                  </a:lnTo>
                  <a:lnTo>
                    <a:pt x="14512" y="9019"/>
                  </a:lnTo>
                  <a:lnTo>
                    <a:pt x="14485" y="7725"/>
                  </a:lnTo>
                  <a:lnTo>
                    <a:pt x="14360" y="6439"/>
                  </a:lnTo>
                  <a:lnTo>
                    <a:pt x="14137" y="5162"/>
                  </a:lnTo>
                  <a:lnTo>
                    <a:pt x="13976" y="4528"/>
                  </a:lnTo>
                  <a:lnTo>
                    <a:pt x="13833" y="4001"/>
                  </a:lnTo>
                  <a:lnTo>
                    <a:pt x="13529" y="3242"/>
                  </a:lnTo>
                  <a:lnTo>
                    <a:pt x="13279" y="2760"/>
                  </a:lnTo>
                  <a:lnTo>
                    <a:pt x="13127" y="2536"/>
                  </a:lnTo>
                  <a:lnTo>
                    <a:pt x="12967" y="2313"/>
                  </a:lnTo>
                  <a:lnTo>
                    <a:pt x="12601" y="1920"/>
                  </a:lnTo>
                  <a:lnTo>
                    <a:pt x="12190" y="1563"/>
                  </a:lnTo>
                  <a:lnTo>
                    <a:pt x="11734" y="1259"/>
                  </a:lnTo>
                  <a:lnTo>
                    <a:pt x="11002" y="875"/>
                  </a:lnTo>
                  <a:lnTo>
                    <a:pt x="9957" y="500"/>
                  </a:lnTo>
                  <a:lnTo>
                    <a:pt x="9422" y="357"/>
                  </a:lnTo>
                  <a:lnTo>
                    <a:pt x="8886" y="232"/>
                  </a:lnTo>
                  <a:lnTo>
                    <a:pt x="7814" y="72"/>
                  </a:lnTo>
                  <a:lnTo>
                    <a:pt x="67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368;p30"/>
            <p:cNvSpPr/>
            <p:nvPr/>
          </p:nvSpPr>
          <p:spPr>
            <a:xfrm>
              <a:off x="6978698" y="1924564"/>
              <a:ext cx="420253" cy="472850"/>
            </a:xfrm>
            <a:custGeom>
              <a:avLst/>
              <a:gdLst/>
              <a:ahLst/>
              <a:cxnLst/>
              <a:rect l="l" t="t" r="r" b="b"/>
              <a:pathLst>
                <a:path w="7279" h="8190" extrusionOk="0">
                  <a:moveTo>
                    <a:pt x="6546" y="1"/>
                  </a:moveTo>
                  <a:lnTo>
                    <a:pt x="6216" y="28"/>
                  </a:lnTo>
                  <a:lnTo>
                    <a:pt x="5519" y="322"/>
                  </a:lnTo>
                  <a:lnTo>
                    <a:pt x="5189" y="501"/>
                  </a:lnTo>
                  <a:lnTo>
                    <a:pt x="4760" y="742"/>
                  </a:lnTo>
                  <a:lnTo>
                    <a:pt x="3929" y="1305"/>
                  </a:lnTo>
                  <a:lnTo>
                    <a:pt x="2751" y="2269"/>
                  </a:lnTo>
                  <a:lnTo>
                    <a:pt x="2018" y="2930"/>
                  </a:lnTo>
                  <a:lnTo>
                    <a:pt x="1501" y="3350"/>
                  </a:lnTo>
                  <a:lnTo>
                    <a:pt x="581" y="4180"/>
                  </a:lnTo>
                  <a:lnTo>
                    <a:pt x="224" y="4618"/>
                  </a:lnTo>
                  <a:lnTo>
                    <a:pt x="72" y="4912"/>
                  </a:lnTo>
                  <a:lnTo>
                    <a:pt x="27" y="5055"/>
                  </a:lnTo>
                  <a:lnTo>
                    <a:pt x="0" y="5207"/>
                  </a:lnTo>
                  <a:lnTo>
                    <a:pt x="18" y="5591"/>
                  </a:lnTo>
                  <a:lnTo>
                    <a:pt x="116" y="6207"/>
                  </a:lnTo>
                  <a:lnTo>
                    <a:pt x="161" y="6555"/>
                  </a:lnTo>
                  <a:lnTo>
                    <a:pt x="250" y="7368"/>
                  </a:lnTo>
                  <a:lnTo>
                    <a:pt x="295" y="8181"/>
                  </a:lnTo>
                  <a:lnTo>
                    <a:pt x="295" y="8190"/>
                  </a:lnTo>
                  <a:lnTo>
                    <a:pt x="884" y="8109"/>
                  </a:lnTo>
                  <a:lnTo>
                    <a:pt x="2045" y="7859"/>
                  </a:lnTo>
                  <a:lnTo>
                    <a:pt x="2617" y="7681"/>
                  </a:lnTo>
                  <a:lnTo>
                    <a:pt x="3010" y="7538"/>
                  </a:lnTo>
                  <a:lnTo>
                    <a:pt x="3778" y="7189"/>
                  </a:lnTo>
                  <a:lnTo>
                    <a:pt x="4501" y="6752"/>
                  </a:lnTo>
                  <a:lnTo>
                    <a:pt x="5144" y="6225"/>
                  </a:lnTo>
                  <a:lnTo>
                    <a:pt x="5439" y="5921"/>
                  </a:lnTo>
                  <a:lnTo>
                    <a:pt x="5715" y="5591"/>
                  </a:lnTo>
                  <a:lnTo>
                    <a:pt x="6189" y="4886"/>
                  </a:lnTo>
                  <a:lnTo>
                    <a:pt x="6394" y="4511"/>
                  </a:lnTo>
                  <a:lnTo>
                    <a:pt x="6546" y="4216"/>
                  </a:lnTo>
                  <a:lnTo>
                    <a:pt x="6805" y="3626"/>
                  </a:lnTo>
                  <a:lnTo>
                    <a:pt x="7028" y="3010"/>
                  </a:lnTo>
                  <a:lnTo>
                    <a:pt x="7207" y="2385"/>
                  </a:lnTo>
                  <a:lnTo>
                    <a:pt x="7278" y="2073"/>
                  </a:lnTo>
                  <a:lnTo>
                    <a:pt x="7171" y="1581"/>
                  </a:lnTo>
                  <a:lnTo>
                    <a:pt x="7064" y="1090"/>
                  </a:lnTo>
                  <a:lnTo>
                    <a:pt x="7037" y="858"/>
                  </a:lnTo>
                  <a:lnTo>
                    <a:pt x="6966" y="421"/>
                  </a:lnTo>
                  <a:lnTo>
                    <a:pt x="6876" y="171"/>
                  </a:lnTo>
                  <a:lnTo>
                    <a:pt x="6805" y="99"/>
                  </a:lnTo>
                  <a:lnTo>
                    <a:pt x="6733" y="46"/>
                  </a:lnTo>
                  <a:lnTo>
                    <a:pt x="654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369;p30"/>
            <p:cNvSpPr/>
            <p:nvPr/>
          </p:nvSpPr>
          <p:spPr>
            <a:xfrm>
              <a:off x="6738402" y="1329598"/>
              <a:ext cx="794087" cy="952339"/>
            </a:xfrm>
            <a:custGeom>
              <a:avLst/>
              <a:gdLst/>
              <a:ahLst/>
              <a:cxnLst/>
              <a:rect l="l" t="t" r="r" b="b"/>
              <a:pathLst>
                <a:path w="13754" h="16495" extrusionOk="0">
                  <a:moveTo>
                    <a:pt x="6770" y="1"/>
                  </a:moveTo>
                  <a:lnTo>
                    <a:pt x="6145" y="54"/>
                  </a:lnTo>
                  <a:lnTo>
                    <a:pt x="5207" y="278"/>
                  </a:lnTo>
                  <a:lnTo>
                    <a:pt x="4591" y="456"/>
                  </a:lnTo>
                  <a:lnTo>
                    <a:pt x="3510" y="760"/>
                  </a:lnTo>
                  <a:lnTo>
                    <a:pt x="1867" y="1108"/>
                  </a:lnTo>
                  <a:lnTo>
                    <a:pt x="1037" y="1188"/>
                  </a:lnTo>
                  <a:lnTo>
                    <a:pt x="474" y="1197"/>
                  </a:lnTo>
                  <a:lnTo>
                    <a:pt x="197" y="1179"/>
                  </a:lnTo>
                  <a:lnTo>
                    <a:pt x="90" y="1528"/>
                  </a:lnTo>
                  <a:lnTo>
                    <a:pt x="1" y="2233"/>
                  </a:lnTo>
                  <a:lnTo>
                    <a:pt x="28" y="2957"/>
                  </a:lnTo>
                  <a:lnTo>
                    <a:pt x="144" y="3680"/>
                  </a:lnTo>
                  <a:lnTo>
                    <a:pt x="403" y="4769"/>
                  </a:lnTo>
                  <a:lnTo>
                    <a:pt x="689" y="5877"/>
                  </a:lnTo>
                  <a:lnTo>
                    <a:pt x="840" y="6609"/>
                  </a:lnTo>
                  <a:lnTo>
                    <a:pt x="885" y="6975"/>
                  </a:lnTo>
                  <a:lnTo>
                    <a:pt x="939" y="7645"/>
                  </a:lnTo>
                  <a:lnTo>
                    <a:pt x="939" y="8984"/>
                  </a:lnTo>
                  <a:lnTo>
                    <a:pt x="948" y="9654"/>
                  </a:lnTo>
                  <a:lnTo>
                    <a:pt x="965" y="10056"/>
                  </a:lnTo>
                  <a:lnTo>
                    <a:pt x="1037" y="10851"/>
                  </a:lnTo>
                  <a:lnTo>
                    <a:pt x="1233" y="12038"/>
                  </a:lnTo>
                  <a:lnTo>
                    <a:pt x="1608" y="13610"/>
                  </a:lnTo>
                  <a:lnTo>
                    <a:pt x="2064" y="15155"/>
                  </a:lnTo>
                  <a:lnTo>
                    <a:pt x="2305" y="15923"/>
                  </a:lnTo>
                  <a:lnTo>
                    <a:pt x="2332" y="16021"/>
                  </a:lnTo>
                  <a:lnTo>
                    <a:pt x="2421" y="16191"/>
                  </a:lnTo>
                  <a:lnTo>
                    <a:pt x="2483" y="16262"/>
                  </a:lnTo>
                  <a:lnTo>
                    <a:pt x="2555" y="16316"/>
                  </a:lnTo>
                  <a:lnTo>
                    <a:pt x="2733" y="16378"/>
                  </a:lnTo>
                  <a:lnTo>
                    <a:pt x="2823" y="16396"/>
                  </a:lnTo>
                  <a:lnTo>
                    <a:pt x="3180" y="16450"/>
                  </a:lnTo>
                  <a:lnTo>
                    <a:pt x="3894" y="16494"/>
                  </a:lnTo>
                  <a:lnTo>
                    <a:pt x="4609" y="16476"/>
                  </a:lnTo>
                  <a:lnTo>
                    <a:pt x="5314" y="16387"/>
                  </a:lnTo>
                  <a:lnTo>
                    <a:pt x="6011" y="16235"/>
                  </a:lnTo>
                  <a:lnTo>
                    <a:pt x="6689" y="16012"/>
                  </a:lnTo>
                  <a:lnTo>
                    <a:pt x="7350" y="15744"/>
                  </a:lnTo>
                  <a:lnTo>
                    <a:pt x="7984" y="15414"/>
                  </a:lnTo>
                  <a:lnTo>
                    <a:pt x="8288" y="15226"/>
                  </a:lnTo>
                  <a:lnTo>
                    <a:pt x="8583" y="15039"/>
                  </a:lnTo>
                  <a:lnTo>
                    <a:pt x="9172" y="14601"/>
                  </a:lnTo>
                  <a:lnTo>
                    <a:pt x="9735" y="14101"/>
                  </a:lnTo>
                  <a:lnTo>
                    <a:pt x="10235" y="13565"/>
                  </a:lnTo>
                  <a:lnTo>
                    <a:pt x="10440" y="13280"/>
                  </a:lnTo>
                  <a:lnTo>
                    <a:pt x="10538" y="13128"/>
                  </a:lnTo>
                  <a:lnTo>
                    <a:pt x="10699" y="12779"/>
                  </a:lnTo>
                  <a:lnTo>
                    <a:pt x="10878" y="12226"/>
                  </a:lnTo>
                  <a:lnTo>
                    <a:pt x="11074" y="11020"/>
                  </a:lnTo>
                  <a:lnTo>
                    <a:pt x="11199" y="10261"/>
                  </a:lnTo>
                  <a:lnTo>
                    <a:pt x="11217" y="10163"/>
                  </a:lnTo>
                  <a:lnTo>
                    <a:pt x="11279" y="9975"/>
                  </a:lnTo>
                  <a:lnTo>
                    <a:pt x="11342" y="9904"/>
                  </a:lnTo>
                  <a:lnTo>
                    <a:pt x="11422" y="9833"/>
                  </a:lnTo>
                  <a:lnTo>
                    <a:pt x="11619" y="9752"/>
                  </a:lnTo>
                  <a:lnTo>
                    <a:pt x="11726" y="9717"/>
                  </a:lnTo>
                  <a:lnTo>
                    <a:pt x="11905" y="9663"/>
                  </a:lnTo>
                  <a:lnTo>
                    <a:pt x="12244" y="9511"/>
                  </a:lnTo>
                  <a:lnTo>
                    <a:pt x="12565" y="9315"/>
                  </a:lnTo>
                  <a:lnTo>
                    <a:pt x="12860" y="9082"/>
                  </a:lnTo>
                  <a:lnTo>
                    <a:pt x="13128" y="8815"/>
                  </a:lnTo>
                  <a:lnTo>
                    <a:pt x="13351" y="8511"/>
                  </a:lnTo>
                  <a:lnTo>
                    <a:pt x="13530" y="8189"/>
                  </a:lnTo>
                  <a:lnTo>
                    <a:pt x="13664" y="7841"/>
                  </a:lnTo>
                  <a:lnTo>
                    <a:pt x="13708" y="7654"/>
                  </a:lnTo>
                  <a:lnTo>
                    <a:pt x="13735" y="7475"/>
                  </a:lnTo>
                  <a:lnTo>
                    <a:pt x="13753" y="7100"/>
                  </a:lnTo>
                  <a:lnTo>
                    <a:pt x="13717" y="6725"/>
                  </a:lnTo>
                  <a:lnTo>
                    <a:pt x="13619" y="6359"/>
                  </a:lnTo>
                  <a:lnTo>
                    <a:pt x="13467" y="6020"/>
                  </a:lnTo>
                  <a:lnTo>
                    <a:pt x="13271" y="5707"/>
                  </a:lnTo>
                  <a:lnTo>
                    <a:pt x="13021" y="5430"/>
                  </a:lnTo>
                  <a:lnTo>
                    <a:pt x="12726" y="5198"/>
                  </a:lnTo>
                  <a:lnTo>
                    <a:pt x="12565" y="5100"/>
                  </a:lnTo>
                  <a:lnTo>
                    <a:pt x="12431" y="5037"/>
                  </a:lnTo>
                  <a:lnTo>
                    <a:pt x="12128" y="4939"/>
                  </a:lnTo>
                  <a:lnTo>
                    <a:pt x="11976" y="4930"/>
                  </a:lnTo>
                  <a:lnTo>
                    <a:pt x="11788" y="4930"/>
                  </a:lnTo>
                  <a:lnTo>
                    <a:pt x="11431" y="5037"/>
                  </a:lnTo>
                  <a:lnTo>
                    <a:pt x="11119" y="5243"/>
                  </a:lnTo>
                  <a:lnTo>
                    <a:pt x="10851" y="5519"/>
                  </a:lnTo>
                  <a:lnTo>
                    <a:pt x="10753" y="5680"/>
                  </a:lnTo>
                  <a:lnTo>
                    <a:pt x="10637" y="5886"/>
                  </a:lnTo>
                  <a:lnTo>
                    <a:pt x="10503" y="6305"/>
                  </a:lnTo>
                  <a:lnTo>
                    <a:pt x="10431" y="6948"/>
                  </a:lnTo>
                  <a:lnTo>
                    <a:pt x="10422" y="7404"/>
                  </a:lnTo>
                  <a:lnTo>
                    <a:pt x="10422" y="7448"/>
                  </a:lnTo>
                  <a:lnTo>
                    <a:pt x="10404" y="7493"/>
                  </a:lnTo>
                  <a:lnTo>
                    <a:pt x="10369" y="7511"/>
                  </a:lnTo>
                  <a:lnTo>
                    <a:pt x="10324" y="7529"/>
                  </a:lnTo>
                  <a:lnTo>
                    <a:pt x="10020" y="7609"/>
                  </a:lnTo>
                  <a:lnTo>
                    <a:pt x="9565" y="7654"/>
                  </a:lnTo>
                  <a:lnTo>
                    <a:pt x="9261" y="7609"/>
                  </a:lnTo>
                  <a:lnTo>
                    <a:pt x="9127" y="7547"/>
                  </a:lnTo>
                  <a:lnTo>
                    <a:pt x="9074" y="7520"/>
                  </a:lnTo>
                  <a:lnTo>
                    <a:pt x="9038" y="7484"/>
                  </a:lnTo>
                  <a:lnTo>
                    <a:pt x="9020" y="7430"/>
                  </a:lnTo>
                  <a:lnTo>
                    <a:pt x="9011" y="7368"/>
                  </a:lnTo>
                  <a:lnTo>
                    <a:pt x="8993" y="6475"/>
                  </a:lnTo>
                  <a:lnTo>
                    <a:pt x="8976" y="5573"/>
                  </a:lnTo>
                  <a:lnTo>
                    <a:pt x="8984" y="5252"/>
                  </a:lnTo>
                  <a:lnTo>
                    <a:pt x="8958" y="4689"/>
                  </a:lnTo>
                  <a:lnTo>
                    <a:pt x="8868" y="4439"/>
                  </a:lnTo>
                  <a:lnTo>
                    <a:pt x="8779" y="4296"/>
                  </a:lnTo>
                  <a:lnTo>
                    <a:pt x="8717" y="4242"/>
                  </a:lnTo>
                  <a:lnTo>
                    <a:pt x="8529" y="4135"/>
                  </a:lnTo>
                  <a:lnTo>
                    <a:pt x="8315" y="4064"/>
                  </a:lnTo>
                  <a:lnTo>
                    <a:pt x="8243" y="4019"/>
                  </a:lnTo>
                  <a:lnTo>
                    <a:pt x="8136" y="3912"/>
                  </a:lnTo>
                  <a:lnTo>
                    <a:pt x="8029" y="3707"/>
                  </a:lnTo>
                  <a:lnTo>
                    <a:pt x="7984" y="3385"/>
                  </a:lnTo>
                  <a:lnTo>
                    <a:pt x="8038" y="3046"/>
                  </a:lnTo>
                  <a:lnTo>
                    <a:pt x="8091" y="2885"/>
                  </a:lnTo>
                  <a:lnTo>
                    <a:pt x="8243" y="2590"/>
                  </a:lnTo>
                  <a:lnTo>
                    <a:pt x="8484" y="2162"/>
                  </a:lnTo>
                  <a:lnTo>
                    <a:pt x="8600" y="1858"/>
                  </a:lnTo>
                  <a:lnTo>
                    <a:pt x="8636" y="1697"/>
                  </a:lnTo>
                  <a:lnTo>
                    <a:pt x="8654" y="1546"/>
                  </a:lnTo>
                  <a:lnTo>
                    <a:pt x="8618" y="1242"/>
                  </a:lnTo>
                  <a:lnTo>
                    <a:pt x="8502" y="956"/>
                  </a:lnTo>
                  <a:lnTo>
                    <a:pt x="8333" y="706"/>
                  </a:lnTo>
                  <a:lnTo>
                    <a:pt x="8109" y="483"/>
                  </a:lnTo>
                  <a:lnTo>
                    <a:pt x="7841" y="295"/>
                  </a:lnTo>
                  <a:lnTo>
                    <a:pt x="7547" y="153"/>
                  </a:lnTo>
                  <a:lnTo>
                    <a:pt x="7243" y="54"/>
                  </a:lnTo>
                  <a:lnTo>
                    <a:pt x="7082" y="28"/>
                  </a:lnTo>
                  <a:lnTo>
                    <a:pt x="67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370;p30"/>
            <p:cNvSpPr/>
            <p:nvPr/>
          </p:nvSpPr>
          <p:spPr>
            <a:xfrm>
              <a:off x="7388043" y="1667294"/>
              <a:ext cx="110389" cy="162986"/>
            </a:xfrm>
            <a:custGeom>
              <a:avLst/>
              <a:gdLst/>
              <a:ahLst/>
              <a:cxnLst/>
              <a:rect l="l" t="t" r="r" b="b"/>
              <a:pathLst>
                <a:path w="1912" h="2823" extrusionOk="0">
                  <a:moveTo>
                    <a:pt x="876" y="1"/>
                  </a:moveTo>
                  <a:lnTo>
                    <a:pt x="715" y="19"/>
                  </a:lnTo>
                  <a:lnTo>
                    <a:pt x="563" y="63"/>
                  </a:lnTo>
                  <a:lnTo>
                    <a:pt x="420" y="126"/>
                  </a:lnTo>
                  <a:lnTo>
                    <a:pt x="286" y="215"/>
                  </a:lnTo>
                  <a:lnTo>
                    <a:pt x="90" y="438"/>
                  </a:lnTo>
                  <a:lnTo>
                    <a:pt x="19" y="563"/>
                  </a:lnTo>
                  <a:lnTo>
                    <a:pt x="1" y="626"/>
                  </a:lnTo>
                  <a:lnTo>
                    <a:pt x="36" y="688"/>
                  </a:lnTo>
                  <a:lnTo>
                    <a:pt x="72" y="715"/>
                  </a:lnTo>
                  <a:lnTo>
                    <a:pt x="161" y="715"/>
                  </a:lnTo>
                  <a:lnTo>
                    <a:pt x="197" y="688"/>
                  </a:lnTo>
                  <a:lnTo>
                    <a:pt x="286" y="608"/>
                  </a:lnTo>
                  <a:lnTo>
                    <a:pt x="465" y="465"/>
                  </a:lnTo>
                  <a:lnTo>
                    <a:pt x="563" y="429"/>
                  </a:lnTo>
                  <a:lnTo>
                    <a:pt x="670" y="394"/>
                  </a:lnTo>
                  <a:lnTo>
                    <a:pt x="769" y="385"/>
                  </a:lnTo>
                  <a:lnTo>
                    <a:pt x="867" y="385"/>
                  </a:lnTo>
                  <a:lnTo>
                    <a:pt x="956" y="403"/>
                  </a:lnTo>
                  <a:lnTo>
                    <a:pt x="1045" y="438"/>
                  </a:lnTo>
                  <a:lnTo>
                    <a:pt x="1215" y="554"/>
                  </a:lnTo>
                  <a:lnTo>
                    <a:pt x="1278" y="635"/>
                  </a:lnTo>
                  <a:lnTo>
                    <a:pt x="1278" y="653"/>
                  </a:lnTo>
                  <a:lnTo>
                    <a:pt x="1269" y="671"/>
                  </a:lnTo>
                  <a:lnTo>
                    <a:pt x="1242" y="813"/>
                  </a:lnTo>
                  <a:lnTo>
                    <a:pt x="1135" y="1081"/>
                  </a:lnTo>
                  <a:lnTo>
                    <a:pt x="965" y="1331"/>
                  </a:lnTo>
                  <a:lnTo>
                    <a:pt x="751" y="1555"/>
                  </a:lnTo>
                  <a:lnTo>
                    <a:pt x="626" y="1644"/>
                  </a:lnTo>
                  <a:lnTo>
                    <a:pt x="581" y="1689"/>
                  </a:lnTo>
                  <a:lnTo>
                    <a:pt x="590" y="1751"/>
                  </a:lnTo>
                  <a:lnTo>
                    <a:pt x="608" y="1787"/>
                  </a:lnTo>
                  <a:lnTo>
                    <a:pt x="670" y="1814"/>
                  </a:lnTo>
                  <a:lnTo>
                    <a:pt x="706" y="1805"/>
                  </a:lnTo>
                  <a:lnTo>
                    <a:pt x="929" y="1706"/>
                  </a:lnTo>
                  <a:lnTo>
                    <a:pt x="1331" y="1394"/>
                  </a:lnTo>
                  <a:lnTo>
                    <a:pt x="1492" y="1197"/>
                  </a:lnTo>
                  <a:lnTo>
                    <a:pt x="1510" y="1367"/>
                  </a:lnTo>
                  <a:lnTo>
                    <a:pt x="1465" y="1724"/>
                  </a:lnTo>
                  <a:lnTo>
                    <a:pt x="1403" y="1894"/>
                  </a:lnTo>
                  <a:lnTo>
                    <a:pt x="1296" y="2108"/>
                  </a:lnTo>
                  <a:lnTo>
                    <a:pt x="1001" y="2510"/>
                  </a:lnTo>
                  <a:lnTo>
                    <a:pt x="831" y="2698"/>
                  </a:lnTo>
                  <a:lnTo>
                    <a:pt x="822" y="2698"/>
                  </a:lnTo>
                  <a:lnTo>
                    <a:pt x="804" y="2733"/>
                  </a:lnTo>
                  <a:lnTo>
                    <a:pt x="813" y="2787"/>
                  </a:lnTo>
                  <a:lnTo>
                    <a:pt x="831" y="2805"/>
                  </a:lnTo>
                  <a:lnTo>
                    <a:pt x="885" y="2823"/>
                  </a:lnTo>
                  <a:lnTo>
                    <a:pt x="920" y="2814"/>
                  </a:lnTo>
                  <a:lnTo>
                    <a:pt x="1144" y="2671"/>
                  </a:lnTo>
                  <a:lnTo>
                    <a:pt x="1546" y="2287"/>
                  </a:lnTo>
                  <a:lnTo>
                    <a:pt x="1706" y="2046"/>
                  </a:lnTo>
                  <a:lnTo>
                    <a:pt x="1778" y="1921"/>
                  </a:lnTo>
                  <a:lnTo>
                    <a:pt x="1867" y="1644"/>
                  </a:lnTo>
                  <a:lnTo>
                    <a:pt x="1912" y="1349"/>
                  </a:lnTo>
                  <a:lnTo>
                    <a:pt x="1894" y="1046"/>
                  </a:lnTo>
                  <a:lnTo>
                    <a:pt x="1858" y="903"/>
                  </a:lnTo>
                  <a:lnTo>
                    <a:pt x="1822" y="760"/>
                  </a:lnTo>
                  <a:lnTo>
                    <a:pt x="1688" y="483"/>
                  </a:lnTo>
                  <a:lnTo>
                    <a:pt x="1599" y="358"/>
                  </a:lnTo>
                  <a:lnTo>
                    <a:pt x="1492" y="233"/>
                  </a:lnTo>
                  <a:lnTo>
                    <a:pt x="1206" y="63"/>
                  </a:lnTo>
                  <a:lnTo>
                    <a:pt x="1045" y="19"/>
                  </a:lnTo>
                  <a:lnTo>
                    <a:pt x="87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371;p30"/>
            <p:cNvSpPr/>
            <p:nvPr/>
          </p:nvSpPr>
          <p:spPr>
            <a:xfrm>
              <a:off x="7037473" y="1468799"/>
              <a:ext cx="146993" cy="73266"/>
            </a:xfrm>
            <a:custGeom>
              <a:avLst/>
              <a:gdLst/>
              <a:ahLst/>
              <a:cxnLst/>
              <a:rect l="l" t="t" r="r" b="b"/>
              <a:pathLst>
                <a:path w="2546" h="1269" extrusionOk="0">
                  <a:moveTo>
                    <a:pt x="822" y="1"/>
                  </a:moveTo>
                  <a:lnTo>
                    <a:pt x="616" y="10"/>
                  </a:lnTo>
                  <a:lnTo>
                    <a:pt x="393" y="37"/>
                  </a:lnTo>
                  <a:lnTo>
                    <a:pt x="72" y="179"/>
                  </a:lnTo>
                  <a:lnTo>
                    <a:pt x="0" y="304"/>
                  </a:lnTo>
                  <a:lnTo>
                    <a:pt x="0" y="421"/>
                  </a:lnTo>
                  <a:lnTo>
                    <a:pt x="27" y="483"/>
                  </a:lnTo>
                  <a:lnTo>
                    <a:pt x="45" y="519"/>
                  </a:lnTo>
                  <a:lnTo>
                    <a:pt x="63" y="554"/>
                  </a:lnTo>
                  <a:lnTo>
                    <a:pt x="116" y="671"/>
                  </a:lnTo>
                  <a:lnTo>
                    <a:pt x="206" y="751"/>
                  </a:lnTo>
                  <a:lnTo>
                    <a:pt x="259" y="787"/>
                  </a:lnTo>
                  <a:lnTo>
                    <a:pt x="384" y="805"/>
                  </a:lnTo>
                  <a:lnTo>
                    <a:pt x="590" y="769"/>
                  </a:lnTo>
                  <a:lnTo>
                    <a:pt x="715" y="742"/>
                  </a:lnTo>
                  <a:lnTo>
                    <a:pt x="849" y="715"/>
                  </a:lnTo>
                  <a:lnTo>
                    <a:pt x="1134" y="706"/>
                  </a:lnTo>
                  <a:lnTo>
                    <a:pt x="1277" y="724"/>
                  </a:lnTo>
                  <a:lnTo>
                    <a:pt x="1420" y="751"/>
                  </a:lnTo>
                  <a:lnTo>
                    <a:pt x="1706" y="831"/>
                  </a:lnTo>
                  <a:lnTo>
                    <a:pt x="1849" y="894"/>
                  </a:lnTo>
                  <a:lnTo>
                    <a:pt x="1992" y="956"/>
                  </a:lnTo>
                  <a:lnTo>
                    <a:pt x="2260" y="1135"/>
                  </a:lnTo>
                  <a:lnTo>
                    <a:pt x="2394" y="1242"/>
                  </a:lnTo>
                  <a:lnTo>
                    <a:pt x="2438" y="1269"/>
                  </a:lnTo>
                  <a:lnTo>
                    <a:pt x="2483" y="1260"/>
                  </a:lnTo>
                  <a:lnTo>
                    <a:pt x="2519" y="1242"/>
                  </a:lnTo>
                  <a:lnTo>
                    <a:pt x="2545" y="1180"/>
                  </a:lnTo>
                  <a:lnTo>
                    <a:pt x="2545" y="1144"/>
                  </a:lnTo>
                  <a:lnTo>
                    <a:pt x="2474" y="965"/>
                  </a:lnTo>
                  <a:lnTo>
                    <a:pt x="2260" y="644"/>
                  </a:lnTo>
                  <a:lnTo>
                    <a:pt x="2117" y="501"/>
                  </a:lnTo>
                  <a:lnTo>
                    <a:pt x="1974" y="376"/>
                  </a:lnTo>
                  <a:lnTo>
                    <a:pt x="1626" y="170"/>
                  </a:lnTo>
                  <a:lnTo>
                    <a:pt x="1429" y="99"/>
                  </a:lnTo>
                  <a:lnTo>
                    <a:pt x="1233" y="37"/>
                  </a:lnTo>
                  <a:lnTo>
                    <a:pt x="82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372;p30"/>
            <p:cNvSpPr/>
            <p:nvPr/>
          </p:nvSpPr>
          <p:spPr>
            <a:xfrm>
              <a:off x="6777605" y="1483233"/>
              <a:ext cx="120724" cy="97514"/>
            </a:xfrm>
            <a:custGeom>
              <a:avLst/>
              <a:gdLst/>
              <a:ahLst/>
              <a:cxnLst/>
              <a:rect l="l" t="t" r="r" b="b"/>
              <a:pathLst>
                <a:path w="2091" h="1689" extrusionOk="0">
                  <a:moveTo>
                    <a:pt x="1635" y="1"/>
                  </a:moveTo>
                  <a:lnTo>
                    <a:pt x="1429" y="37"/>
                  </a:lnTo>
                  <a:lnTo>
                    <a:pt x="1233" y="81"/>
                  </a:lnTo>
                  <a:lnTo>
                    <a:pt x="876" y="242"/>
                  </a:lnTo>
                  <a:lnTo>
                    <a:pt x="715" y="349"/>
                  </a:lnTo>
                  <a:lnTo>
                    <a:pt x="554" y="465"/>
                  </a:lnTo>
                  <a:lnTo>
                    <a:pt x="304" y="751"/>
                  </a:lnTo>
                  <a:lnTo>
                    <a:pt x="206" y="903"/>
                  </a:lnTo>
                  <a:lnTo>
                    <a:pt x="117" y="1072"/>
                  </a:lnTo>
                  <a:lnTo>
                    <a:pt x="18" y="1421"/>
                  </a:lnTo>
                  <a:lnTo>
                    <a:pt x="1" y="1599"/>
                  </a:lnTo>
                  <a:lnTo>
                    <a:pt x="10" y="1635"/>
                  </a:lnTo>
                  <a:lnTo>
                    <a:pt x="54" y="1680"/>
                  </a:lnTo>
                  <a:lnTo>
                    <a:pt x="90" y="1689"/>
                  </a:lnTo>
                  <a:lnTo>
                    <a:pt x="135" y="1680"/>
                  </a:lnTo>
                  <a:lnTo>
                    <a:pt x="161" y="1644"/>
                  </a:lnTo>
                  <a:lnTo>
                    <a:pt x="349" y="1385"/>
                  </a:lnTo>
                  <a:lnTo>
                    <a:pt x="554" y="1180"/>
                  </a:lnTo>
                  <a:lnTo>
                    <a:pt x="670" y="1081"/>
                  </a:lnTo>
                  <a:lnTo>
                    <a:pt x="903" y="930"/>
                  </a:lnTo>
                  <a:lnTo>
                    <a:pt x="1028" y="867"/>
                  </a:lnTo>
                  <a:lnTo>
                    <a:pt x="1278" y="769"/>
                  </a:lnTo>
                  <a:lnTo>
                    <a:pt x="1537" y="724"/>
                  </a:lnTo>
                  <a:lnTo>
                    <a:pt x="1662" y="715"/>
                  </a:lnTo>
                  <a:lnTo>
                    <a:pt x="1849" y="697"/>
                  </a:lnTo>
                  <a:lnTo>
                    <a:pt x="1956" y="644"/>
                  </a:lnTo>
                  <a:lnTo>
                    <a:pt x="2001" y="590"/>
                  </a:lnTo>
                  <a:lnTo>
                    <a:pt x="2054" y="492"/>
                  </a:lnTo>
                  <a:lnTo>
                    <a:pt x="2072" y="376"/>
                  </a:lnTo>
                  <a:lnTo>
                    <a:pt x="2081" y="340"/>
                  </a:lnTo>
                  <a:lnTo>
                    <a:pt x="2090" y="304"/>
                  </a:lnTo>
                  <a:lnTo>
                    <a:pt x="2090" y="242"/>
                  </a:lnTo>
                  <a:lnTo>
                    <a:pt x="2063" y="135"/>
                  </a:lnTo>
                  <a:lnTo>
                    <a:pt x="1965" y="37"/>
                  </a:lnTo>
                  <a:lnTo>
                    <a:pt x="163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373;p30"/>
            <p:cNvSpPr/>
            <p:nvPr/>
          </p:nvSpPr>
          <p:spPr>
            <a:xfrm>
              <a:off x="7109642" y="1650839"/>
              <a:ext cx="60910" cy="60853"/>
            </a:xfrm>
            <a:custGeom>
              <a:avLst/>
              <a:gdLst/>
              <a:ahLst/>
              <a:cxnLst/>
              <a:rect l="l" t="t" r="r" b="b"/>
              <a:pathLst>
                <a:path w="1055" h="1054" extrusionOk="0">
                  <a:moveTo>
                    <a:pt x="527" y="0"/>
                  </a:moveTo>
                  <a:lnTo>
                    <a:pt x="420" y="9"/>
                  </a:lnTo>
                  <a:lnTo>
                    <a:pt x="233" y="89"/>
                  </a:lnTo>
                  <a:lnTo>
                    <a:pt x="90" y="232"/>
                  </a:lnTo>
                  <a:lnTo>
                    <a:pt x="9" y="420"/>
                  </a:lnTo>
                  <a:lnTo>
                    <a:pt x="1" y="527"/>
                  </a:lnTo>
                  <a:lnTo>
                    <a:pt x="9" y="634"/>
                  </a:lnTo>
                  <a:lnTo>
                    <a:pt x="90" y="822"/>
                  </a:lnTo>
                  <a:lnTo>
                    <a:pt x="233" y="965"/>
                  </a:lnTo>
                  <a:lnTo>
                    <a:pt x="420" y="1045"/>
                  </a:lnTo>
                  <a:lnTo>
                    <a:pt x="527" y="1054"/>
                  </a:lnTo>
                  <a:lnTo>
                    <a:pt x="635" y="1045"/>
                  </a:lnTo>
                  <a:lnTo>
                    <a:pt x="831" y="965"/>
                  </a:lnTo>
                  <a:lnTo>
                    <a:pt x="974" y="822"/>
                  </a:lnTo>
                  <a:lnTo>
                    <a:pt x="1054" y="634"/>
                  </a:lnTo>
                  <a:lnTo>
                    <a:pt x="1054" y="527"/>
                  </a:lnTo>
                  <a:lnTo>
                    <a:pt x="1054" y="420"/>
                  </a:lnTo>
                  <a:lnTo>
                    <a:pt x="974" y="232"/>
                  </a:lnTo>
                  <a:lnTo>
                    <a:pt x="831" y="89"/>
                  </a:lnTo>
                  <a:lnTo>
                    <a:pt x="635" y="9"/>
                  </a:lnTo>
                  <a:lnTo>
                    <a:pt x="527" y="0"/>
                  </a:lnTo>
                  <a:close/>
                </a:path>
              </a:pathLst>
            </a:custGeom>
            <a:solidFill>
              <a:srgbClr val="1E120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374;p30"/>
            <p:cNvSpPr/>
            <p:nvPr/>
          </p:nvSpPr>
          <p:spPr>
            <a:xfrm>
              <a:off x="6837939" y="1667294"/>
              <a:ext cx="60910" cy="61430"/>
            </a:xfrm>
            <a:custGeom>
              <a:avLst/>
              <a:gdLst/>
              <a:ahLst/>
              <a:cxnLst/>
              <a:rect l="l" t="t" r="r" b="b"/>
              <a:pathLst>
                <a:path w="1055" h="1064" extrusionOk="0">
                  <a:moveTo>
                    <a:pt x="527" y="1"/>
                  </a:moveTo>
                  <a:lnTo>
                    <a:pt x="420" y="10"/>
                  </a:lnTo>
                  <a:lnTo>
                    <a:pt x="233" y="90"/>
                  </a:lnTo>
                  <a:lnTo>
                    <a:pt x="90" y="233"/>
                  </a:lnTo>
                  <a:lnTo>
                    <a:pt x="9" y="421"/>
                  </a:lnTo>
                  <a:lnTo>
                    <a:pt x="0" y="537"/>
                  </a:lnTo>
                  <a:lnTo>
                    <a:pt x="9" y="644"/>
                  </a:lnTo>
                  <a:lnTo>
                    <a:pt x="90" y="831"/>
                  </a:lnTo>
                  <a:lnTo>
                    <a:pt x="233" y="974"/>
                  </a:lnTo>
                  <a:lnTo>
                    <a:pt x="420" y="1055"/>
                  </a:lnTo>
                  <a:lnTo>
                    <a:pt x="527" y="1064"/>
                  </a:lnTo>
                  <a:lnTo>
                    <a:pt x="634" y="1055"/>
                  </a:lnTo>
                  <a:lnTo>
                    <a:pt x="831" y="974"/>
                  </a:lnTo>
                  <a:lnTo>
                    <a:pt x="974" y="831"/>
                  </a:lnTo>
                  <a:lnTo>
                    <a:pt x="1054" y="644"/>
                  </a:lnTo>
                  <a:lnTo>
                    <a:pt x="1054" y="537"/>
                  </a:lnTo>
                  <a:lnTo>
                    <a:pt x="1054" y="421"/>
                  </a:lnTo>
                  <a:lnTo>
                    <a:pt x="974" y="233"/>
                  </a:lnTo>
                  <a:lnTo>
                    <a:pt x="831" y="90"/>
                  </a:lnTo>
                  <a:lnTo>
                    <a:pt x="634" y="10"/>
                  </a:lnTo>
                  <a:lnTo>
                    <a:pt x="527" y="1"/>
                  </a:lnTo>
                  <a:close/>
                </a:path>
              </a:pathLst>
            </a:custGeom>
            <a:solidFill>
              <a:srgbClr val="1E120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375;p30"/>
            <p:cNvSpPr/>
            <p:nvPr/>
          </p:nvSpPr>
          <p:spPr>
            <a:xfrm>
              <a:off x="6836899" y="1682248"/>
              <a:ext cx="134118" cy="222280"/>
            </a:xfrm>
            <a:custGeom>
              <a:avLst/>
              <a:gdLst/>
              <a:ahLst/>
              <a:cxnLst/>
              <a:rect l="l" t="t" r="r" b="b"/>
              <a:pathLst>
                <a:path w="2323" h="3850" extrusionOk="0">
                  <a:moveTo>
                    <a:pt x="371" y="3234"/>
                  </a:moveTo>
                  <a:lnTo>
                    <a:pt x="376" y="3242"/>
                  </a:lnTo>
                  <a:lnTo>
                    <a:pt x="367" y="3242"/>
                  </a:lnTo>
                  <a:lnTo>
                    <a:pt x="371" y="3234"/>
                  </a:lnTo>
                  <a:close/>
                  <a:moveTo>
                    <a:pt x="1867" y="1"/>
                  </a:moveTo>
                  <a:lnTo>
                    <a:pt x="1813" y="45"/>
                  </a:lnTo>
                  <a:lnTo>
                    <a:pt x="1804" y="81"/>
                  </a:lnTo>
                  <a:lnTo>
                    <a:pt x="1778" y="251"/>
                  </a:lnTo>
                  <a:lnTo>
                    <a:pt x="1679" y="590"/>
                  </a:lnTo>
                  <a:lnTo>
                    <a:pt x="1465" y="1072"/>
                  </a:lnTo>
                  <a:lnTo>
                    <a:pt x="1278" y="1367"/>
                  </a:lnTo>
                  <a:lnTo>
                    <a:pt x="858" y="1948"/>
                  </a:lnTo>
                  <a:lnTo>
                    <a:pt x="411" y="2528"/>
                  </a:lnTo>
                  <a:lnTo>
                    <a:pt x="295" y="2680"/>
                  </a:lnTo>
                  <a:lnTo>
                    <a:pt x="188" y="2832"/>
                  </a:lnTo>
                  <a:lnTo>
                    <a:pt x="81" y="2983"/>
                  </a:lnTo>
                  <a:lnTo>
                    <a:pt x="54" y="3037"/>
                  </a:lnTo>
                  <a:lnTo>
                    <a:pt x="1" y="3171"/>
                  </a:lnTo>
                  <a:lnTo>
                    <a:pt x="1" y="3269"/>
                  </a:lnTo>
                  <a:lnTo>
                    <a:pt x="18" y="3367"/>
                  </a:lnTo>
                  <a:lnTo>
                    <a:pt x="63" y="3448"/>
                  </a:lnTo>
                  <a:lnTo>
                    <a:pt x="117" y="3510"/>
                  </a:lnTo>
                  <a:lnTo>
                    <a:pt x="170" y="3555"/>
                  </a:lnTo>
                  <a:lnTo>
                    <a:pt x="286" y="3617"/>
                  </a:lnTo>
                  <a:lnTo>
                    <a:pt x="376" y="3653"/>
                  </a:lnTo>
                  <a:lnTo>
                    <a:pt x="563" y="3725"/>
                  </a:lnTo>
                  <a:lnTo>
                    <a:pt x="751" y="3769"/>
                  </a:lnTo>
                  <a:lnTo>
                    <a:pt x="1126" y="3841"/>
                  </a:lnTo>
                  <a:lnTo>
                    <a:pt x="1876" y="3850"/>
                  </a:lnTo>
                  <a:lnTo>
                    <a:pt x="2242" y="3823"/>
                  </a:lnTo>
                  <a:lnTo>
                    <a:pt x="2304" y="3805"/>
                  </a:lnTo>
                  <a:lnTo>
                    <a:pt x="2322" y="3742"/>
                  </a:lnTo>
                  <a:lnTo>
                    <a:pt x="2322" y="3707"/>
                  </a:lnTo>
                  <a:lnTo>
                    <a:pt x="2278" y="3653"/>
                  </a:lnTo>
                  <a:lnTo>
                    <a:pt x="2242" y="3644"/>
                  </a:lnTo>
                  <a:lnTo>
                    <a:pt x="1885" y="3600"/>
                  </a:lnTo>
                  <a:lnTo>
                    <a:pt x="1170" y="3510"/>
                  </a:lnTo>
                  <a:lnTo>
                    <a:pt x="840" y="3421"/>
                  </a:lnTo>
                  <a:lnTo>
                    <a:pt x="670" y="3376"/>
                  </a:lnTo>
                  <a:lnTo>
                    <a:pt x="510" y="3314"/>
                  </a:lnTo>
                  <a:lnTo>
                    <a:pt x="438" y="3287"/>
                  </a:lnTo>
                  <a:lnTo>
                    <a:pt x="393" y="3251"/>
                  </a:lnTo>
                  <a:lnTo>
                    <a:pt x="373" y="3231"/>
                  </a:lnTo>
                  <a:lnTo>
                    <a:pt x="402" y="3180"/>
                  </a:lnTo>
                  <a:lnTo>
                    <a:pt x="492" y="3037"/>
                  </a:lnTo>
                  <a:lnTo>
                    <a:pt x="599" y="2894"/>
                  </a:lnTo>
                  <a:lnTo>
                    <a:pt x="706" y="2742"/>
                  </a:lnTo>
                  <a:lnTo>
                    <a:pt x="920" y="2457"/>
                  </a:lnTo>
                  <a:lnTo>
                    <a:pt x="1349" y="1849"/>
                  </a:lnTo>
                  <a:lnTo>
                    <a:pt x="1537" y="1528"/>
                  </a:lnTo>
                  <a:lnTo>
                    <a:pt x="1715" y="1197"/>
                  </a:lnTo>
                  <a:lnTo>
                    <a:pt x="1903" y="662"/>
                  </a:lnTo>
                  <a:lnTo>
                    <a:pt x="1974" y="287"/>
                  </a:lnTo>
                  <a:lnTo>
                    <a:pt x="1983" y="90"/>
                  </a:lnTo>
                  <a:lnTo>
                    <a:pt x="1974" y="63"/>
                  </a:lnTo>
                  <a:lnTo>
                    <a:pt x="1938" y="10"/>
                  </a:lnTo>
                  <a:lnTo>
                    <a:pt x="190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376;p30"/>
            <p:cNvSpPr/>
            <p:nvPr/>
          </p:nvSpPr>
          <p:spPr>
            <a:xfrm>
              <a:off x="6914265" y="1950892"/>
              <a:ext cx="242891" cy="132040"/>
            </a:xfrm>
            <a:custGeom>
              <a:avLst/>
              <a:gdLst/>
              <a:ahLst/>
              <a:cxnLst/>
              <a:rect l="l" t="t" r="r" b="b"/>
              <a:pathLst>
                <a:path w="4207" h="2287" extrusionOk="0">
                  <a:moveTo>
                    <a:pt x="2483" y="0"/>
                  </a:moveTo>
                  <a:lnTo>
                    <a:pt x="2215" y="9"/>
                  </a:lnTo>
                  <a:lnTo>
                    <a:pt x="1679" y="99"/>
                  </a:lnTo>
                  <a:lnTo>
                    <a:pt x="1179" y="286"/>
                  </a:lnTo>
                  <a:lnTo>
                    <a:pt x="714" y="554"/>
                  </a:lnTo>
                  <a:lnTo>
                    <a:pt x="509" y="724"/>
                  </a:lnTo>
                  <a:lnTo>
                    <a:pt x="348" y="867"/>
                  </a:lnTo>
                  <a:lnTo>
                    <a:pt x="107" y="1197"/>
                  </a:lnTo>
                  <a:lnTo>
                    <a:pt x="36" y="1393"/>
                  </a:lnTo>
                  <a:lnTo>
                    <a:pt x="9" y="1492"/>
                  </a:lnTo>
                  <a:lnTo>
                    <a:pt x="0" y="1706"/>
                  </a:lnTo>
                  <a:lnTo>
                    <a:pt x="54" y="1902"/>
                  </a:lnTo>
                  <a:lnTo>
                    <a:pt x="161" y="2081"/>
                  </a:lnTo>
                  <a:lnTo>
                    <a:pt x="241" y="2143"/>
                  </a:lnTo>
                  <a:lnTo>
                    <a:pt x="348" y="2224"/>
                  </a:lnTo>
                  <a:lnTo>
                    <a:pt x="580" y="2286"/>
                  </a:lnTo>
                  <a:lnTo>
                    <a:pt x="804" y="2269"/>
                  </a:lnTo>
                  <a:lnTo>
                    <a:pt x="1027" y="2197"/>
                  </a:lnTo>
                  <a:lnTo>
                    <a:pt x="1143" y="2143"/>
                  </a:lnTo>
                  <a:lnTo>
                    <a:pt x="1366" y="2054"/>
                  </a:lnTo>
                  <a:lnTo>
                    <a:pt x="1599" y="2001"/>
                  </a:lnTo>
                  <a:lnTo>
                    <a:pt x="1706" y="1822"/>
                  </a:lnTo>
                  <a:lnTo>
                    <a:pt x="1974" y="1483"/>
                  </a:lnTo>
                  <a:lnTo>
                    <a:pt x="2277" y="1197"/>
                  </a:lnTo>
                  <a:lnTo>
                    <a:pt x="2634" y="956"/>
                  </a:lnTo>
                  <a:lnTo>
                    <a:pt x="2822" y="867"/>
                  </a:lnTo>
                  <a:lnTo>
                    <a:pt x="2992" y="795"/>
                  </a:lnTo>
                  <a:lnTo>
                    <a:pt x="3331" y="697"/>
                  </a:lnTo>
                  <a:lnTo>
                    <a:pt x="3679" y="643"/>
                  </a:lnTo>
                  <a:lnTo>
                    <a:pt x="4027" y="634"/>
                  </a:lnTo>
                  <a:lnTo>
                    <a:pt x="4206" y="652"/>
                  </a:lnTo>
                  <a:lnTo>
                    <a:pt x="4027" y="491"/>
                  </a:lnTo>
                  <a:lnTo>
                    <a:pt x="3626" y="250"/>
                  </a:lnTo>
                  <a:lnTo>
                    <a:pt x="3188" y="90"/>
                  </a:lnTo>
                  <a:lnTo>
                    <a:pt x="2724" y="9"/>
                  </a:lnTo>
                  <a:lnTo>
                    <a:pt x="2483" y="0"/>
                  </a:lnTo>
                  <a:close/>
                </a:path>
              </a:pathLst>
            </a:custGeom>
            <a:solidFill>
              <a:srgbClr val="661A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377;p30"/>
            <p:cNvSpPr/>
            <p:nvPr/>
          </p:nvSpPr>
          <p:spPr>
            <a:xfrm>
              <a:off x="7006526" y="1987496"/>
              <a:ext cx="183078" cy="97514"/>
            </a:xfrm>
            <a:custGeom>
              <a:avLst/>
              <a:gdLst/>
              <a:ahLst/>
              <a:cxnLst/>
              <a:rect l="l" t="t" r="r" b="b"/>
              <a:pathLst>
                <a:path w="3171" h="1689" extrusionOk="0">
                  <a:moveTo>
                    <a:pt x="2429" y="0"/>
                  </a:moveTo>
                  <a:lnTo>
                    <a:pt x="2081" y="9"/>
                  </a:lnTo>
                  <a:lnTo>
                    <a:pt x="1733" y="63"/>
                  </a:lnTo>
                  <a:lnTo>
                    <a:pt x="1394" y="161"/>
                  </a:lnTo>
                  <a:lnTo>
                    <a:pt x="1224" y="233"/>
                  </a:lnTo>
                  <a:lnTo>
                    <a:pt x="1036" y="322"/>
                  </a:lnTo>
                  <a:lnTo>
                    <a:pt x="679" y="563"/>
                  </a:lnTo>
                  <a:lnTo>
                    <a:pt x="376" y="849"/>
                  </a:lnTo>
                  <a:lnTo>
                    <a:pt x="108" y="1188"/>
                  </a:lnTo>
                  <a:lnTo>
                    <a:pt x="1" y="1367"/>
                  </a:lnTo>
                  <a:lnTo>
                    <a:pt x="1" y="1367"/>
                  </a:lnTo>
                  <a:lnTo>
                    <a:pt x="161" y="1349"/>
                  </a:lnTo>
                  <a:lnTo>
                    <a:pt x="483" y="1340"/>
                  </a:lnTo>
                  <a:lnTo>
                    <a:pt x="643" y="1367"/>
                  </a:lnTo>
                  <a:lnTo>
                    <a:pt x="1081" y="1483"/>
                  </a:lnTo>
                  <a:lnTo>
                    <a:pt x="1510" y="1617"/>
                  </a:lnTo>
                  <a:lnTo>
                    <a:pt x="1733" y="1670"/>
                  </a:lnTo>
                  <a:lnTo>
                    <a:pt x="2170" y="1688"/>
                  </a:lnTo>
                  <a:lnTo>
                    <a:pt x="2394" y="1661"/>
                  </a:lnTo>
                  <a:lnTo>
                    <a:pt x="2608" y="1626"/>
                  </a:lnTo>
                  <a:lnTo>
                    <a:pt x="2947" y="1483"/>
                  </a:lnTo>
                  <a:lnTo>
                    <a:pt x="3108" y="1331"/>
                  </a:lnTo>
                  <a:lnTo>
                    <a:pt x="3144" y="1233"/>
                  </a:lnTo>
                  <a:lnTo>
                    <a:pt x="3171" y="1108"/>
                  </a:lnTo>
                  <a:lnTo>
                    <a:pt x="3144" y="858"/>
                  </a:lnTo>
                  <a:lnTo>
                    <a:pt x="3010" y="483"/>
                  </a:lnTo>
                  <a:lnTo>
                    <a:pt x="2867" y="286"/>
                  </a:lnTo>
                  <a:lnTo>
                    <a:pt x="2742" y="143"/>
                  </a:lnTo>
                  <a:lnTo>
                    <a:pt x="2608" y="18"/>
                  </a:lnTo>
                  <a:lnTo>
                    <a:pt x="2429" y="0"/>
                  </a:lnTo>
                  <a:close/>
                </a:path>
              </a:pathLst>
            </a:custGeom>
            <a:solidFill>
              <a:srgbClr val="FF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378;p30"/>
            <p:cNvSpPr/>
            <p:nvPr/>
          </p:nvSpPr>
          <p:spPr>
            <a:xfrm>
              <a:off x="6995210" y="2044193"/>
              <a:ext cx="487745" cy="460494"/>
            </a:xfrm>
            <a:custGeom>
              <a:avLst/>
              <a:gdLst/>
              <a:ahLst/>
              <a:cxnLst/>
              <a:rect l="l" t="t" r="r" b="b"/>
              <a:pathLst>
                <a:path w="8448" h="7976" extrusionOk="0">
                  <a:moveTo>
                    <a:pt x="6992" y="1"/>
                  </a:moveTo>
                  <a:lnTo>
                    <a:pt x="6921" y="313"/>
                  </a:lnTo>
                  <a:lnTo>
                    <a:pt x="6742" y="938"/>
                  </a:lnTo>
                  <a:lnTo>
                    <a:pt x="6519" y="1554"/>
                  </a:lnTo>
                  <a:lnTo>
                    <a:pt x="6260" y="2144"/>
                  </a:lnTo>
                  <a:lnTo>
                    <a:pt x="6108" y="2439"/>
                  </a:lnTo>
                  <a:lnTo>
                    <a:pt x="5903" y="2814"/>
                  </a:lnTo>
                  <a:lnTo>
                    <a:pt x="5429" y="3519"/>
                  </a:lnTo>
                  <a:lnTo>
                    <a:pt x="5153" y="3849"/>
                  </a:lnTo>
                  <a:lnTo>
                    <a:pt x="4858" y="4153"/>
                  </a:lnTo>
                  <a:lnTo>
                    <a:pt x="4215" y="4680"/>
                  </a:lnTo>
                  <a:lnTo>
                    <a:pt x="3492" y="5117"/>
                  </a:lnTo>
                  <a:lnTo>
                    <a:pt x="2724" y="5466"/>
                  </a:lnTo>
                  <a:lnTo>
                    <a:pt x="2331" y="5609"/>
                  </a:lnTo>
                  <a:lnTo>
                    <a:pt x="1759" y="5787"/>
                  </a:lnTo>
                  <a:lnTo>
                    <a:pt x="598" y="6037"/>
                  </a:lnTo>
                  <a:lnTo>
                    <a:pt x="9" y="6118"/>
                  </a:lnTo>
                  <a:lnTo>
                    <a:pt x="18" y="6216"/>
                  </a:lnTo>
                  <a:lnTo>
                    <a:pt x="0" y="6314"/>
                  </a:lnTo>
                  <a:lnTo>
                    <a:pt x="161" y="6528"/>
                  </a:lnTo>
                  <a:lnTo>
                    <a:pt x="527" y="6912"/>
                  </a:lnTo>
                  <a:lnTo>
                    <a:pt x="929" y="7261"/>
                  </a:lnTo>
                  <a:lnTo>
                    <a:pt x="1375" y="7555"/>
                  </a:lnTo>
                  <a:lnTo>
                    <a:pt x="1616" y="7671"/>
                  </a:lnTo>
                  <a:lnTo>
                    <a:pt x="1884" y="7788"/>
                  </a:lnTo>
                  <a:lnTo>
                    <a:pt x="2492" y="7930"/>
                  </a:lnTo>
                  <a:lnTo>
                    <a:pt x="3143" y="7975"/>
                  </a:lnTo>
                  <a:lnTo>
                    <a:pt x="3777" y="7966"/>
                  </a:lnTo>
                  <a:lnTo>
                    <a:pt x="4063" y="7939"/>
                  </a:lnTo>
                  <a:lnTo>
                    <a:pt x="4456" y="7886"/>
                  </a:lnTo>
                  <a:lnTo>
                    <a:pt x="5242" y="7716"/>
                  </a:lnTo>
                  <a:lnTo>
                    <a:pt x="6001" y="7457"/>
                  </a:lnTo>
                  <a:lnTo>
                    <a:pt x="6724" y="7100"/>
                  </a:lnTo>
                  <a:lnTo>
                    <a:pt x="7064" y="6886"/>
                  </a:lnTo>
                  <a:lnTo>
                    <a:pt x="7278" y="6734"/>
                  </a:lnTo>
                  <a:lnTo>
                    <a:pt x="7662" y="6394"/>
                  </a:lnTo>
                  <a:lnTo>
                    <a:pt x="8162" y="5841"/>
                  </a:lnTo>
                  <a:lnTo>
                    <a:pt x="8448" y="5439"/>
                  </a:lnTo>
                  <a:lnTo>
                    <a:pt x="8394" y="5385"/>
                  </a:lnTo>
                  <a:lnTo>
                    <a:pt x="8350" y="5332"/>
                  </a:lnTo>
                  <a:lnTo>
                    <a:pt x="8269" y="5198"/>
                  </a:lnTo>
                  <a:lnTo>
                    <a:pt x="8216" y="5046"/>
                  </a:lnTo>
                  <a:lnTo>
                    <a:pt x="8028" y="4483"/>
                  </a:lnTo>
                  <a:lnTo>
                    <a:pt x="7760" y="3331"/>
                  </a:lnTo>
                  <a:lnTo>
                    <a:pt x="7617" y="2769"/>
                  </a:lnTo>
                  <a:lnTo>
                    <a:pt x="7305" y="1492"/>
                  </a:lnTo>
                  <a:lnTo>
                    <a:pt x="7037" y="215"/>
                  </a:lnTo>
                  <a:lnTo>
                    <a:pt x="7010" y="108"/>
                  </a:lnTo>
                  <a:lnTo>
                    <a:pt x="69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379;p30"/>
            <p:cNvSpPr/>
            <p:nvPr/>
          </p:nvSpPr>
          <p:spPr>
            <a:xfrm>
              <a:off x="6165088" y="2020463"/>
              <a:ext cx="1967493" cy="1967493"/>
            </a:xfrm>
            <a:custGeom>
              <a:avLst/>
              <a:gdLst/>
              <a:ahLst/>
              <a:cxnLst/>
              <a:rect l="l" t="t" r="r" b="b"/>
              <a:pathLst>
                <a:path w="34078" h="34078" extrusionOk="0">
                  <a:moveTo>
                    <a:pt x="29943" y="1"/>
                  </a:moveTo>
                  <a:lnTo>
                    <a:pt x="1" y="29952"/>
                  </a:lnTo>
                  <a:lnTo>
                    <a:pt x="421" y="30523"/>
                  </a:lnTo>
                  <a:lnTo>
                    <a:pt x="1314" y="31622"/>
                  </a:lnTo>
                  <a:lnTo>
                    <a:pt x="2287" y="32658"/>
                  </a:lnTo>
                  <a:lnTo>
                    <a:pt x="3323" y="33622"/>
                  </a:lnTo>
                  <a:lnTo>
                    <a:pt x="3859" y="34078"/>
                  </a:lnTo>
                  <a:lnTo>
                    <a:pt x="34078" y="3868"/>
                  </a:lnTo>
                  <a:lnTo>
                    <a:pt x="33622" y="3323"/>
                  </a:lnTo>
                  <a:lnTo>
                    <a:pt x="32649" y="2287"/>
                  </a:lnTo>
                  <a:lnTo>
                    <a:pt x="31613" y="1322"/>
                  </a:lnTo>
                  <a:lnTo>
                    <a:pt x="30515" y="421"/>
                  </a:lnTo>
                  <a:lnTo>
                    <a:pt x="2994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مربع نص 28"/>
          <p:cNvSpPr txBox="1"/>
          <p:nvPr/>
        </p:nvSpPr>
        <p:spPr>
          <a:xfrm>
            <a:off x="325315" y="1529862"/>
            <a:ext cx="234360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 </a:t>
            </a:r>
            <a:endParaRPr lang="ar-LY" dirty="0"/>
          </a:p>
        </p:txBody>
      </p:sp>
      <p:sp>
        <p:nvSpPr>
          <p:cNvPr id="30" name="مربع نص 29"/>
          <p:cNvSpPr txBox="1"/>
          <p:nvPr/>
        </p:nvSpPr>
        <p:spPr>
          <a:xfrm>
            <a:off x="457200" y="1724419"/>
            <a:ext cx="3786614" cy="397031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Key facts about smoking </a:t>
            </a:r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How smoke damages our bodies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Stop smoke suddenly and the side effects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best way to control smoking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benefits of stop smoking 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20588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ar-LY" dirty="0"/>
          </a:p>
        </p:txBody>
      </p:sp>
      <p:sp>
        <p:nvSpPr>
          <p:cNvPr id="3" name="مربع نص 2"/>
          <p:cNvSpPr txBox="1"/>
          <p:nvPr/>
        </p:nvSpPr>
        <p:spPr>
          <a:xfrm>
            <a:off x="509954" y="1705708"/>
            <a:ext cx="7765267" cy="138499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www.paho.org/en/topics/tobacco-prevention-and-control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www.mayoclinic.org/healthy-lifestyle/quit-smoking/in-depth/nicotine-craving/art-20045454</a:t>
            </a:r>
            <a:endParaRPr lang="en-US" dirty="0" smtClean="0"/>
          </a:p>
          <a:p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www.medicinenet.com/what_will_happen_if_you_suddenly_stop_smoking/article.htm</a:t>
            </a:r>
            <a:endParaRPr lang="en-US" dirty="0" smtClean="0"/>
          </a:p>
          <a:p>
            <a:endParaRPr lang="ar-LY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308" y="2875085"/>
            <a:ext cx="3780692" cy="2268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3362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5143500"/>
          </a:xfrm>
          <a:prstGeom prst="rect">
            <a:avLst/>
          </a:prstGeom>
        </p:spPr>
      </p:pic>
      <p:sp>
        <p:nvSpPr>
          <p:cNvPr id="54" name="وسيلة شرح على شكل سحابة 53"/>
          <p:cNvSpPr/>
          <p:nvPr/>
        </p:nvSpPr>
        <p:spPr>
          <a:xfrm>
            <a:off x="87923" y="1393500"/>
            <a:ext cx="3543299" cy="3037823"/>
          </a:xfrm>
          <a:prstGeom prst="cloudCallou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</a:rPr>
              <a:t>THANK YOU </a:t>
            </a:r>
            <a:endParaRPr lang="ar-LY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6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4" name="Google Shape;484;p19"/>
          <p:cNvGrpSpPr/>
          <p:nvPr/>
        </p:nvGrpSpPr>
        <p:grpSpPr>
          <a:xfrm>
            <a:off x="5147353" y="493160"/>
            <a:ext cx="3908749" cy="4125601"/>
            <a:chOff x="4936428" y="1161278"/>
            <a:chExt cx="3750364" cy="3569120"/>
          </a:xfrm>
        </p:grpSpPr>
        <p:sp>
          <p:nvSpPr>
            <p:cNvPr id="485" name="Google Shape;485;p19"/>
            <p:cNvSpPr/>
            <p:nvPr/>
          </p:nvSpPr>
          <p:spPr>
            <a:xfrm>
              <a:off x="5134438" y="1458668"/>
              <a:ext cx="1265660" cy="1919206"/>
            </a:xfrm>
            <a:custGeom>
              <a:avLst/>
              <a:gdLst/>
              <a:ahLst/>
              <a:cxnLst/>
              <a:rect l="l" t="t" r="r" b="b"/>
              <a:pathLst>
                <a:path w="23522" h="35668" extrusionOk="0">
                  <a:moveTo>
                    <a:pt x="18101" y="1"/>
                  </a:moveTo>
                  <a:lnTo>
                    <a:pt x="17565" y="37"/>
                  </a:lnTo>
                  <a:lnTo>
                    <a:pt x="17012" y="117"/>
                  </a:lnTo>
                  <a:lnTo>
                    <a:pt x="16440" y="260"/>
                  </a:lnTo>
                  <a:lnTo>
                    <a:pt x="15574" y="546"/>
                  </a:lnTo>
                  <a:lnTo>
                    <a:pt x="14386" y="1099"/>
                  </a:lnTo>
                  <a:lnTo>
                    <a:pt x="13172" y="1823"/>
                  </a:lnTo>
                  <a:lnTo>
                    <a:pt x="11948" y="2698"/>
                  </a:lnTo>
                  <a:lnTo>
                    <a:pt x="10734" y="3707"/>
                  </a:lnTo>
                  <a:lnTo>
                    <a:pt x="9537" y="4850"/>
                  </a:lnTo>
                  <a:lnTo>
                    <a:pt x="8367" y="6091"/>
                  </a:lnTo>
                  <a:lnTo>
                    <a:pt x="7251" y="7422"/>
                  </a:lnTo>
                  <a:lnTo>
                    <a:pt x="6188" y="8833"/>
                  </a:lnTo>
                  <a:lnTo>
                    <a:pt x="5206" y="10306"/>
                  </a:lnTo>
                  <a:lnTo>
                    <a:pt x="4304" y="11824"/>
                  </a:lnTo>
                  <a:lnTo>
                    <a:pt x="3509" y="13378"/>
                  </a:lnTo>
                  <a:lnTo>
                    <a:pt x="2831" y="14941"/>
                  </a:lnTo>
                  <a:lnTo>
                    <a:pt x="2268" y="16504"/>
                  </a:lnTo>
                  <a:lnTo>
                    <a:pt x="2054" y="17280"/>
                  </a:lnTo>
                  <a:lnTo>
                    <a:pt x="1849" y="18075"/>
                  </a:lnTo>
                  <a:lnTo>
                    <a:pt x="1447" y="19915"/>
                  </a:lnTo>
                  <a:lnTo>
                    <a:pt x="1063" y="22004"/>
                  </a:lnTo>
                  <a:lnTo>
                    <a:pt x="714" y="24299"/>
                  </a:lnTo>
                  <a:lnTo>
                    <a:pt x="420" y="26737"/>
                  </a:lnTo>
                  <a:lnTo>
                    <a:pt x="188" y="29273"/>
                  </a:lnTo>
                  <a:lnTo>
                    <a:pt x="45" y="31845"/>
                  </a:lnTo>
                  <a:lnTo>
                    <a:pt x="0" y="34417"/>
                  </a:lnTo>
                  <a:lnTo>
                    <a:pt x="18" y="35667"/>
                  </a:lnTo>
                  <a:lnTo>
                    <a:pt x="179" y="35292"/>
                  </a:lnTo>
                  <a:lnTo>
                    <a:pt x="518" y="34649"/>
                  </a:lnTo>
                  <a:lnTo>
                    <a:pt x="875" y="34167"/>
                  </a:lnTo>
                  <a:lnTo>
                    <a:pt x="1259" y="33854"/>
                  </a:lnTo>
                  <a:lnTo>
                    <a:pt x="1563" y="33729"/>
                  </a:lnTo>
                  <a:lnTo>
                    <a:pt x="1768" y="33703"/>
                  </a:lnTo>
                  <a:lnTo>
                    <a:pt x="1974" y="33720"/>
                  </a:lnTo>
                  <a:lnTo>
                    <a:pt x="2188" y="33792"/>
                  </a:lnTo>
                  <a:lnTo>
                    <a:pt x="2518" y="33970"/>
                  </a:lnTo>
                  <a:lnTo>
                    <a:pt x="2974" y="34390"/>
                  </a:lnTo>
                  <a:lnTo>
                    <a:pt x="3206" y="34685"/>
                  </a:lnTo>
                  <a:lnTo>
                    <a:pt x="3304" y="34819"/>
                  </a:lnTo>
                  <a:lnTo>
                    <a:pt x="3501" y="35024"/>
                  </a:lnTo>
                  <a:lnTo>
                    <a:pt x="3697" y="35158"/>
                  </a:lnTo>
                  <a:lnTo>
                    <a:pt x="3893" y="35221"/>
                  </a:lnTo>
                  <a:lnTo>
                    <a:pt x="4081" y="35239"/>
                  </a:lnTo>
                  <a:lnTo>
                    <a:pt x="4269" y="35194"/>
                  </a:lnTo>
                  <a:lnTo>
                    <a:pt x="4545" y="35042"/>
                  </a:lnTo>
                  <a:lnTo>
                    <a:pt x="4920" y="34685"/>
                  </a:lnTo>
                  <a:lnTo>
                    <a:pt x="5304" y="34203"/>
                  </a:lnTo>
                  <a:lnTo>
                    <a:pt x="5903" y="33328"/>
                  </a:lnTo>
                  <a:lnTo>
                    <a:pt x="6572" y="32363"/>
                  </a:lnTo>
                  <a:lnTo>
                    <a:pt x="7064" y="31747"/>
                  </a:lnTo>
                  <a:lnTo>
                    <a:pt x="7599" y="31202"/>
                  </a:lnTo>
                  <a:lnTo>
                    <a:pt x="8189" y="30747"/>
                  </a:lnTo>
                  <a:lnTo>
                    <a:pt x="8662" y="30506"/>
                  </a:lnTo>
                  <a:lnTo>
                    <a:pt x="9001" y="30399"/>
                  </a:lnTo>
                  <a:lnTo>
                    <a:pt x="9359" y="30327"/>
                  </a:lnTo>
                  <a:lnTo>
                    <a:pt x="9734" y="30318"/>
                  </a:lnTo>
                  <a:lnTo>
                    <a:pt x="10127" y="30363"/>
                  </a:lnTo>
                  <a:lnTo>
                    <a:pt x="10537" y="30470"/>
                  </a:lnTo>
                  <a:lnTo>
                    <a:pt x="10966" y="30640"/>
                  </a:lnTo>
                  <a:lnTo>
                    <a:pt x="11421" y="30881"/>
                  </a:lnTo>
                  <a:lnTo>
                    <a:pt x="11654" y="31033"/>
                  </a:lnTo>
                  <a:lnTo>
                    <a:pt x="11886" y="31184"/>
                  </a:lnTo>
                  <a:lnTo>
                    <a:pt x="12332" y="31425"/>
                  </a:lnTo>
                  <a:lnTo>
                    <a:pt x="12752" y="31577"/>
                  </a:lnTo>
                  <a:lnTo>
                    <a:pt x="13154" y="31667"/>
                  </a:lnTo>
                  <a:lnTo>
                    <a:pt x="13538" y="31684"/>
                  </a:lnTo>
                  <a:lnTo>
                    <a:pt x="13895" y="31640"/>
                  </a:lnTo>
                  <a:lnTo>
                    <a:pt x="14243" y="31542"/>
                  </a:lnTo>
                  <a:lnTo>
                    <a:pt x="14574" y="31390"/>
                  </a:lnTo>
                  <a:lnTo>
                    <a:pt x="15047" y="31077"/>
                  </a:lnTo>
                  <a:lnTo>
                    <a:pt x="15636" y="30506"/>
                  </a:lnTo>
                  <a:lnTo>
                    <a:pt x="16494" y="29452"/>
                  </a:lnTo>
                  <a:lnTo>
                    <a:pt x="17628" y="27827"/>
                  </a:lnTo>
                  <a:lnTo>
                    <a:pt x="18565" y="26630"/>
                  </a:lnTo>
                  <a:lnTo>
                    <a:pt x="19244" y="25925"/>
                  </a:lnTo>
                  <a:lnTo>
                    <a:pt x="19798" y="25460"/>
                  </a:lnTo>
                  <a:lnTo>
                    <a:pt x="20191" y="25201"/>
                  </a:lnTo>
                  <a:lnTo>
                    <a:pt x="20601" y="24969"/>
                  </a:lnTo>
                  <a:lnTo>
                    <a:pt x="21048" y="24790"/>
                  </a:lnTo>
                  <a:lnTo>
                    <a:pt x="21503" y="24665"/>
                  </a:lnTo>
                  <a:lnTo>
                    <a:pt x="21995" y="24585"/>
                  </a:lnTo>
                  <a:lnTo>
                    <a:pt x="22521" y="24576"/>
                  </a:lnTo>
                  <a:lnTo>
                    <a:pt x="23066" y="24621"/>
                  </a:lnTo>
                  <a:lnTo>
                    <a:pt x="23361" y="24674"/>
                  </a:lnTo>
                  <a:lnTo>
                    <a:pt x="23423" y="23585"/>
                  </a:lnTo>
                  <a:lnTo>
                    <a:pt x="23495" y="21120"/>
                  </a:lnTo>
                  <a:lnTo>
                    <a:pt x="23522" y="18307"/>
                  </a:lnTo>
                  <a:lnTo>
                    <a:pt x="23486" y="15110"/>
                  </a:lnTo>
                  <a:lnTo>
                    <a:pt x="23441" y="13342"/>
                  </a:lnTo>
                  <a:lnTo>
                    <a:pt x="23370" y="12181"/>
                  </a:lnTo>
                  <a:lnTo>
                    <a:pt x="23200" y="10083"/>
                  </a:lnTo>
                  <a:lnTo>
                    <a:pt x="22995" y="8243"/>
                  </a:lnTo>
                  <a:lnTo>
                    <a:pt x="22763" y="6636"/>
                  </a:lnTo>
                  <a:lnTo>
                    <a:pt x="22504" y="5261"/>
                  </a:lnTo>
                  <a:lnTo>
                    <a:pt x="22227" y="4091"/>
                  </a:lnTo>
                  <a:lnTo>
                    <a:pt x="21932" y="3109"/>
                  </a:lnTo>
                  <a:lnTo>
                    <a:pt x="21611" y="2305"/>
                  </a:lnTo>
                  <a:lnTo>
                    <a:pt x="21271" y="1653"/>
                  </a:lnTo>
                  <a:lnTo>
                    <a:pt x="20923" y="1135"/>
                  </a:lnTo>
                  <a:lnTo>
                    <a:pt x="20548" y="751"/>
                  </a:lnTo>
                  <a:lnTo>
                    <a:pt x="20173" y="456"/>
                  </a:lnTo>
                  <a:lnTo>
                    <a:pt x="19780" y="260"/>
                  </a:lnTo>
                  <a:lnTo>
                    <a:pt x="19387" y="135"/>
                  </a:lnTo>
                  <a:lnTo>
                    <a:pt x="18771" y="37"/>
                  </a:lnTo>
                  <a:lnTo>
                    <a:pt x="18360" y="10"/>
                  </a:lnTo>
                  <a:lnTo>
                    <a:pt x="1810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19"/>
            <p:cNvSpPr/>
            <p:nvPr/>
          </p:nvSpPr>
          <p:spPr>
            <a:xfrm>
              <a:off x="6852662" y="1458668"/>
              <a:ext cx="1264745" cy="1971561"/>
            </a:xfrm>
            <a:custGeom>
              <a:avLst/>
              <a:gdLst/>
              <a:ahLst/>
              <a:cxnLst/>
              <a:rect l="l" t="t" r="r" b="b"/>
              <a:pathLst>
                <a:path w="23505" h="36641" extrusionOk="0">
                  <a:moveTo>
                    <a:pt x="5421" y="1"/>
                  </a:moveTo>
                  <a:lnTo>
                    <a:pt x="5153" y="10"/>
                  </a:lnTo>
                  <a:lnTo>
                    <a:pt x="4742" y="37"/>
                  </a:lnTo>
                  <a:lnTo>
                    <a:pt x="4135" y="135"/>
                  </a:lnTo>
                  <a:lnTo>
                    <a:pt x="3733" y="260"/>
                  </a:lnTo>
                  <a:lnTo>
                    <a:pt x="3349" y="456"/>
                  </a:lnTo>
                  <a:lnTo>
                    <a:pt x="2965" y="751"/>
                  </a:lnTo>
                  <a:lnTo>
                    <a:pt x="2599" y="1135"/>
                  </a:lnTo>
                  <a:lnTo>
                    <a:pt x="2242" y="1653"/>
                  </a:lnTo>
                  <a:lnTo>
                    <a:pt x="1912" y="2305"/>
                  </a:lnTo>
                  <a:lnTo>
                    <a:pt x="1590" y="3109"/>
                  </a:lnTo>
                  <a:lnTo>
                    <a:pt x="1287" y="4091"/>
                  </a:lnTo>
                  <a:lnTo>
                    <a:pt x="1010" y="5261"/>
                  </a:lnTo>
                  <a:lnTo>
                    <a:pt x="751" y="6636"/>
                  </a:lnTo>
                  <a:lnTo>
                    <a:pt x="527" y="8243"/>
                  </a:lnTo>
                  <a:lnTo>
                    <a:pt x="322" y="10083"/>
                  </a:lnTo>
                  <a:lnTo>
                    <a:pt x="143" y="12181"/>
                  </a:lnTo>
                  <a:lnTo>
                    <a:pt x="72" y="13342"/>
                  </a:lnTo>
                  <a:lnTo>
                    <a:pt x="10" y="16227"/>
                  </a:lnTo>
                  <a:lnTo>
                    <a:pt x="1" y="19942"/>
                  </a:lnTo>
                  <a:lnTo>
                    <a:pt x="45" y="22129"/>
                  </a:lnTo>
                  <a:lnTo>
                    <a:pt x="81" y="23130"/>
                  </a:lnTo>
                  <a:lnTo>
                    <a:pt x="697" y="22763"/>
                  </a:lnTo>
                  <a:lnTo>
                    <a:pt x="1733" y="22228"/>
                  </a:lnTo>
                  <a:lnTo>
                    <a:pt x="2519" y="21897"/>
                  </a:lnTo>
                  <a:lnTo>
                    <a:pt x="2947" y="21745"/>
                  </a:lnTo>
                  <a:lnTo>
                    <a:pt x="3367" y="21620"/>
                  </a:lnTo>
                  <a:lnTo>
                    <a:pt x="4162" y="21486"/>
                  </a:lnTo>
                  <a:lnTo>
                    <a:pt x="4912" y="21504"/>
                  </a:lnTo>
                  <a:lnTo>
                    <a:pt x="5609" y="21656"/>
                  </a:lnTo>
                  <a:lnTo>
                    <a:pt x="6252" y="21924"/>
                  </a:lnTo>
                  <a:lnTo>
                    <a:pt x="6832" y="22299"/>
                  </a:lnTo>
                  <a:lnTo>
                    <a:pt x="7350" y="22772"/>
                  </a:lnTo>
                  <a:lnTo>
                    <a:pt x="7805" y="23326"/>
                  </a:lnTo>
                  <a:lnTo>
                    <a:pt x="8180" y="23951"/>
                  </a:lnTo>
                  <a:lnTo>
                    <a:pt x="8484" y="24630"/>
                  </a:lnTo>
                  <a:lnTo>
                    <a:pt x="8707" y="25353"/>
                  </a:lnTo>
                  <a:lnTo>
                    <a:pt x="8841" y="26112"/>
                  </a:lnTo>
                  <a:lnTo>
                    <a:pt x="8895" y="26898"/>
                  </a:lnTo>
                  <a:lnTo>
                    <a:pt x="8859" y="27684"/>
                  </a:lnTo>
                  <a:lnTo>
                    <a:pt x="8725" y="28461"/>
                  </a:lnTo>
                  <a:lnTo>
                    <a:pt x="8493" y="29229"/>
                  </a:lnTo>
                  <a:lnTo>
                    <a:pt x="8332" y="29604"/>
                  </a:lnTo>
                  <a:lnTo>
                    <a:pt x="8180" y="29943"/>
                  </a:lnTo>
                  <a:lnTo>
                    <a:pt x="8100" y="30327"/>
                  </a:lnTo>
                  <a:lnTo>
                    <a:pt x="8109" y="30515"/>
                  </a:lnTo>
                  <a:lnTo>
                    <a:pt x="8172" y="30657"/>
                  </a:lnTo>
                  <a:lnTo>
                    <a:pt x="8288" y="30756"/>
                  </a:lnTo>
                  <a:lnTo>
                    <a:pt x="8529" y="30836"/>
                  </a:lnTo>
                  <a:lnTo>
                    <a:pt x="9011" y="30818"/>
                  </a:lnTo>
                  <a:lnTo>
                    <a:pt x="9618" y="30720"/>
                  </a:lnTo>
                  <a:lnTo>
                    <a:pt x="10708" y="30479"/>
                  </a:lnTo>
                  <a:lnTo>
                    <a:pt x="11940" y="30265"/>
                  </a:lnTo>
                  <a:lnTo>
                    <a:pt x="12788" y="30184"/>
                  </a:lnTo>
                  <a:lnTo>
                    <a:pt x="13628" y="30220"/>
                  </a:lnTo>
                  <a:lnTo>
                    <a:pt x="14235" y="30336"/>
                  </a:lnTo>
                  <a:lnTo>
                    <a:pt x="14619" y="30470"/>
                  </a:lnTo>
                  <a:lnTo>
                    <a:pt x="14976" y="30649"/>
                  </a:lnTo>
                  <a:lnTo>
                    <a:pt x="15324" y="30872"/>
                  </a:lnTo>
                  <a:lnTo>
                    <a:pt x="15637" y="31166"/>
                  </a:lnTo>
                  <a:lnTo>
                    <a:pt x="15923" y="31515"/>
                  </a:lnTo>
                  <a:lnTo>
                    <a:pt x="16182" y="31934"/>
                  </a:lnTo>
                  <a:lnTo>
                    <a:pt x="16396" y="32417"/>
                  </a:lnTo>
                  <a:lnTo>
                    <a:pt x="16575" y="32988"/>
                  </a:lnTo>
                  <a:lnTo>
                    <a:pt x="16709" y="33631"/>
                  </a:lnTo>
                  <a:lnTo>
                    <a:pt x="16753" y="33997"/>
                  </a:lnTo>
                  <a:lnTo>
                    <a:pt x="16816" y="34497"/>
                  </a:lnTo>
                  <a:lnTo>
                    <a:pt x="16994" y="35319"/>
                  </a:lnTo>
                  <a:lnTo>
                    <a:pt x="17226" y="35917"/>
                  </a:lnTo>
                  <a:lnTo>
                    <a:pt x="17503" y="36328"/>
                  </a:lnTo>
                  <a:lnTo>
                    <a:pt x="17825" y="36560"/>
                  </a:lnTo>
                  <a:lnTo>
                    <a:pt x="18182" y="36641"/>
                  </a:lnTo>
                  <a:lnTo>
                    <a:pt x="18584" y="36587"/>
                  </a:lnTo>
                  <a:lnTo>
                    <a:pt x="19012" y="36417"/>
                  </a:lnTo>
                  <a:lnTo>
                    <a:pt x="19709" y="35998"/>
                  </a:lnTo>
                  <a:lnTo>
                    <a:pt x="20727" y="35212"/>
                  </a:lnTo>
                  <a:lnTo>
                    <a:pt x="21816" y="34328"/>
                  </a:lnTo>
                  <a:lnTo>
                    <a:pt x="22656" y="33703"/>
                  </a:lnTo>
                  <a:lnTo>
                    <a:pt x="23227" y="33336"/>
                  </a:lnTo>
                  <a:lnTo>
                    <a:pt x="23504" y="33185"/>
                  </a:lnTo>
                  <a:lnTo>
                    <a:pt x="23477" y="32059"/>
                  </a:lnTo>
                  <a:lnTo>
                    <a:pt x="23361" y="29791"/>
                  </a:lnTo>
                  <a:lnTo>
                    <a:pt x="23183" y="27559"/>
                  </a:lnTo>
                  <a:lnTo>
                    <a:pt x="22942" y="25380"/>
                  </a:lnTo>
                  <a:lnTo>
                    <a:pt x="22665" y="23299"/>
                  </a:lnTo>
                  <a:lnTo>
                    <a:pt x="22343" y="21344"/>
                  </a:lnTo>
                  <a:lnTo>
                    <a:pt x="22004" y="19558"/>
                  </a:lnTo>
                  <a:lnTo>
                    <a:pt x="21647" y="17968"/>
                  </a:lnTo>
                  <a:lnTo>
                    <a:pt x="21468" y="17280"/>
                  </a:lnTo>
                  <a:lnTo>
                    <a:pt x="21245" y="16504"/>
                  </a:lnTo>
                  <a:lnTo>
                    <a:pt x="20691" y="14941"/>
                  </a:lnTo>
                  <a:lnTo>
                    <a:pt x="20004" y="13378"/>
                  </a:lnTo>
                  <a:lnTo>
                    <a:pt x="19209" y="11824"/>
                  </a:lnTo>
                  <a:lnTo>
                    <a:pt x="18307" y="10306"/>
                  </a:lnTo>
                  <a:lnTo>
                    <a:pt x="17325" y="8833"/>
                  </a:lnTo>
                  <a:lnTo>
                    <a:pt x="16262" y="7422"/>
                  </a:lnTo>
                  <a:lnTo>
                    <a:pt x="15146" y="6091"/>
                  </a:lnTo>
                  <a:lnTo>
                    <a:pt x="13985" y="4850"/>
                  </a:lnTo>
                  <a:lnTo>
                    <a:pt x="12788" y="3707"/>
                  </a:lnTo>
                  <a:lnTo>
                    <a:pt x="11565" y="2698"/>
                  </a:lnTo>
                  <a:lnTo>
                    <a:pt x="10350" y="1823"/>
                  </a:lnTo>
                  <a:lnTo>
                    <a:pt x="9136" y="1099"/>
                  </a:lnTo>
                  <a:lnTo>
                    <a:pt x="7948" y="546"/>
                  </a:lnTo>
                  <a:lnTo>
                    <a:pt x="7073" y="260"/>
                  </a:lnTo>
                  <a:lnTo>
                    <a:pt x="6511" y="117"/>
                  </a:lnTo>
                  <a:lnTo>
                    <a:pt x="5957" y="37"/>
                  </a:lnTo>
                  <a:lnTo>
                    <a:pt x="542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19"/>
            <p:cNvSpPr/>
            <p:nvPr/>
          </p:nvSpPr>
          <p:spPr>
            <a:xfrm>
              <a:off x="5135353" y="2781023"/>
              <a:ext cx="1256082" cy="1272386"/>
            </a:xfrm>
            <a:custGeom>
              <a:avLst/>
              <a:gdLst/>
              <a:ahLst/>
              <a:cxnLst/>
              <a:rect l="l" t="t" r="r" b="b"/>
              <a:pathLst>
                <a:path w="23344" h="23647" extrusionOk="0">
                  <a:moveTo>
                    <a:pt x="22504" y="0"/>
                  </a:moveTo>
                  <a:lnTo>
                    <a:pt x="21978" y="9"/>
                  </a:lnTo>
                  <a:lnTo>
                    <a:pt x="21486" y="89"/>
                  </a:lnTo>
                  <a:lnTo>
                    <a:pt x="21031" y="214"/>
                  </a:lnTo>
                  <a:lnTo>
                    <a:pt x="20584" y="393"/>
                  </a:lnTo>
                  <a:lnTo>
                    <a:pt x="20174" y="625"/>
                  </a:lnTo>
                  <a:lnTo>
                    <a:pt x="19781" y="884"/>
                  </a:lnTo>
                  <a:lnTo>
                    <a:pt x="19227" y="1349"/>
                  </a:lnTo>
                  <a:lnTo>
                    <a:pt x="18548" y="2054"/>
                  </a:lnTo>
                  <a:lnTo>
                    <a:pt x="17611" y="3251"/>
                  </a:lnTo>
                  <a:lnTo>
                    <a:pt x="16477" y="4876"/>
                  </a:lnTo>
                  <a:lnTo>
                    <a:pt x="15619" y="5930"/>
                  </a:lnTo>
                  <a:lnTo>
                    <a:pt x="15030" y="6501"/>
                  </a:lnTo>
                  <a:lnTo>
                    <a:pt x="14557" y="6814"/>
                  </a:lnTo>
                  <a:lnTo>
                    <a:pt x="14226" y="6966"/>
                  </a:lnTo>
                  <a:lnTo>
                    <a:pt x="13878" y="7064"/>
                  </a:lnTo>
                  <a:lnTo>
                    <a:pt x="13521" y="7108"/>
                  </a:lnTo>
                  <a:lnTo>
                    <a:pt x="13137" y="7091"/>
                  </a:lnTo>
                  <a:lnTo>
                    <a:pt x="12735" y="7001"/>
                  </a:lnTo>
                  <a:lnTo>
                    <a:pt x="12315" y="6849"/>
                  </a:lnTo>
                  <a:lnTo>
                    <a:pt x="11869" y="6608"/>
                  </a:lnTo>
                  <a:lnTo>
                    <a:pt x="11637" y="6457"/>
                  </a:lnTo>
                  <a:lnTo>
                    <a:pt x="11404" y="6305"/>
                  </a:lnTo>
                  <a:lnTo>
                    <a:pt x="10949" y="6064"/>
                  </a:lnTo>
                  <a:lnTo>
                    <a:pt x="10520" y="5894"/>
                  </a:lnTo>
                  <a:lnTo>
                    <a:pt x="10110" y="5787"/>
                  </a:lnTo>
                  <a:lnTo>
                    <a:pt x="9717" y="5742"/>
                  </a:lnTo>
                  <a:lnTo>
                    <a:pt x="9342" y="5751"/>
                  </a:lnTo>
                  <a:lnTo>
                    <a:pt x="8984" y="5823"/>
                  </a:lnTo>
                  <a:lnTo>
                    <a:pt x="8645" y="5930"/>
                  </a:lnTo>
                  <a:lnTo>
                    <a:pt x="8172" y="6171"/>
                  </a:lnTo>
                  <a:lnTo>
                    <a:pt x="7582" y="6626"/>
                  </a:lnTo>
                  <a:lnTo>
                    <a:pt x="7047" y="7171"/>
                  </a:lnTo>
                  <a:lnTo>
                    <a:pt x="6555" y="7787"/>
                  </a:lnTo>
                  <a:lnTo>
                    <a:pt x="5886" y="8752"/>
                  </a:lnTo>
                  <a:lnTo>
                    <a:pt x="5287" y="9627"/>
                  </a:lnTo>
                  <a:lnTo>
                    <a:pt x="4903" y="10109"/>
                  </a:lnTo>
                  <a:lnTo>
                    <a:pt x="4528" y="10466"/>
                  </a:lnTo>
                  <a:lnTo>
                    <a:pt x="4252" y="10618"/>
                  </a:lnTo>
                  <a:lnTo>
                    <a:pt x="4064" y="10663"/>
                  </a:lnTo>
                  <a:lnTo>
                    <a:pt x="3876" y="10645"/>
                  </a:lnTo>
                  <a:lnTo>
                    <a:pt x="3680" y="10582"/>
                  </a:lnTo>
                  <a:lnTo>
                    <a:pt x="3484" y="10448"/>
                  </a:lnTo>
                  <a:lnTo>
                    <a:pt x="3287" y="10243"/>
                  </a:lnTo>
                  <a:lnTo>
                    <a:pt x="3189" y="10109"/>
                  </a:lnTo>
                  <a:lnTo>
                    <a:pt x="2957" y="9814"/>
                  </a:lnTo>
                  <a:lnTo>
                    <a:pt x="2501" y="9394"/>
                  </a:lnTo>
                  <a:lnTo>
                    <a:pt x="2171" y="9216"/>
                  </a:lnTo>
                  <a:lnTo>
                    <a:pt x="1957" y="9144"/>
                  </a:lnTo>
                  <a:lnTo>
                    <a:pt x="1751" y="9127"/>
                  </a:lnTo>
                  <a:lnTo>
                    <a:pt x="1546" y="9153"/>
                  </a:lnTo>
                  <a:lnTo>
                    <a:pt x="1242" y="9278"/>
                  </a:lnTo>
                  <a:lnTo>
                    <a:pt x="858" y="9591"/>
                  </a:lnTo>
                  <a:lnTo>
                    <a:pt x="501" y="10073"/>
                  </a:lnTo>
                  <a:lnTo>
                    <a:pt x="162" y="10716"/>
                  </a:lnTo>
                  <a:lnTo>
                    <a:pt x="1" y="11091"/>
                  </a:lnTo>
                  <a:lnTo>
                    <a:pt x="46" y="12359"/>
                  </a:lnTo>
                  <a:lnTo>
                    <a:pt x="188" y="14181"/>
                  </a:lnTo>
                  <a:lnTo>
                    <a:pt x="331" y="15351"/>
                  </a:lnTo>
                  <a:lnTo>
                    <a:pt x="510" y="16467"/>
                  </a:lnTo>
                  <a:lnTo>
                    <a:pt x="724" y="17539"/>
                  </a:lnTo>
                  <a:lnTo>
                    <a:pt x="983" y="18539"/>
                  </a:lnTo>
                  <a:lnTo>
                    <a:pt x="1287" y="19476"/>
                  </a:lnTo>
                  <a:lnTo>
                    <a:pt x="1635" y="20334"/>
                  </a:lnTo>
                  <a:lnTo>
                    <a:pt x="2037" y="21111"/>
                  </a:lnTo>
                  <a:lnTo>
                    <a:pt x="2492" y="21798"/>
                  </a:lnTo>
                  <a:lnTo>
                    <a:pt x="2992" y="22388"/>
                  </a:lnTo>
                  <a:lnTo>
                    <a:pt x="3546" y="22870"/>
                  </a:lnTo>
                  <a:lnTo>
                    <a:pt x="4162" y="23245"/>
                  </a:lnTo>
                  <a:lnTo>
                    <a:pt x="4841" y="23504"/>
                  </a:lnTo>
                  <a:lnTo>
                    <a:pt x="5573" y="23638"/>
                  </a:lnTo>
                  <a:lnTo>
                    <a:pt x="5966" y="23647"/>
                  </a:lnTo>
                  <a:lnTo>
                    <a:pt x="6368" y="23638"/>
                  </a:lnTo>
                  <a:lnTo>
                    <a:pt x="7073" y="23486"/>
                  </a:lnTo>
                  <a:lnTo>
                    <a:pt x="7699" y="23200"/>
                  </a:lnTo>
                  <a:lnTo>
                    <a:pt x="8252" y="22780"/>
                  </a:lnTo>
                  <a:lnTo>
                    <a:pt x="8752" y="22263"/>
                  </a:lnTo>
                  <a:lnTo>
                    <a:pt x="9217" y="21646"/>
                  </a:lnTo>
                  <a:lnTo>
                    <a:pt x="9868" y="20575"/>
                  </a:lnTo>
                  <a:lnTo>
                    <a:pt x="10735" y="18941"/>
                  </a:lnTo>
                  <a:lnTo>
                    <a:pt x="11476" y="17619"/>
                  </a:lnTo>
                  <a:lnTo>
                    <a:pt x="12021" y="16726"/>
                  </a:lnTo>
                  <a:lnTo>
                    <a:pt x="12637" y="15833"/>
                  </a:lnTo>
                  <a:lnTo>
                    <a:pt x="13342" y="14958"/>
                  </a:lnTo>
                  <a:lnTo>
                    <a:pt x="14137" y="14118"/>
                  </a:lnTo>
                  <a:lnTo>
                    <a:pt x="15048" y="13315"/>
                  </a:lnTo>
                  <a:lnTo>
                    <a:pt x="15566" y="12940"/>
                  </a:lnTo>
                  <a:lnTo>
                    <a:pt x="16370" y="12395"/>
                  </a:lnTo>
                  <a:lnTo>
                    <a:pt x="17861" y="11520"/>
                  </a:lnTo>
                  <a:lnTo>
                    <a:pt x="19191" y="10761"/>
                  </a:lnTo>
                  <a:lnTo>
                    <a:pt x="20067" y="10136"/>
                  </a:lnTo>
                  <a:lnTo>
                    <a:pt x="20602" y="9662"/>
                  </a:lnTo>
                  <a:lnTo>
                    <a:pt x="21093" y="9109"/>
                  </a:lnTo>
                  <a:lnTo>
                    <a:pt x="21540" y="8448"/>
                  </a:lnTo>
                  <a:lnTo>
                    <a:pt x="21951" y="7671"/>
                  </a:lnTo>
                  <a:lnTo>
                    <a:pt x="22308" y="6742"/>
                  </a:lnTo>
                  <a:lnTo>
                    <a:pt x="22620" y="5644"/>
                  </a:lnTo>
                  <a:lnTo>
                    <a:pt x="22879" y="4349"/>
                  </a:lnTo>
                  <a:lnTo>
                    <a:pt x="23103" y="2840"/>
                  </a:lnTo>
                  <a:lnTo>
                    <a:pt x="23272" y="1090"/>
                  </a:lnTo>
                  <a:lnTo>
                    <a:pt x="23344" y="98"/>
                  </a:lnTo>
                  <a:lnTo>
                    <a:pt x="23049" y="45"/>
                  </a:lnTo>
                  <a:lnTo>
                    <a:pt x="22504" y="0"/>
                  </a:lnTo>
                  <a:close/>
                </a:path>
              </a:pathLst>
            </a:custGeom>
            <a:solidFill>
              <a:srgbClr val="FFA1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19"/>
            <p:cNvSpPr/>
            <p:nvPr/>
          </p:nvSpPr>
          <p:spPr>
            <a:xfrm>
              <a:off x="5135353" y="2781023"/>
              <a:ext cx="1256082" cy="1272386"/>
            </a:xfrm>
            <a:custGeom>
              <a:avLst/>
              <a:gdLst/>
              <a:ahLst/>
              <a:cxnLst/>
              <a:rect l="l" t="t" r="r" b="b"/>
              <a:pathLst>
                <a:path w="23344" h="23647" extrusionOk="0">
                  <a:moveTo>
                    <a:pt x="22504" y="0"/>
                  </a:moveTo>
                  <a:lnTo>
                    <a:pt x="21978" y="9"/>
                  </a:lnTo>
                  <a:lnTo>
                    <a:pt x="21486" y="89"/>
                  </a:lnTo>
                  <a:lnTo>
                    <a:pt x="21031" y="214"/>
                  </a:lnTo>
                  <a:lnTo>
                    <a:pt x="20584" y="393"/>
                  </a:lnTo>
                  <a:lnTo>
                    <a:pt x="20174" y="625"/>
                  </a:lnTo>
                  <a:lnTo>
                    <a:pt x="19781" y="884"/>
                  </a:lnTo>
                  <a:lnTo>
                    <a:pt x="19227" y="1349"/>
                  </a:lnTo>
                  <a:lnTo>
                    <a:pt x="18548" y="2054"/>
                  </a:lnTo>
                  <a:lnTo>
                    <a:pt x="17611" y="3251"/>
                  </a:lnTo>
                  <a:lnTo>
                    <a:pt x="16477" y="4876"/>
                  </a:lnTo>
                  <a:lnTo>
                    <a:pt x="15619" y="5930"/>
                  </a:lnTo>
                  <a:lnTo>
                    <a:pt x="15030" y="6501"/>
                  </a:lnTo>
                  <a:lnTo>
                    <a:pt x="14557" y="6814"/>
                  </a:lnTo>
                  <a:lnTo>
                    <a:pt x="14226" y="6966"/>
                  </a:lnTo>
                  <a:lnTo>
                    <a:pt x="13878" y="7064"/>
                  </a:lnTo>
                  <a:lnTo>
                    <a:pt x="13521" y="7108"/>
                  </a:lnTo>
                  <a:lnTo>
                    <a:pt x="13137" y="7091"/>
                  </a:lnTo>
                  <a:lnTo>
                    <a:pt x="12735" y="7001"/>
                  </a:lnTo>
                  <a:lnTo>
                    <a:pt x="12315" y="6849"/>
                  </a:lnTo>
                  <a:lnTo>
                    <a:pt x="11869" y="6608"/>
                  </a:lnTo>
                  <a:lnTo>
                    <a:pt x="11637" y="6457"/>
                  </a:lnTo>
                  <a:lnTo>
                    <a:pt x="11404" y="6305"/>
                  </a:lnTo>
                  <a:lnTo>
                    <a:pt x="10949" y="6064"/>
                  </a:lnTo>
                  <a:lnTo>
                    <a:pt x="10520" y="5894"/>
                  </a:lnTo>
                  <a:lnTo>
                    <a:pt x="10110" y="5787"/>
                  </a:lnTo>
                  <a:lnTo>
                    <a:pt x="9717" y="5742"/>
                  </a:lnTo>
                  <a:lnTo>
                    <a:pt x="9342" y="5751"/>
                  </a:lnTo>
                  <a:lnTo>
                    <a:pt x="8984" y="5823"/>
                  </a:lnTo>
                  <a:lnTo>
                    <a:pt x="8645" y="5930"/>
                  </a:lnTo>
                  <a:lnTo>
                    <a:pt x="8172" y="6171"/>
                  </a:lnTo>
                  <a:lnTo>
                    <a:pt x="7582" y="6626"/>
                  </a:lnTo>
                  <a:lnTo>
                    <a:pt x="7047" y="7171"/>
                  </a:lnTo>
                  <a:lnTo>
                    <a:pt x="6555" y="7787"/>
                  </a:lnTo>
                  <a:lnTo>
                    <a:pt x="5886" y="8752"/>
                  </a:lnTo>
                  <a:lnTo>
                    <a:pt x="5287" y="9627"/>
                  </a:lnTo>
                  <a:lnTo>
                    <a:pt x="4903" y="10109"/>
                  </a:lnTo>
                  <a:lnTo>
                    <a:pt x="4528" y="10466"/>
                  </a:lnTo>
                  <a:lnTo>
                    <a:pt x="4252" y="10618"/>
                  </a:lnTo>
                  <a:lnTo>
                    <a:pt x="4064" y="10663"/>
                  </a:lnTo>
                  <a:lnTo>
                    <a:pt x="3876" y="10645"/>
                  </a:lnTo>
                  <a:lnTo>
                    <a:pt x="3680" y="10582"/>
                  </a:lnTo>
                  <a:lnTo>
                    <a:pt x="3484" y="10448"/>
                  </a:lnTo>
                  <a:lnTo>
                    <a:pt x="3287" y="10243"/>
                  </a:lnTo>
                  <a:lnTo>
                    <a:pt x="3189" y="10109"/>
                  </a:lnTo>
                  <a:lnTo>
                    <a:pt x="2957" y="9814"/>
                  </a:lnTo>
                  <a:lnTo>
                    <a:pt x="2501" y="9394"/>
                  </a:lnTo>
                  <a:lnTo>
                    <a:pt x="2171" y="9216"/>
                  </a:lnTo>
                  <a:lnTo>
                    <a:pt x="1957" y="9144"/>
                  </a:lnTo>
                  <a:lnTo>
                    <a:pt x="1751" y="9127"/>
                  </a:lnTo>
                  <a:lnTo>
                    <a:pt x="1546" y="9153"/>
                  </a:lnTo>
                  <a:lnTo>
                    <a:pt x="1242" y="9278"/>
                  </a:lnTo>
                  <a:lnTo>
                    <a:pt x="858" y="9591"/>
                  </a:lnTo>
                  <a:lnTo>
                    <a:pt x="501" y="10073"/>
                  </a:lnTo>
                  <a:lnTo>
                    <a:pt x="162" y="10716"/>
                  </a:lnTo>
                  <a:lnTo>
                    <a:pt x="1" y="11091"/>
                  </a:lnTo>
                  <a:lnTo>
                    <a:pt x="46" y="12359"/>
                  </a:lnTo>
                  <a:lnTo>
                    <a:pt x="188" y="14181"/>
                  </a:lnTo>
                  <a:lnTo>
                    <a:pt x="331" y="15351"/>
                  </a:lnTo>
                  <a:lnTo>
                    <a:pt x="510" y="16467"/>
                  </a:lnTo>
                  <a:lnTo>
                    <a:pt x="724" y="17539"/>
                  </a:lnTo>
                  <a:lnTo>
                    <a:pt x="983" y="18539"/>
                  </a:lnTo>
                  <a:lnTo>
                    <a:pt x="1287" y="19476"/>
                  </a:lnTo>
                  <a:lnTo>
                    <a:pt x="1635" y="20334"/>
                  </a:lnTo>
                  <a:lnTo>
                    <a:pt x="2037" y="21111"/>
                  </a:lnTo>
                  <a:lnTo>
                    <a:pt x="2492" y="21798"/>
                  </a:lnTo>
                  <a:lnTo>
                    <a:pt x="2992" y="22388"/>
                  </a:lnTo>
                  <a:lnTo>
                    <a:pt x="3546" y="22870"/>
                  </a:lnTo>
                  <a:lnTo>
                    <a:pt x="4162" y="23245"/>
                  </a:lnTo>
                  <a:lnTo>
                    <a:pt x="4841" y="23504"/>
                  </a:lnTo>
                  <a:lnTo>
                    <a:pt x="5573" y="23638"/>
                  </a:lnTo>
                  <a:lnTo>
                    <a:pt x="5966" y="23647"/>
                  </a:lnTo>
                  <a:lnTo>
                    <a:pt x="6368" y="23638"/>
                  </a:lnTo>
                  <a:lnTo>
                    <a:pt x="7073" y="23486"/>
                  </a:lnTo>
                  <a:lnTo>
                    <a:pt x="7699" y="23200"/>
                  </a:lnTo>
                  <a:lnTo>
                    <a:pt x="8252" y="22780"/>
                  </a:lnTo>
                  <a:lnTo>
                    <a:pt x="8752" y="22263"/>
                  </a:lnTo>
                  <a:lnTo>
                    <a:pt x="9217" y="21646"/>
                  </a:lnTo>
                  <a:lnTo>
                    <a:pt x="9868" y="20575"/>
                  </a:lnTo>
                  <a:lnTo>
                    <a:pt x="10735" y="18941"/>
                  </a:lnTo>
                  <a:lnTo>
                    <a:pt x="11476" y="17619"/>
                  </a:lnTo>
                  <a:lnTo>
                    <a:pt x="12021" y="16726"/>
                  </a:lnTo>
                  <a:lnTo>
                    <a:pt x="12637" y="15833"/>
                  </a:lnTo>
                  <a:lnTo>
                    <a:pt x="13342" y="14958"/>
                  </a:lnTo>
                  <a:lnTo>
                    <a:pt x="14137" y="14118"/>
                  </a:lnTo>
                  <a:lnTo>
                    <a:pt x="15048" y="13315"/>
                  </a:lnTo>
                  <a:lnTo>
                    <a:pt x="15566" y="12940"/>
                  </a:lnTo>
                  <a:lnTo>
                    <a:pt x="16370" y="12395"/>
                  </a:lnTo>
                  <a:lnTo>
                    <a:pt x="17861" y="11520"/>
                  </a:lnTo>
                  <a:lnTo>
                    <a:pt x="19191" y="10761"/>
                  </a:lnTo>
                  <a:lnTo>
                    <a:pt x="20067" y="10136"/>
                  </a:lnTo>
                  <a:lnTo>
                    <a:pt x="20602" y="9662"/>
                  </a:lnTo>
                  <a:lnTo>
                    <a:pt x="21093" y="9109"/>
                  </a:lnTo>
                  <a:lnTo>
                    <a:pt x="21540" y="8448"/>
                  </a:lnTo>
                  <a:lnTo>
                    <a:pt x="21951" y="7671"/>
                  </a:lnTo>
                  <a:lnTo>
                    <a:pt x="22308" y="6742"/>
                  </a:lnTo>
                  <a:lnTo>
                    <a:pt x="22620" y="5644"/>
                  </a:lnTo>
                  <a:lnTo>
                    <a:pt x="22879" y="4349"/>
                  </a:lnTo>
                  <a:lnTo>
                    <a:pt x="23103" y="2840"/>
                  </a:lnTo>
                  <a:lnTo>
                    <a:pt x="23272" y="1090"/>
                  </a:lnTo>
                  <a:lnTo>
                    <a:pt x="23344" y="98"/>
                  </a:lnTo>
                  <a:lnTo>
                    <a:pt x="23049" y="45"/>
                  </a:lnTo>
                  <a:lnTo>
                    <a:pt x="2250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19"/>
            <p:cNvSpPr/>
            <p:nvPr/>
          </p:nvSpPr>
          <p:spPr>
            <a:xfrm>
              <a:off x="6856966" y="2614760"/>
              <a:ext cx="1261409" cy="1438651"/>
            </a:xfrm>
            <a:custGeom>
              <a:avLst/>
              <a:gdLst/>
              <a:ahLst/>
              <a:cxnLst/>
              <a:rect l="l" t="t" r="r" b="b"/>
              <a:pathLst>
                <a:path w="23443" h="26737" extrusionOk="0">
                  <a:moveTo>
                    <a:pt x="4082" y="0"/>
                  </a:moveTo>
                  <a:lnTo>
                    <a:pt x="3287" y="134"/>
                  </a:lnTo>
                  <a:lnTo>
                    <a:pt x="2867" y="259"/>
                  </a:lnTo>
                  <a:lnTo>
                    <a:pt x="2439" y="411"/>
                  </a:lnTo>
                  <a:lnTo>
                    <a:pt x="1653" y="742"/>
                  </a:lnTo>
                  <a:lnTo>
                    <a:pt x="617" y="1277"/>
                  </a:lnTo>
                  <a:lnTo>
                    <a:pt x="1" y="1644"/>
                  </a:lnTo>
                  <a:lnTo>
                    <a:pt x="55" y="2778"/>
                  </a:lnTo>
                  <a:lnTo>
                    <a:pt x="197" y="4796"/>
                  </a:lnTo>
                  <a:lnTo>
                    <a:pt x="394" y="6537"/>
                  </a:lnTo>
                  <a:lnTo>
                    <a:pt x="644" y="8020"/>
                  </a:lnTo>
                  <a:lnTo>
                    <a:pt x="948" y="9279"/>
                  </a:lnTo>
                  <a:lnTo>
                    <a:pt x="1296" y="10332"/>
                  </a:lnTo>
                  <a:lnTo>
                    <a:pt x="1698" y="11216"/>
                  </a:lnTo>
                  <a:lnTo>
                    <a:pt x="2144" y="11958"/>
                  </a:lnTo>
                  <a:lnTo>
                    <a:pt x="2644" y="12574"/>
                  </a:lnTo>
                  <a:lnTo>
                    <a:pt x="3189" y="13092"/>
                  </a:lnTo>
                  <a:lnTo>
                    <a:pt x="3778" y="13547"/>
                  </a:lnTo>
                  <a:lnTo>
                    <a:pt x="4421" y="13958"/>
                  </a:lnTo>
                  <a:lnTo>
                    <a:pt x="5457" y="14556"/>
                  </a:lnTo>
                  <a:lnTo>
                    <a:pt x="6609" y="15217"/>
                  </a:lnTo>
                  <a:lnTo>
                    <a:pt x="7431" y="15735"/>
                  </a:lnTo>
                  <a:lnTo>
                    <a:pt x="7859" y="16030"/>
                  </a:lnTo>
                  <a:lnTo>
                    <a:pt x="8368" y="16405"/>
                  </a:lnTo>
                  <a:lnTo>
                    <a:pt x="9279" y="17208"/>
                  </a:lnTo>
                  <a:lnTo>
                    <a:pt x="10083" y="18048"/>
                  </a:lnTo>
                  <a:lnTo>
                    <a:pt x="10779" y="18923"/>
                  </a:lnTo>
                  <a:lnTo>
                    <a:pt x="11405" y="19816"/>
                  </a:lnTo>
                  <a:lnTo>
                    <a:pt x="11949" y="20709"/>
                  </a:lnTo>
                  <a:lnTo>
                    <a:pt x="12682" y="22031"/>
                  </a:lnTo>
                  <a:lnTo>
                    <a:pt x="13557" y="23665"/>
                  </a:lnTo>
                  <a:lnTo>
                    <a:pt x="14209" y="24736"/>
                  </a:lnTo>
                  <a:lnTo>
                    <a:pt x="14664" y="25353"/>
                  </a:lnTo>
                  <a:lnTo>
                    <a:pt x="15164" y="25870"/>
                  </a:lnTo>
                  <a:lnTo>
                    <a:pt x="15727" y="26290"/>
                  </a:lnTo>
                  <a:lnTo>
                    <a:pt x="16343" y="26576"/>
                  </a:lnTo>
                  <a:lnTo>
                    <a:pt x="17057" y="26728"/>
                  </a:lnTo>
                  <a:lnTo>
                    <a:pt x="17450" y="26737"/>
                  </a:lnTo>
                  <a:lnTo>
                    <a:pt x="17673" y="26737"/>
                  </a:lnTo>
                  <a:lnTo>
                    <a:pt x="18102" y="26692"/>
                  </a:lnTo>
                  <a:lnTo>
                    <a:pt x="18513" y="26612"/>
                  </a:lnTo>
                  <a:lnTo>
                    <a:pt x="18897" y="26487"/>
                  </a:lnTo>
                  <a:lnTo>
                    <a:pt x="19450" y="26237"/>
                  </a:lnTo>
                  <a:lnTo>
                    <a:pt x="20111" y="25772"/>
                  </a:lnTo>
                  <a:lnTo>
                    <a:pt x="20710" y="25165"/>
                  </a:lnTo>
                  <a:lnTo>
                    <a:pt x="21236" y="24442"/>
                  </a:lnTo>
                  <a:lnTo>
                    <a:pt x="21701" y="23602"/>
                  </a:lnTo>
                  <a:lnTo>
                    <a:pt x="22103" y="22647"/>
                  </a:lnTo>
                  <a:lnTo>
                    <a:pt x="22442" y="21611"/>
                  </a:lnTo>
                  <a:lnTo>
                    <a:pt x="22737" y="20477"/>
                  </a:lnTo>
                  <a:lnTo>
                    <a:pt x="22969" y="19271"/>
                  </a:lnTo>
                  <a:lnTo>
                    <a:pt x="23147" y="17994"/>
                  </a:lnTo>
                  <a:lnTo>
                    <a:pt x="23281" y="16664"/>
                  </a:lnTo>
                  <a:lnTo>
                    <a:pt x="23380" y="15288"/>
                  </a:lnTo>
                  <a:lnTo>
                    <a:pt x="23442" y="13154"/>
                  </a:lnTo>
                  <a:lnTo>
                    <a:pt x="23424" y="11699"/>
                  </a:lnTo>
                  <a:lnTo>
                    <a:pt x="23147" y="11850"/>
                  </a:lnTo>
                  <a:lnTo>
                    <a:pt x="22576" y="12217"/>
                  </a:lnTo>
                  <a:lnTo>
                    <a:pt x="21736" y="12842"/>
                  </a:lnTo>
                  <a:lnTo>
                    <a:pt x="20647" y="13726"/>
                  </a:lnTo>
                  <a:lnTo>
                    <a:pt x="19629" y="14512"/>
                  </a:lnTo>
                  <a:lnTo>
                    <a:pt x="18932" y="14931"/>
                  </a:lnTo>
                  <a:lnTo>
                    <a:pt x="18504" y="15101"/>
                  </a:lnTo>
                  <a:lnTo>
                    <a:pt x="18102" y="15155"/>
                  </a:lnTo>
                  <a:lnTo>
                    <a:pt x="17745" y="15074"/>
                  </a:lnTo>
                  <a:lnTo>
                    <a:pt x="17423" y="14842"/>
                  </a:lnTo>
                  <a:lnTo>
                    <a:pt x="17146" y="14431"/>
                  </a:lnTo>
                  <a:lnTo>
                    <a:pt x="16914" y="13833"/>
                  </a:lnTo>
                  <a:lnTo>
                    <a:pt x="16736" y="13011"/>
                  </a:lnTo>
                  <a:lnTo>
                    <a:pt x="16673" y="12511"/>
                  </a:lnTo>
                  <a:lnTo>
                    <a:pt x="16629" y="12145"/>
                  </a:lnTo>
                  <a:lnTo>
                    <a:pt x="16495" y="11502"/>
                  </a:lnTo>
                  <a:lnTo>
                    <a:pt x="16316" y="10931"/>
                  </a:lnTo>
                  <a:lnTo>
                    <a:pt x="16102" y="10448"/>
                  </a:lnTo>
                  <a:lnTo>
                    <a:pt x="15843" y="10029"/>
                  </a:lnTo>
                  <a:lnTo>
                    <a:pt x="15557" y="9680"/>
                  </a:lnTo>
                  <a:lnTo>
                    <a:pt x="15244" y="9386"/>
                  </a:lnTo>
                  <a:lnTo>
                    <a:pt x="14905" y="9163"/>
                  </a:lnTo>
                  <a:lnTo>
                    <a:pt x="14539" y="8984"/>
                  </a:lnTo>
                  <a:lnTo>
                    <a:pt x="14155" y="8850"/>
                  </a:lnTo>
                  <a:lnTo>
                    <a:pt x="13548" y="8734"/>
                  </a:lnTo>
                  <a:lnTo>
                    <a:pt x="12708" y="8698"/>
                  </a:lnTo>
                  <a:lnTo>
                    <a:pt x="11860" y="8779"/>
                  </a:lnTo>
                  <a:lnTo>
                    <a:pt x="10628" y="8993"/>
                  </a:lnTo>
                  <a:lnTo>
                    <a:pt x="9538" y="9234"/>
                  </a:lnTo>
                  <a:lnTo>
                    <a:pt x="8931" y="9332"/>
                  </a:lnTo>
                  <a:lnTo>
                    <a:pt x="8449" y="9350"/>
                  </a:lnTo>
                  <a:lnTo>
                    <a:pt x="8208" y="9270"/>
                  </a:lnTo>
                  <a:lnTo>
                    <a:pt x="8092" y="9171"/>
                  </a:lnTo>
                  <a:lnTo>
                    <a:pt x="8029" y="9029"/>
                  </a:lnTo>
                  <a:lnTo>
                    <a:pt x="8020" y="8841"/>
                  </a:lnTo>
                  <a:lnTo>
                    <a:pt x="8100" y="8457"/>
                  </a:lnTo>
                  <a:lnTo>
                    <a:pt x="8252" y="8118"/>
                  </a:lnTo>
                  <a:lnTo>
                    <a:pt x="8413" y="7743"/>
                  </a:lnTo>
                  <a:lnTo>
                    <a:pt x="8645" y="6975"/>
                  </a:lnTo>
                  <a:lnTo>
                    <a:pt x="8779" y="6198"/>
                  </a:lnTo>
                  <a:lnTo>
                    <a:pt x="8815" y="5412"/>
                  </a:lnTo>
                  <a:lnTo>
                    <a:pt x="8761" y="4626"/>
                  </a:lnTo>
                  <a:lnTo>
                    <a:pt x="8627" y="3867"/>
                  </a:lnTo>
                  <a:lnTo>
                    <a:pt x="8404" y="3144"/>
                  </a:lnTo>
                  <a:lnTo>
                    <a:pt x="8100" y="2465"/>
                  </a:lnTo>
                  <a:lnTo>
                    <a:pt x="7725" y="1840"/>
                  </a:lnTo>
                  <a:lnTo>
                    <a:pt x="7270" y="1286"/>
                  </a:lnTo>
                  <a:lnTo>
                    <a:pt x="6752" y="813"/>
                  </a:lnTo>
                  <a:lnTo>
                    <a:pt x="6172" y="438"/>
                  </a:lnTo>
                  <a:lnTo>
                    <a:pt x="5529" y="170"/>
                  </a:lnTo>
                  <a:lnTo>
                    <a:pt x="4832" y="18"/>
                  </a:lnTo>
                  <a:lnTo>
                    <a:pt x="4082" y="0"/>
                  </a:lnTo>
                  <a:close/>
                </a:path>
              </a:pathLst>
            </a:custGeom>
            <a:solidFill>
              <a:srgbClr val="FFA1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19"/>
            <p:cNvSpPr/>
            <p:nvPr/>
          </p:nvSpPr>
          <p:spPr>
            <a:xfrm>
              <a:off x="6856966" y="2614760"/>
              <a:ext cx="1261409" cy="1438651"/>
            </a:xfrm>
            <a:custGeom>
              <a:avLst/>
              <a:gdLst/>
              <a:ahLst/>
              <a:cxnLst/>
              <a:rect l="l" t="t" r="r" b="b"/>
              <a:pathLst>
                <a:path w="23443" h="26737" extrusionOk="0">
                  <a:moveTo>
                    <a:pt x="4082" y="0"/>
                  </a:moveTo>
                  <a:lnTo>
                    <a:pt x="3287" y="134"/>
                  </a:lnTo>
                  <a:lnTo>
                    <a:pt x="2867" y="259"/>
                  </a:lnTo>
                  <a:lnTo>
                    <a:pt x="2439" y="411"/>
                  </a:lnTo>
                  <a:lnTo>
                    <a:pt x="1653" y="742"/>
                  </a:lnTo>
                  <a:lnTo>
                    <a:pt x="617" y="1277"/>
                  </a:lnTo>
                  <a:lnTo>
                    <a:pt x="1" y="1644"/>
                  </a:lnTo>
                  <a:lnTo>
                    <a:pt x="55" y="2778"/>
                  </a:lnTo>
                  <a:lnTo>
                    <a:pt x="197" y="4796"/>
                  </a:lnTo>
                  <a:lnTo>
                    <a:pt x="394" y="6537"/>
                  </a:lnTo>
                  <a:lnTo>
                    <a:pt x="644" y="8020"/>
                  </a:lnTo>
                  <a:lnTo>
                    <a:pt x="948" y="9279"/>
                  </a:lnTo>
                  <a:lnTo>
                    <a:pt x="1296" y="10332"/>
                  </a:lnTo>
                  <a:lnTo>
                    <a:pt x="1698" y="11216"/>
                  </a:lnTo>
                  <a:lnTo>
                    <a:pt x="2144" y="11958"/>
                  </a:lnTo>
                  <a:lnTo>
                    <a:pt x="2644" y="12574"/>
                  </a:lnTo>
                  <a:lnTo>
                    <a:pt x="3189" y="13092"/>
                  </a:lnTo>
                  <a:lnTo>
                    <a:pt x="3778" y="13547"/>
                  </a:lnTo>
                  <a:lnTo>
                    <a:pt x="4421" y="13958"/>
                  </a:lnTo>
                  <a:lnTo>
                    <a:pt x="5457" y="14556"/>
                  </a:lnTo>
                  <a:lnTo>
                    <a:pt x="6609" y="15217"/>
                  </a:lnTo>
                  <a:lnTo>
                    <a:pt x="7431" y="15735"/>
                  </a:lnTo>
                  <a:lnTo>
                    <a:pt x="7859" y="16030"/>
                  </a:lnTo>
                  <a:lnTo>
                    <a:pt x="8368" y="16405"/>
                  </a:lnTo>
                  <a:lnTo>
                    <a:pt x="9279" y="17208"/>
                  </a:lnTo>
                  <a:lnTo>
                    <a:pt x="10083" y="18048"/>
                  </a:lnTo>
                  <a:lnTo>
                    <a:pt x="10779" y="18923"/>
                  </a:lnTo>
                  <a:lnTo>
                    <a:pt x="11405" y="19816"/>
                  </a:lnTo>
                  <a:lnTo>
                    <a:pt x="11949" y="20709"/>
                  </a:lnTo>
                  <a:lnTo>
                    <a:pt x="12682" y="22031"/>
                  </a:lnTo>
                  <a:lnTo>
                    <a:pt x="13557" y="23665"/>
                  </a:lnTo>
                  <a:lnTo>
                    <a:pt x="14209" y="24736"/>
                  </a:lnTo>
                  <a:lnTo>
                    <a:pt x="14664" y="25353"/>
                  </a:lnTo>
                  <a:lnTo>
                    <a:pt x="15164" y="25870"/>
                  </a:lnTo>
                  <a:lnTo>
                    <a:pt x="15727" y="26290"/>
                  </a:lnTo>
                  <a:lnTo>
                    <a:pt x="16343" y="26576"/>
                  </a:lnTo>
                  <a:lnTo>
                    <a:pt x="17057" y="26728"/>
                  </a:lnTo>
                  <a:lnTo>
                    <a:pt x="17450" y="26737"/>
                  </a:lnTo>
                  <a:lnTo>
                    <a:pt x="17673" y="26737"/>
                  </a:lnTo>
                  <a:lnTo>
                    <a:pt x="18102" y="26692"/>
                  </a:lnTo>
                  <a:lnTo>
                    <a:pt x="18513" y="26612"/>
                  </a:lnTo>
                  <a:lnTo>
                    <a:pt x="18897" y="26487"/>
                  </a:lnTo>
                  <a:lnTo>
                    <a:pt x="19450" y="26237"/>
                  </a:lnTo>
                  <a:lnTo>
                    <a:pt x="20111" y="25772"/>
                  </a:lnTo>
                  <a:lnTo>
                    <a:pt x="20710" y="25165"/>
                  </a:lnTo>
                  <a:lnTo>
                    <a:pt x="21236" y="24442"/>
                  </a:lnTo>
                  <a:lnTo>
                    <a:pt x="21701" y="23602"/>
                  </a:lnTo>
                  <a:lnTo>
                    <a:pt x="22103" y="22647"/>
                  </a:lnTo>
                  <a:lnTo>
                    <a:pt x="22442" y="21611"/>
                  </a:lnTo>
                  <a:lnTo>
                    <a:pt x="22737" y="20477"/>
                  </a:lnTo>
                  <a:lnTo>
                    <a:pt x="22969" y="19271"/>
                  </a:lnTo>
                  <a:lnTo>
                    <a:pt x="23147" y="17994"/>
                  </a:lnTo>
                  <a:lnTo>
                    <a:pt x="23281" y="16664"/>
                  </a:lnTo>
                  <a:lnTo>
                    <a:pt x="23380" y="15288"/>
                  </a:lnTo>
                  <a:lnTo>
                    <a:pt x="23442" y="13154"/>
                  </a:lnTo>
                  <a:lnTo>
                    <a:pt x="23424" y="11699"/>
                  </a:lnTo>
                  <a:lnTo>
                    <a:pt x="23147" y="11850"/>
                  </a:lnTo>
                  <a:lnTo>
                    <a:pt x="22576" y="12217"/>
                  </a:lnTo>
                  <a:lnTo>
                    <a:pt x="21736" y="12842"/>
                  </a:lnTo>
                  <a:lnTo>
                    <a:pt x="20647" y="13726"/>
                  </a:lnTo>
                  <a:lnTo>
                    <a:pt x="19629" y="14512"/>
                  </a:lnTo>
                  <a:lnTo>
                    <a:pt x="18932" y="14931"/>
                  </a:lnTo>
                  <a:lnTo>
                    <a:pt x="18504" y="15101"/>
                  </a:lnTo>
                  <a:lnTo>
                    <a:pt x="18102" y="15155"/>
                  </a:lnTo>
                  <a:lnTo>
                    <a:pt x="17745" y="15074"/>
                  </a:lnTo>
                  <a:lnTo>
                    <a:pt x="17423" y="14842"/>
                  </a:lnTo>
                  <a:lnTo>
                    <a:pt x="17146" y="14431"/>
                  </a:lnTo>
                  <a:lnTo>
                    <a:pt x="16914" y="13833"/>
                  </a:lnTo>
                  <a:lnTo>
                    <a:pt x="16736" y="13011"/>
                  </a:lnTo>
                  <a:lnTo>
                    <a:pt x="16673" y="12511"/>
                  </a:lnTo>
                  <a:lnTo>
                    <a:pt x="16629" y="12145"/>
                  </a:lnTo>
                  <a:lnTo>
                    <a:pt x="16495" y="11502"/>
                  </a:lnTo>
                  <a:lnTo>
                    <a:pt x="16316" y="10931"/>
                  </a:lnTo>
                  <a:lnTo>
                    <a:pt x="16102" y="10448"/>
                  </a:lnTo>
                  <a:lnTo>
                    <a:pt x="15843" y="10029"/>
                  </a:lnTo>
                  <a:lnTo>
                    <a:pt x="15557" y="9680"/>
                  </a:lnTo>
                  <a:lnTo>
                    <a:pt x="15244" y="9386"/>
                  </a:lnTo>
                  <a:lnTo>
                    <a:pt x="14905" y="9163"/>
                  </a:lnTo>
                  <a:lnTo>
                    <a:pt x="14539" y="8984"/>
                  </a:lnTo>
                  <a:lnTo>
                    <a:pt x="14155" y="8850"/>
                  </a:lnTo>
                  <a:lnTo>
                    <a:pt x="13548" y="8734"/>
                  </a:lnTo>
                  <a:lnTo>
                    <a:pt x="12708" y="8698"/>
                  </a:lnTo>
                  <a:lnTo>
                    <a:pt x="11860" y="8779"/>
                  </a:lnTo>
                  <a:lnTo>
                    <a:pt x="10628" y="8993"/>
                  </a:lnTo>
                  <a:lnTo>
                    <a:pt x="9538" y="9234"/>
                  </a:lnTo>
                  <a:lnTo>
                    <a:pt x="8931" y="9332"/>
                  </a:lnTo>
                  <a:lnTo>
                    <a:pt x="8449" y="9350"/>
                  </a:lnTo>
                  <a:lnTo>
                    <a:pt x="8208" y="9270"/>
                  </a:lnTo>
                  <a:lnTo>
                    <a:pt x="8092" y="9171"/>
                  </a:lnTo>
                  <a:lnTo>
                    <a:pt x="8029" y="9029"/>
                  </a:lnTo>
                  <a:lnTo>
                    <a:pt x="8020" y="8841"/>
                  </a:lnTo>
                  <a:lnTo>
                    <a:pt x="8100" y="8457"/>
                  </a:lnTo>
                  <a:lnTo>
                    <a:pt x="8252" y="8118"/>
                  </a:lnTo>
                  <a:lnTo>
                    <a:pt x="8413" y="7743"/>
                  </a:lnTo>
                  <a:lnTo>
                    <a:pt x="8645" y="6975"/>
                  </a:lnTo>
                  <a:lnTo>
                    <a:pt x="8779" y="6198"/>
                  </a:lnTo>
                  <a:lnTo>
                    <a:pt x="8815" y="5412"/>
                  </a:lnTo>
                  <a:lnTo>
                    <a:pt x="8761" y="4626"/>
                  </a:lnTo>
                  <a:lnTo>
                    <a:pt x="8627" y="3867"/>
                  </a:lnTo>
                  <a:lnTo>
                    <a:pt x="8404" y="3144"/>
                  </a:lnTo>
                  <a:lnTo>
                    <a:pt x="8100" y="2465"/>
                  </a:lnTo>
                  <a:lnTo>
                    <a:pt x="7725" y="1840"/>
                  </a:lnTo>
                  <a:lnTo>
                    <a:pt x="7270" y="1286"/>
                  </a:lnTo>
                  <a:lnTo>
                    <a:pt x="6752" y="813"/>
                  </a:lnTo>
                  <a:lnTo>
                    <a:pt x="6172" y="438"/>
                  </a:lnTo>
                  <a:lnTo>
                    <a:pt x="5529" y="170"/>
                  </a:lnTo>
                  <a:lnTo>
                    <a:pt x="4832" y="18"/>
                  </a:lnTo>
                  <a:lnTo>
                    <a:pt x="408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19"/>
            <p:cNvSpPr/>
            <p:nvPr/>
          </p:nvSpPr>
          <p:spPr>
            <a:xfrm>
              <a:off x="6278002" y="2705102"/>
              <a:ext cx="3390" cy="1022"/>
            </a:xfrm>
            <a:custGeom>
              <a:avLst/>
              <a:gdLst/>
              <a:ahLst/>
              <a:cxnLst/>
              <a:rect l="l" t="t" r="r" b="b"/>
              <a:pathLst>
                <a:path w="63" h="19" extrusionOk="0">
                  <a:moveTo>
                    <a:pt x="0" y="0"/>
                  </a:moveTo>
                  <a:lnTo>
                    <a:pt x="27" y="9"/>
                  </a:lnTo>
                  <a:lnTo>
                    <a:pt x="32" y="9"/>
                  </a:lnTo>
                  <a:lnTo>
                    <a:pt x="0" y="0"/>
                  </a:lnTo>
                  <a:close/>
                  <a:moveTo>
                    <a:pt x="32" y="9"/>
                  </a:moveTo>
                  <a:lnTo>
                    <a:pt x="63" y="18"/>
                  </a:lnTo>
                  <a:lnTo>
                    <a:pt x="45" y="9"/>
                  </a:lnTo>
                  <a:close/>
                </a:path>
              </a:pathLst>
            </a:custGeom>
            <a:solidFill>
              <a:srgbClr val="EE3E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19"/>
            <p:cNvSpPr/>
            <p:nvPr/>
          </p:nvSpPr>
          <p:spPr>
            <a:xfrm>
              <a:off x="5290748" y="2913119"/>
              <a:ext cx="1345" cy="1345"/>
            </a:xfrm>
            <a:custGeom>
              <a:avLst/>
              <a:gdLst/>
              <a:ahLst/>
              <a:cxnLst/>
              <a:rect l="l" t="t" r="r" b="b"/>
              <a:pathLst>
                <a:path w="25" h="25" extrusionOk="0">
                  <a:moveTo>
                    <a:pt x="15" y="1"/>
                  </a:moveTo>
                  <a:lnTo>
                    <a:pt x="15" y="10"/>
                  </a:lnTo>
                  <a:lnTo>
                    <a:pt x="24" y="1"/>
                  </a:lnTo>
                  <a:close/>
                  <a:moveTo>
                    <a:pt x="15" y="10"/>
                  </a:moveTo>
                  <a:lnTo>
                    <a:pt x="6" y="19"/>
                  </a:lnTo>
                  <a:lnTo>
                    <a:pt x="1" y="24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EE3E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19"/>
            <p:cNvSpPr/>
            <p:nvPr/>
          </p:nvSpPr>
          <p:spPr>
            <a:xfrm>
              <a:off x="6971360" y="2705102"/>
              <a:ext cx="3390" cy="1022"/>
            </a:xfrm>
            <a:custGeom>
              <a:avLst/>
              <a:gdLst/>
              <a:ahLst/>
              <a:cxnLst/>
              <a:rect l="l" t="t" r="r" b="b"/>
              <a:pathLst>
                <a:path w="63" h="19" extrusionOk="0">
                  <a:moveTo>
                    <a:pt x="63" y="0"/>
                  </a:moveTo>
                  <a:lnTo>
                    <a:pt x="32" y="9"/>
                  </a:lnTo>
                  <a:lnTo>
                    <a:pt x="36" y="9"/>
                  </a:lnTo>
                  <a:lnTo>
                    <a:pt x="63" y="0"/>
                  </a:lnTo>
                  <a:close/>
                  <a:moveTo>
                    <a:pt x="18" y="9"/>
                  </a:moveTo>
                  <a:lnTo>
                    <a:pt x="0" y="18"/>
                  </a:lnTo>
                  <a:lnTo>
                    <a:pt x="32" y="9"/>
                  </a:lnTo>
                  <a:close/>
                </a:path>
              </a:pathLst>
            </a:custGeom>
            <a:solidFill>
              <a:srgbClr val="EE3E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19"/>
            <p:cNvSpPr/>
            <p:nvPr/>
          </p:nvSpPr>
          <p:spPr>
            <a:xfrm>
              <a:off x="7960713" y="2913119"/>
              <a:ext cx="969" cy="1507"/>
            </a:xfrm>
            <a:custGeom>
              <a:avLst/>
              <a:gdLst/>
              <a:ahLst/>
              <a:cxnLst/>
              <a:rect l="l" t="t" r="r" b="b"/>
              <a:pathLst>
                <a:path w="18" h="28" extrusionOk="0">
                  <a:moveTo>
                    <a:pt x="0" y="1"/>
                  </a:moveTo>
                  <a:lnTo>
                    <a:pt x="0" y="10"/>
                  </a:lnTo>
                  <a:lnTo>
                    <a:pt x="9" y="19"/>
                  </a:lnTo>
                  <a:lnTo>
                    <a:pt x="18" y="28"/>
                  </a:lnTo>
                  <a:lnTo>
                    <a:pt x="9" y="1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E3E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19"/>
            <p:cNvSpPr/>
            <p:nvPr/>
          </p:nvSpPr>
          <p:spPr>
            <a:xfrm>
              <a:off x="5229569" y="1161278"/>
              <a:ext cx="2793632" cy="2620694"/>
            </a:xfrm>
            <a:custGeom>
              <a:avLst/>
              <a:gdLst/>
              <a:ahLst/>
              <a:cxnLst/>
              <a:rect l="l" t="t" r="r" b="b"/>
              <a:pathLst>
                <a:path w="51919" h="48705" extrusionOk="0">
                  <a:moveTo>
                    <a:pt x="40596" y="12252"/>
                  </a:moveTo>
                  <a:lnTo>
                    <a:pt x="40596" y="12252"/>
                  </a:lnTo>
                  <a:lnTo>
                    <a:pt x="40596" y="12252"/>
                  </a:lnTo>
                  <a:close/>
                  <a:moveTo>
                    <a:pt x="15440" y="13502"/>
                  </a:moveTo>
                  <a:lnTo>
                    <a:pt x="15440" y="13502"/>
                  </a:lnTo>
                  <a:lnTo>
                    <a:pt x="15440" y="13502"/>
                  </a:lnTo>
                  <a:close/>
                  <a:moveTo>
                    <a:pt x="4804" y="22897"/>
                  </a:moveTo>
                  <a:lnTo>
                    <a:pt x="4804" y="22897"/>
                  </a:lnTo>
                  <a:lnTo>
                    <a:pt x="4804" y="22897"/>
                  </a:lnTo>
                  <a:close/>
                  <a:moveTo>
                    <a:pt x="40122" y="35684"/>
                  </a:moveTo>
                  <a:lnTo>
                    <a:pt x="40122" y="35684"/>
                  </a:lnTo>
                  <a:lnTo>
                    <a:pt x="40122" y="35684"/>
                  </a:lnTo>
                  <a:close/>
                  <a:moveTo>
                    <a:pt x="44105" y="46016"/>
                  </a:moveTo>
                  <a:lnTo>
                    <a:pt x="44105" y="46016"/>
                  </a:lnTo>
                  <a:lnTo>
                    <a:pt x="44105" y="46016"/>
                  </a:lnTo>
                  <a:close/>
                  <a:moveTo>
                    <a:pt x="44043" y="46534"/>
                  </a:moveTo>
                  <a:lnTo>
                    <a:pt x="44043" y="46534"/>
                  </a:lnTo>
                  <a:lnTo>
                    <a:pt x="44043" y="46534"/>
                  </a:lnTo>
                  <a:close/>
                  <a:moveTo>
                    <a:pt x="23673" y="0"/>
                  </a:moveTo>
                  <a:lnTo>
                    <a:pt x="23673" y="15896"/>
                  </a:lnTo>
                  <a:lnTo>
                    <a:pt x="23540" y="15914"/>
                  </a:lnTo>
                  <a:lnTo>
                    <a:pt x="22522" y="16101"/>
                  </a:lnTo>
                  <a:lnTo>
                    <a:pt x="21495" y="16378"/>
                  </a:lnTo>
                  <a:lnTo>
                    <a:pt x="20227" y="16824"/>
                  </a:lnTo>
                  <a:lnTo>
                    <a:pt x="18762" y="17476"/>
                  </a:lnTo>
                  <a:lnTo>
                    <a:pt x="17565" y="18146"/>
                  </a:lnTo>
                  <a:lnTo>
                    <a:pt x="16735" y="18664"/>
                  </a:lnTo>
                  <a:lnTo>
                    <a:pt x="15878" y="19271"/>
                  </a:lnTo>
                  <a:lnTo>
                    <a:pt x="15011" y="19950"/>
                  </a:lnTo>
                  <a:lnTo>
                    <a:pt x="14565" y="20325"/>
                  </a:lnTo>
                  <a:lnTo>
                    <a:pt x="14360" y="20218"/>
                  </a:lnTo>
                  <a:lnTo>
                    <a:pt x="13958" y="19977"/>
                  </a:lnTo>
                  <a:lnTo>
                    <a:pt x="13395" y="19566"/>
                  </a:lnTo>
                  <a:lnTo>
                    <a:pt x="12734" y="18905"/>
                  </a:lnTo>
                  <a:lnTo>
                    <a:pt x="12181" y="18164"/>
                  </a:lnTo>
                  <a:lnTo>
                    <a:pt x="11957" y="17771"/>
                  </a:lnTo>
                  <a:lnTo>
                    <a:pt x="12297" y="17610"/>
                  </a:lnTo>
                  <a:lnTo>
                    <a:pt x="12913" y="17244"/>
                  </a:lnTo>
                  <a:lnTo>
                    <a:pt x="13475" y="16806"/>
                  </a:lnTo>
                  <a:lnTo>
                    <a:pt x="13976" y="16315"/>
                  </a:lnTo>
                  <a:lnTo>
                    <a:pt x="14422" y="15771"/>
                  </a:lnTo>
                  <a:lnTo>
                    <a:pt x="14797" y="15172"/>
                  </a:lnTo>
                  <a:lnTo>
                    <a:pt x="15110" y="14529"/>
                  </a:lnTo>
                  <a:lnTo>
                    <a:pt x="15351" y="13851"/>
                  </a:lnTo>
                  <a:lnTo>
                    <a:pt x="15440" y="13502"/>
                  </a:lnTo>
                  <a:lnTo>
                    <a:pt x="15342" y="13788"/>
                  </a:lnTo>
                  <a:lnTo>
                    <a:pt x="15101" y="14351"/>
                  </a:lnTo>
                  <a:lnTo>
                    <a:pt x="14815" y="14878"/>
                  </a:lnTo>
                  <a:lnTo>
                    <a:pt x="14476" y="15378"/>
                  </a:lnTo>
                  <a:lnTo>
                    <a:pt x="14279" y="15610"/>
                  </a:lnTo>
                  <a:lnTo>
                    <a:pt x="14029" y="15887"/>
                  </a:lnTo>
                  <a:lnTo>
                    <a:pt x="13467" y="16387"/>
                  </a:lnTo>
                  <a:lnTo>
                    <a:pt x="13163" y="16601"/>
                  </a:lnTo>
                  <a:lnTo>
                    <a:pt x="12877" y="16789"/>
                  </a:lnTo>
                  <a:lnTo>
                    <a:pt x="12404" y="17074"/>
                  </a:lnTo>
                  <a:lnTo>
                    <a:pt x="12073" y="17208"/>
                  </a:lnTo>
                  <a:lnTo>
                    <a:pt x="11913" y="17253"/>
                  </a:lnTo>
                  <a:lnTo>
                    <a:pt x="11779" y="17289"/>
                  </a:lnTo>
                  <a:lnTo>
                    <a:pt x="11752" y="17280"/>
                  </a:lnTo>
                  <a:lnTo>
                    <a:pt x="11698" y="17190"/>
                  </a:lnTo>
                  <a:lnTo>
                    <a:pt x="11627" y="17039"/>
                  </a:lnTo>
                  <a:lnTo>
                    <a:pt x="11582" y="16878"/>
                  </a:lnTo>
                  <a:lnTo>
                    <a:pt x="11475" y="16548"/>
                  </a:lnTo>
                  <a:lnTo>
                    <a:pt x="11395" y="16217"/>
                  </a:lnTo>
                  <a:lnTo>
                    <a:pt x="11314" y="15851"/>
                  </a:lnTo>
                  <a:lnTo>
                    <a:pt x="11207" y="15119"/>
                  </a:lnTo>
                  <a:lnTo>
                    <a:pt x="11189" y="14753"/>
                  </a:lnTo>
                  <a:lnTo>
                    <a:pt x="11163" y="14119"/>
                  </a:lnTo>
                  <a:lnTo>
                    <a:pt x="11243" y="12877"/>
                  </a:lnTo>
                  <a:lnTo>
                    <a:pt x="11314" y="12252"/>
                  </a:lnTo>
                  <a:lnTo>
                    <a:pt x="11207" y="12672"/>
                  </a:lnTo>
                  <a:lnTo>
                    <a:pt x="11011" y="13520"/>
                  </a:lnTo>
                  <a:lnTo>
                    <a:pt x="10877" y="14369"/>
                  </a:lnTo>
                  <a:lnTo>
                    <a:pt x="10805" y="15217"/>
                  </a:lnTo>
                  <a:lnTo>
                    <a:pt x="10805" y="16065"/>
                  </a:lnTo>
                  <a:lnTo>
                    <a:pt x="10895" y="16905"/>
                  </a:lnTo>
                  <a:lnTo>
                    <a:pt x="11073" y="17744"/>
                  </a:lnTo>
                  <a:lnTo>
                    <a:pt x="11359" y="18566"/>
                  </a:lnTo>
                  <a:lnTo>
                    <a:pt x="11556" y="18968"/>
                  </a:lnTo>
                  <a:lnTo>
                    <a:pt x="11180" y="19075"/>
                  </a:lnTo>
                  <a:lnTo>
                    <a:pt x="10466" y="19360"/>
                  </a:lnTo>
                  <a:lnTo>
                    <a:pt x="10118" y="19521"/>
                  </a:lnTo>
                  <a:lnTo>
                    <a:pt x="9761" y="19709"/>
                  </a:lnTo>
                  <a:lnTo>
                    <a:pt x="9430" y="19923"/>
                  </a:lnTo>
                  <a:lnTo>
                    <a:pt x="9073" y="20173"/>
                  </a:lnTo>
                  <a:lnTo>
                    <a:pt x="8877" y="20316"/>
                  </a:lnTo>
                  <a:lnTo>
                    <a:pt x="8466" y="20227"/>
                  </a:lnTo>
                  <a:lnTo>
                    <a:pt x="7742" y="20048"/>
                  </a:lnTo>
                  <a:lnTo>
                    <a:pt x="7760" y="20003"/>
                  </a:lnTo>
                  <a:lnTo>
                    <a:pt x="7760" y="19548"/>
                  </a:lnTo>
                  <a:lnTo>
                    <a:pt x="7689" y="18834"/>
                  </a:lnTo>
                  <a:lnTo>
                    <a:pt x="7555" y="18235"/>
                  </a:lnTo>
                  <a:lnTo>
                    <a:pt x="7421" y="17851"/>
                  </a:lnTo>
                  <a:lnTo>
                    <a:pt x="7332" y="17673"/>
                  </a:lnTo>
                  <a:lnTo>
                    <a:pt x="7394" y="18271"/>
                  </a:lnTo>
                  <a:lnTo>
                    <a:pt x="7421" y="19128"/>
                  </a:lnTo>
                  <a:lnTo>
                    <a:pt x="7367" y="19664"/>
                  </a:lnTo>
                  <a:lnTo>
                    <a:pt x="7314" y="19914"/>
                  </a:lnTo>
                  <a:lnTo>
                    <a:pt x="7108" y="19869"/>
                  </a:lnTo>
                  <a:lnTo>
                    <a:pt x="6653" y="19834"/>
                  </a:lnTo>
                  <a:lnTo>
                    <a:pt x="6180" y="19887"/>
                  </a:lnTo>
                  <a:lnTo>
                    <a:pt x="5751" y="20003"/>
                  </a:lnTo>
                  <a:lnTo>
                    <a:pt x="5564" y="20093"/>
                  </a:lnTo>
                  <a:lnTo>
                    <a:pt x="6019" y="20093"/>
                  </a:lnTo>
                  <a:lnTo>
                    <a:pt x="6787" y="20173"/>
                  </a:lnTo>
                  <a:lnTo>
                    <a:pt x="7457" y="20343"/>
                  </a:lnTo>
                  <a:lnTo>
                    <a:pt x="8082" y="20584"/>
                  </a:lnTo>
                  <a:lnTo>
                    <a:pt x="8403" y="20736"/>
                  </a:lnTo>
                  <a:lnTo>
                    <a:pt x="8153" y="20986"/>
                  </a:lnTo>
                  <a:lnTo>
                    <a:pt x="7930" y="21263"/>
                  </a:lnTo>
                  <a:lnTo>
                    <a:pt x="7707" y="21522"/>
                  </a:lnTo>
                  <a:lnTo>
                    <a:pt x="7582" y="21664"/>
                  </a:lnTo>
                  <a:lnTo>
                    <a:pt x="7421" y="21638"/>
                  </a:lnTo>
                  <a:lnTo>
                    <a:pt x="7135" y="21593"/>
                  </a:lnTo>
                  <a:lnTo>
                    <a:pt x="6957" y="21593"/>
                  </a:lnTo>
                  <a:lnTo>
                    <a:pt x="6608" y="21629"/>
                  </a:lnTo>
                  <a:lnTo>
                    <a:pt x="6439" y="21673"/>
                  </a:lnTo>
                  <a:lnTo>
                    <a:pt x="6180" y="21754"/>
                  </a:lnTo>
                  <a:lnTo>
                    <a:pt x="5724" y="21986"/>
                  </a:lnTo>
                  <a:lnTo>
                    <a:pt x="5322" y="22316"/>
                  </a:lnTo>
                  <a:lnTo>
                    <a:pt x="4965" y="22691"/>
                  </a:lnTo>
                  <a:lnTo>
                    <a:pt x="4804" y="22897"/>
                  </a:lnTo>
                  <a:lnTo>
                    <a:pt x="4912" y="22798"/>
                  </a:lnTo>
                  <a:lnTo>
                    <a:pt x="5019" y="22700"/>
                  </a:lnTo>
                  <a:lnTo>
                    <a:pt x="5260" y="22504"/>
                  </a:lnTo>
                  <a:lnTo>
                    <a:pt x="5814" y="22182"/>
                  </a:lnTo>
                  <a:lnTo>
                    <a:pt x="6269" y="22048"/>
                  </a:lnTo>
                  <a:lnTo>
                    <a:pt x="6573" y="22004"/>
                  </a:lnTo>
                  <a:lnTo>
                    <a:pt x="6885" y="22013"/>
                  </a:lnTo>
                  <a:lnTo>
                    <a:pt x="7198" y="22075"/>
                  </a:lnTo>
                  <a:lnTo>
                    <a:pt x="7350" y="22138"/>
                  </a:lnTo>
                  <a:lnTo>
                    <a:pt x="7162" y="22513"/>
                  </a:lnTo>
                  <a:lnTo>
                    <a:pt x="7001" y="22897"/>
                  </a:lnTo>
                  <a:lnTo>
                    <a:pt x="7189" y="22629"/>
                  </a:lnTo>
                  <a:lnTo>
                    <a:pt x="7600" y="22120"/>
                  </a:lnTo>
                  <a:lnTo>
                    <a:pt x="8055" y="21664"/>
                  </a:lnTo>
                  <a:lnTo>
                    <a:pt x="8555" y="21271"/>
                  </a:lnTo>
                  <a:lnTo>
                    <a:pt x="9082" y="20932"/>
                  </a:lnTo>
                  <a:lnTo>
                    <a:pt x="9653" y="20646"/>
                  </a:lnTo>
                  <a:lnTo>
                    <a:pt x="10261" y="20423"/>
                  </a:lnTo>
                  <a:lnTo>
                    <a:pt x="10895" y="20262"/>
                  </a:lnTo>
                  <a:lnTo>
                    <a:pt x="11225" y="20200"/>
                  </a:lnTo>
                  <a:lnTo>
                    <a:pt x="11895" y="20146"/>
                  </a:lnTo>
                  <a:lnTo>
                    <a:pt x="12306" y="20120"/>
                  </a:lnTo>
                  <a:lnTo>
                    <a:pt x="12484" y="20325"/>
                  </a:lnTo>
                  <a:lnTo>
                    <a:pt x="12788" y="20664"/>
                  </a:lnTo>
                  <a:lnTo>
                    <a:pt x="13038" y="20896"/>
                  </a:lnTo>
                  <a:lnTo>
                    <a:pt x="13297" y="21120"/>
                  </a:lnTo>
                  <a:lnTo>
                    <a:pt x="13404" y="21209"/>
                  </a:lnTo>
                  <a:lnTo>
                    <a:pt x="13520" y="21298"/>
                  </a:lnTo>
                  <a:lnTo>
                    <a:pt x="12859" y="21959"/>
                  </a:lnTo>
                  <a:lnTo>
                    <a:pt x="11877" y="23084"/>
                  </a:lnTo>
                  <a:lnTo>
                    <a:pt x="11234" y="23906"/>
                  </a:lnTo>
                  <a:lnTo>
                    <a:pt x="10591" y="24781"/>
                  </a:lnTo>
                  <a:lnTo>
                    <a:pt x="9966" y="25719"/>
                  </a:lnTo>
                  <a:lnTo>
                    <a:pt x="9359" y="26719"/>
                  </a:lnTo>
                  <a:lnTo>
                    <a:pt x="8769" y="27781"/>
                  </a:lnTo>
                  <a:lnTo>
                    <a:pt x="8475" y="28344"/>
                  </a:lnTo>
                  <a:lnTo>
                    <a:pt x="8251" y="28406"/>
                  </a:lnTo>
                  <a:lnTo>
                    <a:pt x="7787" y="28469"/>
                  </a:lnTo>
                  <a:lnTo>
                    <a:pt x="7323" y="28487"/>
                  </a:lnTo>
                  <a:lnTo>
                    <a:pt x="6858" y="28451"/>
                  </a:lnTo>
                  <a:lnTo>
                    <a:pt x="6394" y="28353"/>
                  </a:lnTo>
                  <a:lnTo>
                    <a:pt x="5956" y="28201"/>
                  </a:lnTo>
                  <a:lnTo>
                    <a:pt x="5528" y="28005"/>
                  </a:lnTo>
                  <a:lnTo>
                    <a:pt x="5117" y="27746"/>
                  </a:lnTo>
                  <a:lnTo>
                    <a:pt x="4929" y="27603"/>
                  </a:lnTo>
                  <a:lnTo>
                    <a:pt x="5081" y="27781"/>
                  </a:lnTo>
                  <a:lnTo>
                    <a:pt x="5412" y="28103"/>
                  </a:lnTo>
                  <a:lnTo>
                    <a:pt x="5769" y="28389"/>
                  </a:lnTo>
                  <a:lnTo>
                    <a:pt x="6153" y="28621"/>
                  </a:lnTo>
                  <a:lnTo>
                    <a:pt x="6564" y="28817"/>
                  </a:lnTo>
                  <a:lnTo>
                    <a:pt x="6983" y="28960"/>
                  </a:lnTo>
                  <a:lnTo>
                    <a:pt x="7412" y="29067"/>
                  </a:lnTo>
                  <a:lnTo>
                    <a:pt x="7859" y="29139"/>
                  </a:lnTo>
                  <a:lnTo>
                    <a:pt x="8082" y="29148"/>
                  </a:lnTo>
                  <a:lnTo>
                    <a:pt x="7662" y="30059"/>
                  </a:lnTo>
                  <a:lnTo>
                    <a:pt x="7260" y="31023"/>
                  </a:lnTo>
                  <a:lnTo>
                    <a:pt x="6724" y="30898"/>
                  </a:lnTo>
                  <a:lnTo>
                    <a:pt x="6189" y="30809"/>
                  </a:lnTo>
                  <a:lnTo>
                    <a:pt x="5867" y="30764"/>
                  </a:lnTo>
                  <a:lnTo>
                    <a:pt x="5206" y="30728"/>
                  </a:lnTo>
                  <a:lnTo>
                    <a:pt x="4876" y="30728"/>
                  </a:lnTo>
                  <a:lnTo>
                    <a:pt x="4465" y="30746"/>
                  </a:lnTo>
                  <a:lnTo>
                    <a:pt x="4251" y="30755"/>
                  </a:lnTo>
                  <a:lnTo>
                    <a:pt x="4108" y="30675"/>
                  </a:lnTo>
                  <a:lnTo>
                    <a:pt x="3840" y="30523"/>
                  </a:lnTo>
                  <a:lnTo>
                    <a:pt x="3626" y="30380"/>
                  </a:lnTo>
                  <a:lnTo>
                    <a:pt x="3233" y="30041"/>
                  </a:lnTo>
                  <a:lnTo>
                    <a:pt x="2876" y="29648"/>
                  </a:lnTo>
                  <a:lnTo>
                    <a:pt x="2581" y="29210"/>
                  </a:lnTo>
                  <a:lnTo>
                    <a:pt x="2331" y="28746"/>
                  </a:lnTo>
                  <a:lnTo>
                    <a:pt x="2143" y="28255"/>
                  </a:lnTo>
                  <a:lnTo>
                    <a:pt x="2018" y="27746"/>
                  </a:lnTo>
                  <a:lnTo>
                    <a:pt x="1956" y="27219"/>
                  </a:lnTo>
                  <a:lnTo>
                    <a:pt x="1947" y="26960"/>
                  </a:lnTo>
                  <a:lnTo>
                    <a:pt x="1920" y="27237"/>
                  </a:lnTo>
                  <a:lnTo>
                    <a:pt x="1938" y="27790"/>
                  </a:lnTo>
                  <a:lnTo>
                    <a:pt x="2018" y="28335"/>
                  </a:lnTo>
                  <a:lnTo>
                    <a:pt x="2161" y="28871"/>
                  </a:lnTo>
                  <a:lnTo>
                    <a:pt x="2376" y="29389"/>
                  </a:lnTo>
                  <a:lnTo>
                    <a:pt x="2643" y="29871"/>
                  </a:lnTo>
                  <a:lnTo>
                    <a:pt x="2974" y="30317"/>
                  </a:lnTo>
                  <a:lnTo>
                    <a:pt x="3349" y="30719"/>
                  </a:lnTo>
                  <a:lnTo>
                    <a:pt x="3563" y="30898"/>
                  </a:lnTo>
                  <a:lnTo>
                    <a:pt x="3322" y="30960"/>
                  </a:lnTo>
                  <a:lnTo>
                    <a:pt x="2876" y="31121"/>
                  </a:lnTo>
                  <a:lnTo>
                    <a:pt x="2456" y="31327"/>
                  </a:lnTo>
                  <a:lnTo>
                    <a:pt x="2072" y="31577"/>
                  </a:lnTo>
                  <a:lnTo>
                    <a:pt x="1706" y="31853"/>
                  </a:lnTo>
                  <a:lnTo>
                    <a:pt x="1375" y="32175"/>
                  </a:lnTo>
                  <a:lnTo>
                    <a:pt x="929" y="32720"/>
                  </a:lnTo>
                  <a:lnTo>
                    <a:pt x="670" y="33122"/>
                  </a:lnTo>
                  <a:lnTo>
                    <a:pt x="893" y="32845"/>
                  </a:lnTo>
                  <a:lnTo>
                    <a:pt x="1134" y="32586"/>
                  </a:lnTo>
                  <a:lnTo>
                    <a:pt x="1134" y="32586"/>
                  </a:lnTo>
                  <a:lnTo>
                    <a:pt x="1152" y="32568"/>
                  </a:lnTo>
                  <a:lnTo>
                    <a:pt x="1161" y="32550"/>
                  </a:lnTo>
                  <a:lnTo>
                    <a:pt x="1161" y="32559"/>
                  </a:lnTo>
                  <a:lnTo>
                    <a:pt x="1438" y="32282"/>
                  </a:lnTo>
                  <a:lnTo>
                    <a:pt x="2072" y="31853"/>
                  </a:lnTo>
                  <a:lnTo>
                    <a:pt x="2768" y="31559"/>
                  </a:lnTo>
                  <a:lnTo>
                    <a:pt x="3501" y="31398"/>
                  </a:lnTo>
                  <a:lnTo>
                    <a:pt x="4269" y="31353"/>
                  </a:lnTo>
                  <a:lnTo>
                    <a:pt x="5046" y="31407"/>
                  </a:lnTo>
                  <a:lnTo>
                    <a:pt x="5814" y="31550"/>
                  </a:lnTo>
                  <a:lnTo>
                    <a:pt x="6555" y="31782"/>
                  </a:lnTo>
                  <a:lnTo>
                    <a:pt x="6912" y="31925"/>
                  </a:lnTo>
                  <a:lnTo>
                    <a:pt x="6626" y="32693"/>
                  </a:lnTo>
                  <a:lnTo>
                    <a:pt x="6099" y="34309"/>
                  </a:lnTo>
                  <a:lnTo>
                    <a:pt x="5608" y="36033"/>
                  </a:lnTo>
                  <a:lnTo>
                    <a:pt x="5162" y="37854"/>
                  </a:lnTo>
                  <a:lnTo>
                    <a:pt x="4956" y="38810"/>
                  </a:lnTo>
                  <a:lnTo>
                    <a:pt x="4983" y="38613"/>
                  </a:lnTo>
                  <a:lnTo>
                    <a:pt x="4992" y="38515"/>
                  </a:lnTo>
                  <a:lnTo>
                    <a:pt x="4581" y="38515"/>
                  </a:lnTo>
                  <a:lnTo>
                    <a:pt x="3760" y="38613"/>
                  </a:lnTo>
                  <a:lnTo>
                    <a:pt x="3358" y="38703"/>
                  </a:lnTo>
                  <a:lnTo>
                    <a:pt x="3197" y="38756"/>
                  </a:lnTo>
                  <a:lnTo>
                    <a:pt x="2813" y="38899"/>
                  </a:lnTo>
                  <a:lnTo>
                    <a:pt x="2599" y="38953"/>
                  </a:lnTo>
                  <a:lnTo>
                    <a:pt x="2545" y="38953"/>
                  </a:lnTo>
                  <a:lnTo>
                    <a:pt x="2474" y="38863"/>
                  </a:lnTo>
                  <a:lnTo>
                    <a:pt x="2420" y="38765"/>
                  </a:lnTo>
                  <a:lnTo>
                    <a:pt x="1929" y="38024"/>
                  </a:lnTo>
                  <a:lnTo>
                    <a:pt x="1438" y="37292"/>
                  </a:lnTo>
                  <a:lnTo>
                    <a:pt x="1438" y="37292"/>
                  </a:lnTo>
                  <a:lnTo>
                    <a:pt x="1572" y="37658"/>
                  </a:lnTo>
                  <a:lnTo>
                    <a:pt x="1706" y="38033"/>
                  </a:lnTo>
                  <a:lnTo>
                    <a:pt x="1804" y="38265"/>
                  </a:lnTo>
                  <a:lnTo>
                    <a:pt x="1983" y="38667"/>
                  </a:lnTo>
                  <a:lnTo>
                    <a:pt x="2063" y="38926"/>
                  </a:lnTo>
                  <a:lnTo>
                    <a:pt x="2081" y="39051"/>
                  </a:lnTo>
                  <a:lnTo>
                    <a:pt x="2081" y="39113"/>
                  </a:lnTo>
                  <a:lnTo>
                    <a:pt x="2045" y="39185"/>
                  </a:lnTo>
                  <a:lnTo>
                    <a:pt x="1920" y="39247"/>
                  </a:lnTo>
                  <a:lnTo>
                    <a:pt x="1786" y="39319"/>
                  </a:lnTo>
                  <a:lnTo>
                    <a:pt x="1563" y="39453"/>
                  </a:lnTo>
                  <a:lnTo>
                    <a:pt x="1125" y="39774"/>
                  </a:lnTo>
                  <a:lnTo>
                    <a:pt x="929" y="39953"/>
                  </a:lnTo>
                  <a:lnTo>
                    <a:pt x="652" y="40239"/>
                  </a:lnTo>
                  <a:lnTo>
                    <a:pt x="188" y="40873"/>
                  </a:lnTo>
                  <a:lnTo>
                    <a:pt x="0" y="41221"/>
                  </a:lnTo>
                  <a:lnTo>
                    <a:pt x="206" y="40971"/>
                  </a:lnTo>
                  <a:lnTo>
                    <a:pt x="670" y="40524"/>
                  </a:lnTo>
                  <a:lnTo>
                    <a:pt x="1179" y="40149"/>
                  </a:lnTo>
                  <a:lnTo>
                    <a:pt x="1750" y="39855"/>
                  </a:lnTo>
                  <a:lnTo>
                    <a:pt x="2054" y="39739"/>
                  </a:lnTo>
                  <a:lnTo>
                    <a:pt x="2376" y="39640"/>
                  </a:lnTo>
                  <a:lnTo>
                    <a:pt x="3063" y="39506"/>
                  </a:lnTo>
                  <a:lnTo>
                    <a:pt x="3778" y="39453"/>
                  </a:lnTo>
                  <a:lnTo>
                    <a:pt x="4474" y="39506"/>
                  </a:lnTo>
                  <a:lnTo>
                    <a:pt x="4804" y="39578"/>
                  </a:lnTo>
                  <a:lnTo>
                    <a:pt x="4608" y="40614"/>
                  </a:lnTo>
                  <a:lnTo>
                    <a:pt x="4278" y="42766"/>
                  </a:lnTo>
                  <a:lnTo>
                    <a:pt x="4010" y="45043"/>
                  </a:lnTo>
                  <a:lnTo>
                    <a:pt x="3813" y="47454"/>
                  </a:lnTo>
                  <a:lnTo>
                    <a:pt x="3742" y="48704"/>
                  </a:lnTo>
                  <a:lnTo>
                    <a:pt x="3760" y="48410"/>
                  </a:lnTo>
                  <a:lnTo>
                    <a:pt x="4063" y="46257"/>
                  </a:lnTo>
                  <a:lnTo>
                    <a:pt x="4465" y="44132"/>
                  </a:lnTo>
                  <a:lnTo>
                    <a:pt x="4742" y="42882"/>
                  </a:lnTo>
                  <a:lnTo>
                    <a:pt x="5046" y="42989"/>
                  </a:lnTo>
                  <a:lnTo>
                    <a:pt x="5617" y="43275"/>
                  </a:lnTo>
                  <a:lnTo>
                    <a:pt x="6135" y="43623"/>
                  </a:lnTo>
                  <a:lnTo>
                    <a:pt x="6599" y="44043"/>
                  </a:lnTo>
                  <a:lnTo>
                    <a:pt x="7010" y="44516"/>
                  </a:lnTo>
                  <a:lnTo>
                    <a:pt x="7350" y="45043"/>
                  </a:lnTo>
                  <a:lnTo>
                    <a:pt x="7617" y="45614"/>
                  </a:lnTo>
                  <a:lnTo>
                    <a:pt x="7814" y="46213"/>
                  </a:lnTo>
                  <a:lnTo>
                    <a:pt x="7876" y="46534"/>
                  </a:lnTo>
                  <a:lnTo>
                    <a:pt x="7850" y="46293"/>
                  </a:lnTo>
                  <a:lnTo>
                    <a:pt x="7814" y="46061"/>
                  </a:lnTo>
                  <a:lnTo>
                    <a:pt x="7814" y="46061"/>
                  </a:lnTo>
                  <a:lnTo>
                    <a:pt x="7823" y="46088"/>
                  </a:lnTo>
                  <a:lnTo>
                    <a:pt x="7814" y="46052"/>
                  </a:lnTo>
                  <a:lnTo>
                    <a:pt x="7805" y="46016"/>
                  </a:lnTo>
                  <a:lnTo>
                    <a:pt x="7814" y="46043"/>
                  </a:lnTo>
                  <a:lnTo>
                    <a:pt x="7751" y="45740"/>
                  </a:lnTo>
                  <a:lnTo>
                    <a:pt x="7564" y="45150"/>
                  </a:lnTo>
                  <a:lnTo>
                    <a:pt x="7314" y="44596"/>
                  </a:lnTo>
                  <a:lnTo>
                    <a:pt x="7001" y="44079"/>
                  </a:lnTo>
                  <a:lnTo>
                    <a:pt x="6626" y="43605"/>
                  </a:lnTo>
                  <a:lnTo>
                    <a:pt x="6198" y="43177"/>
                  </a:lnTo>
                  <a:lnTo>
                    <a:pt x="5715" y="42810"/>
                  </a:lnTo>
                  <a:lnTo>
                    <a:pt x="5188" y="42489"/>
                  </a:lnTo>
                  <a:lnTo>
                    <a:pt x="4903" y="42364"/>
                  </a:lnTo>
                  <a:lnTo>
                    <a:pt x="4858" y="42489"/>
                  </a:lnTo>
                  <a:lnTo>
                    <a:pt x="4804" y="42614"/>
                  </a:lnTo>
                  <a:lnTo>
                    <a:pt x="5108" y="41391"/>
                  </a:lnTo>
                  <a:lnTo>
                    <a:pt x="5671" y="39399"/>
                  </a:lnTo>
                  <a:lnTo>
                    <a:pt x="6117" y="38015"/>
                  </a:lnTo>
                  <a:lnTo>
                    <a:pt x="6367" y="37310"/>
                  </a:lnTo>
                  <a:lnTo>
                    <a:pt x="6564" y="37390"/>
                  </a:lnTo>
                  <a:lnTo>
                    <a:pt x="6948" y="37595"/>
                  </a:lnTo>
                  <a:lnTo>
                    <a:pt x="7483" y="37962"/>
                  </a:lnTo>
                  <a:lnTo>
                    <a:pt x="8126" y="38560"/>
                  </a:lnTo>
                  <a:lnTo>
                    <a:pt x="8671" y="39230"/>
                  </a:lnTo>
                  <a:lnTo>
                    <a:pt x="8894" y="39587"/>
                  </a:lnTo>
                  <a:lnTo>
                    <a:pt x="9037" y="39837"/>
                  </a:lnTo>
                  <a:lnTo>
                    <a:pt x="9278" y="40346"/>
                  </a:lnTo>
                  <a:lnTo>
                    <a:pt x="9573" y="41132"/>
                  </a:lnTo>
                  <a:lnTo>
                    <a:pt x="9823" y="42230"/>
                  </a:lnTo>
                  <a:lnTo>
                    <a:pt x="9957" y="43346"/>
                  </a:lnTo>
                  <a:lnTo>
                    <a:pt x="9993" y="43909"/>
                  </a:lnTo>
                  <a:lnTo>
                    <a:pt x="10029" y="43311"/>
                  </a:lnTo>
                  <a:lnTo>
                    <a:pt x="10020" y="42105"/>
                  </a:lnTo>
                  <a:lnTo>
                    <a:pt x="9921" y="41221"/>
                  </a:lnTo>
                  <a:lnTo>
                    <a:pt x="9805" y="40632"/>
                  </a:lnTo>
                  <a:lnTo>
                    <a:pt x="9653" y="40051"/>
                  </a:lnTo>
                  <a:lnTo>
                    <a:pt x="9439" y="39489"/>
                  </a:lnTo>
                  <a:lnTo>
                    <a:pt x="9314" y="39212"/>
                  </a:lnTo>
                  <a:lnTo>
                    <a:pt x="12484" y="38247"/>
                  </a:lnTo>
                  <a:lnTo>
                    <a:pt x="10779" y="38506"/>
                  </a:lnTo>
                  <a:lnTo>
                    <a:pt x="9082" y="38756"/>
                  </a:lnTo>
                  <a:lnTo>
                    <a:pt x="8868" y="38399"/>
                  </a:lnTo>
                  <a:lnTo>
                    <a:pt x="8359" y="37720"/>
                  </a:lnTo>
                  <a:lnTo>
                    <a:pt x="7760" y="37113"/>
                  </a:lnTo>
                  <a:lnTo>
                    <a:pt x="7073" y="36586"/>
                  </a:lnTo>
                  <a:lnTo>
                    <a:pt x="6707" y="36381"/>
                  </a:lnTo>
                  <a:lnTo>
                    <a:pt x="7091" y="35390"/>
                  </a:lnTo>
                  <a:lnTo>
                    <a:pt x="7957" y="33389"/>
                  </a:lnTo>
                  <a:lnTo>
                    <a:pt x="8966" y="31398"/>
                  </a:lnTo>
                  <a:lnTo>
                    <a:pt x="10109" y="29433"/>
                  </a:lnTo>
                  <a:lnTo>
                    <a:pt x="10743" y="28478"/>
                  </a:lnTo>
                  <a:lnTo>
                    <a:pt x="10886" y="28799"/>
                  </a:lnTo>
                  <a:lnTo>
                    <a:pt x="11198" y="29425"/>
                  </a:lnTo>
                  <a:lnTo>
                    <a:pt x="11368" y="29719"/>
                  </a:lnTo>
                  <a:lnTo>
                    <a:pt x="11556" y="30023"/>
                  </a:lnTo>
                  <a:lnTo>
                    <a:pt x="11948" y="30594"/>
                  </a:lnTo>
                  <a:lnTo>
                    <a:pt x="12163" y="30862"/>
                  </a:lnTo>
                  <a:lnTo>
                    <a:pt x="12716" y="31523"/>
                  </a:lnTo>
                  <a:lnTo>
                    <a:pt x="13038" y="31880"/>
                  </a:lnTo>
                  <a:lnTo>
                    <a:pt x="12966" y="31987"/>
                  </a:lnTo>
                  <a:lnTo>
                    <a:pt x="12833" y="32166"/>
                  </a:lnTo>
                  <a:lnTo>
                    <a:pt x="12699" y="32389"/>
                  </a:lnTo>
                  <a:lnTo>
                    <a:pt x="12574" y="32621"/>
                  </a:lnTo>
                  <a:lnTo>
                    <a:pt x="12440" y="32871"/>
                  </a:lnTo>
                  <a:lnTo>
                    <a:pt x="12207" y="33398"/>
                  </a:lnTo>
                  <a:lnTo>
                    <a:pt x="12109" y="33666"/>
                  </a:lnTo>
                  <a:lnTo>
                    <a:pt x="12038" y="33916"/>
                  </a:lnTo>
                  <a:lnTo>
                    <a:pt x="11913" y="34416"/>
                  </a:lnTo>
                  <a:lnTo>
                    <a:pt x="11814" y="35166"/>
                  </a:lnTo>
                  <a:lnTo>
                    <a:pt x="11797" y="35684"/>
                  </a:lnTo>
                  <a:lnTo>
                    <a:pt x="11841" y="35381"/>
                  </a:lnTo>
                  <a:lnTo>
                    <a:pt x="11975" y="34791"/>
                  </a:lnTo>
                  <a:lnTo>
                    <a:pt x="12163" y="34211"/>
                  </a:lnTo>
                  <a:lnTo>
                    <a:pt x="12404" y="33657"/>
                  </a:lnTo>
                  <a:lnTo>
                    <a:pt x="12547" y="33389"/>
                  </a:lnTo>
                  <a:lnTo>
                    <a:pt x="12734" y="33077"/>
                  </a:lnTo>
                  <a:lnTo>
                    <a:pt x="12940" y="32782"/>
                  </a:lnTo>
                  <a:lnTo>
                    <a:pt x="13029" y="32648"/>
                  </a:lnTo>
                  <a:lnTo>
                    <a:pt x="13234" y="32362"/>
                  </a:lnTo>
                  <a:lnTo>
                    <a:pt x="13368" y="32229"/>
                  </a:lnTo>
                  <a:lnTo>
                    <a:pt x="13422" y="32202"/>
                  </a:lnTo>
                  <a:lnTo>
                    <a:pt x="13475" y="32202"/>
                  </a:lnTo>
                  <a:lnTo>
                    <a:pt x="13618" y="32273"/>
                  </a:lnTo>
                  <a:lnTo>
                    <a:pt x="13859" y="32452"/>
                  </a:lnTo>
                  <a:lnTo>
                    <a:pt x="13993" y="32550"/>
                  </a:lnTo>
                  <a:lnTo>
                    <a:pt x="14306" y="32746"/>
                  </a:lnTo>
                  <a:lnTo>
                    <a:pt x="14627" y="32925"/>
                  </a:lnTo>
                  <a:lnTo>
                    <a:pt x="14967" y="33095"/>
                  </a:lnTo>
                  <a:lnTo>
                    <a:pt x="15181" y="33184"/>
                  </a:lnTo>
                  <a:lnTo>
                    <a:pt x="15217" y="33380"/>
                  </a:lnTo>
                  <a:lnTo>
                    <a:pt x="15261" y="33702"/>
                  </a:lnTo>
                  <a:lnTo>
                    <a:pt x="15315" y="34148"/>
                  </a:lnTo>
                  <a:lnTo>
                    <a:pt x="15333" y="35041"/>
                  </a:lnTo>
                  <a:lnTo>
                    <a:pt x="15306" y="35488"/>
                  </a:lnTo>
                  <a:lnTo>
                    <a:pt x="15270" y="35863"/>
                  </a:lnTo>
                  <a:lnTo>
                    <a:pt x="15110" y="36595"/>
                  </a:lnTo>
                  <a:lnTo>
                    <a:pt x="14860" y="37292"/>
                  </a:lnTo>
                  <a:lnTo>
                    <a:pt x="14511" y="37944"/>
                  </a:lnTo>
                  <a:lnTo>
                    <a:pt x="14288" y="38247"/>
                  </a:lnTo>
                  <a:lnTo>
                    <a:pt x="14511" y="38006"/>
                  </a:lnTo>
                  <a:lnTo>
                    <a:pt x="14886" y="37470"/>
                  </a:lnTo>
                  <a:lnTo>
                    <a:pt x="15181" y="36899"/>
                  </a:lnTo>
                  <a:lnTo>
                    <a:pt x="15413" y="36292"/>
                  </a:lnTo>
                  <a:lnTo>
                    <a:pt x="15583" y="35667"/>
                  </a:lnTo>
                  <a:lnTo>
                    <a:pt x="15690" y="35024"/>
                  </a:lnTo>
                  <a:lnTo>
                    <a:pt x="15753" y="34372"/>
                  </a:lnTo>
                  <a:lnTo>
                    <a:pt x="15753" y="33720"/>
                  </a:lnTo>
                  <a:lnTo>
                    <a:pt x="15735" y="33398"/>
                  </a:lnTo>
                  <a:lnTo>
                    <a:pt x="16065" y="33497"/>
                  </a:lnTo>
                  <a:lnTo>
                    <a:pt x="16726" y="33648"/>
                  </a:lnTo>
                  <a:lnTo>
                    <a:pt x="17735" y="33764"/>
                  </a:lnTo>
                  <a:lnTo>
                    <a:pt x="18414" y="33773"/>
                  </a:lnTo>
                  <a:lnTo>
                    <a:pt x="17949" y="33720"/>
                  </a:lnTo>
                  <a:lnTo>
                    <a:pt x="17047" y="33541"/>
                  </a:lnTo>
                  <a:lnTo>
                    <a:pt x="16172" y="33264"/>
                  </a:lnTo>
                  <a:lnTo>
                    <a:pt x="15333" y="32889"/>
                  </a:lnTo>
                  <a:lnTo>
                    <a:pt x="14931" y="32639"/>
                  </a:lnTo>
                  <a:lnTo>
                    <a:pt x="14547" y="32380"/>
                  </a:lnTo>
                  <a:lnTo>
                    <a:pt x="13833" y="31773"/>
                  </a:lnTo>
                  <a:lnTo>
                    <a:pt x="13511" y="31434"/>
                  </a:lnTo>
                  <a:lnTo>
                    <a:pt x="13324" y="31210"/>
                  </a:lnTo>
                  <a:lnTo>
                    <a:pt x="13145" y="30987"/>
                  </a:lnTo>
                  <a:lnTo>
                    <a:pt x="12975" y="30764"/>
                  </a:lnTo>
                  <a:lnTo>
                    <a:pt x="12886" y="30639"/>
                  </a:lnTo>
                  <a:lnTo>
                    <a:pt x="13038" y="30469"/>
                  </a:lnTo>
                  <a:lnTo>
                    <a:pt x="13413" y="30094"/>
                  </a:lnTo>
                  <a:lnTo>
                    <a:pt x="13904" y="29692"/>
                  </a:lnTo>
                  <a:lnTo>
                    <a:pt x="14502" y="29317"/>
                  </a:lnTo>
                  <a:lnTo>
                    <a:pt x="14851" y="29148"/>
                  </a:lnTo>
                  <a:lnTo>
                    <a:pt x="15279" y="28978"/>
                  </a:lnTo>
                  <a:lnTo>
                    <a:pt x="16146" y="28746"/>
                  </a:lnTo>
                  <a:lnTo>
                    <a:pt x="17003" y="28630"/>
                  </a:lnTo>
                  <a:lnTo>
                    <a:pt x="17815" y="28603"/>
                  </a:lnTo>
                  <a:lnTo>
                    <a:pt x="18887" y="28657"/>
                  </a:lnTo>
                  <a:lnTo>
                    <a:pt x="19771" y="28790"/>
                  </a:lnTo>
                  <a:lnTo>
                    <a:pt x="19851" y="28790"/>
                  </a:lnTo>
                  <a:lnTo>
                    <a:pt x="19762" y="28764"/>
                  </a:lnTo>
                  <a:lnTo>
                    <a:pt x="19548" y="28710"/>
                  </a:lnTo>
                  <a:lnTo>
                    <a:pt x="19610" y="28728"/>
                  </a:lnTo>
                  <a:lnTo>
                    <a:pt x="19610" y="28728"/>
                  </a:lnTo>
                  <a:lnTo>
                    <a:pt x="19512" y="28701"/>
                  </a:lnTo>
                  <a:lnTo>
                    <a:pt x="18878" y="28540"/>
                  </a:lnTo>
                  <a:lnTo>
                    <a:pt x="17530" y="28317"/>
                  </a:lnTo>
                  <a:lnTo>
                    <a:pt x="16869" y="28273"/>
                  </a:lnTo>
                  <a:lnTo>
                    <a:pt x="16994" y="28121"/>
                  </a:lnTo>
                  <a:lnTo>
                    <a:pt x="17199" y="27817"/>
                  </a:lnTo>
                  <a:lnTo>
                    <a:pt x="17423" y="27335"/>
                  </a:lnTo>
                  <a:lnTo>
                    <a:pt x="17592" y="26647"/>
                  </a:lnTo>
                  <a:lnTo>
                    <a:pt x="17646" y="25915"/>
                  </a:lnTo>
                  <a:lnTo>
                    <a:pt x="17646" y="25540"/>
                  </a:lnTo>
                  <a:lnTo>
                    <a:pt x="17628" y="25826"/>
                  </a:lnTo>
                  <a:lnTo>
                    <a:pt x="17548" y="26335"/>
                  </a:lnTo>
                  <a:lnTo>
                    <a:pt x="17423" y="26781"/>
                  </a:lnTo>
                  <a:lnTo>
                    <a:pt x="17253" y="27165"/>
                  </a:lnTo>
                  <a:lnTo>
                    <a:pt x="16976" y="27647"/>
                  </a:lnTo>
                  <a:lnTo>
                    <a:pt x="16592" y="28112"/>
                  </a:lnTo>
                  <a:lnTo>
                    <a:pt x="16431" y="28281"/>
                  </a:lnTo>
                  <a:lnTo>
                    <a:pt x="16137" y="28299"/>
                  </a:lnTo>
                  <a:lnTo>
                    <a:pt x="15681" y="28344"/>
                  </a:lnTo>
                  <a:lnTo>
                    <a:pt x="15315" y="28398"/>
                  </a:lnTo>
                  <a:lnTo>
                    <a:pt x="14967" y="28478"/>
                  </a:lnTo>
                  <a:lnTo>
                    <a:pt x="14610" y="28585"/>
                  </a:lnTo>
                  <a:lnTo>
                    <a:pt x="13931" y="28880"/>
                  </a:lnTo>
                  <a:lnTo>
                    <a:pt x="13306" y="29273"/>
                  </a:lnTo>
                  <a:lnTo>
                    <a:pt x="12761" y="29773"/>
                  </a:lnTo>
                  <a:lnTo>
                    <a:pt x="12529" y="30067"/>
                  </a:lnTo>
                  <a:lnTo>
                    <a:pt x="12359" y="29773"/>
                  </a:lnTo>
                  <a:lnTo>
                    <a:pt x="12056" y="29139"/>
                  </a:lnTo>
                  <a:lnTo>
                    <a:pt x="11797" y="28487"/>
                  </a:lnTo>
                  <a:lnTo>
                    <a:pt x="11600" y="27817"/>
                  </a:lnTo>
                  <a:lnTo>
                    <a:pt x="11529" y="27478"/>
                  </a:lnTo>
                  <a:lnTo>
                    <a:pt x="11493" y="27487"/>
                  </a:lnTo>
                  <a:lnTo>
                    <a:pt x="11448" y="27496"/>
                  </a:lnTo>
                  <a:lnTo>
                    <a:pt x="12073" y="26674"/>
                  </a:lnTo>
                  <a:lnTo>
                    <a:pt x="13091" y="25504"/>
                  </a:lnTo>
                  <a:lnTo>
                    <a:pt x="13806" y="24745"/>
                  </a:lnTo>
                  <a:lnTo>
                    <a:pt x="14556" y="24022"/>
                  </a:lnTo>
                  <a:lnTo>
                    <a:pt x="15342" y="23334"/>
                  </a:lnTo>
                  <a:lnTo>
                    <a:pt x="16163" y="22682"/>
                  </a:lnTo>
                  <a:lnTo>
                    <a:pt x="17030" y="22057"/>
                  </a:lnTo>
                  <a:lnTo>
                    <a:pt x="17923" y="21486"/>
                  </a:lnTo>
                  <a:lnTo>
                    <a:pt x="18860" y="20950"/>
                  </a:lnTo>
                  <a:lnTo>
                    <a:pt x="19834" y="20459"/>
                  </a:lnTo>
                  <a:lnTo>
                    <a:pt x="20852" y="20021"/>
                  </a:lnTo>
                  <a:lnTo>
                    <a:pt x="21905" y="19628"/>
                  </a:lnTo>
                  <a:lnTo>
                    <a:pt x="23013" y="19298"/>
                  </a:lnTo>
                  <a:lnTo>
                    <a:pt x="24147" y="19021"/>
                  </a:lnTo>
                  <a:lnTo>
                    <a:pt x="25334" y="18807"/>
                  </a:lnTo>
                  <a:lnTo>
                    <a:pt x="25951" y="18718"/>
                  </a:lnTo>
                  <a:lnTo>
                    <a:pt x="26558" y="18807"/>
                  </a:lnTo>
                  <a:lnTo>
                    <a:pt x="27746" y="19021"/>
                  </a:lnTo>
                  <a:lnTo>
                    <a:pt x="28889" y="19298"/>
                  </a:lnTo>
                  <a:lnTo>
                    <a:pt x="29996" y="19628"/>
                  </a:lnTo>
                  <a:lnTo>
                    <a:pt x="31050" y="20012"/>
                  </a:lnTo>
                  <a:lnTo>
                    <a:pt x="32068" y="20459"/>
                  </a:lnTo>
                  <a:lnTo>
                    <a:pt x="33050" y="20941"/>
                  </a:lnTo>
                  <a:lnTo>
                    <a:pt x="33988" y="21477"/>
                  </a:lnTo>
                  <a:lnTo>
                    <a:pt x="34881" y="22057"/>
                  </a:lnTo>
                  <a:lnTo>
                    <a:pt x="35747" y="22673"/>
                  </a:lnTo>
                  <a:lnTo>
                    <a:pt x="36568" y="23334"/>
                  </a:lnTo>
                  <a:lnTo>
                    <a:pt x="37354" y="24022"/>
                  </a:lnTo>
                  <a:lnTo>
                    <a:pt x="38104" y="24745"/>
                  </a:lnTo>
                  <a:lnTo>
                    <a:pt x="38819" y="25504"/>
                  </a:lnTo>
                  <a:lnTo>
                    <a:pt x="39837" y="26674"/>
                  </a:lnTo>
                  <a:lnTo>
                    <a:pt x="40462" y="27496"/>
                  </a:lnTo>
                  <a:lnTo>
                    <a:pt x="40462" y="27496"/>
                  </a:lnTo>
                  <a:lnTo>
                    <a:pt x="40426" y="27487"/>
                  </a:lnTo>
                  <a:lnTo>
                    <a:pt x="40390" y="27478"/>
                  </a:lnTo>
                  <a:lnTo>
                    <a:pt x="40319" y="27817"/>
                  </a:lnTo>
                  <a:lnTo>
                    <a:pt x="40122" y="28487"/>
                  </a:lnTo>
                  <a:lnTo>
                    <a:pt x="39864" y="29139"/>
                  </a:lnTo>
                  <a:lnTo>
                    <a:pt x="39551" y="29773"/>
                  </a:lnTo>
                  <a:lnTo>
                    <a:pt x="39381" y="30067"/>
                  </a:lnTo>
                  <a:lnTo>
                    <a:pt x="39158" y="29773"/>
                  </a:lnTo>
                  <a:lnTo>
                    <a:pt x="38613" y="29273"/>
                  </a:lnTo>
                  <a:lnTo>
                    <a:pt x="37988" y="28880"/>
                  </a:lnTo>
                  <a:lnTo>
                    <a:pt x="37301" y="28585"/>
                  </a:lnTo>
                  <a:lnTo>
                    <a:pt x="36943" y="28478"/>
                  </a:lnTo>
                  <a:lnTo>
                    <a:pt x="36595" y="28398"/>
                  </a:lnTo>
                  <a:lnTo>
                    <a:pt x="36238" y="28344"/>
                  </a:lnTo>
                  <a:lnTo>
                    <a:pt x="35774" y="28299"/>
                  </a:lnTo>
                  <a:lnTo>
                    <a:pt x="35479" y="28281"/>
                  </a:lnTo>
                  <a:lnTo>
                    <a:pt x="35318" y="28112"/>
                  </a:lnTo>
                  <a:lnTo>
                    <a:pt x="34934" y="27647"/>
                  </a:lnTo>
                  <a:lnTo>
                    <a:pt x="34657" y="27165"/>
                  </a:lnTo>
                  <a:lnTo>
                    <a:pt x="34497" y="26781"/>
                  </a:lnTo>
                  <a:lnTo>
                    <a:pt x="34363" y="26335"/>
                  </a:lnTo>
                  <a:lnTo>
                    <a:pt x="34282" y="25826"/>
                  </a:lnTo>
                  <a:lnTo>
                    <a:pt x="34264" y="25540"/>
                  </a:lnTo>
                  <a:lnTo>
                    <a:pt x="34264" y="25915"/>
                  </a:lnTo>
                  <a:lnTo>
                    <a:pt x="34327" y="26647"/>
                  </a:lnTo>
                  <a:lnTo>
                    <a:pt x="34497" y="27335"/>
                  </a:lnTo>
                  <a:lnTo>
                    <a:pt x="34720" y="27817"/>
                  </a:lnTo>
                  <a:lnTo>
                    <a:pt x="34925" y="28121"/>
                  </a:lnTo>
                  <a:lnTo>
                    <a:pt x="35041" y="28273"/>
                  </a:lnTo>
                  <a:lnTo>
                    <a:pt x="34389" y="28317"/>
                  </a:lnTo>
                  <a:lnTo>
                    <a:pt x="33041" y="28540"/>
                  </a:lnTo>
                  <a:lnTo>
                    <a:pt x="32407" y="28701"/>
                  </a:lnTo>
                  <a:lnTo>
                    <a:pt x="32309" y="28728"/>
                  </a:lnTo>
                  <a:lnTo>
                    <a:pt x="32371" y="28710"/>
                  </a:lnTo>
                  <a:lnTo>
                    <a:pt x="32148" y="28764"/>
                  </a:lnTo>
                  <a:lnTo>
                    <a:pt x="32059" y="28790"/>
                  </a:lnTo>
                  <a:lnTo>
                    <a:pt x="32148" y="28790"/>
                  </a:lnTo>
                  <a:lnTo>
                    <a:pt x="33032" y="28657"/>
                  </a:lnTo>
                  <a:lnTo>
                    <a:pt x="34095" y="28603"/>
                  </a:lnTo>
                  <a:lnTo>
                    <a:pt x="34907" y="28630"/>
                  </a:lnTo>
                  <a:lnTo>
                    <a:pt x="35765" y="28746"/>
                  </a:lnTo>
                  <a:lnTo>
                    <a:pt x="36640" y="28978"/>
                  </a:lnTo>
                  <a:lnTo>
                    <a:pt x="37060" y="29148"/>
                  </a:lnTo>
                  <a:lnTo>
                    <a:pt x="37408" y="29317"/>
                  </a:lnTo>
                  <a:lnTo>
                    <a:pt x="38006" y="29692"/>
                  </a:lnTo>
                  <a:lnTo>
                    <a:pt x="38497" y="30094"/>
                  </a:lnTo>
                  <a:lnTo>
                    <a:pt x="38881" y="30469"/>
                  </a:lnTo>
                  <a:lnTo>
                    <a:pt x="39024" y="30639"/>
                  </a:lnTo>
                  <a:lnTo>
                    <a:pt x="38935" y="30764"/>
                  </a:lnTo>
                  <a:lnTo>
                    <a:pt x="38774" y="30987"/>
                  </a:lnTo>
                  <a:lnTo>
                    <a:pt x="38587" y="31210"/>
                  </a:lnTo>
                  <a:lnTo>
                    <a:pt x="38399" y="31434"/>
                  </a:lnTo>
                  <a:lnTo>
                    <a:pt x="38078" y="31773"/>
                  </a:lnTo>
                  <a:lnTo>
                    <a:pt x="37372" y="32380"/>
                  </a:lnTo>
                  <a:lnTo>
                    <a:pt x="36988" y="32639"/>
                  </a:lnTo>
                  <a:lnTo>
                    <a:pt x="36586" y="32889"/>
                  </a:lnTo>
                  <a:lnTo>
                    <a:pt x="35747" y="33264"/>
                  </a:lnTo>
                  <a:lnTo>
                    <a:pt x="34872" y="33541"/>
                  </a:lnTo>
                  <a:lnTo>
                    <a:pt x="33961" y="33720"/>
                  </a:lnTo>
                  <a:lnTo>
                    <a:pt x="33496" y="33773"/>
                  </a:lnTo>
                  <a:lnTo>
                    <a:pt x="34184" y="33764"/>
                  </a:lnTo>
                  <a:lnTo>
                    <a:pt x="35193" y="33648"/>
                  </a:lnTo>
                  <a:lnTo>
                    <a:pt x="35854" y="33497"/>
                  </a:lnTo>
                  <a:lnTo>
                    <a:pt x="36175" y="33398"/>
                  </a:lnTo>
                  <a:lnTo>
                    <a:pt x="36158" y="33720"/>
                  </a:lnTo>
                  <a:lnTo>
                    <a:pt x="36167" y="34372"/>
                  </a:lnTo>
                  <a:lnTo>
                    <a:pt x="36220" y="35024"/>
                  </a:lnTo>
                  <a:lnTo>
                    <a:pt x="36327" y="35667"/>
                  </a:lnTo>
                  <a:lnTo>
                    <a:pt x="36497" y="36292"/>
                  </a:lnTo>
                  <a:lnTo>
                    <a:pt x="36729" y="36899"/>
                  </a:lnTo>
                  <a:lnTo>
                    <a:pt x="37033" y="37470"/>
                  </a:lnTo>
                  <a:lnTo>
                    <a:pt x="37408" y="38006"/>
                  </a:lnTo>
                  <a:lnTo>
                    <a:pt x="37622" y="38247"/>
                  </a:lnTo>
                  <a:lnTo>
                    <a:pt x="37399" y="37944"/>
                  </a:lnTo>
                  <a:lnTo>
                    <a:pt x="37051" y="37292"/>
                  </a:lnTo>
                  <a:lnTo>
                    <a:pt x="36801" y="36595"/>
                  </a:lnTo>
                  <a:lnTo>
                    <a:pt x="36649" y="35863"/>
                  </a:lnTo>
                  <a:lnTo>
                    <a:pt x="36604" y="35488"/>
                  </a:lnTo>
                  <a:lnTo>
                    <a:pt x="36577" y="35041"/>
                  </a:lnTo>
                  <a:lnTo>
                    <a:pt x="36604" y="34148"/>
                  </a:lnTo>
                  <a:lnTo>
                    <a:pt x="36649" y="33702"/>
                  </a:lnTo>
                  <a:lnTo>
                    <a:pt x="36702" y="33380"/>
                  </a:lnTo>
                  <a:lnTo>
                    <a:pt x="36738" y="33184"/>
                  </a:lnTo>
                  <a:lnTo>
                    <a:pt x="36943" y="33095"/>
                  </a:lnTo>
                  <a:lnTo>
                    <a:pt x="37292" y="32925"/>
                  </a:lnTo>
                  <a:lnTo>
                    <a:pt x="37613" y="32746"/>
                  </a:lnTo>
                  <a:lnTo>
                    <a:pt x="37926" y="32550"/>
                  </a:lnTo>
                  <a:lnTo>
                    <a:pt x="38051" y="32452"/>
                  </a:lnTo>
                  <a:lnTo>
                    <a:pt x="38292" y="32273"/>
                  </a:lnTo>
                  <a:lnTo>
                    <a:pt x="38435" y="32202"/>
                  </a:lnTo>
                  <a:lnTo>
                    <a:pt x="38497" y="32202"/>
                  </a:lnTo>
                  <a:lnTo>
                    <a:pt x="38551" y="32229"/>
                  </a:lnTo>
                  <a:lnTo>
                    <a:pt x="38685" y="32362"/>
                  </a:lnTo>
                  <a:lnTo>
                    <a:pt x="38890" y="32648"/>
                  </a:lnTo>
                  <a:lnTo>
                    <a:pt x="38971" y="32782"/>
                  </a:lnTo>
                  <a:lnTo>
                    <a:pt x="39185" y="33077"/>
                  </a:lnTo>
                  <a:lnTo>
                    <a:pt x="39363" y="33389"/>
                  </a:lnTo>
                  <a:lnTo>
                    <a:pt x="39515" y="33657"/>
                  </a:lnTo>
                  <a:lnTo>
                    <a:pt x="39756" y="34211"/>
                  </a:lnTo>
                  <a:lnTo>
                    <a:pt x="39935" y="34791"/>
                  </a:lnTo>
                  <a:lnTo>
                    <a:pt x="40069" y="35381"/>
                  </a:lnTo>
                  <a:lnTo>
                    <a:pt x="40122" y="35684"/>
                  </a:lnTo>
                  <a:lnTo>
                    <a:pt x="40105" y="35166"/>
                  </a:lnTo>
                  <a:lnTo>
                    <a:pt x="39997" y="34416"/>
                  </a:lnTo>
                  <a:lnTo>
                    <a:pt x="39881" y="33916"/>
                  </a:lnTo>
                  <a:lnTo>
                    <a:pt x="39801" y="33666"/>
                  </a:lnTo>
                  <a:lnTo>
                    <a:pt x="39712" y="33398"/>
                  </a:lnTo>
                  <a:lnTo>
                    <a:pt x="39480" y="32871"/>
                  </a:lnTo>
                  <a:lnTo>
                    <a:pt x="39346" y="32621"/>
                  </a:lnTo>
                  <a:lnTo>
                    <a:pt x="39221" y="32389"/>
                  </a:lnTo>
                  <a:lnTo>
                    <a:pt x="39078" y="32166"/>
                  </a:lnTo>
                  <a:lnTo>
                    <a:pt x="38953" y="31987"/>
                  </a:lnTo>
                  <a:lnTo>
                    <a:pt x="38881" y="31880"/>
                  </a:lnTo>
                  <a:lnTo>
                    <a:pt x="39194" y="31523"/>
                  </a:lnTo>
                  <a:lnTo>
                    <a:pt x="39756" y="30862"/>
                  </a:lnTo>
                  <a:lnTo>
                    <a:pt x="39971" y="30594"/>
                  </a:lnTo>
                  <a:lnTo>
                    <a:pt x="40364" y="30023"/>
                  </a:lnTo>
                  <a:lnTo>
                    <a:pt x="40542" y="29719"/>
                  </a:lnTo>
                  <a:lnTo>
                    <a:pt x="40721" y="29425"/>
                  </a:lnTo>
                  <a:lnTo>
                    <a:pt x="41033" y="28799"/>
                  </a:lnTo>
                  <a:lnTo>
                    <a:pt x="41167" y="28478"/>
                  </a:lnTo>
                  <a:lnTo>
                    <a:pt x="41810" y="29433"/>
                  </a:lnTo>
                  <a:lnTo>
                    <a:pt x="42953" y="31398"/>
                  </a:lnTo>
                  <a:lnTo>
                    <a:pt x="43953" y="33389"/>
                  </a:lnTo>
                  <a:lnTo>
                    <a:pt x="44829" y="35390"/>
                  </a:lnTo>
                  <a:lnTo>
                    <a:pt x="45213" y="36381"/>
                  </a:lnTo>
                  <a:lnTo>
                    <a:pt x="44838" y="36586"/>
                  </a:lnTo>
                  <a:lnTo>
                    <a:pt x="44159" y="37113"/>
                  </a:lnTo>
                  <a:lnTo>
                    <a:pt x="43552" y="37720"/>
                  </a:lnTo>
                  <a:lnTo>
                    <a:pt x="43043" y="38399"/>
                  </a:lnTo>
                  <a:lnTo>
                    <a:pt x="42837" y="38756"/>
                  </a:lnTo>
                  <a:lnTo>
                    <a:pt x="41132" y="38506"/>
                  </a:lnTo>
                  <a:lnTo>
                    <a:pt x="39426" y="38247"/>
                  </a:lnTo>
                  <a:lnTo>
                    <a:pt x="41015" y="38730"/>
                  </a:lnTo>
                  <a:lnTo>
                    <a:pt x="42596" y="39212"/>
                  </a:lnTo>
                  <a:lnTo>
                    <a:pt x="42471" y="39489"/>
                  </a:lnTo>
                  <a:lnTo>
                    <a:pt x="42266" y="40051"/>
                  </a:lnTo>
                  <a:lnTo>
                    <a:pt x="42105" y="40632"/>
                  </a:lnTo>
                  <a:lnTo>
                    <a:pt x="41998" y="41221"/>
                  </a:lnTo>
                  <a:lnTo>
                    <a:pt x="41900" y="42105"/>
                  </a:lnTo>
                  <a:lnTo>
                    <a:pt x="41891" y="43311"/>
                  </a:lnTo>
                  <a:lnTo>
                    <a:pt x="41926" y="43909"/>
                  </a:lnTo>
                  <a:lnTo>
                    <a:pt x="41953" y="43346"/>
                  </a:lnTo>
                  <a:lnTo>
                    <a:pt x="42096" y="42230"/>
                  </a:lnTo>
                  <a:lnTo>
                    <a:pt x="42346" y="41132"/>
                  </a:lnTo>
                  <a:lnTo>
                    <a:pt x="42641" y="40346"/>
                  </a:lnTo>
                  <a:lnTo>
                    <a:pt x="42882" y="39837"/>
                  </a:lnTo>
                  <a:lnTo>
                    <a:pt x="43025" y="39587"/>
                  </a:lnTo>
                  <a:lnTo>
                    <a:pt x="43248" y="39230"/>
                  </a:lnTo>
                  <a:lnTo>
                    <a:pt x="43793" y="38560"/>
                  </a:lnTo>
                  <a:lnTo>
                    <a:pt x="44436" y="37962"/>
                  </a:lnTo>
                  <a:lnTo>
                    <a:pt x="44971" y="37595"/>
                  </a:lnTo>
                  <a:lnTo>
                    <a:pt x="45355" y="37390"/>
                  </a:lnTo>
                  <a:lnTo>
                    <a:pt x="45552" y="37310"/>
                  </a:lnTo>
                  <a:lnTo>
                    <a:pt x="45793" y="38015"/>
                  </a:lnTo>
                  <a:lnTo>
                    <a:pt x="46240" y="39399"/>
                  </a:lnTo>
                  <a:lnTo>
                    <a:pt x="46811" y="41391"/>
                  </a:lnTo>
                  <a:lnTo>
                    <a:pt x="47106" y="42614"/>
                  </a:lnTo>
                  <a:lnTo>
                    <a:pt x="47061" y="42489"/>
                  </a:lnTo>
                  <a:lnTo>
                    <a:pt x="47008" y="42364"/>
                  </a:lnTo>
                  <a:lnTo>
                    <a:pt x="46731" y="42489"/>
                  </a:lnTo>
                  <a:lnTo>
                    <a:pt x="46195" y="42810"/>
                  </a:lnTo>
                  <a:lnTo>
                    <a:pt x="45713" y="43177"/>
                  </a:lnTo>
                  <a:lnTo>
                    <a:pt x="45284" y="43605"/>
                  </a:lnTo>
                  <a:lnTo>
                    <a:pt x="44909" y="44079"/>
                  </a:lnTo>
                  <a:lnTo>
                    <a:pt x="44596" y="44596"/>
                  </a:lnTo>
                  <a:lnTo>
                    <a:pt x="44346" y="45150"/>
                  </a:lnTo>
                  <a:lnTo>
                    <a:pt x="44168" y="45740"/>
                  </a:lnTo>
                  <a:lnTo>
                    <a:pt x="44105" y="46043"/>
                  </a:lnTo>
                  <a:lnTo>
                    <a:pt x="44105" y="46016"/>
                  </a:lnTo>
                  <a:lnTo>
                    <a:pt x="44096" y="46052"/>
                  </a:lnTo>
                  <a:lnTo>
                    <a:pt x="44096" y="46061"/>
                  </a:lnTo>
                  <a:lnTo>
                    <a:pt x="44061" y="46293"/>
                  </a:lnTo>
                  <a:lnTo>
                    <a:pt x="44043" y="46534"/>
                  </a:lnTo>
                  <a:lnTo>
                    <a:pt x="44105" y="46213"/>
                  </a:lnTo>
                  <a:lnTo>
                    <a:pt x="44302" y="45614"/>
                  </a:lnTo>
                  <a:lnTo>
                    <a:pt x="44570" y="45043"/>
                  </a:lnTo>
                  <a:lnTo>
                    <a:pt x="44909" y="44516"/>
                  </a:lnTo>
                  <a:lnTo>
                    <a:pt x="45311" y="44043"/>
                  </a:lnTo>
                  <a:lnTo>
                    <a:pt x="45775" y="43623"/>
                  </a:lnTo>
                  <a:lnTo>
                    <a:pt x="46293" y="43275"/>
                  </a:lnTo>
                  <a:lnTo>
                    <a:pt x="46865" y="42989"/>
                  </a:lnTo>
                  <a:lnTo>
                    <a:pt x="47168" y="42882"/>
                  </a:lnTo>
                  <a:lnTo>
                    <a:pt x="47454" y="44132"/>
                  </a:lnTo>
                  <a:lnTo>
                    <a:pt x="47847" y="46257"/>
                  </a:lnTo>
                  <a:lnTo>
                    <a:pt x="48151" y="48410"/>
                  </a:lnTo>
                  <a:lnTo>
                    <a:pt x="48177" y="48704"/>
                  </a:lnTo>
                  <a:lnTo>
                    <a:pt x="48106" y="47454"/>
                  </a:lnTo>
                  <a:lnTo>
                    <a:pt x="47900" y="45043"/>
                  </a:lnTo>
                  <a:lnTo>
                    <a:pt x="47633" y="42766"/>
                  </a:lnTo>
                  <a:lnTo>
                    <a:pt x="47302" y="40614"/>
                  </a:lnTo>
                  <a:lnTo>
                    <a:pt x="47115" y="39578"/>
                  </a:lnTo>
                  <a:lnTo>
                    <a:pt x="47436" y="39506"/>
                  </a:lnTo>
                  <a:lnTo>
                    <a:pt x="48142" y="39453"/>
                  </a:lnTo>
                  <a:lnTo>
                    <a:pt x="48856" y="39506"/>
                  </a:lnTo>
                  <a:lnTo>
                    <a:pt x="49544" y="39640"/>
                  </a:lnTo>
                  <a:lnTo>
                    <a:pt x="49856" y="39739"/>
                  </a:lnTo>
                  <a:lnTo>
                    <a:pt x="50169" y="39855"/>
                  </a:lnTo>
                  <a:lnTo>
                    <a:pt x="50740" y="40149"/>
                  </a:lnTo>
                  <a:lnTo>
                    <a:pt x="51249" y="40524"/>
                  </a:lnTo>
                  <a:lnTo>
                    <a:pt x="51705" y="40971"/>
                  </a:lnTo>
                  <a:lnTo>
                    <a:pt x="51919" y="41221"/>
                  </a:lnTo>
                  <a:lnTo>
                    <a:pt x="51919" y="41221"/>
                  </a:lnTo>
                  <a:lnTo>
                    <a:pt x="51723" y="40873"/>
                  </a:lnTo>
                  <a:lnTo>
                    <a:pt x="51267" y="40239"/>
                  </a:lnTo>
                  <a:lnTo>
                    <a:pt x="50981" y="39953"/>
                  </a:lnTo>
                  <a:lnTo>
                    <a:pt x="50785" y="39774"/>
                  </a:lnTo>
                  <a:lnTo>
                    <a:pt x="50356" y="39453"/>
                  </a:lnTo>
                  <a:lnTo>
                    <a:pt x="50124" y="39319"/>
                  </a:lnTo>
                  <a:lnTo>
                    <a:pt x="49990" y="39247"/>
                  </a:lnTo>
                  <a:lnTo>
                    <a:pt x="49874" y="39185"/>
                  </a:lnTo>
                  <a:lnTo>
                    <a:pt x="49838" y="39113"/>
                  </a:lnTo>
                  <a:lnTo>
                    <a:pt x="49838" y="39051"/>
                  </a:lnTo>
                  <a:lnTo>
                    <a:pt x="49847" y="38926"/>
                  </a:lnTo>
                  <a:lnTo>
                    <a:pt x="49937" y="38667"/>
                  </a:lnTo>
                  <a:lnTo>
                    <a:pt x="50106" y="38265"/>
                  </a:lnTo>
                  <a:lnTo>
                    <a:pt x="50204" y="38033"/>
                  </a:lnTo>
                  <a:lnTo>
                    <a:pt x="50347" y="37658"/>
                  </a:lnTo>
                  <a:lnTo>
                    <a:pt x="50481" y="37292"/>
                  </a:lnTo>
                  <a:lnTo>
                    <a:pt x="49990" y="38024"/>
                  </a:lnTo>
                  <a:lnTo>
                    <a:pt x="49499" y="38765"/>
                  </a:lnTo>
                  <a:lnTo>
                    <a:pt x="49445" y="38863"/>
                  </a:lnTo>
                  <a:lnTo>
                    <a:pt x="49374" y="38953"/>
                  </a:lnTo>
                  <a:lnTo>
                    <a:pt x="49320" y="38953"/>
                  </a:lnTo>
                  <a:lnTo>
                    <a:pt x="49106" y="38899"/>
                  </a:lnTo>
                  <a:lnTo>
                    <a:pt x="48722" y="38756"/>
                  </a:lnTo>
                  <a:lnTo>
                    <a:pt x="48561" y="38703"/>
                  </a:lnTo>
                  <a:lnTo>
                    <a:pt x="48159" y="38613"/>
                  </a:lnTo>
                  <a:lnTo>
                    <a:pt x="47329" y="38515"/>
                  </a:lnTo>
                  <a:lnTo>
                    <a:pt x="46918" y="38515"/>
                  </a:lnTo>
                  <a:lnTo>
                    <a:pt x="46927" y="38613"/>
                  </a:lnTo>
                  <a:lnTo>
                    <a:pt x="46954" y="38810"/>
                  </a:lnTo>
                  <a:lnTo>
                    <a:pt x="46757" y="37854"/>
                  </a:lnTo>
                  <a:lnTo>
                    <a:pt x="46311" y="36033"/>
                  </a:lnTo>
                  <a:lnTo>
                    <a:pt x="45820" y="34309"/>
                  </a:lnTo>
                  <a:lnTo>
                    <a:pt x="45284" y="32693"/>
                  </a:lnTo>
                  <a:lnTo>
                    <a:pt x="45007" y="31925"/>
                  </a:lnTo>
                  <a:lnTo>
                    <a:pt x="45355" y="31782"/>
                  </a:lnTo>
                  <a:lnTo>
                    <a:pt x="46106" y="31550"/>
                  </a:lnTo>
                  <a:lnTo>
                    <a:pt x="46874" y="31407"/>
                  </a:lnTo>
                  <a:lnTo>
                    <a:pt x="47642" y="31353"/>
                  </a:lnTo>
                  <a:lnTo>
                    <a:pt x="48410" y="31398"/>
                  </a:lnTo>
                  <a:lnTo>
                    <a:pt x="49151" y="31559"/>
                  </a:lnTo>
                  <a:lnTo>
                    <a:pt x="49847" y="31853"/>
                  </a:lnTo>
                  <a:lnTo>
                    <a:pt x="50472" y="32282"/>
                  </a:lnTo>
                  <a:lnTo>
                    <a:pt x="50749" y="32551"/>
                  </a:lnTo>
                  <a:lnTo>
                    <a:pt x="50758" y="32568"/>
                  </a:lnTo>
                  <a:lnTo>
                    <a:pt x="50812" y="32612"/>
                  </a:lnTo>
                  <a:lnTo>
                    <a:pt x="50776" y="32586"/>
                  </a:lnTo>
                  <a:lnTo>
                    <a:pt x="50776" y="32586"/>
                  </a:lnTo>
                  <a:lnTo>
                    <a:pt x="51017" y="32845"/>
                  </a:lnTo>
                  <a:lnTo>
                    <a:pt x="51249" y="33122"/>
                  </a:lnTo>
                  <a:lnTo>
                    <a:pt x="50990" y="32720"/>
                  </a:lnTo>
                  <a:lnTo>
                    <a:pt x="50535" y="32175"/>
                  </a:lnTo>
                  <a:lnTo>
                    <a:pt x="50204" y="31853"/>
                  </a:lnTo>
                  <a:lnTo>
                    <a:pt x="49847" y="31577"/>
                  </a:lnTo>
                  <a:lnTo>
                    <a:pt x="49454" y="31327"/>
                  </a:lnTo>
                  <a:lnTo>
                    <a:pt x="49044" y="31121"/>
                  </a:lnTo>
                  <a:lnTo>
                    <a:pt x="48588" y="30960"/>
                  </a:lnTo>
                  <a:lnTo>
                    <a:pt x="48356" y="30898"/>
                  </a:lnTo>
                  <a:lnTo>
                    <a:pt x="48561" y="30719"/>
                  </a:lnTo>
                  <a:lnTo>
                    <a:pt x="48945" y="30317"/>
                  </a:lnTo>
                  <a:lnTo>
                    <a:pt x="49276" y="29871"/>
                  </a:lnTo>
                  <a:lnTo>
                    <a:pt x="49544" y="29389"/>
                  </a:lnTo>
                  <a:lnTo>
                    <a:pt x="49749" y="28871"/>
                  </a:lnTo>
                  <a:lnTo>
                    <a:pt x="49901" y="28335"/>
                  </a:lnTo>
                  <a:lnTo>
                    <a:pt x="49981" y="27790"/>
                  </a:lnTo>
                  <a:lnTo>
                    <a:pt x="49990" y="27237"/>
                  </a:lnTo>
                  <a:lnTo>
                    <a:pt x="49963" y="26960"/>
                  </a:lnTo>
                  <a:lnTo>
                    <a:pt x="49963" y="27219"/>
                  </a:lnTo>
                  <a:lnTo>
                    <a:pt x="49901" y="27746"/>
                  </a:lnTo>
                  <a:lnTo>
                    <a:pt x="49767" y="28255"/>
                  </a:lnTo>
                  <a:lnTo>
                    <a:pt x="49579" y="28746"/>
                  </a:lnTo>
                  <a:lnTo>
                    <a:pt x="49338" y="29210"/>
                  </a:lnTo>
                  <a:lnTo>
                    <a:pt x="49035" y="29648"/>
                  </a:lnTo>
                  <a:lnTo>
                    <a:pt x="48686" y="30041"/>
                  </a:lnTo>
                  <a:lnTo>
                    <a:pt x="48284" y="30380"/>
                  </a:lnTo>
                  <a:lnTo>
                    <a:pt x="48070" y="30523"/>
                  </a:lnTo>
                  <a:lnTo>
                    <a:pt x="47811" y="30675"/>
                  </a:lnTo>
                  <a:lnTo>
                    <a:pt x="47659" y="30755"/>
                  </a:lnTo>
                  <a:lnTo>
                    <a:pt x="47445" y="30746"/>
                  </a:lnTo>
                  <a:lnTo>
                    <a:pt x="47043" y="30728"/>
                  </a:lnTo>
                  <a:lnTo>
                    <a:pt x="46713" y="30728"/>
                  </a:lnTo>
                  <a:lnTo>
                    <a:pt x="46052" y="30764"/>
                  </a:lnTo>
                  <a:lnTo>
                    <a:pt x="45722" y="30809"/>
                  </a:lnTo>
                  <a:lnTo>
                    <a:pt x="45186" y="30898"/>
                  </a:lnTo>
                  <a:lnTo>
                    <a:pt x="44650" y="31023"/>
                  </a:lnTo>
                  <a:lnTo>
                    <a:pt x="44248" y="30059"/>
                  </a:lnTo>
                  <a:lnTo>
                    <a:pt x="43828" y="29148"/>
                  </a:lnTo>
                  <a:lnTo>
                    <a:pt x="44061" y="29139"/>
                  </a:lnTo>
                  <a:lnTo>
                    <a:pt x="44498" y="29067"/>
                  </a:lnTo>
                  <a:lnTo>
                    <a:pt x="44936" y="28960"/>
                  </a:lnTo>
                  <a:lnTo>
                    <a:pt x="45355" y="28817"/>
                  </a:lnTo>
                  <a:lnTo>
                    <a:pt x="45757" y="28621"/>
                  </a:lnTo>
                  <a:lnTo>
                    <a:pt x="46141" y="28389"/>
                  </a:lnTo>
                  <a:lnTo>
                    <a:pt x="46498" y="28103"/>
                  </a:lnTo>
                  <a:lnTo>
                    <a:pt x="46838" y="27781"/>
                  </a:lnTo>
                  <a:lnTo>
                    <a:pt x="46990" y="27603"/>
                  </a:lnTo>
                  <a:lnTo>
                    <a:pt x="46793" y="27746"/>
                  </a:lnTo>
                  <a:lnTo>
                    <a:pt x="46391" y="28005"/>
                  </a:lnTo>
                  <a:lnTo>
                    <a:pt x="45963" y="28201"/>
                  </a:lnTo>
                  <a:lnTo>
                    <a:pt x="45516" y="28353"/>
                  </a:lnTo>
                  <a:lnTo>
                    <a:pt x="45061" y="28451"/>
                  </a:lnTo>
                  <a:lnTo>
                    <a:pt x="44596" y="28487"/>
                  </a:lnTo>
                  <a:lnTo>
                    <a:pt x="44132" y="28469"/>
                  </a:lnTo>
                  <a:lnTo>
                    <a:pt x="43668" y="28406"/>
                  </a:lnTo>
                  <a:lnTo>
                    <a:pt x="43436" y="28344"/>
                  </a:lnTo>
                  <a:lnTo>
                    <a:pt x="43150" y="27781"/>
                  </a:lnTo>
                  <a:lnTo>
                    <a:pt x="42551" y="26719"/>
                  </a:lnTo>
                  <a:lnTo>
                    <a:pt x="41944" y="25719"/>
                  </a:lnTo>
                  <a:lnTo>
                    <a:pt x="41319" y="24781"/>
                  </a:lnTo>
                  <a:lnTo>
                    <a:pt x="40685" y="23906"/>
                  </a:lnTo>
                  <a:lnTo>
                    <a:pt x="40033" y="23084"/>
                  </a:lnTo>
                  <a:lnTo>
                    <a:pt x="39060" y="21959"/>
                  </a:lnTo>
                  <a:lnTo>
                    <a:pt x="38399" y="21298"/>
                  </a:lnTo>
                  <a:lnTo>
                    <a:pt x="38506" y="21209"/>
                  </a:lnTo>
                  <a:lnTo>
                    <a:pt x="38622" y="21120"/>
                  </a:lnTo>
                  <a:lnTo>
                    <a:pt x="38881" y="20896"/>
                  </a:lnTo>
                  <a:lnTo>
                    <a:pt x="39122" y="20664"/>
                  </a:lnTo>
                  <a:lnTo>
                    <a:pt x="39426" y="20325"/>
                  </a:lnTo>
                  <a:lnTo>
                    <a:pt x="39605" y="20120"/>
                  </a:lnTo>
                  <a:lnTo>
                    <a:pt x="40024" y="20146"/>
                  </a:lnTo>
                  <a:lnTo>
                    <a:pt x="40694" y="20200"/>
                  </a:lnTo>
                  <a:lnTo>
                    <a:pt x="41015" y="20262"/>
                  </a:lnTo>
                  <a:lnTo>
                    <a:pt x="41658" y="20423"/>
                  </a:lnTo>
                  <a:lnTo>
                    <a:pt x="42257" y="20646"/>
                  </a:lnTo>
                  <a:lnTo>
                    <a:pt x="42828" y="20932"/>
                  </a:lnTo>
                  <a:lnTo>
                    <a:pt x="43364" y="21271"/>
                  </a:lnTo>
                  <a:lnTo>
                    <a:pt x="43855" y="21664"/>
                  </a:lnTo>
                  <a:lnTo>
                    <a:pt x="44311" y="22120"/>
                  </a:lnTo>
                  <a:lnTo>
                    <a:pt x="44730" y="22629"/>
                  </a:lnTo>
                  <a:lnTo>
                    <a:pt x="44918" y="22897"/>
                  </a:lnTo>
                  <a:lnTo>
                    <a:pt x="44757" y="22513"/>
                  </a:lnTo>
                  <a:lnTo>
                    <a:pt x="44570" y="22138"/>
                  </a:lnTo>
                  <a:lnTo>
                    <a:pt x="44721" y="22075"/>
                  </a:lnTo>
                  <a:lnTo>
                    <a:pt x="45025" y="22013"/>
                  </a:lnTo>
                  <a:lnTo>
                    <a:pt x="45338" y="22004"/>
                  </a:lnTo>
                  <a:lnTo>
                    <a:pt x="45650" y="22048"/>
                  </a:lnTo>
                  <a:lnTo>
                    <a:pt x="46097" y="22182"/>
                  </a:lnTo>
                  <a:lnTo>
                    <a:pt x="46650" y="22504"/>
                  </a:lnTo>
                  <a:lnTo>
                    <a:pt x="46891" y="22700"/>
                  </a:lnTo>
                  <a:lnTo>
                    <a:pt x="46999" y="22798"/>
                  </a:lnTo>
                  <a:lnTo>
                    <a:pt x="47106" y="22897"/>
                  </a:lnTo>
                  <a:lnTo>
                    <a:pt x="46945" y="22691"/>
                  </a:lnTo>
                  <a:lnTo>
                    <a:pt x="46597" y="22316"/>
                  </a:lnTo>
                  <a:lnTo>
                    <a:pt x="46195" y="21986"/>
                  </a:lnTo>
                  <a:lnTo>
                    <a:pt x="45739" y="21754"/>
                  </a:lnTo>
                  <a:lnTo>
                    <a:pt x="45480" y="21673"/>
                  </a:lnTo>
                  <a:lnTo>
                    <a:pt x="45311" y="21629"/>
                  </a:lnTo>
                  <a:lnTo>
                    <a:pt x="44954" y="21593"/>
                  </a:lnTo>
                  <a:lnTo>
                    <a:pt x="44775" y="21593"/>
                  </a:lnTo>
                  <a:lnTo>
                    <a:pt x="44498" y="21638"/>
                  </a:lnTo>
                  <a:lnTo>
                    <a:pt x="44337" y="21664"/>
                  </a:lnTo>
                  <a:lnTo>
                    <a:pt x="44212" y="21522"/>
                  </a:lnTo>
                  <a:lnTo>
                    <a:pt x="43989" y="21263"/>
                  </a:lnTo>
                  <a:lnTo>
                    <a:pt x="43757" y="20986"/>
                  </a:lnTo>
                  <a:lnTo>
                    <a:pt x="43507" y="20736"/>
                  </a:lnTo>
                  <a:lnTo>
                    <a:pt x="43837" y="20584"/>
                  </a:lnTo>
                  <a:lnTo>
                    <a:pt x="44462" y="20343"/>
                  </a:lnTo>
                  <a:lnTo>
                    <a:pt x="45123" y="20173"/>
                  </a:lnTo>
                  <a:lnTo>
                    <a:pt x="45891" y="20093"/>
                  </a:lnTo>
                  <a:lnTo>
                    <a:pt x="46347" y="20093"/>
                  </a:lnTo>
                  <a:lnTo>
                    <a:pt x="46168" y="20003"/>
                  </a:lnTo>
                  <a:lnTo>
                    <a:pt x="45731" y="19887"/>
                  </a:lnTo>
                  <a:lnTo>
                    <a:pt x="45266" y="19834"/>
                  </a:lnTo>
                  <a:lnTo>
                    <a:pt x="44802" y="19869"/>
                  </a:lnTo>
                  <a:lnTo>
                    <a:pt x="44605" y="19914"/>
                  </a:lnTo>
                  <a:lnTo>
                    <a:pt x="44543" y="19664"/>
                  </a:lnTo>
                  <a:lnTo>
                    <a:pt x="44498" y="19128"/>
                  </a:lnTo>
                  <a:lnTo>
                    <a:pt x="44525" y="18271"/>
                  </a:lnTo>
                  <a:lnTo>
                    <a:pt x="44579" y="17673"/>
                  </a:lnTo>
                  <a:lnTo>
                    <a:pt x="44498" y="17851"/>
                  </a:lnTo>
                  <a:lnTo>
                    <a:pt x="44355" y="18235"/>
                  </a:lnTo>
                  <a:lnTo>
                    <a:pt x="44221" y="18834"/>
                  </a:lnTo>
                  <a:lnTo>
                    <a:pt x="44150" y="19548"/>
                  </a:lnTo>
                  <a:lnTo>
                    <a:pt x="44159" y="20003"/>
                  </a:lnTo>
                  <a:lnTo>
                    <a:pt x="44168" y="20048"/>
                  </a:lnTo>
                  <a:lnTo>
                    <a:pt x="43453" y="20227"/>
                  </a:lnTo>
                  <a:lnTo>
                    <a:pt x="43043" y="20316"/>
                  </a:lnTo>
                  <a:lnTo>
                    <a:pt x="42846" y="20173"/>
                  </a:lnTo>
                  <a:lnTo>
                    <a:pt x="42489" y="19923"/>
                  </a:lnTo>
                  <a:lnTo>
                    <a:pt x="42150" y="19709"/>
                  </a:lnTo>
                  <a:lnTo>
                    <a:pt x="41801" y="19521"/>
                  </a:lnTo>
                  <a:lnTo>
                    <a:pt x="41453" y="19360"/>
                  </a:lnTo>
                  <a:lnTo>
                    <a:pt x="40730" y="19075"/>
                  </a:lnTo>
                  <a:lnTo>
                    <a:pt x="40364" y="18968"/>
                  </a:lnTo>
                  <a:lnTo>
                    <a:pt x="40551" y="18566"/>
                  </a:lnTo>
                  <a:lnTo>
                    <a:pt x="40837" y="17744"/>
                  </a:lnTo>
                  <a:lnTo>
                    <a:pt x="41015" y="16905"/>
                  </a:lnTo>
                  <a:lnTo>
                    <a:pt x="41105" y="16065"/>
                  </a:lnTo>
                  <a:lnTo>
                    <a:pt x="41105" y="15217"/>
                  </a:lnTo>
                  <a:lnTo>
                    <a:pt x="41033" y="14369"/>
                  </a:lnTo>
                  <a:lnTo>
                    <a:pt x="40899" y="13520"/>
                  </a:lnTo>
                  <a:lnTo>
                    <a:pt x="40712" y="12672"/>
                  </a:lnTo>
                  <a:lnTo>
                    <a:pt x="40596" y="12252"/>
                  </a:lnTo>
                  <a:lnTo>
                    <a:pt x="40676" y="12877"/>
                  </a:lnTo>
                  <a:lnTo>
                    <a:pt x="40748" y="14119"/>
                  </a:lnTo>
                  <a:lnTo>
                    <a:pt x="40730" y="14753"/>
                  </a:lnTo>
                  <a:lnTo>
                    <a:pt x="40703" y="15119"/>
                  </a:lnTo>
                  <a:lnTo>
                    <a:pt x="40605" y="15851"/>
                  </a:lnTo>
                  <a:lnTo>
                    <a:pt x="40524" y="16217"/>
                  </a:lnTo>
                  <a:lnTo>
                    <a:pt x="40435" y="16548"/>
                  </a:lnTo>
                  <a:lnTo>
                    <a:pt x="40337" y="16878"/>
                  </a:lnTo>
                  <a:lnTo>
                    <a:pt x="40292" y="17039"/>
                  </a:lnTo>
                  <a:lnTo>
                    <a:pt x="40221" y="17190"/>
                  </a:lnTo>
                  <a:lnTo>
                    <a:pt x="40167" y="17280"/>
                  </a:lnTo>
                  <a:lnTo>
                    <a:pt x="40140" y="17289"/>
                  </a:lnTo>
                  <a:lnTo>
                    <a:pt x="40006" y="17253"/>
                  </a:lnTo>
                  <a:lnTo>
                    <a:pt x="39846" y="17208"/>
                  </a:lnTo>
                  <a:lnTo>
                    <a:pt x="39515" y="17074"/>
                  </a:lnTo>
                  <a:lnTo>
                    <a:pt x="39033" y="16789"/>
                  </a:lnTo>
                  <a:lnTo>
                    <a:pt x="38756" y="16601"/>
                  </a:lnTo>
                  <a:lnTo>
                    <a:pt x="38444" y="16387"/>
                  </a:lnTo>
                  <a:lnTo>
                    <a:pt x="37890" y="15887"/>
                  </a:lnTo>
                  <a:lnTo>
                    <a:pt x="37631" y="15610"/>
                  </a:lnTo>
                  <a:lnTo>
                    <a:pt x="37435" y="15378"/>
                  </a:lnTo>
                  <a:lnTo>
                    <a:pt x="37095" y="14878"/>
                  </a:lnTo>
                  <a:lnTo>
                    <a:pt x="36809" y="14351"/>
                  </a:lnTo>
                  <a:lnTo>
                    <a:pt x="36577" y="13788"/>
                  </a:lnTo>
                  <a:lnTo>
                    <a:pt x="36470" y="13502"/>
                  </a:lnTo>
                  <a:lnTo>
                    <a:pt x="36470" y="13502"/>
                  </a:lnTo>
                  <a:lnTo>
                    <a:pt x="36559" y="13851"/>
                  </a:lnTo>
                  <a:lnTo>
                    <a:pt x="36801" y="14529"/>
                  </a:lnTo>
                  <a:lnTo>
                    <a:pt x="37113" y="15172"/>
                  </a:lnTo>
                  <a:lnTo>
                    <a:pt x="37497" y="15771"/>
                  </a:lnTo>
                  <a:lnTo>
                    <a:pt x="37935" y="16315"/>
                  </a:lnTo>
                  <a:lnTo>
                    <a:pt x="38444" y="16806"/>
                  </a:lnTo>
                  <a:lnTo>
                    <a:pt x="39006" y="17244"/>
                  </a:lnTo>
                  <a:lnTo>
                    <a:pt x="39622" y="17610"/>
                  </a:lnTo>
                  <a:lnTo>
                    <a:pt x="39953" y="17771"/>
                  </a:lnTo>
                  <a:lnTo>
                    <a:pt x="39730" y="18164"/>
                  </a:lnTo>
                  <a:lnTo>
                    <a:pt x="39185" y="18905"/>
                  </a:lnTo>
                  <a:lnTo>
                    <a:pt x="38515" y="19566"/>
                  </a:lnTo>
                  <a:lnTo>
                    <a:pt x="37953" y="19977"/>
                  </a:lnTo>
                  <a:lnTo>
                    <a:pt x="37551" y="20218"/>
                  </a:lnTo>
                  <a:lnTo>
                    <a:pt x="37345" y="20325"/>
                  </a:lnTo>
                  <a:lnTo>
                    <a:pt x="36908" y="19950"/>
                  </a:lnTo>
                  <a:lnTo>
                    <a:pt x="36042" y="19271"/>
                  </a:lnTo>
                  <a:lnTo>
                    <a:pt x="35184" y="18664"/>
                  </a:lnTo>
                  <a:lnTo>
                    <a:pt x="34354" y="18146"/>
                  </a:lnTo>
                  <a:lnTo>
                    <a:pt x="33148" y="17476"/>
                  </a:lnTo>
                  <a:lnTo>
                    <a:pt x="31684" y="16824"/>
                  </a:lnTo>
                  <a:lnTo>
                    <a:pt x="30416" y="16378"/>
                  </a:lnTo>
                  <a:lnTo>
                    <a:pt x="29398" y="16101"/>
                  </a:lnTo>
                  <a:lnTo>
                    <a:pt x="28380" y="15914"/>
                  </a:lnTo>
                  <a:lnTo>
                    <a:pt x="28237" y="15896"/>
                  </a:lnTo>
                  <a:lnTo>
                    <a:pt x="2823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19"/>
            <p:cNvSpPr/>
            <p:nvPr/>
          </p:nvSpPr>
          <p:spPr>
            <a:xfrm>
              <a:off x="7752640" y="2382692"/>
              <a:ext cx="1507" cy="1022"/>
            </a:xfrm>
            <a:custGeom>
              <a:avLst/>
              <a:gdLst/>
              <a:ahLst/>
              <a:cxnLst/>
              <a:rect l="l" t="t" r="r" b="b"/>
              <a:pathLst>
                <a:path w="28" h="19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7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3E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19"/>
            <p:cNvSpPr/>
            <p:nvPr/>
          </p:nvSpPr>
          <p:spPr>
            <a:xfrm>
              <a:off x="6047815" y="2486001"/>
              <a:ext cx="131236" cy="138447"/>
            </a:xfrm>
            <a:custGeom>
              <a:avLst/>
              <a:gdLst/>
              <a:ahLst/>
              <a:cxnLst/>
              <a:rect l="l" t="t" r="r" b="b"/>
              <a:pathLst>
                <a:path w="2439" h="2573" extrusionOk="0">
                  <a:moveTo>
                    <a:pt x="2028" y="0"/>
                  </a:moveTo>
                  <a:lnTo>
                    <a:pt x="1510" y="89"/>
                  </a:lnTo>
                  <a:lnTo>
                    <a:pt x="1153" y="215"/>
                  </a:lnTo>
                  <a:lnTo>
                    <a:pt x="974" y="295"/>
                  </a:lnTo>
                  <a:lnTo>
                    <a:pt x="662" y="473"/>
                  </a:lnTo>
                  <a:lnTo>
                    <a:pt x="412" y="688"/>
                  </a:lnTo>
                  <a:lnTo>
                    <a:pt x="233" y="920"/>
                  </a:lnTo>
                  <a:lnTo>
                    <a:pt x="99" y="1161"/>
                  </a:lnTo>
                  <a:lnTo>
                    <a:pt x="28" y="1411"/>
                  </a:lnTo>
                  <a:lnTo>
                    <a:pt x="1" y="1661"/>
                  </a:lnTo>
                  <a:lnTo>
                    <a:pt x="19" y="1893"/>
                  </a:lnTo>
                  <a:lnTo>
                    <a:pt x="72" y="2099"/>
                  </a:lnTo>
                  <a:lnTo>
                    <a:pt x="162" y="2286"/>
                  </a:lnTo>
                  <a:lnTo>
                    <a:pt x="287" y="2429"/>
                  </a:lnTo>
                  <a:lnTo>
                    <a:pt x="438" y="2527"/>
                  </a:lnTo>
                  <a:lnTo>
                    <a:pt x="617" y="2572"/>
                  </a:lnTo>
                  <a:lnTo>
                    <a:pt x="814" y="2554"/>
                  </a:lnTo>
                  <a:lnTo>
                    <a:pt x="1028" y="2456"/>
                  </a:lnTo>
                  <a:lnTo>
                    <a:pt x="1251" y="2286"/>
                  </a:lnTo>
                  <a:lnTo>
                    <a:pt x="1358" y="2170"/>
                  </a:lnTo>
                  <a:lnTo>
                    <a:pt x="1573" y="1929"/>
                  </a:lnTo>
                  <a:lnTo>
                    <a:pt x="1930" y="1456"/>
                  </a:lnTo>
                  <a:lnTo>
                    <a:pt x="2216" y="1000"/>
                  </a:lnTo>
                  <a:lnTo>
                    <a:pt x="2394" y="599"/>
                  </a:lnTo>
                  <a:lnTo>
                    <a:pt x="2439" y="357"/>
                  </a:lnTo>
                  <a:lnTo>
                    <a:pt x="2430" y="223"/>
                  </a:lnTo>
                  <a:lnTo>
                    <a:pt x="2367" y="116"/>
                  </a:lnTo>
                  <a:lnTo>
                    <a:pt x="2269" y="45"/>
                  </a:lnTo>
                  <a:lnTo>
                    <a:pt x="202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19"/>
            <p:cNvSpPr/>
            <p:nvPr/>
          </p:nvSpPr>
          <p:spPr>
            <a:xfrm>
              <a:off x="5267988" y="2971284"/>
              <a:ext cx="132205" cy="130752"/>
            </a:xfrm>
            <a:custGeom>
              <a:avLst/>
              <a:gdLst/>
              <a:ahLst/>
              <a:cxnLst/>
              <a:rect l="l" t="t" r="r" b="b"/>
              <a:pathLst>
                <a:path w="2457" h="2430" extrusionOk="0">
                  <a:moveTo>
                    <a:pt x="1787" y="0"/>
                  </a:moveTo>
                  <a:lnTo>
                    <a:pt x="1599" y="9"/>
                  </a:lnTo>
                  <a:lnTo>
                    <a:pt x="1340" y="90"/>
                  </a:lnTo>
                  <a:lnTo>
                    <a:pt x="1188" y="224"/>
                  </a:lnTo>
                  <a:lnTo>
                    <a:pt x="1099" y="375"/>
                  </a:lnTo>
                  <a:lnTo>
                    <a:pt x="1045" y="608"/>
                  </a:lnTo>
                  <a:lnTo>
                    <a:pt x="956" y="751"/>
                  </a:lnTo>
                  <a:lnTo>
                    <a:pt x="840" y="768"/>
                  </a:lnTo>
                  <a:lnTo>
                    <a:pt x="742" y="742"/>
                  </a:lnTo>
                  <a:lnTo>
                    <a:pt x="635" y="715"/>
                  </a:lnTo>
                  <a:lnTo>
                    <a:pt x="420" y="786"/>
                  </a:lnTo>
                  <a:lnTo>
                    <a:pt x="224" y="974"/>
                  </a:lnTo>
                  <a:lnTo>
                    <a:pt x="72" y="1242"/>
                  </a:lnTo>
                  <a:lnTo>
                    <a:pt x="1" y="1545"/>
                  </a:lnTo>
                  <a:lnTo>
                    <a:pt x="27" y="1849"/>
                  </a:lnTo>
                  <a:lnTo>
                    <a:pt x="188" y="2126"/>
                  </a:lnTo>
                  <a:lnTo>
                    <a:pt x="510" y="2331"/>
                  </a:lnTo>
                  <a:lnTo>
                    <a:pt x="742" y="2394"/>
                  </a:lnTo>
                  <a:lnTo>
                    <a:pt x="929" y="2429"/>
                  </a:lnTo>
                  <a:lnTo>
                    <a:pt x="1260" y="2429"/>
                  </a:lnTo>
                  <a:lnTo>
                    <a:pt x="1554" y="2376"/>
                  </a:lnTo>
                  <a:lnTo>
                    <a:pt x="1795" y="2260"/>
                  </a:lnTo>
                  <a:lnTo>
                    <a:pt x="2001" y="2108"/>
                  </a:lnTo>
                  <a:lnTo>
                    <a:pt x="2171" y="1911"/>
                  </a:lnTo>
                  <a:lnTo>
                    <a:pt x="2349" y="1581"/>
                  </a:lnTo>
                  <a:lnTo>
                    <a:pt x="2456" y="1090"/>
                  </a:lnTo>
                  <a:lnTo>
                    <a:pt x="2421" y="617"/>
                  </a:lnTo>
                  <a:lnTo>
                    <a:pt x="2304" y="322"/>
                  </a:lnTo>
                  <a:lnTo>
                    <a:pt x="2188" y="170"/>
                  </a:lnTo>
                  <a:lnTo>
                    <a:pt x="2046" y="63"/>
                  </a:lnTo>
                  <a:lnTo>
                    <a:pt x="187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19"/>
            <p:cNvSpPr/>
            <p:nvPr/>
          </p:nvSpPr>
          <p:spPr>
            <a:xfrm>
              <a:off x="7421081" y="2819926"/>
              <a:ext cx="75492" cy="74039"/>
            </a:xfrm>
            <a:custGeom>
              <a:avLst/>
              <a:gdLst/>
              <a:ahLst/>
              <a:cxnLst/>
              <a:rect l="l" t="t" r="r" b="b"/>
              <a:pathLst>
                <a:path w="1403" h="1376" extrusionOk="0">
                  <a:moveTo>
                    <a:pt x="1153" y="1"/>
                  </a:moveTo>
                  <a:lnTo>
                    <a:pt x="894" y="54"/>
                  </a:lnTo>
                  <a:lnTo>
                    <a:pt x="715" y="143"/>
                  </a:lnTo>
                  <a:lnTo>
                    <a:pt x="545" y="242"/>
                  </a:lnTo>
                  <a:lnTo>
                    <a:pt x="269" y="474"/>
                  </a:lnTo>
                  <a:lnTo>
                    <a:pt x="90" y="733"/>
                  </a:lnTo>
                  <a:lnTo>
                    <a:pt x="1" y="983"/>
                  </a:lnTo>
                  <a:lnTo>
                    <a:pt x="1" y="1188"/>
                  </a:lnTo>
                  <a:lnTo>
                    <a:pt x="90" y="1331"/>
                  </a:lnTo>
                  <a:lnTo>
                    <a:pt x="278" y="1376"/>
                  </a:lnTo>
                  <a:lnTo>
                    <a:pt x="545" y="1295"/>
                  </a:lnTo>
                  <a:lnTo>
                    <a:pt x="715" y="1197"/>
                  </a:lnTo>
                  <a:lnTo>
                    <a:pt x="867" y="1090"/>
                  </a:lnTo>
                  <a:lnTo>
                    <a:pt x="1117" y="858"/>
                  </a:lnTo>
                  <a:lnTo>
                    <a:pt x="1296" y="608"/>
                  </a:lnTo>
                  <a:lnTo>
                    <a:pt x="1385" y="376"/>
                  </a:lnTo>
                  <a:lnTo>
                    <a:pt x="1403" y="179"/>
                  </a:lnTo>
                  <a:lnTo>
                    <a:pt x="1322" y="45"/>
                  </a:lnTo>
                  <a:lnTo>
                    <a:pt x="115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19"/>
            <p:cNvSpPr/>
            <p:nvPr/>
          </p:nvSpPr>
          <p:spPr>
            <a:xfrm>
              <a:off x="7810322" y="3036121"/>
              <a:ext cx="187412" cy="150930"/>
            </a:xfrm>
            <a:custGeom>
              <a:avLst/>
              <a:gdLst/>
              <a:ahLst/>
              <a:cxnLst/>
              <a:rect l="l" t="t" r="r" b="b"/>
              <a:pathLst>
                <a:path w="3483" h="2805" extrusionOk="0">
                  <a:moveTo>
                    <a:pt x="3358" y="1"/>
                  </a:moveTo>
                  <a:lnTo>
                    <a:pt x="3286" y="10"/>
                  </a:lnTo>
                  <a:lnTo>
                    <a:pt x="2688" y="180"/>
                  </a:lnTo>
                  <a:lnTo>
                    <a:pt x="2018" y="322"/>
                  </a:lnTo>
                  <a:lnTo>
                    <a:pt x="1732" y="331"/>
                  </a:lnTo>
                  <a:lnTo>
                    <a:pt x="1429" y="278"/>
                  </a:lnTo>
                  <a:lnTo>
                    <a:pt x="1098" y="171"/>
                  </a:lnTo>
                  <a:lnTo>
                    <a:pt x="920" y="81"/>
                  </a:lnTo>
                  <a:lnTo>
                    <a:pt x="830" y="37"/>
                  </a:lnTo>
                  <a:lnTo>
                    <a:pt x="670" y="10"/>
                  </a:lnTo>
                  <a:lnTo>
                    <a:pt x="527" y="46"/>
                  </a:lnTo>
                  <a:lnTo>
                    <a:pt x="402" y="135"/>
                  </a:lnTo>
                  <a:lnTo>
                    <a:pt x="241" y="340"/>
                  </a:lnTo>
                  <a:lnTo>
                    <a:pt x="98" y="724"/>
                  </a:lnTo>
                  <a:lnTo>
                    <a:pt x="18" y="1189"/>
                  </a:lnTo>
                  <a:lnTo>
                    <a:pt x="0" y="1653"/>
                  </a:lnTo>
                  <a:lnTo>
                    <a:pt x="45" y="2073"/>
                  </a:lnTo>
                  <a:lnTo>
                    <a:pt x="143" y="2367"/>
                  </a:lnTo>
                  <a:lnTo>
                    <a:pt x="214" y="2448"/>
                  </a:lnTo>
                  <a:lnTo>
                    <a:pt x="393" y="2582"/>
                  </a:lnTo>
                  <a:lnTo>
                    <a:pt x="759" y="2751"/>
                  </a:lnTo>
                  <a:lnTo>
                    <a:pt x="1116" y="2805"/>
                  </a:lnTo>
                  <a:lnTo>
                    <a:pt x="1465" y="2769"/>
                  </a:lnTo>
                  <a:lnTo>
                    <a:pt x="1795" y="2635"/>
                  </a:lnTo>
                  <a:lnTo>
                    <a:pt x="2107" y="2439"/>
                  </a:lnTo>
                  <a:lnTo>
                    <a:pt x="2402" y="2189"/>
                  </a:lnTo>
                  <a:lnTo>
                    <a:pt x="2670" y="1903"/>
                  </a:lnTo>
                  <a:lnTo>
                    <a:pt x="3018" y="1430"/>
                  </a:lnTo>
                  <a:lnTo>
                    <a:pt x="3340" y="805"/>
                  </a:lnTo>
                  <a:lnTo>
                    <a:pt x="3465" y="403"/>
                  </a:lnTo>
                  <a:lnTo>
                    <a:pt x="3483" y="197"/>
                  </a:lnTo>
                  <a:lnTo>
                    <a:pt x="3447" y="63"/>
                  </a:lnTo>
                  <a:lnTo>
                    <a:pt x="335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19"/>
            <p:cNvSpPr/>
            <p:nvPr/>
          </p:nvSpPr>
          <p:spPr>
            <a:xfrm>
              <a:off x="7870370" y="2938623"/>
              <a:ext cx="63923" cy="55798"/>
            </a:xfrm>
            <a:custGeom>
              <a:avLst/>
              <a:gdLst/>
              <a:ahLst/>
              <a:cxnLst/>
              <a:rect l="l" t="t" r="r" b="b"/>
              <a:pathLst>
                <a:path w="1188" h="1037" extrusionOk="0">
                  <a:moveTo>
                    <a:pt x="929" y="0"/>
                  </a:moveTo>
                  <a:lnTo>
                    <a:pt x="733" y="36"/>
                  </a:lnTo>
                  <a:lnTo>
                    <a:pt x="625" y="90"/>
                  </a:lnTo>
                  <a:lnTo>
                    <a:pt x="420" y="232"/>
                  </a:lnTo>
                  <a:lnTo>
                    <a:pt x="107" y="599"/>
                  </a:lnTo>
                  <a:lnTo>
                    <a:pt x="0" y="840"/>
                  </a:lnTo>
                  <a:lnTo>
                    <a:pt x="0" y="965"/>
                  </a:lnTo>
                  <a:lnTo>
                    <a:pt x="72" y="1036"/>
                  </a:lnTo>
                  <a:lnTo>
                    <a:pt x="224" y="1036"/>
                  </a:lnTo>
                  <a:lnTo>
                    <a:pt x="340" y="1000"/>
                  </a:lnTo>
                  <a:lnTo>
                    <a:pt x="572" y="902"/>
                  </a:lnTo>
                  <a:lnTo>
                    <a:pt x="902" y="706"/>
                  </a:lnTo>
                  <a:lnTo>
                    <a:pt x="1099" y="500"/>
                  </a:lnTo>
                  <a:lnTo>
                    <a:pt x="1188" y="313"/>
                  </a:lnTo>
                  <a:lnTo>
                    <a:pt x="1170" y="161"/>
                  </a:lnTo>
                  <a:lnTo>
                    <a:pt x="1081" y="45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19"/>
            <p:cNvSpPr/>
            <p:nvPr/>
          </p:nvSpPr>
          <p:spPr>
            <a:xfrm>
              <a:off x="5734549" y="2838650"/>
              <a:ext cx="97607" cy="100512"/>
            </a:xfrm>
            <a:custGeom>
              <a:avLst/>
              <a:gdLst/>
              <a:ahLst/>
              <a:cxnLst/>
              <a:rect l="l" t="t" r="r" b="b"/>
              <a:pathLst>
                <a:path w="1814" h="1868" extrusionOk="0">
                  <a:moveTo>
                    <a:pt x="536" y="1"/>
                  </a:moveTo>
                  <a:lnTo>
                    <a:pt x="411" y="28"/>
                  </a:lnTo>
                  <a:lnTo>
                    <a:pt x="251" y="153"/>
                  </a:lnTo>
                  <a:lnTo>
                    <a:pt x="90" y="420"/>
                  </a:lnTo>
                  <a:lnTo>
                    <a:pt x="1" y="760"/>
                  </a:lnTo>
                  <a:lnTo>
                    <a:pt x="18" y="1117"/>
                  </a:lnTo>
                  <a:lnTo>
                    <a:pt x="152" y="1456"/>
                  </a:lnTo>
                  <a:lnTo>
                    <a:pt x="331" y="1662"/>
                  </a:lnTo>
                  <a:lnTo>
                    <a:pt x="501" y="1769"/>
                  </a:lnTo>
                  <a:lnTo>
                    <a:pt x="706" y="1840"/>
                  </a:lnTo>
                  <a:lnTo>
                    <a:pt x="947" y="1867"/>
                  </a:lnTo>
                  <a:lnTo>
                    <a:pt x="1081" y="1858"/>
                  </a:lnTo>
                  <a:lnTo>
                    <a:pt x="1224" y="1849"/>
                  </a:lnTo>
                  <a:lnTo>
                    <a:pt x="1447" y="1796"/>
                  </a:lnTo>
                  <a:lnTo>
                    <a:pt x="1617" y="1715"/>
                  </a:lnTo>
                  <a:lnTo>
                    <a:pt x="1724" y="1608"/>
                  </a:lnTo>
                  <a:lnTo>
                    <a:pt x="1787" y="1474"/>
                  </a:lnTo>
                  <a:lnTo>
                    <a:pt x="1813" y="1331"/>
                  </a:lnTo>
                  <a:lnTo>
                    <a:pt x="1769" y="1090"/>
                  </a:lnTo>
                  <a:lnTo>
                    <a:pt x="1608" y="760"/>
                  </a:lnTo>
                  <a:lnTo>
                    <a:pt x="1349" y="438"/>
                  </a:lnTo>
                  <a:lnTo>
                    <a:pt x="1054" y="188"/>
                  </a:lnTo>
                  <a:lnTo>
                    <a:pt x="751" y="28"/>
                  </a:lnTo>
                  <a:lnTo>
                    <a:pt x="60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19"/>
            <p:cNvSpPr/>
            <p:nvPr/>
          </p:nvSpPr>
          <p:spPr>
            <a:xfrm>
              <a:off x="5528898" y="4080242"/>
              <a:ext cx="2194485" cy="650156"/>
            </a:xfrm>
            <a:custGeom>
              <a:avLst/>
              <a:gdLst/>
              <a:ahLst/>
              <a:cxnLst/>
              <a:rect l="l" t="t" r="r" b="b"/>
              <a:pathLst>
                <a:path w="40784" h="12083" extrusionOk="0">
                  <a:moveTo>
                    <a:pt x="20397" y="1"/>
                  </a:moveTo>
                  <a:lnTo>
                    <a:pt x="18539" y="10"/>
                  </a:lnTo>
                  <a:lnTo>
                    <a:pt x="14985" y="117"/>
                  </a:lnTo>
                  <a:lnTo>
                    <a:pt x="13315" y="206"/>
                  </a:lnTo>
                  <a:lnTo>
                    <a:pt x="13297" y="260"/>
                  </a:lnTo>
                  <a:lnTo>
                    <a:pt x="13315" y="429"/>
                  </a:lnTo>
                  <a:lnTo>
                    <a:pt x="13351" y="635"/>
                  </a:lnTo>
                  <a:lnTo>
                    <a:pt x="13378" y="876"/>
                  </a:lnTo>
                  <a:lnTo>
                    <a:pt x="13333" y="1126"/>
                  </a:lnTo>
                  <a:lnTo>
                    <a:pt x="13181" y="1367"/>
                  </a:lnTo>
                  <a:lnTo>
                    <a:pt x="12869" y="1581"/>
                  </a:lnTo>
                  <a:lnTo>
                    <a:pt x="12351" y="1751"/>
                  </a:lnTo>
                  <a:lnTo>
                    <a:pt x="11993" y="1805"/>
                  </a:lnTo>
                  <a:lnTo>
                    <a:pt x="11699" y="1814"/>
                  </a:lnTo>
                  <a:lnTo>
                    <a:pt x="11270" y="1724"/>
                  </a:lnTo>
                  <a:lnTo>
                    <a:pt x="10975" y="1528"/>
                  </a:lnTo>
                  <a:lnTo>
                    <a:pt x="10797" y="1278"/>
                  </a:lnTo>
                  <a:lnTo>
                    <a:pt x="10636" y="867"/>
                  </a:lnTo>
                  <a:lnTo>
                    <a:pt x="10529" y="545"/>
                  </a:lnTo>
                  <a:lnTo>
                    <a:pt x="10404" y="438"/>
                  </a:lnTo>
                  <a:lnTo>
                    <a:pt x="10315" y="429"/>
                  </a:lnTo>
                  <a:lnTo>
                    <a:pt x="9172" y="545"/>
                  </a:lnTo>
                  <a:lnTo>
                    <a:pt x="7064" y="804"/>
                  </a:lnTo>
                  <a:lnTo>
                    <a:pt x="5180" y="1108"/>
                  </a:lnTo>
                  <a:lnTo>
                    <a:pt x="3555" y="1447"/>
                  </a:lnTo>
                  <a:lnTo>
                    <a:pt x="2197" y="1814"/>
                  </a:lnTo>
                  <a:lnTo>
                    <a:pt x="1144" y="2215"/>
                  </a:lnTo>
                  <a:lnTo>
                    <a:pt x="572" y="2537"/>
                  </a:lnTo>
                  <a:lnTo>
                    <a:pt x="295" y="2751"/>
                  </a:lnTo>
                  <a:lnTo>
                    <a:pt x="108" y="2974"/>
                  </a:lnTo>
                  <a:lnTo>
                    <a:pt x="9" y="3198"/>
                  </a:lnTo>
                  <a:lnTo>
                    <a:pt x="1" y="3314"/>
                  </a:lnTo>
                  <a:lnTo>
                    <a:pt x="1" y="8770"/>
                  </a:lnTo>
                  <a:lnTo>
                    <a:pt x="9" y="8850"/>
                  </a:lnTo>
                  <a:lnTo>
                    <a:pt x="63" y="9020"/>
                  </a:lnTo>
                  <a:lnTo>
                    <a:pt x="233" y="9270"/>
                  </a:lnTo>
                  <a:lnTo>
                    <a:pt x="635" y="9600"/>
                  </a:lnTo>
                  <a:lnTo>
                    <a:pt x="1233" y="9904"/>
                  </a:lnTo>
                  <a:lnTo>
                    <a:pt x="2010" y="10208"/>
                  </a:lnTo>
                  <a:lnTo>
                    <a:pt x="2947" y="10484"/>
                  </a:lnTo>
                  <a:lnTo>
                    <a:pt x="4046" y="10752"/>
                  </a:lnTo>
                  <a:lnTo>
                    <a:pt x="5296" y="10993"/>
                  </a:lnTo>
                  <a:lnTo>
                    <a:pt x="7403" y="11333"/>
                  </a:lnTo>
                  <a:lnTo>
                    <a:pt x="10663" y="11690"/>
                  </a:lnTo>
                  <a:lnTo>
                    <a:pt x="14315" y="11940"/>
                  </a:lnTo>
                  <a:lnTo>
                    <a:pt x="18298" y="12074"/>
                  </a:lnTo>
                  <a:lnTo>
                    <a:pt x="20397" y="12083"/>
                  </a:lnTo>
                  <a:lnTo>
                    <a:pt x="22486" y="12074"/>
                  </a:lnTo>
                  <a:lnTo>
                    <a:pt x="26469" y="11940"/>
                  </a:lnTo>
                  <a:lnTo>
                    <a:pt x="30130" y="11690"/>
                  </a:lnTo>
                  <a:lnTo>
                    <a:pt x="33381" y="11333"/>
                  </a:lnTo>
                  <a:lnTo>
                    <a:pt x="35497" y="10993"/>
                  </a:lnTo>
                  <a:lnTo>
                    <a:pt x="36738" y="10752"/>
                  </a:lnTo>
                  <a:lnTo>
                    <a:pt x="37837" y="10484"/>
                  </a:lnTo>
                  <a:lnTo>
                    <a:pt x="38783" y="10208"/>
                  </a:lnTo>
                  <a:lnTo>
                    <a:pt x="39551" y="9904"/>
                  </a:lnTo>
                  <a:lnTo>
                    <a:pt x="40150" y="9600"/>
                  </a:lnTo>
                  <a:lnTo>
                    <a:pt x="40560" y="9270"/>
                  </a:lnTo>
                  <a:lnTo>
                    <a:pt x="40730" y="9020"/>
                  </a:lnTo>
                  <a:lnTo>
                    <a:pt x="40784" y="8850"/>
                  </a:lnTo>
                  <a:lnTo>
                    <a:pt x="40784" y="8770"/>
                  </a:lnTo>
                  <a:lnTo>
                    <a:pt x="40784" y="3314"/>
                  </a:lnTo>
                  <a:lnTo>
                    <a:pt x="40784" y="3233"/>
                  </a:lnTo>
                  <a:lnTo>
                    <a:pt x="40730" y="3064"/>
                  </a:lnTo>
                  <a:lnTo>
                    <a:pt x="40560" y="2814"/>
                  </a:lnTo>
                  <a:lnTo>
                    <a:pt x="40150" y="2483"/>
                  </a:lnTo>
                  <a:lnTo>
                    <a:pt x="39551" y="2180"/>
                  </a:lnTo>
                  <a:lnTo>
                    <a:pt x="38783" y="1876"/>
                  </a:lnTo>
                  <a:lnTo>
                    <a:pt x="37837" y="1599"/>
                  </a:lnTo>
                  <a:lnTo>
                    <a:pt x="36738" y="1331"/>
                  </a:lnTo>
                  <a:lnTo>
                    <a:pt x="35497" y="1090"/>
                  </a:lnTo>
                  <a:lnTo>
                    <a:pt x="33381" y="751"/>
                  </a:lnTo>
                  <a:lnTo>
                    <a:pt x="30130" y="394"/>
                  </a:lnTo>
                  <a:lnTo>
                    <a:pt x="26469" y="144"/>
                  </a:lnTo>
                  <a:lnTo>
                    <a:pt x="22486" y="10"/>
                  </a:lnTo>
                  <a:lnTo>
                    <a:pt x="20397" y="1"/>
                  </a:lnTo>
                  <a:close/>
                </a:path>
              </a:pathLst>
            </a:custGeom>
            <a:solidFill>
              <a:srgbClr val="C1D5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19"/>
            <p:cNvSpPr/>
            <p:nvPr/>
          </p:nvSpPr>
          <p:spPr>
            <a:xfrm>
              <a:off x="5528898" y="4154226"/>
              <a:ext cx="1081154" cy="283081"/>
            </a:xfrm>
            <a:custGeom>
              <a:avLst/>
              <a:gdLst/>
              <a:ahLst/>
              <a:cxnLst/>
              <a:rect l="l" t="t" r="r" b="b"/>
              <a:pathLst>
                <a:path w="20093" h="5261" extrusionOk="0">
                  <a:moveTo>
                    <a:pt x="3849" y="1"/>
                  </a:moveTo>
                  <a:lnTo>
                    <a:pt x="2974" y="215"/>
                  </a:lnTo>
                  <a:lnTo>
                    <a:pt x="1885" y="546"/>
                  </a:lnTo>
                  <a:lnTo>
                    <a:pt x="1278" y="787"/>
                  </a:lnTo>
                  <a:lnTo>
                    <a:pt x="786" y="1028"/>
                  </a:lnTo>
                  <a:lnTo>
                    <a:pt x="402" y="1278"/>
                  </a:lnTo>
                  <a:lnTo>
                    <a:pt x="143" y="1537"/>
                  </a:lnTo>
                  <a:lnTo>
                    <a:pt x="18" y="1805"/>
                  </a:lnTo>
                  <a:lnTo>
                    <a:pt x="1" y="1939"/>
                  </a:lnTo>
                  <a:lnTo>
                    <a:pt x="9" y="2028"/>
                  </a:lnTo>
                  <a:lnTo>
                    <a:pt x="63" y="2198"/>
                  </a:lnTo>
                  <a:lnTo>
                    <a:pt x="224" y="2439"/>
                  </a:lnTo>
                  <a:lnTo>
                    <a:pt x="626" y="2760"/>
                  </a:lnTo>
                  <a:lnTo>
                    <a:pt x="1215" y="3073"/>
                  </a:lnTo>
                  <a:lnTo>
                    <a:pt x="1974" y="3368"/>
                  </a:lnTo>
                  <a:lnTo>
                    <a:pt x="2903" y="3644"/>
                  </a:lnTo>
                  <a:lnTo>
                    <a:pt x="3983" y="3912"/>
                  </a:lnTo>
                  <a:lnTo>
                    <a:pt x="5207" y="4153"/>
                  </a:lnTo>
                  <a:lnTo>
                    <a:pt x="7278" y="4484"/>
                  </a:lnTo>
                  <a:lnTo>
                    <a:pt x="10484" y="4850"/>
                  </a:lnTo>
                  <a:lnTo>
                    <a:pt x="14092" y="5100"/>
                  </a:lnTo>
                  <a:lnTo>
                    <a:pt x="18021" y="5243"/>
                  </a:lnTo>
                  <a:lnTo>
                    <a:pt x="20093" y="5261"/>
                  </a:lnTo>
                  <a:lnTo>
                    <a:pt x="20093" y="4993"/>
                  </a:lnTo>
                  <a:lnTo>
                    <a:pt x="19986" y="4475"/>
                  </a:lnTo>
                  <a:lnTo>
                    <a:pt x="19709" y="3993"/>
                  </a:lnTo>
                  <a:lnTo>
                    <a:pt x="19254" y="3546"/>
                  </a:lnTo>
                  <a:lnTo>
                    <a:pt x="18950" y="3341"/>
                  </a:lnTo>
                  <a:lnTo>
                    <a:pt x="18664" y="3189"/>
                  </a:lnTo>
                  <a:lnTo>
                    <a:pt x="18075" y="2975"/>
                  </a:lnTo>
                  <a:lnTo>
                    <a:pt x="17450" y="2841"/>
                  </a:lnTo>
                  <a:lnTo>
                    <a:pt x="16798" y="2769"/>
                  </a:lnTo>
                  <a:lnTo>
                    <a:pt x="15780" y="2769"/>
                  </a:lnTo>
                  <a:lnTo>
                    <a:pt x="14360" y="2876"/>
                  </a:lnTo>
                  <a:lnTo>
                    <a:pt x="12931" y="3010"/>
                  </a:lnTo>
                  <a:lnTo>
                    <a:pt x="11877" y="3064"/>
                  </a:lnTo>
                  <a:lnTo>
                    <a:pt x="11199" y="3046"/>
                  </a:lnTo>
                  <a:lnTo>
                    <a:pt x="10538" y="2975"/>
                  </a:lnTo>
                  <a:lnTo>
                    <a:pt x="9913" y="2832"/>
                  </a:lnTo>
                  <a:lnTo>
                    <a:pt x="9314" y="2608"/>
                  </a:lnTo>
                  <a:lnTo>
                    <a:pt x="8761" y="2287"/>
                  </a:lnTo>
                  <a:lnTo>
                    <a:pt x="8502" y="2082"/>
                  </a:lnTo>
                  <a:lnTo>
                    <a:pt x="8234" y="1867"/>
                  </a:lnTo>
                  <a:lnTo>
                    <a:pt x="7689" y="1483"/>
                  </a:lnTo>
                  <a:lnTo>
                    <a:pt x="7136" y="1135"/>
                  </a:lnTo>
                  <a:lnTo>
                    <a:pt x="6564" y="840"/>
                  </a:lnTo>
                  <a:lnTo>
                    <a:pt x="5680" y="465"/>
                  </a:lnTo>
                  <a:lnTo>
                    <a:pt x="4466" y="117"/>
                  </a:lnTo>
                  <a:lnTo>
                    <a:pt x="384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19"/>
            <p:cNvSpPr/>
            <p:nvPr/>
          </p:nvSpPr>
          <p:spPr>
            <a:xfrm>
              <a:off x="5736002" y="4080242"/>
              <a:ext cx="1987380" cy="357067"/>
            </a:xfrm>
            <a:custGeom>
              <a:avLst/>
              <a:gdLst/>
              <a:ahLst/>
              <a:cxnLst/>
              <a:rect l="l" t="t" r="r" b="b"/>
              <a:pathLst>
                <a:path w="36935" h="6636" extrusionOk="0">
                  <a:moveTo>
                    <a:pt x="16548" y="1"/>
                  </a:moveTo>
                  <a:lnTo>
                    <a:pt x="14663" y="10"/>
                  </a:lnTo>
                  <a:lnTo>
                    <a:pt x="11073" y="117"/>
                  </a:lnTo>
                  <a:lnTo>
                    <a:pt x="9377" y="215"/>
                  </a:lnTo>
                  <a:lnTo>
                    <a:pt x="9368" y="358"/>
                  </a:lnTo>
                  <a:lnTo>
                    <a:pt x="9305" y="635"/>
                  </a:lnTo>
                  <a:lnTo>
                    <a:pt x="9189" y="894"/>
                  </a:lnTo>
                  <a:lnTo>
                    <a:pt x="9037" y="1126"/>
                  </a:lnTo>
                  <a:lnTo>
                    <a:pt x="8841" y="1331"/>
                  </a:lnTo>
                  <a:lnTo>
                    <a:pt x="8618" y="1501"/>
                  </a:lnTo>
                  <a:lnTo>
                    <a:pt x="8377" y="1617"/>
                  </a:lnTo>
                  <a:lnTo>
                    <a:pt x="8100" y="1697"/>
                  </a:lnTo>
                  <a:lnTo>
                    <a:pt x="7966" y="1715"/>
                  </a:lnTo>
                  <a:lnTo>
                    <a:pt x="7823" y="1724"/>
                  </a:lnTo>
                  <a:lnTo>
                    <a:pt x="7546" y="1688"/>
                  </a:lnTo>
                  <a:lnTo>
                    <a:pt x="7296" y="1599"/>
                  </a:lnTo>
                  <a:lnTo>
                    <a:pt x="7073" y="1465"/>
                  </a:lnTo>
                  <a:lnTo>
                    <a:pt x="6885" y="1296"/>
                  </a:lnTo>
                  <a:lnTo>
                    <a:pt x="6734" y="1081"/>
                  </a:lnTo>
                  <a:lnTo>
                    <a:pt x="6617" y="840"/>
                  </a:lnTo>
                  <a:lnTo>
                    <a:pt x="6555" y="572"/>
                  </a:lnTo>
                  <a:lnTo>
                    <a:pt x="6546" y="429"/>
                  </a:lnTo>
                  <a:lnTo>
                    <a:pt x="5590" y="519"/>
                  </a:lnTo>
                  <a:lnTo>
                    <a:pt x="3787" y="724"/>
                  </a:lnTo>
                  <a:lnTo>
                    <a:pt x="2144" y="965"/>
                  </a:lnTo>
                  <a:lnTo>
                    <a:pt x="670" y="1233"/>
                  </a:lnTo>
                  <a:lnTo>
                    <a:pt x="0" y="1376"/>
                  </a:lnTo>
                  <a:lnTo>
                    <a:pt x="617" y="1492"/>
                  </a:lnTo>
                  <a:lnTo>
                    <a:pt x="1831" y="1840"/>
                  </a:lnTo>
                  <a:lnTo>
                    <a:pt x="2715" y="2215"/>
                  </a:lnTo>
                  <a:lnTo>
                    <a:pt x="3287" y="2510"/>
                  </a:lnTo>
                  <a:lnTo>
                    <a:pt x="3840" y="2858"/>
                  </a:lnTo>
                  <a:lnTo>
                    <a:pt x="4385" y="3242"/>
                  </a:lnTo>
                  <a:lnTo>
                    <a:pt x="4653" y="3457"/>
                  </a:lnTo>
                  <a:lnTo>
                    <a:pt x="4912" y="3662"/>
                  </a:lnTo>
                  <a:lnTo>
                    <a:pt x="5465" y="3983"/>
                  </a:lnTo>
                  <a:lnTo>
                    <a:pt x="6064" y="4207"/>
                  </a:lnTo>
                  <a:lnTo>
                    <a:pt x="6689" y="4350"/>
                  </a:lnTo>
                  <a:lnTo>
                    <a:pt x="7350" y="4421"/>
                  </a:lnTo>
                  <a:lnTo>
                    <a:pt x="8028" y="4439"/>
                  </a:lnTo>
                  <a:lnTo>
                    <a:pt x="9082" y="4385"/>
                  </a:lnTo>
                  <a:lnTo>
                    <a:pt x="10511" y="4251"/>
                  </a:lnTo>
                  <a:lnTo>
                    <a:pt x="11931" y="4144"/>
                  </a:lnTo>
                  <a:lnTo>
                    <a:pt x="12949" y="4144"/>
                  </a:lnTo>
                  <a:lnTo>
                    <a:pt x="13601" y="4216"/>
                  </a:lnTo>
                  <a:lnTo>
                    <a:pt x="14226" y="4350"/>
                  </a:lnTo>
                  <a:lnTo>
                    <a:pt x="14815" y="4564"/>
                  </a:lnTo>
                  <a:lnTo>
                    <a:pt x="15101" y="4716"/>
                  </a:lnTo>
                  <a:lnTo>
                    <a:pt x="15405" y="4921"/>
                  </a:lnTo>
                  <a:lnTo>
                    <a:pt x="15860" y="5368"/>
                  </a:lnTo>
                  <a:lnTo>
                    <a:pt x="16137" y="5850"/>
                  </a:lnTo>
                  <a:lnTo>
                    <a:pt x="16244" y="6368"/>
                  </a:lnTo>
                  <a:lnTo>
                    <a:pt x="16244" y="6636"/>
                  </a:lnTo>
                  <a:lnTo>
                    <a:pt x="16548" y="6636"/>
                  </a:lnTo>
                  <a:lnTo>
                    <a:pt x="18637" y="6618"/>
                  </a:lnTo>
                  <a:lnTo>
                    <a:pt x="22620" y="6493"/>
                  </a:lnTo>
                  <a:lnTo>
                    <a:pt x="26281" y="6234"/>
                  </a:lnTo>
                  <a:lnTo>
                    <a:pt x="29532" y="5877"/>
                  </a:lnTo>
                  <a:lnTo>
                    <a:pt x="31648" y="5546"/>
                  </a:lnTo>
                  <a:lnTo>
                    <a:pt x="32889" y="5305"/>
                  </a:lnTo>
                  <a:lnTo>
                    <a:pt x="33988" y="5037"/>
                  </a:lnTo>
                  <a:lnTo>
                    <a:pt x="34934" y="4751"/>
                  </a:lnTo>
                  <a:lnTo>
                    <a:pt x="35702" y="4457"/>
                  </a:lnTo>
                  <a:lnTo>
                    <a:pt x="36301" y="4144"/>
                  </a:lnTo>
                  <a:lnTo>
                    <a:pt x="36711" y="3823"/>
                  </a:lnTo>
                  <a:lnTo>
                    <a:pt x="36881" y="3573"/>
                  </a:lnTo>
                  <a:lnTo>
                    <a:pt x="36935" y="3403"/>
                  </a:lnTo>
                  <a:lnTo>
                    <a:pt x="36935" y="3314"/>
                  </a:lnTo>
                  <a:lnTo>
                    <a:pt x="36935" y="3233"/>
                  </a:lnTo>
                  <a:lnTo>
                    <a:pt x="36881" y="3064"/>
                  </a:lnTo>
                  <a:lnTo>
                    <a:pt x="36711" y="2814"/>
                  </a:lnTo>
                  <a:lnTo>
                    <a:pt x="36301" y="2483"/>
                  </a:lnTo>
                  <a:lnTo>
                    <a:pt x="35702" y="2180"/>
                  </a:lnTo>
                  <a:lnTo>
                    <a:pt x="34934" y="1876"/>
                  </a:lnTo>
                  <a:lnTo>
                    <a:pt x="33988" y="1599"/>
                  </a:lnTo>
                  <a:lnTo>
                    <a:pt x="32889" y="1331"/>
                  </a:lnTo>
                  <a:lnTo>
                    <a:pt x="31648" y="1090"/>
                  </a:lnTo>
                  <a:lnTo>
                    <a:pt x="29532" y="751"/>
                  </a:lnTo>
                  <a:lnTo>
                    <a:pt x="26281" y="394"/>
                  </a:lnTo>
                  <a:lnTo>
                    <a:pt x="22620" y="144"/>
                  </a:lnTo>
                  <a:lnTo>
                    <a:pt x="18637" y="10"/>
                  </a:lnTo>
                  <a:lnTo>
                    <a:pt x="16548" y="1"/>
                  </a:lnTo>
                  <a:close/>
                </a:path>
              </a:pathLst>
            </a:custGeom>
            <a:solidFill>
              <a:srgbClr val="D6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19"/>
            <p:cNvSpPr/>
            <p:nvPr/>
          </p:nvSpPr>
          <p:spPr>
            <a:xfrm>
              <a:off x="7094848" y="4347393"/>
              <a:ext cx="177834" cy="143720"/>
            </a:xfrm>
            <a:custGeom>
              <a:avLst/>
              <a:gdLst/>
              <a:ahLst/>
              <a:cxnLst/>
              <a:rect l="l" t="t" r="r" b="b"/>
              <a:pathLst>
                <a:path w="3305" h="2671" extrusionOk="0">
                  <a:moveTo>
                    <a:pt x="1554" y="1"/>
                  </a:moveTo>
                  <a:lnTo>
                    <a:pt x="1474" y="251"/>
                  </a:lnTo>
                  <a:lnTo>
                    <a:pt x="1197" y="688"/>
                  </a:lnTo>
                  <a:lnTo>
                    <a:pt x="786" y="1037"/>
                  </a:lnTo>
                  <a:lnTo>
                    <a:pt x="411" y="1215"/>
                  </a:lnTo>
                  <a:lnTo>
                    <a:pt x="134" y="1296"/>
                  </a:lnTo>
                  <a:lnTo>
                    <a:pt x="0" y="1313"/>
                  </a:lnTo>
                  <a:lnTo>
                    <a:pt x="99" y="1394"/>
                  </a:lnTo>
                  <a:lnTo>
                    <a:pt x="99" y="1546"/>
                  </a:lnTo>
                  <a:lnTo>
                    <a:pt x="170" y="1822"/>
                  </a:lnTo>
                  <a:lnTo>
                    <a:pt x="286" y="2073"/>
                  </a:lnTo>
                  <a:lnTo>
                    <a:pt x="465" y="2278"/>
                  </a:lnTo>
                  <a:lnTo>
                    <a:pt x="679" y="2448"/>
                  </a:lnTo>
                  <a:lnTo>
                    <a:pt x="938" y="2582"/>
                  </a:lnTo>
                  <a:lnTo>
                    <a:pt x="1224" y="2653"/>
                  </a:lnTo>
                  <a:lnTo>
                    <a:pt x="1536" y="2671"/>
                  </a:lnTo>
                  <a:lnTo>
                    <a:pt x="1706" y="2653"/>
                  </a:lnTo>
                  <a:lnTo>
                    <a:pt x="1867" y="2635"/>
                  </a:lnTo>
                  <a:lnTo>
                    <a:pt x="2179" y="2537"/>
                  </a:lnTo>
                  <a:lnTo>
                    <a:pt x="2465" y="2385"/>
                  </a:lnTo>
                  <a:lnTo>
                    <a:pt x="2724" y="2198"/>
                  </a:lnTo>
                  <a:lnTo>
                    <a:pt x="2947" y="1974"/>
                  </a:lnTo>
                  <a:lnTo>
                    <a:pt x="3117" y="1715"/>
                  </a:lnTo>
                  <a:lnTo>
                    <a:pt x="3242" y="1439"/>
                  </a:lnTo>
                  <a:lnTo>
                    <a:pt x="3304" y="1144"/>
                  </a:lnTo>
                  <a:lnTo>
                    <a:pt x="3304" y="992"/>
                  </a:lnTo>
                  <a:lnTo>
                    <a:pt x="1554" y="1"/>
                  </a:lnTo>
                  <a:close/>
                </a:path>
              </a:pathLst>
            </a:custGeom>
            <a:solidFill>
              <a:srgbClr val="9AC2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19"/>
            <p:cNvSpPr/>
            <p:nvPr/>
          </p:nvSpPr>
          <p:spPr>
            <a:xfrm>
              <a:off x="5683594" y="4105262"/>
              <a:ext cx="1885576" cy="266240"/>
            </a:xfrm>
            <a:custGeom>
              <a:avLst/>
              <a:gdLst/>
              <a:ahLst/>
              <a:cxnLst/>
              <a:rect l="l" t="t" r="r" b="b"/>
              <a:pathLst>
                <a:path w="35043" h="4948" extrusionOk="0">
                  <a:moveTo>
                    <a:pt x="17522" y="0"/>
                  </a:moveTo>
                  <a:lnTo>
                    <a:pt x="15834" y="9"/>
                  </a:lnTo>
                  <a:lnTo>
                    <a:pt x="12628" y="98"/>
                  </a:lnTo>
                  <a:lnTo>
                    <a:pt x="11119" y="170"/>
                  </a:lnTo>
                  <a:lnTo>
                    <a:pt x="11110" y="322"/>
                  </a:lnTo>
                  <a:lnTo>
                    <a:pt x="11047" y="598"/>
                  </a:lnTo>
                  <a:lnTo>
                    <a:pt x="10931" y="857"/>
                  </a:lnTo>
                  <a:lnTo>
                    <a:pt x="10779" y="1090"/>
                  </a:lnTo>
                  <a:lnTo>
                    <a:pt x="10583" y="1295"/>
                  </a:lnTo>
                  <a:lnTo>
                    <a:pt x="10360" y="1465"/>
                  </a:lnTo>
                  <a:lnTo>
                    <a:pt x="10110" y="1590"/>
                  </a:lnTo>
                  <a:lnTo>
                    <a:pt x="9842" y="1670"/>
                  </a:lnTo>
                  <a:lnTo>
                    <a:pt x="9699" y="1679"/>
                  </a:lnTo>
                  <a:lnTo>
                    <a:pt x="9556" y="1688"/>
                  </a:lnTo>
                  <a:lnTo>
                    <a:pt x="9288" y="1652"/>
                  </a:lnTo>
                  <a:lnTo>
                    <a:pt x="9038" y="1563"/>
                  </a:lnTo>
                  <a:lnTo>
                    <a:pt x="8806" y="1429"/>
                  </a:lnTo>
                  <a:lnTo>
                    <a:pt x="8618" y="1250"/>
                  </a:lnTo>
                  <a:lnTo>
                    <a:pt x="8467" y="1036"/>
                  </a:lnTo>
                  <a:lnTo>
                    <a:pt x="8350" y="795"/>
                  </a:lnTo>
                  <a:lnTo>
                    <a:pt x="8288" y="518"/>
                  </a:lnTo>
                  <a:lnTo>
                    <a:pt x="8279" y="375"/>
                  </a:lnTo>
                  <a:lnTo>
                    <a:pt x="7368" y="456"/>
                  </a:lnTo>
                  <a:lnTo>
                    <a:pt x="5663" y="652"/>
                  </a:lnTo>
                  <a:lnTo>
                    <a:pt x="4153" y="875"/>
                  </a:lnTo>
                  <a:lnTo>
                    <a:pt x="2841" y="1125"/>
                  </a:lnTo>
                  <a:lnTo>
                    <a:pt x="1751" y="1393"/>
                  </a:lnTo>
                  <a:lnTo>
                    <a:pt x="912" y="1679"/>
                  </a:lnTo>
                  <a:lnTo>
                    <a:pt x="456" y="1911"/>
                  </a:lnTo>
                  <a:lnTo>
                    <a:pt x="233" y="2063"/>
                  </a:lnTo>
                  <a:lnTo>
                    <a:pt x="81" y="2224"/>
                  </a:lnTo>
                  <a:lnTo>
                    <a:pt x="10" y="2393"/>
                  </a:lnTo>
                  <a:lnTo>
                    <a:pt x="1" y="2474"/>
                  </a:lnTo>
                  <a:lnTo>
                    <a:pt x="1" y="2536"/>
                  </a:lnTo>
                  <a:lnTo>
                    <a:pt x="46" y="2661"/>
                  </a:lnTo>
                  <a:lnTo>
                    <a:pt x="197" y="2849"/>
                  </a:lnTo>
                  <a:lnTo>
                    <a:pt x="546" y="3090"/>
                  </a:lnTo>
                  <a:lnTo>
                    <a:pt x="1055" y="3322"/>
                  </a:lnTo>
                  <a:lnTo>
                    <a:pt x="1724" y="3545"/>
                  </a:lnTo>
                  <a:lnTo>
                    <a:pt x="2528" y="3760"/>
                  </a:lnTo>
                  <a:lnTo>
                    <a:pt x="3984" y="4045"/>
                  </a:lnTo>
                  <a:lnTo>
                    <a:pt x="6359" y="4385"/>
                  </a:lnTo>
                  <a:lnTo>
                    <a:pt x="9154" y="4653"/>
                  </a:lnTo>
                  <a:lnTo>
                    <a:pt x="12298" y="4840"/>
                  </a:lnTo>
                  <a:lnTo>
                    <a:pt x="15718" y="4938"/>
                  </a:lnTo>
                  <a:lnTo>
                    <a:pt x="17522" y="4947"/>
                  </a:lnTo>
                  <a:lnTo>
                    <a:pt x="19316" y="4938"/>
                  </a:lnTo>
                  <a:lnTo>
                    <a:pt x="22737" y="4840"/>
                  </a:lnTo>
                  <a:lnTo>
                    <a:pt x="25880" y="4653"/>
                  </a:lnTo>
                  <a:lnTo>
                    <a:pt x="28684" y="4385"/>
                  </a:lnTo>
                  <a:lnTo>
                    <a:pt x="31059" y="4045"/>
                  </a:lnTo>
                  <a:lnTo>
                    <a:pt x="32506" y="3760"/>
                  </a:lnTo>
                  <a:lnTo>
                    <a:pt x="33319" y="3545"/>
                  </a:lnTo>
                  <a:lnTo>
                    <a:pt x="33979" y="3322"/>
                  </a:lnTo>
                  <a:lnTo>
                    <a:pt x="34497" y="3090"/>
                  </a:lnTo>
                  <a:lnTo>
                    <a:pt x="34846" y="2849"/>
                  </a:lnTo>
                  <a:lnTo>
                    <a:pt x="34989" y="2661"/>
                  </a:lnTo>
                  <a:lnTo>
                    <a:pt x="35033" y="2536"/>
                  </a:lnTo>
                  <a:lnTo>
                    <a:pt x="35042" y="2474"/>
                  </a:lnTo>
                  <a:lnTo>
                    <a:pt x="35033" y="2411"/>
                  </a:lnTo>
                  <a:lnTo>
                    <a:pt x="34989" y="2286"/>
                  </a:lnTo>
                  <a:lnTo>
                    <a:pt x="34846" y="2099"/>
                  </a:lnTo>
                  <a:lnTo>
                    <a:pt x="34497" y="1858"/>
                  </a:lnTo>
                  <a:lnTo>
                    <a:pt x="33979" y="1625"/>
                  </a:lnTo>
                  <a:lnTo>
                    <a:pt x="33319" y="1402"/>
                  </a:lnTo>
                  <a:lnTo>
                    <a:pt x="32506" y="1188"/>
                  </a:lnTo>
                  <a:lnTo>
                    <a:pt x="31059" y="902"/>
                  </a:lnTo>
                  <a:lnTo>
                    <a:pt x="28684" y="563"/>
                  </a:lnTo>
                  <a:lnTo>
                    <a:pt x="25880" y="295"/>
                  </a:lnTo>
                  <a:lnTo>
                    <a:pt x="22737" y="107"/>
                  </a:lnTo>
                  <a:lnTo>
                    <a:pt x="19316" y="9"/>
                  </a:lnTo>
                  <a:lnTo>
                    <a:pt x="17522" y="0"/>
                  </a:lnTo>
                  <a:close/>
                </a:path>
              </a:pathLst>
            </a:custGeom>
            <a:solidFill>
              <a:srgbClr val="C1D5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19"/>
            <p:cNvSpPr/>
            <p:nvPr/>
          </p:nvSpPr>
          <p:spPr>
            <a:xfrm>
              <a:off x="5806167" y="4236389"/>
              <a:ext cx="1640429" cy="135111"/>
            </a:xfrm>
            <a:custGeom>
              <a:avLst/>
              <a:gdLst/>
              <a:ahLst/>
              <a:cxnLst/>
              <a:rect l="l" t="t" r="r" b="b"/>
              <a:pathLst>
                <a:path w="30487" h="2511" extrusionOk="0">
                  <a:moveTo>
                    <a:pt x="15244" y="1"/>
                  </a:moveTo>
                  <a:lnTo>
                    <a:pt x="14020" y="10"/>
                  </a:lnTo>
                  <a:lnTo>
                    <a:pt x="11663" y="55"/>
                  </a:lnTo>
                  <a:lnTo>
                    <a:pt x="9412" y="144"/>
                  </a:lnTo>
                  <a:lnTo>
                    <a:pt x="7296" y="269"/>
                  </a:lnTo>
                  <a:lnTo>
                    <a:pt x="5331" y="439"/>
                  </a:lnTo>
                  <a:lnTo>
                    <a:pt x="3545" y="635"/>
                  </a:lnTo>
                  <a:lnTo>
                    <a:pt x="1956" y="858"/>
                  </a:lnTo>
                  <a:lnTo>
                    <a:pt x="581" y="1117"/>
                  </a:lnTo>
                  <a:lnTo>
                    <a:pt x="0" y="1260"/>
                  </a:lnTo>
                  <a:lnTo>
                    <a:pt x="581" y="1394"/>
                  </a:lnTo>
                  <a:lnTo>
                    <a:pt x="1956" y="1653"/>
                  </a:lnTo>
                  <a:lnTo>
                    <a:pt x="3545" y="1876"/>
                  </a:lnTo>
                  <a:lnTo>
                    <a:pt x="5331" y="2082"/>
                  </a:lnTo>
                  <a:lnTo>
                    <a:pt x="7296" y="2242"/>
                  </a:lnTo>
                  <a:lnTo>
                    <a:pt x="9412" y="2367"/>
                  </a:lnTo>
                  <a:lnTo>
                    <a:pt x="11663" y="2457"/>
                  </a:lnTo>
                  <a:lnTo>
                    <a:pt x="14020" y="2501"/>
                  </a:lnTo>
                  <a:lnTo>
                    <a:pt x="15244" y="2510"/>
                  </a:lnTo>
                  <a:lnTo>
                    <a:pt x="16458" y="2501"/>
                  </a:lnTo>
                  <a:lnTo>
                    <a:pt x="18824" y="2457"/>
                  </a:lnTo>
                  <a:lnTo>
                    <a:pt x="21075" y="2367"/>
                  </a:lnTo>
                  <a:lnTo>
                    <a:pt x="23191" y="2242"/>
                  </a:lnTo>
                  <a:lnTo>
                    <a:pt x="25156" y="2082"/>
                  </a:lnTo>
                  <a:lnTo>
                    <a:pt x="26942" y="1876"/>
                  </a:lnTo>
                  <a:lnTo>
                    <a:pt x="28531" y="1653"/>
                  </a:lnTo>
                  <a:lnTo>
                    <a:pt x="29898" y="1394"/>
                  </a:lnTo>
                  <a:lnTo>
                    <a:pt x="30487" y="1260"/>
                  </a:lnTo>
                  <a:lnTo>
                    <a:pt x="29898" y="1117"/>
                  </a:lnTo>
                  <a:lnTo>
                    <a:pt x="28531" y="858"/>
                  </a:lnTo>
                  <a:lnTo>
                    <a:pt x="26942" y="635"/>
                  </a:lnTo>
                  <a:lnTo>
                    <a:pt x="25156" y="439"/>
                  </a:lnTo>
                  <a:lnTo>
                    <a:pt x="23191" y="269"/>
                  </a:lnTo>
                  <a:lnTo>
                    <a:pt x="21075" y="144"/>
                  </a:lnTo>
                  <a:lnTo>
                    <a:pt x="18824" y="55"/>
                  </a:lnTo>
                  <a:lnTo>
                    <a:pt x="16458" y="10"/>
                  </a:lnTo>
                  <a:lnTo>
                    <a:pt x="15244" y="1"/>
                  </a:lnTo>
                  <a:close/>
                </a:path>
              </a:pathLst>
            </a:custGeom>
            <a:solidFill>
              <a:srgbClr val="285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19"/>
            <p:cNvSpPr/>
            <p:nvPr/>
          </p:nvSpPr>
          <p:spPr>
            <a:xfrm>
              <a:off x="6071866" y="4103325"/>
              <a:ext cx="57251" cy="27442"/>
            </a:xfrm>
            <a:custGeom>
              <a:avLst/>
              <a:gdLst/>
              <a:ahLst/>
              <a:cxnLst/>
              <a:rect l="l" t="t" r="r" b="b"/>
              <a:pathLst>
                <a:path w="1064" h="510" extrusionOk="0">
                  <a:moveTo>
                    <a:pt x="304" y="0"/>
                  </a:moveTo>
                  <a:lnTo>
                    <a:pt x="0" y="509"/>
                  </a:lnTo>
                  <a:lnTo>
                    <a:pt x="1063" y="411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D6E7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19"/>
            <p:cNvSpPr/>
            <p:nvPr/>
          </p:nvSpPr>
          <p:spPr>
            <a:xfrm>
              <a:off x="7018926" y="4346908"/>
              <a:ext cx="159593" cy="71187"/>
            </a:xfrm>
            <a:custGeom>
              <a:avLst/>
              <a:gdLst/>
              <a:ahLst/>
              <a:cxnLst/>
              <a:rect l="l" t="t" r="r" b="b"/>
              <a:pathLst>
                <a:path w="2966" h="1323" extrusionOk="0">
                  <a:moveTo>
                    <a:pt x="2947" y="1"/>
                  </a:moveTo>
                  <a:lnTo>
                    <a:pt x="0" y="233"/>
                  </a:lnTo>
                  <a:lnTo>
                    <a:pt x="1411" y="1322"/>
                  </a:lnTo>
                  <a:lnTo>
                    <a:pt x="1545" y="1305"/>
                  </a:lnTo>
                  <a:lnTo>
                    <a:pt x="1822" y="1224"/>
                  </a:lnTo>
                  <a:lnTo>
                    <a:pt x="2197" y="1046"/>
                  </a:lnTo>
                  <a:lnTo>
                    <a:pt x="2608" y="697"/>
                  </a:lnTo>
                  <a:lnTo>
                    <a:pt x="2885" y="260"/>
                  </a:lnTo>
                  <a:lnTo>
                    <a:pt x="2965" y="10"/>
                  </a:lnTo>
                  <a:lnTo>
                    <a:pt x="2947" y="1"/>
                  </a:lnTo>
                  <a:close/>
                </a:path>
              </a:pathLst>
            </a:custGeom>
            <a:solidFill>
              <a:srgbClr val="285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19"/>
            <p:cNvSpPr/>
            <p:nvPr/>
          </p:nvSpPr>
          <p:spPr>
            <a:xfrm>
              <a:off x="6549459" y="3794851"/>
              <a:ext cx="856293" cy="609316"/>
            </a:xfrm>
            <a:custGeom>
              <a:avLst/>
              <a:gdLst/>
              <a:ahLst/>
              <a:cxnLst/>
              <a:rect l="l" t="t" r="r" b="b"/>
              <a:pathLst>
                <a:path w="15914" h="11324" extrusionOk="0">
                  <a:moveTo>
                    <a:pt x="14244" y="0"/>
                  </a:moveTo>
                  <a:lnTo>
                    <a:pt x="7118" y="4296"/>
                  </a:lnTo>
                  <a:lnTo>
                    <a:pt x="1" y="8582"/>
                  </a:lnTo>
                  <a:lnTo>
                    <a:pt x="188" y="8662"/>
                  </a:lnTo>
                  <a:lnTo>
                    <a:pt x="545" y="8886"/>
                  </a:lnTo>
                  <a:lnTo>
                    <a:pt x="858" y="9171"/>
                  </a:lnTo>
                  <a:lnTo>
                    <a:pt x="1135" y="9511"/>
                  </a:lnTo>
                  <a:lnTo>
                    <a:pt x="1367" y="9886"/>
                  </a:lnTo>
                  <a:lnTo>
                    <a:pt x="1537" y="10288"/>
                  </a:lnTo>
                  <a:lnTo>
                    <a:pt x="1644" y="10707"/>
                  </a:lnTo>
                  <a:lnTo>
                    <a:pt x="1671" y="11127"/>
                  </a:lnTo>
                  <a:lnTo>
                    <a:pt x="1653" y="11324"/>
                  </a:lnTo>
                  <a:lnTo>
                    <a:pt x="8779" y="7037"/>
                  </a:lnTo>
                  <a:lnTo>
                    <a:pt x="15896" y="2751"/>
                  </a:lnTo>
                  <a:lnTo>
                    <a:pt x="15914" y="2545"/>
                  </a:lnTo>
                  <a:lnTo>
                    <a:pt x="15878" y="2135"/>
                  </a:lnTo>
                  <a:lnTo>
                    <a:pt x="15780" y="1715"/>
                  </a:lnTo>
                  <a:lnTo>
                    <a:pt x="15610" y="1313"/>
                  </a:lnTo>
                  <a:lnTo>
                    <a:pt x="15378" y="929"/>
                  </a:lnTo>
                  <a:lnTo>
                    <a:pt x="15101" y="590"/>
                  </a:lnTo>
                  <a:lnTo>
                    <a:pt x="14780" y="304"/>
                  </a:lnTo>
                  <a:lnTo>
                    <a:pt x="14432" y="81"/>
                  </a:lnTo>
                  <a:lnTo>
                    <a:pt x="142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19"/>
            <p:cNvSpPr/>
            <p:nvPr/>
          </p:nvSpPr>
          <p:spPr>
            <a:xfrm>
              <a:off x="7042924" y="3794851"/>
              <a:ext cx="362824" cy="312353"/>
            </a:xfrm>
            <a:custGeom>
              <a:avLst/>
              <a:gdLst/>
              <a:ahLst/>
              <a:cxnLst/>
              <a:rect l="l" t="t" r="r" b="b"/>
              <a:pathLst>
                <a:path w="6743" h="5805" extrusionOk="0">
                  <a:moveTo>
                    <a:pt x="5073" y="0"/>
                  </a:moveTo>
                  <a:lnTo>
                    <a:pt x="2537" y="1527"/>
                  </a:lnTo>
                  <a:lnTo>
                    <a:pt x="1" y="3063"/>
                  </a:lnTo>
                  <a:lnTo>
                    <a:pt x="188" y="3135"/>
                  </a:lnTo>
                  <a:lnTo>
                    <a:pt x="537" y="3358"/>
                  </a:lnTo>
                  <a:lnTo>
                    <a:pt x="858" y="3644"/>
                  </a:lnTo>
                  <a:lnTo>
                    <a:pt x="1135" y="3983"/>
                  </a:lnTo>
                  <a:lnTo>
                    <a:pt x="1367" y="4367"/>
                  </a:lnTo>
                  <a:lnTo>
                    <a:pt x="1537" y="4769"/>
                  </a:lnTo>
                  <a:lnTo>
                    <a:pt x="1635" y="5189"/>
                  </a:lnTo>
                  <a:lnTo>
                    <a:pt x="1671" y="5599"/>
                  </a:lnTo>
                  <a:lnTo>
                    <a:pt x="1653" y="5805"/>
                  </a:lnTo>
                  <a:lnTo>
                    <a:pt x="4189" y="4278"/>
                  </a:lnTo>
                  <a:lnTo>
                    <a:pt x="6725" y="2751"/>
                  </a:lnTo>
                  <a:lnTo>
                    <a:pt x="6743" y="2545"/>
                  </a:lnTo>
                  <a:lnTo>
                    <a:pt x="6707" y="2135"/>
                  </a:lnTo>
                  <a:lnTo>
                    <a:pt x="6609" y="1715"/>
                  </a:lnTo>
                  <a:lnTo>
                    <a:pt x="6439" y="1313"/>
                  </a:lnTo>
                  <a:lnTo>
                    <a:pt x="6207" y="929"/>
                  </a:lnTo>
                  <a:lnTo>
                    <a:pt x="5930" y="590"/>
                  </a:lnTo>
                  <a:lnTo>
                    <a:pt x="5609" y="304"/>
                  </a:lnTo>
                  <a:lnTo>
                    <a:pt x="5261" y="81"/>
                  </a:lnTo>
                  <a:lnTo>
                    <a:pt x="507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19"/>
            <p:cNvSpPr/>
            <p:nvPr/>
          </p:nvSpPr>
          <p:spPr>
            <a:xfrm>
              <a:off x="6539881" y="4242685"/>
              <a:ext cx="122573" cy="167718"/>
            </a:xfrm>
            <a:custGeom>
              <a:avLst/>
              <a:gdLst/>
              <a:ahLst/>
              <a:cxnLst/>
              <a:rect l="l" t="t" r="r" b="b"/>
              <a:pathLst>
                <a:path w="2278" h="3117" extrusionOk="0">
                  <a:moveTo>
                    <a:pt x="598" y="0"/>
                  </a:moveTo>
                  <a:lnTo>
                    <a:pt x="304" y="188"/>
                  </a:lnTo>
                  <a:lnTo>
                    <a:pt x="0" y="366"/>
                  </a:lnTo>
                  <a:lnTo>
                    <a:pt x="188" y="447"/>
                  </a:lnTo>
                  <a:lnTo>
                    <a:pt x="536" y="670"/>
                  </a:lnTo>
                  <a:lnTo>
                    <a:pt x="857" y="956"/>
                  </a:lnTo>
                  <a:lnTo>
                    <a:pt x="1134" y="1295"/>
                  </a:lnTo>
                  <a:lnTo>
                    <a:pt x="1366" y="1670"/>
                  </a:lnTo>
                  <a:lnTo>
                    <a:pt x="1536" y="2081"/>
                  </a:lnTo>
                  <a:lnTo>
                    <a:pt x="1643" y="2492"/>
                  </a:lnTo>
                  <a:lnTo>
                    <a:pt x="1670" y="2911"/>
                  </a:lnTo>
                  <a:lnTo>
                    <a:pt x="1652" y="3117"/>
                  </a:lnTo>
                  <a:lnTo>
                    <a:pt x="1956" y="2929"/>
                  </a:lnTo>
                  <a:lnTo>
                    <a:pt x="2259" y="2750"/>
                  </a:lnTo>
                  <a:lnTo>
                    <a:pt x="2277" y="2545"/>
                  </a:lnTo>
                  <a:lnTo>
                    <a:pt x="2242" y="2134"/>
                  </a:lnTo>
                  <a:lnTo>
                    <a:pt x="2134" y="1715"/>
                  </a:lnTo>
                  <a:lnTo>
                    <a:pt x="1965" y="1313"/>
                  </a:lnTo>
                  <a:lnTo>
                    <a:pt x="1742" y="929"/>
                  </a:lnTo>
                  <a:lnTo>
                    <a:pt x="1465" y="589"/>
                  </a:lnTo>
                  <a:lnTo>
                    <a:pt x="1143" y="304"/>
                  </a:lnTo>
                  <a:lnTo>
                    <a:pt x="786" y="80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rgbClr val="EE3E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19"/>
            <p:cNvSpPr/>
            <p:nvPr/>
          </p:nvSpPr>
          <p:spPr>
            <a:xfrm>
              <a:off x="6534124" y="4260925"/>
              <a:ext cx="101427" cy="150446"/>
            </a:xfrm>
            <a:custGeom>
              <a:avLst/>
              <a:gdLst/>
              <a:ahLst/>
              <a:cxnLst/>
              <a:rect l="l" t="t" r="r" b="b"/>
              <a:pathLst>
                <a:path w="1885" h="2796" extrusionOk="0">
                  <a:moveTo>
                    <a:pt x="161" y="0"/>
                  </a:moveTo>
                  <a:lnTo>
                    <a:pt x="116" y="27"/>
                  </a:lnTo>
                  <a:lnTo>
                    <a:pt x="71" y="54"/>
                  </a:lnTo>
                  <a:lnTo>
                    <a:pt x="18" y="161"/>
                  </a:lnTo>
                  <a:lnTo>
                    <a:pt x="0" y="402"/>
                  </a:lnTo>
                  <a:lnTo>
                    <a:pt x="107" y="849"/>
                  </a:lnTo>
                  <a:lnTo>
                    <a:pt x="330" y="1376"/>
                  </a:lnTo>
                  <a:lnTo>
                    <a:pt x="500" y="1661"/>
                  </a:lnTo>
                  <a:lnTo>
                    <a:pt x="670" y="1938"/>
                  </a:lnTo>
                  <a:lnTo>
                    <a:pt x="1036" y="2394"/>
                  </a:lnTo>
                  <a:lnTo>
                    <a:pt x="1384" y="2688"/>
                  </a:lnTo>
                  <a:lnTo>
                    <a:pt x="1598" y="2787"/>
                  </a:lnTo>
                  <a:lnTo>
                    <a:pt x="1715" y="2795"/>
                  </a:lnTo>
                  <a:lnTo>
                    <a:pt x="1768" y="2769"/>
                  </a:lnTo>
                  <a:lnTo>
                    <a:pt x="1813" y="2733"/>
                  </a:lnTo>
                  <a:lnTo>
                    <a:pt x="1866" y="2626"/>
                  </a:lnTo>
                  <a:lnTo>
                    <a:pt x="1884" y="2394"/>
                  </a:lnTo>
                  <a:lnTo>
                    <a:pt x="1777" y="1947"/>
                  </a:lnTo>
                  <a:lnTo>
                    <a:pt x="1545" y="1411"/>
                  </a:lnTo>
                  <a:lnTo>
                    <a:pt x="1384" y="1126"/>
                  </a:lnTo>
                  <a:lnTo>
                    <a:pt x="1206" y="858"/>
                  </a:lnTo>
                  <a:lnTo>
                    <a:pt x="848" y="402"/>
                  </a:lnTo>
                  <a:lnTo>
                    <a:pt x="500" y="99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FFA1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19"/>
            <p:cNvSpPr/>
            <p:nvPr/>
          </p:nvSpPr>
          <p:spPr>
            <a:xfrm>
              <a:off x="5384265" y="3962997"/>
              <a:ext cx="1000443" cy="447894"/>
            </a:xfrm>
            <a:custGeom>
              <a:avLst/>
              <a:gdLst/>
              <a:ahLst/>
              <a:cxnLst/>
              <a:rect l="l" t="t" r="r" b="b"/>
              <a:pathLst>
                <a:path w="18593" h="8324" extrusionOk="0">
                  <a:moveTo>
                    <a:pt x="1251" y="1"/>
                  </a:moveTo>
                  <a:lnTo>
                    <a:pt x="1036" y="108"/>
                  </a:lnTo>
                  <a:lnTo>
                    <a:pt x="670" y="385"/>
                  </a:lnTo>
                  <a:lnTo>
                    <a:pt x="376" y="724"/>
                  </a:lnTo>
                  <a:lnTo>
                    <a:pt x="161" y="1117"/>
                  </a:lnTo>
                  <a:lnTo>
                    <a:pt x="36" y="1537"/>
                  </a:lnTo>
                  <a:lnTo>
                    <a:pt x="1" y="1974"/>
                  </a:lnTo>
                  <a:lnTo>
                    <a:pt x="54" y="2421"/>
                  </a:lnTo>
                  <a:lnTo>
                    <a:pt x="206" y="2858"/>
                  </a:lnTo>
                  <a:lnTo>
                    <a:pt x="322" y="3064"/>
                  </a:lnTo>
                  <a:lnTo>
                    <a:pt x="8993" y="5698"/>
                  </a:lnTo>
                  <a:lnTo>
                    <a:pt x="17664" y="8324"/>
                  </a:lnTo>
                  <a:lnTo>
                    <a:pt x="17664" y="8324"/>
                  </a:lnTo>
                  <a:lnTo>
                    <a:pt x="17548" y="8118"/>
                  </a:lnTo>
                  <a:lnTo>
                    <a:pt x="17396" y="7681"/>
                  </a:lnTo>
                  <a:lnTo>
                    <a:pt x="17343" y="7234"/>
                  </a:lnTo>
                  <a:lnTo>
                    <a:pt x="17378" y="6797"/>
                  </a:lnTo>
                  <a:lnTo>
                    <a:pt x="17512" y="6377"/>
                  </a:lnTo>
                  <a:lnTo>
                    <a:pt x="17718" y="5984"/>
                  </a:lnTo>
                  <a:lnTo>
                    <a:pt x="18012" y="5645"/>
                  </a:lnTo>
                  <a:lnTo>
                    <a:pt x="18378" y="5368"/>
                  </a:lnTo>
                  <a:lnTo>
                    <a:pt x="18593" y="5261"/>
                  </a:lnTo>
                  <a:lnTo>
                    <a:pt x="9922" y="2626"/>
                  </a:lnTo>
                  <a:lnTo>
                    <a:pt x="125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19"/>
            <p:cNvSpPr/>
            <p:nvPr/>
          </p:nvSpPr>
          <p:spPr>
            <a:xfrm>
              <a:off x="5384265" y="3962997"/>
              <a:ext cx="508427" cy="298954"/>
            </a:xfrm>
            <a:custGeom>
              <a:avLst/>
              <a:gdLst/>
              <a:ahLst/>
              <a:cxnLst/>
              <a:rect l="l" t="t" r="r" b="b"/>
              <a:pathLst>
                <a:path w="9449" h="5556" extrusionOk="0">
                  <a:moveTo>
                    <a:pt x="1251" y="1"/>
                  </a:moveTo>
                  <a:lnTo>
                    <a:pt x="1036" y="108"/>
                  </a:lnTo>
                  <a:lnTo>
                    <a:pt x="670" y="385"/>
                  </a:lnTo>
                  <a:lnTo>
                    <a:pt x="376" y="724"/>
                  </a:lnTo>
                  <a:lnTo>
                    <a:pt x="161" y="1117"/>
                  </a:lnTo>
                  <a:lnTo>
                    <a:pt x="36" y="1537"/>
                  </a:lnTo>
                  <a:lnTo>
                    <a:pt x="1" y="1974"/>
                  </a:lnTo>
                  <a:lnTo>
                    <a:pt x="54" y="2421"/>
                  </a:lnTo>
                  <a:lnTo>
                    <a:pt x="206" y="2858"/>
                  </a:lnTo>
                  <a:lnTo>
                    <a:pt x="322" y="3064"/>
                  </a:lnTo>
                  <a:lnTo>
                    <a:pt x="4421" y="4305"/>
                  </a:lnTo>
                  <a:lnTo>
                    <a:pt x="8520" y="5555"/>
                  </a:lnTo>
                  <a:lnTo>
                    <a:pt x="8395" y="5341"/>
                  </a:lnTo>
                  <a:lnTo>
                    <a:pt x="8243" y="4912"/>
                  </a:lnTo>
                  <a:lnTo>
                    <a:pt x="8189" y="4466"/>
                  </a:lnTo>
                  <a:lnTo>
                    <a:pt x="8234" y="4019"/>
                  </a:lnTo>
                  <a:lnTo>
                    <a:pt x="8359" y="3600"/>
                  </a:lnTo>
                  <a:lnTo>
                    <a:pt x="8573" y="3207"/>
                  </a:lnTo>
                  <a:lnTo>
                    <a:pt x="8868" y="2867"/>
                  </a:lnTo>
                  <a:lnTo>
                    <a:pt x="9234" y="2591"/>
                  </a:lnTo>
                  <a:lnTo>
                    <a:pt x="9449" y="2483"/>
                  </a:lnTo>
                  <a:lnTo>
                    <a:pt x="5350" y="1242"/>
                  </a:lnTo>
                  <a:lnTo>
                    <a:pt x="125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19"/>
            <p:cNvSpPr/>
            <p:nvPr/>
          </p:nvSpPr>
          <p:spPr>
            <a:xfrm>
              <a:off x="6280369" y="4234990"/>
              <a:ext cx="120206" cy="180686"/>
            </a:xfrm>
            <a:custGeom>
              <a:avLst/>
              <a:gdLst/>
              <a:ahLst/>
              <a:cxnLst/>
              <a:rect l="l" t="t" r="r" b="b"/>
              <a:pathLst>
                <a:path w="2234" h="3358" extrusionOk="0">
                  <a:moveTo>
                    <a:pt x="1260" y="0"/>
                  </a:moveTo>
                  <a:lnTo>
                    <a:pt x="1046" y="107"/>
                  </a:lnTo>
                  <a:lnTo>
                    <a:pt x="680" y="384"/>
                  </a:lnTo>
                  <a:lnTo>
                    <a:pt x="385" y="724"/>
                  </a:lnTo>
                  <a:lnTo>
                    <a:pt x="171" y="1107"/>
                  </a:lnTo>
                  <a:lnTo>
                    <a:pt x="46" y="1536"/>
                  </a:lnTo>
                  <a:lnTo>
                    <a:pt x="1" y="1974"/>
                  </a:lnTo>
                  <a:lnTo>
                    <a:pt x="55" y="2420"/>
                  </a:lnTo>
                  <a:lnTo>
                    <a:pt x="206" y="2858"/>
                  </a:lnTo>
                  <a:lnTo>
                    <a:pt x="331" y="3063"/>
                  </a:lnTo>
                  <a:lnTo>
                    <a:pt x="814" y="3215"/>
                  </a:lnTo>
                  <a:lnTo>
                    <a:pt x="1305" y="3358"/>
                  </a:lnTo>
                  <a:lnTo>
                    <a:pt x="1180" y="3152"/>
                  </a:lnTo>
                  <a:lnTo>
                    <a:pt x="1028" y="2715"/>
                  </a:lnTo>
                  <a:lnTo>
                    <a:pt x="974" y="2268"/>
                  </a:lnTo>
                  <a:lnTo>
                    <a:pt x="1019" y="1831"/>
                  </a:lnTo>
                  <a:lnTo>
                    <a:pt x="1144" y="1402"/>
                  </a:lnTo>
                  <a:lnTo>
                    <a:pt x="1358" y="1018"/>
                  </a:lnTo>
                  <a:lnTo>
                    <a:pt x="1653" y="679"/>
                  </a:lnTo>
                  <a:lnTo>
                    <a:pt x="2019" y="402"/>
                  </a:lnTo>
                  <a:lnTo>
                    <a:pt x="2233" y="295"/>
                  </a:lnTo>
                  <a:lnTo>
                    <a:pt x="1742" y="143"/>
                  </a:lnTo>
                  <a:lnTo>
                    <a:pt x="1260" y="0"/>
                  </a:lnTo>
                  <a:close/>
                </a:path>
              </a:pathLst>
            </a:custGeom>
            <a:solidFill>
              <a:srgbClr val="EE3E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19"/>
            <p:cNvSpPr/>
            <p:nvPr/>
          </p:nvSpPr>
          <p:spPr>
            <a:xfrm>
              <a:off x="6328419" y="4249410"/>
              <a:ext cx="92818" cy="167234"/>
            </a:xfrm>
            <a:custGeom>
              <a:avLst/>
              <a:gdLst/>
              <a:ahLst/>
              <a:cxnLst/>
              <a:rect l="l" t="t" r="r" b="b"/>
              <a:pathLst>
                <a:path w="1725" h="3108" extrusionOk="0">
                  <a:moveTo>
                    <a:pt x="1251" y="0"/>
                  </a:moveTo>
                  <a:lnTo>
                    <a:pt x="1090" y="18"/>
                  </a:lnTo>
                  <a:lnTo>
                    <a:pt x="849" y="152"/>
                  </a:lnTo>
                  <a:lnTo>
                    <a:pt x="528" y="509"/>
                  </a:lnTo>
                  <a:lnTo>
                    <a:pt x="251" y="1027"/>
                  </a:lnTo>
                  <a:lnTo>
                    <a:pt x="144" y="1340"/>
                  </a:lnTo>
                  <a:lnTo>
                    <a:pt x="63" y="1652"/>
                  </a:lnTo>
                  <a:lnTo>
                    <a:pt x="1" y="2233"/>
                  </a:lnTo>
                  <a:lnTo>
                    <a:pt x="72" y="2715"/>
                  </a:lnTo>
                  <a:lnTo>
                    <a:pt x="206" y="2956"/>
                  </a:lnTo>
                  <a:lnTo>
                    <a:pt x="322" y="3063"/>
                  </a:lnTo>
                  <a:lnTo>
                    <a:pt x="394" y="3090"/>
                  </a:lnTo>
                  <a:lnTo>
                    <a:pt x="474" y="3108"/>
                  </a:lnTo>
                  <a:lnTo>
                    <a:pt x="626" y="3090"/>
                  </a:lnTo>
                  <a:lnTo>
                    <a:pt x="876" y="2956"/>
                  </a:lnTo>
                  <a:lnTo>
                    <a:pt x="1198" y="2599"/>
                  </a:lnTo>
                  <a:lnTo>
                    <a:pt x="1474" y="2081"/>
                  </a:lnTo>
                  <a:lnTo>
                    <a:pt x="1582" y="1768"/>
                  </a:lnTo>
                  <a:lnTo>
                    <a:pt x="1662" y="1456"/>
                  </a:lnTo>
                  <a:lnTo>
                    <a:pt x="1724" y="875"/>
                  </a:lnTo>
                  <a:lnTo>
                    <a:pt x="1653" y="393"/>
                  </a:lnTo>
                  <a:lnTo>
                    <a:pt x="1519" y="152"/>
                  </a:lnTo>
                  <a:lnTo>
                    <a:pt x="1403" y="45"/>
                  </a:lnTo>
                  <a:lnTo>
                    <a:pt x="1323" y="18"/>
                  </a:lnTo>
                  <a:lnTo>
                    <a:pt x="1251" y="0"/>
                  </a:lnTo>
                  <a:close/>
                </a:path>
              </a:pathLst>
            </a:custGeom>
            <a:solidFill>
              <a:srgbClr val="FFA1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19"/>
            <p:cNvSpPr/>
            <p:nvPr/>
          </p:nvSpPr>
          <p:spPr>
            <a:xfrm>
              <a:off x="6715238" y="3881318"/>
              <a:ext cx="1491060" cy="555509"/>
            </a:xfrm>
            <a:custGeom>
              <a:avLst/>
              <a:gdLst/>
              <a:ahLst/>
              <a:cxnLst/>
              <a:rect l="l" t="t" r="r" b="b"/>
              <a:pathLst>
                <a:path w="27711" h="10324" extrusionOk="0">
                  <a:moveTo>
                    <a:pt x="26630" y="1"/>
                  </a:moveTo>
                  <a:lnTo>
                    <a:pt x="13315" y="3617"/>
                  </a:lnTo>
                  <a:lnTo>
                    <a:pt x="1" y="7234"/>
                  </a:lnTo>
                  <a:lnTo>
                    <a:pt x="179" y="7359"/>
                  </a:lnTo>
                  <a:lnTo>
                    <a:pt x="492" y="7654"/>
                  </a:lnTo>
                  <a:lnTo>
                    <a:pt x="742" y="8020"/>
                  </a:lnTo>
                  <a:lnTo>
                    <a:pt x="920" y="8413"/>
                  </a:lnTo>
                  <a:lnTo>
                    <a:pt x="1036" y="8841"/>
                  </a:lnTo>
                  <a:lnTo>
                    <a:pt x="1081" y="9279"/>
                  </a:lnTo>
                  <a:lnTo>
                    <a:pt x="1045" y="9717"/>
                  </a:lnTo>
                  <a:lnTo>
                    <a:pt x="938" y="10127"/>
                  </a:lnTo>
                  <a:lnTo>
                    <a:pt x="840" y="10324"/>
                  </a:lnTo>
                  <a:lnTo>
                    <a:pt x="14155" y="6716"/>
                  </a:lnTo>
                  <a:lnTo>
                    <a:pt x="27469" y="3099"/>
                  </a:lnTo>
                  <a:lnTo>
                    <a:pt x="27558" y="2903"/>
                  </a:lnTo>
                  <a:lnTo>
                    <a:pt x="27675" y="2483"/>
                  </a:lnTo>
                  <a:lnTo>
                    <a:pt x="27710" y="2046"/>
                  </a:lnTo>
                  <a:lnTo>
                    <a:pt x="27666" y="1608"/>
                  </a:lnTo>
                  <a:lnTo>
                    <a:pt x="27550" y="1188"/>
                  </a:lnTo>
                  <a:lnTo>
                    <a:pt x="27362" y="787"/>
                  </a:lnTo>
                  <a:lnTo>
                    <a:pt x="27112" y="429"/>
                  </a:lnTo>
                  <a:lnTo>
                    <a:pt x="26808" y="126"/>
                  </a:lnTo>
                  <a:lnTo>
                    <a:pt x="2663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19"/>
            <p:cNvSpPr/>
            <p:nvPr/>
          </p:nvSpPr>
          <p:spPr>
            <a:xfrm>
              <a:off x="7788207" y="3881318"/>
              <a:ext cx="418084" cy="264356"/>
            </a:xfrm>
            <a:custGeom>
              <a:avLst/>
              <a:gdLst/>
              <a:ahLst/>
              <a:cxnLst/>
              <a:rect l="l" t="t" r="r" b="b"/>
              <a:pathLst>
                <a:path w="7770" h="4913" extrusionOk="0">
                  <a:moveTo>
                    <a:pt x="6689" y="1"/>
                  </a:moveTo>
                  <a:lnTo>
                    <a:pt x="3340" y="912"/>
                  </a:lnTo>
                  <a:lnTo>
                    <a:pt x="0" y="1822"/>
                  </a:lnTo>
                  <a:lnTo>
                    <a:pt x="179" y="1939"/>
                  </a:lnTo>
                  <a:lnTo>
                    <a:pt x="491" y="2242"/>
                  </a:lnTo>
                  <a:lnTo>
                    <a:pt x="741" y="2599"/>
                  </a:lnTo>
                  <a:lnTo>
                    <a:pt x="920" y="3001"/>
                  </a:lnTo>
                  <a:lnTo>
                    <a:pt x="1036" y="3430"/>
                  </a:lnTo>
                  <a:lnTo>
                    <a:pt x="1081" y="3867"/>
                  </a:lnTo>
                  <a:lnTo>
                    <a:pt x="1045" y="4296"/>
                  </a:lnTo>
                  <a:lnTo>
                    <a:pt x="938" y="4716"/>
                  </a:lnTo>
                  <a:lnTo>
                    <a:pt x="840" y="4912"/>
                  </a:lnTo>
                  <a:lnTo>
                    <a:pt x="840" y="4912"/>
                  </a:lnTo>
                  <a:lnTo>
                    <a:pt x="4179" y="4001"/>
                  </a:lnTo>
                  <a:lnTo>
                    <a:pt x="7528" y="3099"/>
                  </a:lnTo>
                  <a:lnTo>
                    <a:pt x="7617" y="2903"/>
                  </a:lnTo>
                  <a:lnTo>
                    <a:pt x="7734" y="2483"/>
                  </a:lnTo>
                  <a:lnTo>
                    <a:pt x="7769" y="2046"/>
                  </a:lnTo>
                  <a:lnTo>
                    <a:pt x="7725" y="1608"/>
                  </a:lnTo>
                  <a:lnTo>
                    <a:pt x="7609" y="1188"/>
                  </a:lnTo>
                  <a:lnTo>
                    <a:pt x="7421" y="787"/>
                  </a:lnTo>
                  <a:lnTo>
                    <a:pt x="7171" y="429"/>
                  </a:lnTo>
                  <a:lnTo>
                    <a:pt x="6867" y="126"/>
                  </a:lnTo>
                  <a:lnTo>
                    <a:pt x="668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19"/>
            <p:cNvSpPr/>
            <p:nvPr/>
          </p:nvSpPr>
          <p:spPr>
            <a:xfrm>
              <a:off x="6702755" y="4262378"/>
              <a:ext cx="100943" cy="178318"/>
            </a:xfrm>
            <a:custGeom>
              <a:avLst/>
              <a:gdLst/>
              <a:ahLst/>
              <a:cxnLst/>
              <a:rect l="l" t="t" r="r" b="b"/>
              <a:pathLst>
                <a:path w="1876" h="3314" extrusionOk="0">
                  <a:moveTo>
                    <a:pt x="795" y="0"/>
                  </a:moveTo>
                  <a:lnTo>
                    <a:pt x="0" y="215"/>
                  </a:lnTo>
                  <a:lnTo>
                    <a:pt x="179" y="340"/>
                  </a:lnTo>
                  <a:lnTo>
                    <a:pt x="483" y="643"/>
                  </a:lnTo>
                  <a:lnTo>
                    <a:pt x="733" y="1000"/>
                  </a:lnTo>
                  <a:lnTo>
                    <a:pt x="920" y="1402"/>
                  </a:lnTo>
                  <a:lnTo>
                    <a:pt x="1036" y="1822"/>
                  </a:lnTo>
                  <a:lnTo>
                    <a:pt x="1081" y="2259"/>
                  </a:lnTo>
                  <a:lnTo>
                    <a:pt x="1045" y="2697"/>
                  </a:lnTo>
                  <a:lnTo>
                    <a:pt x="929" y="3117"/>
                  </a:lnTo>
                  <a:lnTo>
                    <a:pt x="840" y="3313"/>
                  </a:lnTo>
                  <a:lnTo>
                    <a:pt x="840" y="3313"/>
                  </a:lnTo>
                  <a:lnTo>
                    <a:pt x="1233" y="3206"/>
                  </a:lnTo>
                  <a:lnTo>
                    <a:pt x="1635" y="3090"/>
                  </a:lnTo>
                  <a:lnTo>
                    <a:pt x="1724" y="2902"/>
                  </a:lnTo>
                  <a:lnTo>
                    <a:pt x="1840" y="2483"/>
                  </a:lnTo>
                  <a:lnTo>
                    <a:pt x="1876" y="2045"/>
                  </a:lnTo>
                  <a:lnTo>
                    <a:pt x="1831" y="1608"/>
                  </a:lnTo>
                  <a:lnTo>
                    <a:pt x="1715" y="1179"/>
                  </a:lnTo>
                  <a:lnTo>
                    <a:pt x="1527" y="786"/>
                  </a:lnTo>
                  <a:lnTo>
                    <a:pt x="1277" y="429"/>
                  </a:lnTo>
                  <a:lnTo>
                    <a:pt x="974" y="125"/>
                  </a:lnTo>
                  <a:lnTo>
                    <a:pt x="795" y="0"/>
                  </a:lnTo>
                  <a:close/>
                </a:path>
              </a:pathLst>
            </a:custGeom>
            <a:solidFill>
              <a:srgbClr val="EE3E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19"/>
            <p:cNvSpPr/>
            <p:nvPr/>
          </p:nvSpPr>
          <p:spPr>
            <a:xfrm>
              <a:off x="6686882" y="4273408"/>
              <a:ext cx="77913" cy="167772"/>
            </a:xfrm>
            <a:custGeom>
              <a:avLst/>
              <a:gdLst/>
              <a:ahLst/>
              <a:cxnLst/>
              <a:rect l="l" t="t" r="r" b="b"/>
              <a:pathLst>
                <a:path w="1448" h="3118" extrusionOk="0">
                  <a:moveTo>
                    <a:pt x="367" y="1"/>
                  </a:moveTo>
                  <a:lnTo>
                    <a:pt x="304" y="10"/>
                  </a:lnTo>
                  <a:lnTo>
                    <a:pt x="242" y="27"/>
                  </a:lnTo>
                  <a:lnTo>
                    <a:pt x="144" y="126"/>
                  </a:lnTo>
                  <a:lnTo>
                    <a:pt x="45" y="358"/>
                  </a:lnTo>
                  <a:lnTo>
                    <a:pt x="1" y="813"/>
                  </a:lnTo>
                  <a:lnTo>
                    <a:pt x="63" y="1394"/>
                  </a:lnTo>
                  <a:lnTo>
                    <a:pt x="135" y="1715"/>
                  </a:lnTo>
                  <a:lnTo>
                    <a:pt x="233" y="2028"/>
                  </a:lnTo>
                  <a:lnTo>
                    <a:pt x="474" y="2555"/>
                  </a:lnTo>
                  <a:lnTo>
                    <a:pt x="742" y="2939"/>
                  </a:lnTo>
                  <a:lnTo>
                    <a:pt x="947" y="3081"/>
                  </a:lnTo>
                  <a:lnTo>
                    <a:pt x="1081" y="3117"/>
                  </a:lnTo>
                  <a:lnTo>
                    <a:pt x="1144" y="3099"/>
                  </a:lnTo>
                  <a:lnTo>
                    <a:pt x="1197" y="3081"/>
                  </a:lnTo>
                  <a:lnTo>
                    <a:pt x="1296" y="2983"/>
                  </a:lnTo>
                  <a:lnTo>
                    <a:pt x="1403" y="2760"/>
                  </a:lnTo>
                  <a:lnTo>
                    <a:pt x="1447" y="2296"/>
                  </a:lnTo>
                  <a:lnTo>
                    <a:pt x="1385" y="1715"/>
                  </a:lnTo>
                  <a:lnTo>
                    <a:pt x="1305" y="1394"/>
                  </a:lnTo>
                  <a:lnTo>
                    <a:pt x="1215" y="1081"/>
                  </a:lnTo>
                  <a:lnTo>
                    <a:pt x="974" y="554"/>
                  </a:lnTo>
                  <a:lnTo>
                    <a:pt x="697" y="179"/>
                  </a:lnTo>
                  <a:lnTo>
                    <a:pt x="492" y="27"/>
                  </a:lnTo>
                  <a:lnTo>
                    <a:pt x="367" y="1"/>
                  </a:lnTo>
                  <a:close/>
                </a:path>
              </a:pathLst>
            </a:custGeom>
            <a:solidFill>
              <a:srgbClr val="FFA1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19"/>
            <p:cNvSpPr/>
            <p:nvPr/>
          </p:nvSpPr>
          <p:spPr>
            <a:xfrm>
              <a:off x="6745532" y="3982690"/>
              <a:ext cx="1030252" cy="279745"/>
            </a:xfrm>
            <a:custGeom>
              <a:avLst/>
              <a:gdLst/>
              <a:ahLst/>
              <a:cxnLst/>
              <a:rect l="l" t="t" r="r" b="b"/>
              <a:pathLst>
                <a:path w="19147" h="5199" extrusionOk="0">
                  <a:moveTo>
                    <a:pt x="19146" y="1"/>
                  </a:moveTo>
                  <a:lnTo>
                    <a:pt x="16744" y="635"/>
                  </a:lnTo>
                  <a:lnTo>
                    <a:pt x="14351" y="1278"/>
                  </a:lnTo>
                  <a:lnTo>
                    <a:pt x="9564" y="2564"/>
                  </a:lnTo>
                  <a:lnTo>
                    <a:pt x="4778" y="3877"/>
                  </a:lnTo>
                  <a:lnTo>
                    <a:pt x="2385" y="4537"/>
                  </a:lnTo>
                  <a:lnTo>
                    <a:pt x="0" y="5198"/>
                  </a:lnTo>
                  <a:lnTo>
                    <a:pt x="0" y="5198"/>
                  </a:lnTo>
                  <a:lnTo>
                    <a:pt x="2393" y="4564"/>
                  </a:lnTo>
                  <a:lnTo>
                    <a:pt x="4787" y="3921"/>
                  </a:lnTo>
                  <a:lnTo>
                    <a:pt x="9582" y="2626"/>
                  </a:lnTo>
                  <a:lnTo>
                    <a:pt x="14360" y="1323"/>
                  </a:lnTo>
                  <a:lnTo>
                    <a:pt x="16753" y="662"/>
                  </a:lnTo>
                  <a:lnTo>
                    <a:pt x="19146" y="1"/>
                  </a:ln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19"/>
            <p:cNvSpPr/>
            <p:nvPr/>
          </p:nvSpPr>
          <p:spPr>
            <a:xfrm>
              <a:off x="6781098" y="3965418"/>
              <a:ext cx="252303" cy="151414"/>
            </a:xfrm>
            <a:custGeom>
              <a:avLst/>
              <a:gdLst/>
              <a:ahLst/>
              <a:cxnLst/>
              <a:rect l="l" t="t" r="r" b="b"/>
              <a:pathLst>
                <a:path w="4689" h="2814" extrusionOk="0">
                  <a:moveTo>
                    <a:pt x="4688" y="0"/>
                  </a:moveTo>
                  <a:lnTo>
                    <a:pt x="4090" y="340"/>
                  </a:lnTo>
                  <a:lnTo>
                    <a:pt x="3501" y="679"/>
                  </a:lnTo>
                  <a:lnTo>
                    <a:pt x="2331" y="1385"/>
                  </a:lnTo>
                  <a:lnTo>
                    <a:pt x="1161" y="2090"/>
                  </a:lnTo>
                  <a:lnTo>
                    <a:pt x="580" y="2447"/>
                  </a:lnTo>
                  <a:lnTo>
                    <a:pt x="0" y="2813"/>
                  </a:lnTo>
                  <a:lnTo>
                    <a:pt x="0" y="2813"/>
                  </a:lnTo>
                  <a:lnTo>
                    <a:pt x="598" y="2483"/>
                  </a:lnTo>
                  <a:lnTo>
                    <a:pt x="1188" y="2135"/>
                  </a:lnTo>
                  <a:lnTo>
                    <a:pt x="2358" y="1438"/>
                  </a:lnTo>
                  <a:lnTo>
                    <a:pt x="3527" y="724"/>
                  </a:lnTo>
                  <a:lnTo>
                    <a:pt x="4108" y="367"/>
                  </a:lnTo>
                  <a:lnTo>
                    <a:pt x="4688" y="0"/>
                  </a:ln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19"/>
            <p:cNvSpPr/>
            <p:nvPr/>
          </p:nvSpPr>
          <p:spPr>
            <a:xfrm>
              <a:off x="5206970" y="1545189"/>
              <a:ext cx="983171" cy="286417"/>
            </a:xfrm>
            <a:custGeom>
              <a:avLst/>
              <a:gdLst/>
              <a:ahLst/>
              <a:cxnLst/>
              <a:rect l="l" t="t" r="r" b="b"/>
              <a:pathLst>
                <a:path w="18272" h="5323" extrusionOk="0">
                  <a:moveTo>
                    <a:pt x="3751" y="0"/>
                  </a:moveTo>
                  <a:lnTo>
                    <a:pt x="3581" y="9"/>
                  </a:lnTo>
                  <a:lnTo>
                    <a:pt x="3421" y="36"/>
                  </a:lnTo>
                  <a:lnTo>
                    <a:pt x="3135" y="108"/>
                  </a:lnTo>
                  <a:lnTo>
                    <a:pt x="2778" y="286"/>
                  </a:lnTo>
                  <a:lnTo>
                    <a:pt x="2438" y="599"/>
                  </a:lnTo>
                  <a:lnTo>
                    <a:pt x="2197" y="992"/>
                  </a:lnTo>
                  <a:lnTo>
                    <a:pt x="1920" y="1626"/>
                  </a:lnTo>
                  <a:lnTo>
                    <a:pt x="1599" y="2206"/>
                  </a:lnTo>
                  <a:lnTo>
                    <a:pt x="1295" y="2510"/>
                  </a:lnTo>
                  <a:lnTo>
                    <a:pt x="1090" y="2617"/>
                  </a:lnTo>
                  <a:lnTo>
                    <a:pt x="867" y="2724"/>
                  </a:lnTo>
                  <a:lnTo>
                    <a:pt x="474" y="3054"/>
                  </a:lnTo>
                  <a:lnTo>
                    <a:pt x="170" y="3465"/>
                  </a:lnTo>
                  <a:lnTo>
                    <a:pt x="36" y="3805"/>
                  </a:lnTo>
                  <a:lnTo>
                    <a:pt x="0" y="4037"/>
                  </a:lnTo>
                  <a:lnTo>
                    <a:pt x="9" y="4251"/>
                  </a:lnTo>
                  <a:lnTo>
                    <a:pt x="72" y="4465"/>
                  </a:lnTo>
                  <a:lnTo>
                    <a:pt x="206" y="4653"/>
                  </a:lnTo>
                  <a:lnTo>
                    <a:pt x="402" y="4823"/>
                  </a:lnTo>
                  <a:lnTo>
                    <a:pt x="670" y="4965"/>
                  </a:lnTo>
                  <a:lnTo>
                    <a:pt x="1018" y="5064"/>
                  </a:lnTo>
                  <a:lnTo>
                    <a:pt x="1447" y="5126"/>
                  </a:lnTo>
                  <a:lnTo>
                    <a:pt x="1974" y="5135"/>
                  </a:lnTo>
                  <a:lnTo>
                    <a:pt x="2278" y="5117"/>
                  </a:lnTo>
                  <a:lnTo>
                    <a:pt x="2947" y="5055"/>
                  </a:lnTo>
                  <a:lnTo>
                    <a:pt x="4590" y="4876"/>
                  </a:lnTo>
                  <a:lnTo>
                    <a:pt x="5885" y="4778"/>
                  </a:lnTo>
                  <a:lnTo>
                    <a:pt x="6698" y="4769"/>
                  </a:lnTo>
                  <a:lnTo>
                    <a:pt x="7430" y="4840"/>
                  </a:lnTo>
                  <a:lnTo>
                    <a:pt x="8046" y="4992"/>
                  </a:lnTo>
                  <a:lnTo>
                    <a:pt x="8296" y="5117"/>
                  </a:lnTo>
                  <a:lnTo>
                    <a:pt x="8412" y="5180"/>
                  </a:lnTo>
                  <a:lnTo>
                    <a:pt x="8654" y="5269"/>
                  </a:lnTo>
                  <a:lnTo>
                    <a:pt x="9020" y="5323"/>
                  </a:lnTo>
                  <a:lnTo>
                    <a:pt x="9573" y="5269"/>
                  </a:lnTo>
                  <a:lnTo>
                    <a:pt x="10181" y="5126"/>
                  </a:lnTo>
                  <a:lnTo>
                    <a:pt x="11243" y="4805"/>
                  </a:lnTo>
                  <a:lnTo>
                    <a:pt x="12574" y="4501"/>
                  </a:lnTo>
                  <a:lnTo>
                    <a:pt x="13610" y="4376"/>
                  </a:lnTo>
                  <a:lnTo>
                    <a:pt x="14190" y="4358"/>
                  </a:lnTo>
                  <a:lnTo>
                    <a:pt x="15360" y="4331"/>
                  </a:lnTo>
                  <a:lnTo>
                    <a:pt x="16851" y="4242"/>
                  </a:lnTo>
                  <a:lnTo>
                    <a:pt x="17619" y="4153"/>
                  </a:lnTo>
                  <a:lnTo>
                    <a:pt x="18119" y="4046"/>
                  </a:lnTo>
                  <a:lnTo>
                    <a:pt x="18271" y="3956"/>
                  </a:lnTo>
                  <a:lnTo>
                    <a:pt x="18262" y="3894"/>
                  </a:lnTo>
                  <a:lnTo>
                    <a:pt x="18066" y="3787"/>
                  </a:lnTo>
                  <a:lnTo>
                    <a:pt x="17396" y="3644"/>
                  </a:lnTo>
                  <a:lnTo>
                    <a:pt x="16851" y="3563"/>
                  </a:lnTo>
                  <a:lnTo>
                    <a:pt x="16280" y="3483"/>
                  </a:lnTo>
                  <a:lnTo>
                    <a:pt x="15405" y="3287"/>
                  </a:lnTo>
                  <a:lnTo>
                    <a:pt x="14744" y="3063"/>
                  </a:lnTo>
                  <a:lnTo>
                    <a:pt x="14217" y="2822"/>
                  </a:lnTo>
                  <a:lnTo>
                    <a:pt x="13503" y="2411"/>
                  </a:lnTo>
                  <a:lnTo>
                    <a:pt x="12565" y="1992"/>
                  </a:lnTo>
                  <a:lnTo>
                    <a:pt x="11690" y="1706"/>
                  </a:lnTo>
                  <a:lnTo>
                    <a:pt x="11136" y="1563"/>
                  </a:lnTo>
                  <a:lnTo>
                    <a:pt x="10100" y="1295"/>
                  </a:lnTo>
                  <a:lnTo>
                    <a:pt x="9038" y="965"/>
                  </a:lnTo>
                  <a:lnTo>
                    <a:pt x="8600" y="893"/>
                  </a:lnTo>
                  <a:lnTo>
                    <a:pt x="8287" y="929"/>
                  </a:lnTo>
                  <a:lnTo>
                    <a:pt x="7582" y="1099"/>
                  </a:lnTo>
                  <a:lnTo>
                    <a:pt x="6716" y="1331"/>
                  </a:lnTo>
                  <a:lnTo>
                    <a:pt x="6475" y="1393"/>
                  </a:lnTo>
                  <a:lnTo>
                    <a:pt x="6064" y="1465"/>
                  </a:lnTo>
                  <a:lnTo>
                    <a:pt x="5733" y="1474"/>
                  </a:lnTo>
                  <a:lnTo>
                    <a:pt x="5466" y="1429"/>
                  </a:lnTo>
                  <a:lnTo>
                    <a:pt x="5260" y="1349"/>
                  </a:lnTo>
                  <a:lnTo>
                    <a:pt x="5099" y="1233"/>
                  </a:lnTo>
                  <a:lnTo>
                    <a:pt x="4921" y="1018"/>
                  </a:lnTo>
                  <a:lnTo>
                    <a:pt x="4751" y="688"/>
                  </a:lnTo>
                  <a:lnTo>
                    <a:pt x="4582" y="367"/>
                  </a:lnTo>
                  <a:lnTo>
                    <a:pt x="4394" y="170"/>
                  </a:lnTo>
                  <a:lnTo>
                    <a:pt x="4233" y="72"/>
                  </a:lnTo>
                  <a:lnTo>
                    <a:pt x="4019" y="9"/>
                  </a:lnTo>
                  <a:lnTo>
                    <a:pt x="3751" y="0"/>
                  </a:lnTo>
                  <a:close/>
                </a:path>
              </a:pathLst>
            </a:custGeom>
            <a:solidFill>
              <a:srgbClr val="595959">
                <a:alpha val="529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19"/>
            <p:cNvSpPr/>
            <p:nvPr/>
          </p:nvSpPr>
          <p:spPr>
            <a:xfrm>
              <a:off x="7694475" y="1876747"/>
              <a:ext cx="827506" cy="201832"/>
            </a:xfrm>
            <a:custGeom>
              <a:avLst/>
              <a:gdLst/>
              <a:ahLst/>
              <a:cxnLst/>
              <a:rect l="l" t="t" r="r" b="b"/>
              <a:pathLst>
                <a:path w="15379" h="3751" extrusionOk="0">
                  <a:moveTo>
                    <a:pt x="4957" y="0"/>
                  </a:moveTo>
                  <a:lnTo>
                    <a:pt x="4671" y="9"/>
                  </a:lnTo>
                  <a:lnTo>
                    <a:pt x="4359" y="80"/>
                  </a:lnTo>
                  <a:lnTo>
                    <a:pt x="4037" y="223"/>
                  </a:lnTo>
                  <a:lnTo>
                    <a:pt x="3859" y="330"/>
                  </a:lnTo>
                  <a:lnTo>
                    <a:pt x="3501" y="545"/>
                  </a:lnTo>
                  <a:lnTo>
                    <a:pt x="2707" y="956"/>
                  </a:lnTo>
                  <a:lnTo>
                    <a:pt x="1510" y="1500"/>
                  </a:lnTo>
                  <a:lnTo>
                    <a:pt x="537" y="1956"/>
                  </a:lnTo>
                  <a:lnTo>
                    <a:pt x="126" y="2224"/>
                  </a:lnTo>
                  <a:lnTo>
                    <a:pt x="1" y="2411"/>
                  </a:lnTo>
                  <a:lnTo>
                    <a:pt x="19" y="2518"/>
                  </a:lnTo>
                  <a:lnTo>
                    <a:pt x="126" y="2625"/>
                  </a:lnTo>
                  <a:lnTo>
                    <a:pt x="331" y="2733"/>
                  </a:lnTo>
                  <a:lnTo>
                    <a:pt x="483" y="2777"/>
                  </a:lnTo>
                  <a:lnTo>
                    <a:pt x="903" y="2929"/>
                  </a:lnTo>
                  <a:lnTo>
                    <a:pt x="2760" y="3438"/>
                  </a:lnTo>
                  <a:lnTo>
                    <a:pt x="3591" y="3608"/>
                  </a:lnTo>
                  <a:lnTo>
                    <a:pt x="4394" y="3706"/>
                  </a:lnTo>
                  <a:lnTo>
                    <a:pt x="5127" y="3715"/>
                  </a:lnTo>
                  <a:lnTo>
                    <a:pt x="5439" y="3670"/>
                  </a:lnTo>
                  <a:lnTo>
                    <a:pt x="5734" y="3617"/>
                  </a:lnTo>
                  <a:lnTo>
                    <a:pt x="6350" y="3572"/>
                  </a:lnTo>
                  <a:lnTo>
                    <a:pt x="7297" y="3590"/>
                  </a:lnTo>
                  <a:lnTo>
                    <a:pt x="8583" y="3697"/>
                  </a:lnTo>
                  <a:lnTo>
                    <a:pt x="9520" y="3751"/>
                  </a:lnTo>
                  <a:lnTo>
                    <a:pt x="10119" y="3751"/>
                  </a:lnTo>
                  <a:lnTo>
                    <a:pt x="10404" y="3724"/>
                  </a:lnTo>
                  <a:lnTo>
                    <a:pt x="11038" y="3652"/>
                  </a:lnTo>
                  <a:lnTo>
                    <a:pt x="12717" y="3402"/>
                  </a:lnTo>
                  <a:lnTo>
                    <a:pt x="14351" y="3099"/>
                  </a:lnTo>
                  <a:lnTo>
                    <a:pt x="15155" y="2911"/>
                  </a:lnTo>
                  <a:lnTo>
                    <a:pt x="15351" y="2831"/>
                  </a:lnTo>
                  <a:lnTo>
                    <a:pt x="15378" y="2795"/>
                  </a:lnTo>
                  <a:lnTo>
                    <a:pt x="15360" y="2777"/>
                  </a:lnTo>
                  <a:lnTo>
                    <a:pt x="15182" y="2733"/>
                  </a:lnTo>
                  <a:lnTo>
                    <a:pt x="14307" y="2715"/>
                  </a:lnTo>
                  <a:lnTo>
                    <a:pt x="13396" y="2643"/>
                  </a:lnTo>
                  <a:lnTo>
                    <a:pt x="12744" y="2536"/>
                  </a:lnTo>
                  <a:lnTo>
                    <a:pt x="12092" y="2358"/>
                  </a:lnTo>
                  <a:lnTo>
                    <a:pt x="11467" y="2081"/>
                  </a:lnTo>
                  <a:lnTo>
                    <a:pt x="11190" y="1893"/>
                  </a:lnTo>
                  <a:lnTo>
                    <a:pt x="10913" y="1715"/>
                  </a:lnTo>
                  <a:lnTo>
                    <a:pt x="10351" y="1456"/>
                  </a:lnTo>
                  <a:lnTo>
                    <a:pt x="9788" y="1313"/>
                  </a:lnTo>
                  <a:lnTo>
                    <a:pt x="9243" y="1250"/>
                  </a:lnTo>
                  <a:lnTo>
                    <a:pt x="8475" y="1286"/>
                  </a:lnTo>
                  <a:lnTo>
                    <a:pt x="7636" y="1429"/>
                  </a:lnTo>
                  <a:lnTo>
                    <a:pt x="7323" y="1473"/>
                  </a:lnTo>
                  <a:lnTo>
                    <a:pt x="7261" y="1482"/>
                  </a:lnTo>
                  <a:lnTo>
                    <a:pt x="7118" y="1447"/>
                  </a:lnTo>
                  <a:lnTo>
                    <a:pt x="6895" y="1313"/>
                  </a:lnTo>
                  <a:lnTo>
                    <a:pt x="6404" y="848"/>
                  </a:lnTo>
                  <a:lnTo>
                    <a:pt x="5814" y="330"/>
                  </a:lnTo>
                  <a:lnTo>
                    <a:pt x="5466" y="134"/>
                  </a:lnTo>
                  <a:lnTo>
                    <a:pt x="5216" y="45"/>
                  </a:lnTo>
                  <a:lnTo>
                    <a:pt x="4957" y="0"/>
                  </a:lnTo>
                  <a:close/>
                </a:path>
              </a:pathLst>
            </a:custGeom>
            <a:solidFill>
              <a:srgbClr val="595959">
                <a:alpha val="529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19"/>
            <p:cNvSpPr/>
            <p:nvPr/>
          </p:nvSpPr>
          <p:spPr>
            <a:xfrm>
              <a:off x="7880432" y="2345673"/>
              <a:ext cx="806359" cy="190317"/>
            </a:xfrm>
            <a:custGeom>
              <a:avLst/>
              <a:gdLst/>
              <a:ahLst/>
              <a:cxnLst/>
              <a:rect l="l" t="t" r="r" b="b"/>
              <a:pathLst>
                <a:path w="14986" h="3537" extrusionOk="0">
                  <a:moveTo>
                    <a:pt x="3483" y="1"/>
                  </a:moveTo>
                  <a:lnTo>
                    <a:pt x="3162" y="27"/>
                  </a:lnTo>
                  <a:lnTo>
                    <a:pt x="2680" y="152"/>
                  </a:lnTo>
                  <a:lnTo>
                    <a:pt x="2064" y="447"/>
                  </a:lnTo>
                  <a:lnTo>
                    <a:pt x="1492" y="804"/>
                  </a:lnTo>
                  <a:lnTo>
                    <a:pt x="1010" y="1179"/>
                  </a:lnTo>
                  <a:lnTo>
                    <a:pt x="510" y="1626"/>
                  </a:lnTo>
                  <a:lnTo>
                    <a:pt x="438" y="1697"/>
                  </a:lnTo>
                  <a:lnTo>
                    <a:pt x="322" y="1796"/>
                  </a:lnTo>
                  <a:lnTo>
                    <a:pt x="153" y="1983"/>
                  </a:lnTo>
                  <a:lnTo>
                    <a:pt x="45" y="2162"/>
                  </a:lnTo>
                  <a:lnTo>
                    <a:pt x="1" y="2331"/>
                  </a:lnTo>
                  <a:lnTo>
                    <a:pt x="1" y="2501"/>
                  </a:lnTo>
                  <a:lnTo>
                    <a:pt x="54" y="2653"/>
                  </a:lnTo>
                  <a:lnTo>
                    <a:pt x="197" y="2867"/>
                  </a:lnTo>
                  <a:lnTo>
                    <a:pt x="510" y="3117"/>
                  </a:lnTo>
                  <a:lnTo>
                    <a:pt x="903" y="3314"/>
                  </a:lnTo>
                  <a:lnTo>
                    <a:pt x="1340" y="3448"/>
                  </a:lnTo>
                  <a:lnTo>
                    <a:pt x="1778" y="3519"/>
                  </a:lnTo>
                  <a:lnTo>
                    <a:pt x="1983" y="3528"/>
                  </a:lnTo>
                  <a:lnTo>
                    <a:pt x="2930" y="3519"/>
                  </a:lnTo>
                  <a:lnTo>
                    <a:pt x="4984" y="3474"/>
                  </a:lnTo>
                  <a:lnTo>
                    <a:pt x="6350" y="3492"/>
                  </a:lnTo>
                  <a:lnTo>
                    <a:pt x="6948" y="3528"/>
                  </a:lnTo>
                  <a:lnTo>
                    <a:pt x="7234" y="3537"/>
                  </a:lnTo>
                  <a:lnTo>
                    <a:pt x="7841" y="3501"/>
                  </a:lnTo>
                  <a:lnTo>
                    <a:pt x="8797" y="3358"/>
                  </a:lnTo>
                  <a:lnTo>
                    <a:pt x="10101" y="3090"/>
                  </a:lnTo>
                  <a:lnTo>
                    <a:pt x="11047" y="2965"/>
                  </a:lnTo>
                  <a:lnTo>
                    <a:pt x="11645" y="2956"/>
                  </a:lnTo>
                  <a:lnTo>
                    <a:pt x="11922" y="2983"/>
                  </a:lnTo>
                  <a:lnTo>
                    <a:pt x="12199" y="3010"/>
                  </a:lnTo>
                  <a:lnTo>
                    <a:pt x="12753" y="2992"/>
                  </a:lnTo>
                  <a:lnTo>
                    <a:pt x="13280" y="2912"/>
                  </a:lnTo>
                  <a:lnTo>
                    <a:pt x="13771" y="2760"/>
                  </a:lnTo>
                  <a:lnTo>
                    <a:pt x="14199" y="2572"/>
                  </a:lnTo>
                  <a:lnTo>
                    <a:pt x="14557" y="2358"/>
                  </a:lnTo>
                  <a:lnTo>
                    <a:pt x="14816" y="2126"/>
                  </a:lnTo>
                  <a:lnTo>
                    <a:pt x="14958" y="1885"/>
                  </a:lnTo>
                  <a:lnTo>
                    <a:pt x="14985" y="1769"/>
                  </a:lnTo>
                  <a:lnTo>
                    <a:pt x="14985" y="1715"/>
                  </a:lnTo>
                  <a:lnTo>
                    <a:pt x="14941" y="1635"/>
                  </a:lnTo>
                  <a:lnTo>
                    <a:pt x="14789" y="1546"/>
                  </a:lnTo>
                  <a:lnTo>
                    <a:pt x="14458" y="1519"/>
                  </a:lnTo>
                  <a:lnTo>
                    <a:pt x="14021" y="1537"/>
                  </a:lnTo>
                  <a:lnTo>
                    <a:pt x="13262" y="1626"/>
                  </a:lnTo>
                  <a:lnTo>
                    <a:pt x="12512" y="1706"/>
                  </a:lnTo>
                  <a:lnTo>
                    <a:pt x="12092" y="1715"/>
                  </a:lnTo>
                  <a:lnTo>
                    <a:pt x="11922" y="1697"/>
                  </a:lnTo>
                  <a:lnTo>
                    <a:pt x="11601" y="1635"/>
                  </a:lnTo>
                  <a:lnTo>
                    <a:pt x="10788" y="1528"/>
                  </a:lnTo>
                  <a:lnTo>
                    <a:pt x="9824" y="1483"/>
                  </a:lnTo>
                  <a:lnTo>
                    <a:pt x="9011" y="1546"/>
                  </a:lnTo>
                  <a:lnTo>
                    <a:pt x="8440" y="1635"/>
                  </a:lnTo>
                  <a:lnTo>
                    <a:pt x="8154" y="1697"/>
                  </a:lnTo>
                  <a:lnTo>
                    <a:pt x="7859" y="1751"/>
                  </a:lnTo>
                  <a:lnTo>
                    <a:pt x="7332" y="1769"/>
                  </a:lnTo>
                  <a:lnTo>
                    <a:pt x="6850" y="1679"/>
                  </a:lnTo>
                  <a:lnTo>
                    <a:pt x="6395" y="1501"/>
                  </a:lnTo>
                  <a:lnTo>
                    <a:pt x="5725" y="1126"/>
                  </a:lnTo>
                  <a:lnTo>
                    <a:pt x="4778" y="501"/>
                  </a:lnTo>
                  <a:lnTo>
                    <a:pt x="4234" y="179"/>
                  </a:lnTo>
                  <a:lnTo>
                    <a:pt x="4091" y="108"/>
                  </a:lnTo>
                  <a:lnTo>
                    <a:pt x="3787" y="19"/>
                  </a:lnTo>
                  <a:lnTo>
                    <a:pt x="3483" y="1"/>
                  </a:lnTo>
                  <a:close/>
                </a:path>
              </a:pathLst>
            </a:custGeom>
            <a:solidFill>
              <a:srgbClr val="595959">
                <a:alpha val="529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19"/>
            <p:cNvSpPr/>
            <p:nvPr/>
          </p:nvSpPr>
          <p:spPr>
            <a:xfrm>
              <a:off x="4936428" y="2345673"/>
              <a:ext cx="648757" cy="235515"/>
            </a:xfrm>
            <a:custGeom>
              <a:avLst/>
              <a:gdLst/>
              <a:ahLst/>
              <a:cxnLst/>
              <a:rect l="l" t="t" r="r" b="b"/>
              <a:pathLst>
                <a:path w="12057" h="4377" extrusionOk="0">
                  <a:moveTo>
                    <a:pt x="3064" y="1"/>
                  </a:moveTo>
                  <a:lnTo>
                    <a:pt x="2144" y="63"/>
                  </a:lnTo>
                  <a:lnTo>
                    <a:pt x="1537" y="197"/>
                  </a:lnTo>
                  <a:lnTo>
                    <a:pt x="1162" y="411"/>
                  </a:lnTo>
                  <a:lnTo>
                    <a:pt x="947" y="706"/>
                  </a:lnTo>
                  <a:lnTo>
                    <a:pt x="796" y="1099"/>
                  </a:lnTo>
                  <a:lnTo>
                    <a:pt x="626" y="1581"/>
                  </a:lnTo>
                  <a:lnTo>
                    <a:pt x="376" y="2162"/>
                  </a:lnTo>
                  <a:lnTo>
                    <a:pt x="171" y="2501"/>
                  </a:lnTo>
                  <a:lnTo>
                    <a:pt x="81" y="2653"/>
                  </a:lnTo>
                  <a:lnTo>
                    <a:pt x="1" y="2948"/>
                  </a:lnTo>
                  <a:lnTo>
                    <a:pt x="10" y="3207"/>
                  </a:lnTo>
                  <a:lnTo>
                    <a:pt x="117" y="3448"/>
                  </a:lnTo>
                  <a:lnTo>
                    <a:pt x="304" y="3662"/>
                  </a:lnTo>
                  <a:lnTo>
                    <a:pt x="563" y="3849"/>
                  </a:lnTo>
                  <a:lnTo>
                    <a:pt x="1046" y="4073"/>
                  </a:lnTo>
                  <a:lnTo>
                    <a:pt x="1832" y="4287"/>
                  </a:lnTo>
                  <a:lnTo>
                    <a:pt x="2698" y="4376"/>
                  </a:lnTo>
                  <a:lnTo>
                    <a:pt x="3555" y="4367"/>
                  </a:lnTo>
                  <a:lnTo>
                    <a:pt x="4305" y="4233"/>
                  </a:lnTo>
                  <a:lnTo>
                    <a:pt x="4600" y="4117"/>
                  </a:lnTo>
                  <a:lnTo>
                    <a:pt x="4886" y="4010"/>
                  </a:lnTo>
                  <a:lnTo>
                    <a:pt x="5484" y="3903"/>
                  </a:lnTo>
                  <a:lnTo>
                    <a:pt x="6430" y="3903"/>
                  </a:lnTo>
                  <a:lnTo>
                    <a:pt x="7770" y="4037"/>
                  </a:lnTo>
                  <a:lnTo>
                    <a:pt x="8806" y="4055"/>
                  </a:lnTo>
                  <a:lnTo>
                    <a:pt x="9493" y="3957"/>
                  </a:lnTo>
                  <a:lnTo>
                    <a:pt x="9833" y="3858"/>
                  </a:lnTo>
                  <a:lnTo>
                    <a:pt x="10494" y="3635"/>
                  </a:lnTo>
                  <a:lnTo>
                    <a:pt x="11485" y="3260"/>
                  </a:lnTo>
                  <a:lnTo>
                    <a:pt x="11922" y="2992"/>
                  </a:lnTo>
                  <a:lnTo>
                    <a:pt x="12056" y="2814"/>
                  </a:lnTo>
                  <a:lnTo>
                    <a:pt x="12047" y="2635"/>
                  </a:lnTo>
                  <a:lnTo>
                    <a:pt x="11887" y="2447"/>
                  </a:lnTo>
                  <a:lnTo>
                    <a:pt x="11744" y="2340"/>
                  </a:lnTo>
                  <a:lnTo>
                    <a:pt x="11574" y="2251"/>
                  </a:lnTo>
                  <a:lnTo>
                    <a:pt x="11217" y="2188"/>
                  </a:lnTo>
                  <a:lnTo>
                    <a:pt x="10610" y="2251"/>
                  </a:lnTo>
                  <a:lnTo>
                    <a:pt x="9868" y="2412"/>
                  </a:lnTo>
                  <a:lnTo>
                    <a:pt x="9279" y="2501"/>
                  </a:lnTo>
                  <a:lnTo>
                    <a:pt x="8600" y="2528"/>
                  </a:lnTo>
                  <a:lnTo>
                    <a:pt x="7824" y="2439"/>
                  </a:lnTo>
                  <a:lnTo>
                    <a:pt x="7386" y="2340"/>
                  </a:lnTo>
                  <a:lnTo>
                    <a:pt x="7172" y="2287"/>
                  </a:lnTo>
                  <a:lnTo>
                    <a:pt x="6806" y="2144"/>
                  </a:lnTo>
                  <a:lnTo>
                    <a:pt x="6377" y="1903"/>
                  </a:lnTo>
                  <a:lnTo>
                    <a:pt x="5993" y="1537"/>
                  </a:lnTo>
                  <a:lnTo>
                    <a:pt x="5725" y="1144"/>
                  </a:lnTo>
                  <a:lnTo>
                    <a:pt x="5493" y="760"/>
                  </a:lnTo>
                  <a:lnTo>
                    <a:pt x="5207" y="429"/>
                  </a:lnTo>
                  <a:lnTo>
                    <a:pt x="4903" y="224"/>
                  </a:lnTo>
                  <a:lnTo>
                    <a:pt x="4644" y="126"/>
                  </a:lnTo>
                  <a:lnTo>
                    <a:pt x="4314" y="45"/>
                  </a:lnTo>
                  <a:lnTo>
                    <a:pt x="3912" y="1"/>
                  </a:lnTo>
                  <a:close/>
                </a:path>
              </a:pathLst>
            </a:custGeom>
            <a:solidFill>
              <a:srgbClr val="595959">
                <a:alpha val="529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19"/>
            <p:cNvSpPr/>
            <p:nvPr/>
          </p:nvSpPr>
          <p:spPr>
            <a:xfrm>
              <a:off x="6429845" y="1820034"/>
              <a:ext cx="410390" cy="2365539"/>
            </a:xfrm>
            <a:custGeom>
              <a:avLst/>
              <a:gdLst/>
              <a:ahLst/>
              <a:cxnLst/>
              <a:rect l="l" t="t" r="r" b="b"/>
              <a:pathLst>
                <a:path w="7627" h="43963" extrusionOk="0">
                  <a:moveTo>
                    <a:pt x="4171" y="0"/>
                  </a:moveTo>
                  <a:lnTo>
                    <a:pt x="3617" y="9"/>
                  </a:lnTo>
                  <a:lnTo>
                    <a:pt x="3322" y="54"/>
                  </a:lnTo>
                  <a:lnTo>
                    <a:pt x="3027" y="107"/>
                  </a:lnTo>
                  <a:lnTo>
                    <a:pt x="2483" y="295"/>
                  </a:lnTo>
                  <a:lnTo>
                    <a:pt x="1992" y="572"/>
                  </a:lnTo>
                  <a:lnTo>
                    <a:pt x="1554" y="920"/>
                  </a:lnTo>
                  <a:lnTo>
                    <a:pt x="1161" y="1331"/>
                  </a:lnTo>
                  <a:lnTo>
                    <a:pt x="822" y="1813"/>
                  </a:lnTo>
                  <a:lnTo>
                    <a:pt x="545" y="2340"/>
                  </a:lnTo>
                  <a:lnTo>
                    <a:pt x="322" y="2911"/>
                  </a:lnTo>
                  <a:lnTo>
                    <a:pt x="152" y="3519"/>
                  </a:lnTo>
                  <a:lnTo>
                    <a:pt x="45" y="4153"/>
                  </a:lnTo>
                  <a:lnTo>
                    <a:pt x="0" y="4814"/>
                  </a:lnTo>
                  <a:lnTo>
                    <a:pt x="9" y="5474"/>
                  </a:lnTo>
                  <a:lnTo>
                    <a:pt x="81" y="6153"/>
                  </a:lnTo>
                  <a:lnTo>
                    <a:pt x="223" y="6814"/>
                  </a:lnTo>
                  <a:lnTo>
                    <a:pt x="420" y="7475"/>
                  </a:lnTo>
                  <a:lnTo>
                    <a:pt x="688" y="8109"/>
                  </a:lnTo>
                  <a:lnTo>
                    <a:pt x="849" y="8412"/>
                  </a:lnTo>
                  <a:lnTo>
                    <a:pt x="1188" y="9037"/>
                  </a:lnTo>
                  <a:lnTo>
                    <a:pt x="1849" y="10484"/>
                  </a:lnTo>
                  <a:lnTo>
                    <a:pt x="2465" y="12100"/>
                  </a:lnTo>
                  <a:lnTo>
                    <a:pt x="2840" y="13413"/>
                  </a:lnTo>
                  <a:lnTo>
                    <a:pt x="3045" y="14306"/>
                  </a:lnTo>
                  <a:lnTo>
                    <a:pt x="3206" y="15217"/>
                  </a:lnTo>
                  <a:lnTo>
                    <a:pt x="3313" y="16146"/>
                  </a:lnTo>
                  <a:lnTo>
                    <a:pt x="3349" y="17074"/>
                  </a:lnTo>
                  <a:lnTo>
                    <a:pt x="3331" y="17994"/>
                  </a:lnTo>
                  <a:lnTo>
                    <a:pt x="3224" y="18905"/>
                  </a:lnTo>
                  <a:lnTo>
                    <a:pt x="3036" y="19807"/>
                  </a:lnTo>
                  <a:lnTo>
                    <a:pt x="2768" y="20682"/>
                  </a:lnTo>
                  <a:lnTo>
                    <a:pt x="2393" y="21521"/>
                  </a:lnTo>
                  <a:lnTo>
                    <a:pt x="2161" y="21932"/>
                  </a:lnTo>
                  <a:lnTo>
                    <a:pt x="1929" y="22343"/>
                  </a:lnTo>
                  <a:lnTo>
                    <a:pt x="1554" y="23173"/>
                  </a:lnTo>
                  <a:lnTo>
                    <a:pt x="1259" y="24031"/>
                  </a:lnTo>
                  <a:lnTo>
                    <a:pt x="1054" y="24897"/>
                  </a:lnTo>
                  <a:lnTo>
                    <a:pt x="920" y="25763"/>
                  </a:lnTo>
                  <a:lnTo>
                    <a:pt x="857" y="26620"/>
                  </a:lnTo>
                  <a:lnTo>
                    <a:pt x="849" y="27469"/>
                  </a:lnTo>
                  <a:lnTo>
                    <a:pt x="902" y="28290"/>
                  </a:lnTo>
                  <a:lnTo>
                    <a:pt x="1054" y="29478"/>
                  </a:lnTo>
                  <a:lnTo>
                    <a:pt x="1384" y="30907"/>
                  </a:lnTo>
                  <a:lnTo>
                    <a:pt x="1795" y="32103"/>
                  </a:lnTo>
                  <a:lnTo>
                    <a:pt x="2233" y="33023"/>
                  </a:lnTo>
                  <a:lnTo>
                    <a:pt x="2447" y="33327"/>
                  </a:lnTo>
                  <a:lnTo>
                    <a:pt x="2545" y="33470"/>
                  </a:lnTo>
                  <a:lnTo>
                    <a:pt x="2715" y="33791"/>
                  </a:lnTo>
                  <a:lnTo>
                    <a:pt x="2911" y="34327"/>
                  </a:lnTo>
                  <a:lnTo>
                    <a:pt x="3072" y="35113"/>
                  </a:lnTo>
                  <a:lnTo>
                    <a:pt x="3135" y="35952"/>
                  </a:lnTo>
                  <a:lnTo>
                    <a:pt x="3126" y="36783"/>
                  </a:lnTo>
                  <a:lnTo>
                    <a:pt x="3054" y="37560"/>
                  </a:lnTo>
                  <a:lnTo>
                    <a:pt x="2938" y="38238"/>
                  </a:lnTo>
                  <a:lnTo>
                    <a:pt x="2795" y="38774"/>
                  </a:lnTo>
                  <a:lnTo>
                    <a:pt x="2724" y="38962"/>
                  </a:lnTo>
                  <a:lnTo>
                    <a:pt x="2635" y="39185"/>
                  </a:lnTo>
                  <a:lnTo>
                    <a:pt x="2483" y="39640"/>
                  </a:lnTo>
                  <a:lnTo>
                    <a:pt x="2331" y="40310"/>
                  </a:lnTo>
                  <a:lnTo>
                    <a:pt x="2259" y="41176"/>
                  </a:lnTo>
                  <a:lnTo>
                    <a:pt x="2286" y="41989"/>
                  </a:lnTo>
                  <a:lnTo>
                    <a:pt x="2447" y="43034"/>
                  </a:lnTo>
                  <a:lnTo>
                    <a:pt x="2688" y="43882"/>
                  </a:lnTo>
                  <a:lnTo>
                    <a:pt x="2724" y="43962"/>
                  </a:lnTo>
                  <a:lnTo>
                    <a:pt x="2706" y="43846"/>
                  </a:lnTo>
                  <a:lnTo>
                    <a:pt x="2635" y="42766"/>
                  </a:lnTo>
                  <a:lnTo>
                    <a:pt x="2679" y="41578"/>
                  </a:lnTo>
                  <a:lnTo>
                    <a:pt x="2804" y="40739"/>
                  </a:lnTo>
                  <a:lnTo>
                    <a:pt x="3036" y="39935"/>
                  </a:lnTo>
                  <a:lnTo>
                    <a:pt x="3295" y="39408"/>
                  </a:lnTo>
                  <a:lnTo>
                    <a:pt x="3519" y="39096"/>
                  </a:lnTo>
                  <a:lnTo>
                    <a:pt x="3653" y="38962"/>
                  </a:lnTo>
                  <a:lnTo>
                    <a:pt x="3778" y="38828"/>
                  </a:lnTo>
                  <a:lnTo>
                    <a:pt x="3992" y="38533"/>
                  </a:lnTo>
                  <a:lnTo>
                    <a:pt x="4153" y="38203"/>
                  </a:lnTo>
                  <a:lnTo>
                    <a:pt x="4278" y="37845"/>
                  </a:lnTo>
                  <a:lnTo>
                    <a:pt x="4376" y="37274"/>
                  </a:lnTo>
                  <a:lnTo>
                    <a:pt x="4385" y="36452"/>
                  </a:lnTo>
                  <a:lnTo>
                    <a:pt x="4269" y="35595"/>
                  </a:lnTo>
                  <a:lnTo>
                    <a:pt x="4063" y="34738"/>
                  </a:lnTo>
                  <a:lnTo>
                    <a:pt x="3795" y="33916"/>
                  </a:lnTo>
                  <a:lnTo>
                    <a:pt x="3483" y="33157"/>
                  </a:lnTo>
                  <a:lnTo>
                    <a:pt x="3322" y="32827"/>
                  </a:lnTo>
                  <a:lnTo>
                    <a:pt x="2885" y="31943"/>
                  </a:lnTo>
                  <a:lnTo>
                    <a:pt x="2376" y="30809"/>
                  </a:lnTo>
                  <a:lnTo>
                    <a:pt x="2108" y="30112"/>
                  </a:lnTo>
                  <a:lnTo>
                    <a:pt x="1911" y="29442"/>
                  </a:lnTo>
                  <a:lnTo>
                    <a:pt x="1786" y="28781"/>
                  </a:lnTo>
                  <a:lnTo>
                    <a:pt x="1724" y="28103"/>
                  </a:lnTo>
                  <a:lnTo>
                    <a:pt x="1733" y="27379"/>
                  </a:lnTo>
                  <a:lnTo>
                    <a:pt x="1768" y="26987"/>
                  </a:lnTo>
                  <a:lnTo>
                    <a:pt x="1813" y="26647"/>
                  </a:lnTo>
                  <a:lnTo>
                    <a:pt x="1938" y="25960"/>
                  </a:lnTo>
                  <a:lnTo>
                    <a:pt x="2233" y="24906"/>
                  </a:lnTo>
                  <a:lnTo>
                    <a:pt x="2795" y="23486"/>
                  </a:lnTo>
                  <a:lnTo>
                    <a:pt x="3492" y="22048"/>
                  </a:lnTo>
                  <a:lnTo>
                    <a:pt x="4688" y="19878"/>
                  </a:lnTo>
                  <a:lnTo>
                    <a:pt x="5957" y="17726"/>
                  </a:lnTo>
                  <a:lnTo>
                    <a:pt x="6751" y="16324"/>
                  </a:lnTo>
                  <a:lnTo>
                    <a:pt x="7108" y="15646"/>
                  </a:lnTo>
                  <a:lnTo>
                    <a:pt x="7278" y="15306"/>
                  </a:lnTo>
                  <a:lnTo>
                    <a:pt x="7501" y="14628"/>
                  </a:lnTo>
                  <a:lnTo>
                    <a:pt x="7609" y="13949"/>
                  </a:lnTo>
                  <a:lnTo>
                    <a:pt x="7626" y="13279"/>
                  </a:lnTo>
                  <a:lnTo>
                    <a:pt x="7564" y="12618"/>
                  </a:lnTo>
                  <a:lnTo>
                    <a:pt x="7439" y="11966"/>
                  </a:lnTo>
                  <a:lnTo>
                    <a:pt x="7171" y="10993"/>
                  </a:lnTo>
                  <a:lnTo>
                    <a:pt x="6742" y="9734"/>
                  </a:lnTo>
                  <a:lnTo>
                    <a:pt x="6367" y="8511"/>
                  </a:lnTo>
                  <a:lnTo>
                    <a:pt x="6207" y="7626"/>
                  </a:lnTo>
                  <a:lnTo>
                    <a:pt x="6180" y="7046"/>
                  </a:lnTo>
                  <a:lnTo>
                    <a:pt x="6233" y="6483"/>
                  </a:lnTo>
                  <a:lnTo>
                    <a:pt x="6403" y="5939"/>
                  </a:lnTo>
                  <a:lnTo>
                    <a:pt x="6528" y="5671"/>
                  </a:lnTo>
                  <a:lnTo>
                    <a:pt x="6662" y="5403"/>
                  </a:lnTo>
                  <a:lnTo>
                    <a:pt x="6876" y="4858"/>
                  </a:lnTo>
                  <a:lnTo>
                    <a:pt x="7019" y="4313"/>
                  </a:lnTo>
                  <a:lnTo>
                    <a:pt x="7100" y="3778"/>
                  </a:lnTo>
                  <a:lnTo>
                    <a:pt x="7108" y="3251"/>
                  </a:lnTo>
                  <a:lnTo>
                    <a:pt x="7064" y="2751"/>
                  </a:lnTo>
                  <a:lnTo>
                    <a:pt x="6948" y="2260"/>
                  </a:lnTo>
                  <a:lnTo>
                    <a:pt x="6787" y="1813"/>
                  </a:lnTo>
                  <a:lnTo>
                    <a:pt x="6564" y="1393"/>
                  </a:lnTo>
                  <a:lnTo>
                    <a:pt x="6287" y="1018"/>
                  </a:lnTo>
                  <a:lnTo>
                    <a:pt x="5957" y="697"/>
                  </a:lnTo>
                  <a:lnTo>
                    <a:pt x="5581" y="420"/>
                  </a:lnTo>
                  <a:lnTo>
                    <a:pt x="5153" y="215"/>
                  </a:lnTo>
                  <a:lnTo>
                    <a:pt x="4680" y="72"/>
                  </a:lnTo>
                  <a:lnTo>
                    <a:pt x="4171" y="0"/>
                  </a:lnTo>
                  <a:close/>
                  <a:moveTo>
                    <a:pt x="2724" y="43962"/>
                  </a:moveTo>
                  <a:lnTo>
                    <a:pt x="2724" y="43962"/>
                  </a:lnTo>
                  <a:lnTo>
                    <a:pt x="2724" y="43962"/>
                  </a:lnTo>
                  <a:close/>
                </a:path>
              </a:pathLst>
            </a:custGeom>
            <a:solidFill>
              <a:srgbClr val="595959">
                <a:alpha val="529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19"/>
            <p:cNvSpPr/>
            <p:nvPr/>
          </p:nvSpPr>
          <p:spPr>
            <a:xfrm>
              <a:off x="6291453" y="2506178"/>
              <a:ext cx="420021" cy="1675996"/>
            </a:xfrm>
            <a:custGeom>
              <a:avLst/>
              <a:gdLst/>
              <a:ahLst/>
              <a:cxnLst/>
              <a:rect l="l" t="t" r="r" b="b"/>
              <a:pathLst>
                <a:path w="7806" h="31148" extrusionOk="0">
                  <a:moveTo>
                    <a:pt x="3376" y="0"/>
                  </a:moveTo>
                  <a:lnTo>
                    <a:pt x="2795" y="9"/>
                  </a:lnTo>
                  <a:lnTo>
                    <a:pt x="2242" y="125"/>
                  </a:lnTo>
                  <a:lnTo>
                    <a:pt x="1724" y="340"/>
                  </a:lnTo>
                  <a:lnTo>
                    <a:pt x="1260" y="670"/>
                  </a:lnTo>
                  <a:lnTo>
                    <a:pt x="849" y="1099"/>
                  </a:lnTo>
                  <a:lnTo>
                    <a:pt x="509" y="1643"/>
                  </a:lnTo>
                  <a:lnTo>
                    <a:pt x="241" y="2286"/>
                  </a:lnTo>
                  <a:lnTo>
                    <a:pt x="72" y="3045"/>
                  </a:lnTo>
                  <a:lnTo>
                    <a:pt x="0" y="3912"/>
                  </a:lnTo>
                  <a:lnTo>
                    <a:pt x="45" y="4885"/>
                  </a:lnTo>
                  <a:lnTo>
                    <a:pt x="116" y="5421"/>
                  </a:lnTo>
                  <a:lnTo>
                    <a:pt x="152" y="5617"/>
                  </a:lnTo>
                  <a:lnTo>
                    <a:pt x="277" y="6037"/>
                  </a:lnTo>
                  <a:lnTo>
                    <a:pt x="554" y="6707"/>
                  </a:lnTo>
                  <a:lnTo>
                    <a:pt x="1331" y="8162"/>
                  </a:lnTo>
                  <a:lnTo>
                    <a:pt x="2152" y="9636"/>
                  </a:lnTo>
                  <a:lnTo>
                    <a:pt x="2581" y="10547"/>
                  </a:lnTo>
                  <a:lnTo>
                    <a:pt x="2769" y="11172"/>
                  </a:lnTo>
                  <a:lnTo>
                    <a:pt x="2813" y="11547"/>
                  </a:lnTo>
                  <a:lnTo>
                    <a:pt x="2787" y="11877"/>
                  </a:lnTo>
                  <a:lnTo>
                    <a:pt x="2670" y="12172"/>
                  </a:lnTo>
                  <a:lnTo>
                    <a:pt x="2563" y="12297"/>
                  </a:lnTo>
                  <a:lnTo>
                    <a:pt x="2144" y="12752"/>
                  </a:lnTo>
                  <a:lnTo>
                    <a:pt x="1608" y="13333"/>
                  </a:lnTo>
                  <a:lnTo>
                    <a:pt x="1331" y="13717"/>
                  </a:lnTo>
                  <a:lnTo>
                    <a:pt x="1152" y="14136"/>
                  </a:lnTo>
                  <a:lnTo>
                    <a:pt x="1090" y="14627"/>
                  </a:lnTo>
                  <a:lnTo>
                    <a:pt x="1170" y="15217"/>
                  </a:lnTo>
                  <a:lnTo>
                    <a:pt x="1402" y="15940"/>
                  </a:lnTo>
                  <a:lnTo>
                    <a:pt x="1590" y="16369"/>
                  </a:lnTo>
                  <a:lnTo>
                    <a:pt x="1697" y="16628"/>
                  </a:lnTo>
                  <a:lnTo>
                    <a:pt x="1876" y="17208"/>
                  </a:lnTo>
                  <a:lnTo>
                    <a:pt x="1992" y="17842"/>
                  </a:lnTo>
                  <a:lnTo>
                    <a:pt x="2045" y="18503"/>
                  </a:lnTo>
                  <a:lnTo>
                    <a:pt x="2027" y="19173"/>
                  </a:lnTo>
                  <a:lnTo>
                    <a:pt x="1929" y="19816"/>
                  </a:lnTo>
                  <a:lnTo>
                    <a:pt x="1760" y="20423"/>
                  </a:lnTo>
                  <a:lnTo>
                    <a:pt x="1492" y="20950"/>
                  </a:lnTo>
                  <a:lnTo>
                    <a:pt x="1331" y="21173"/>
                  </a:lnTo>
                  <a:lnTo>
                    <a:pt x="1161" y="21396"/>
                  </a:lnTo>
                  <a:lnTo>
                    <a:pt x="902" y="21896"/>
                  </a:lnTo>
                  <a:lnTo>
                    <a:pt x="733" y="22450"/>
                  </a:lnTo>
                  <a:lnTo>
                    <a:pt x="670" y="23031"/>
                  </a:lnTo>
                  <a:lnTo>
                    <a:pt x="697" y="23629"/>
                  </a:lnTo>
                  <a:lnTo>
                    <a:pt x="831" y="24200"/>
                  </a:lnTo>
                  <a:lnTo>
                    <a:pt x="1054" y="24745"/>
                  </a:lnTo>
                  <a:lnTo>
                    <a:pt x="1385" y="25236"/>
                  </a:lnTo>
                  <a:lnTo>
                    <a:pt x="1590" y="25451"/>
                  </a:lnTo>
                  <a:lnTo>
                    <a:pt x="1670" y="25531"/>
                  </a:lnTo>
                  <a:lnTo>
                    <a:pt x="1804" y="25772"/>
                  </a:lnTo>
                  <a:lnTo>
                    <a:pt x="1956" y="26272"/>
                  </a:lnTo>
                  <a:lnTo>
                    <a:pt x="2081" y="27129"/>
                  </a:lnTo>
                  <a:lnTo>
                    <a:pt x="2126" y="28112"/>
                  </a:lnTo>
                  <a:lnTo>
                    <a:pt x="2117" y="29585"/>
                  </a:lnTo>
                  <a:lnTo>
                    <a:pt x="2027" y="30996"/>
                  </a:lnTo>
                  <a:lnTo>
                    <a:pt x="2019" y="31148"/>
                  </a:lnTo>
                  <a:lnTo>
                    <a:pt x="2054" y="31005"/>
                  </a:lnTo>
                  <a:lnTo>
                    <a:pt x="2269" y="30050"/>
                  </a:lnTo>
                  <a:lnTo>
                    <a:pt x="2420" y="29148"/>
                  </a:lnTo>
                  <a:lnTo>
                    <a:pt x="2528" y="28112"/>
                  </a:lnTo>
                  <a:lnTo>
                    <a:pt x="2536" y="27013"/>
                  </a:lnTo>
                  <a:lnTo>
                    <a:pt x="2456" y="26210"/>
                  </a:lnTo>
                  <a:lnTo>
                    <a:pt x="2340" y="25692"/>
                  </a:lnTo>
                  <a:lnTo>
                    <a:pt x="2188" y="25209"/>
                  </a:lnTo>
                  <a:lnTo>
                    <a:pt x="1974" y="24772"/>
                  </a:lnTo>
                  <a:lnTo>
                    <a:pt x="1840" y="24575"/>
                  </a:lnTo>
                  <a:lnTo>
                    <a:pt x="1697" y="24352"/>
                  </a:lnTo>
                  <a:lnTo>
                    <a:pt x="1527" y="23932"/>
                  </a:lnTo>
                  <a:lnTo>
                    <a:pt x="1474" y="23531"/>
                  </a:lnTo>
                  <a:lnTo>
                    <a:pt x="1518" y="23129"/>
                  </a:lnTo>
                  <a:lnTo>
                    <a:pt x="1652" y="22727"/>
                  </a:lnTo>
                  <a:lnTo>
                    <a:pt x="1840" y="22325"/>
                  </a:lnTo>
                  <a:lnTo>
                    <a:pt x="2206" y="21709"/>
                  </a:lnTo>
                  <a:lnTo>
                    <a:pt x="2751" y="20843"/>
                  </a:lnTo>
                  <a:lnTo>
                    <a:pt x="3117" y="20128"/>
                  </a:lnTo>
                  <a:lnTo>
                    <a:pt x="3313" y="19619"/>
                  </a:lnTo>
                  <a:lnTo>
                    <a:pt x="3438" y="19075"/>
                  </a:lnTo>
                  <a:lnTo>
                    <a:pt x="3483" y="18494"/>
                  </a:lnTo>
                  <a:lnTo>
                    <a:pt x="3421" y="17869"/>
                  </a:lnTo>
                  <a:lnTo>
                    <a:pt x="3251" y="17190"/>
                  </a:lnTo>
                  <a:lnTo>
                    <a:pt x="3099" y="16833"/>
                  </a:lnTo>
                  <a:lnTo>
                    <a:pt x="3001" y="16592"/>
                  </a:lnTo>
                  <a:lnTo>
                    <a:pt x="2894" y="16155"/>
                  </a:lnTo>
                  <a:lnTo>
                    <a:pt x="2876" y="15788"/>
                  </a:lnTo>
                  <a:lnTo>
                    <a:pt x="2938" y="15467"/>
                  </a:lnTo>
                  <a:lnTo>
                    <a:pt x="3081" y="15199"/>
                  </a:lnTo>
                  <a:lnTo>
                    <a:pt x="3287" y="14958"/>
                  </a:lnTo>
                  <a:lnTo>
                    <a:pt x="3680" y="14636"/>
                  </a:lnTo>
                  <a:lnTo>
                    <a:pt x="4322" y="14244"/>
                  </a:lnTo>
                  <a:lnTo>
                    <a:pt x="5019" y="13815"/>
                  </a:lnTo>
                  <a:lnTo>
                    <a:pt x="5519" y="13404"/>
                  </a:lnTo>
                  <a:lnTo>
                    <a:pt x="5823" y="13092"/>
                  </a:lnTo>
                  <a:lnTo>
                    <a:pt x="6082" y="12716"/>
                  </a:lnTo>
                  <a:lnTo>
                    <a:pt x="6296" y="12279"/>
                  </a:lnTo>
                  <a:lnTo>
                    <a:pt x="6385" y="12029"/>
                  </a:lnTo>
                  <a:lnTo>
                    <a:pt x="6689" y="11029"/>
                  </a:lnTo>
                  <a:lnTo>
                    <a:pt x="7189" y="9243"/>
                  </a:lnTo>
                  <a:lnTo>
                    <a:pt x="7546" y="7680"/>
                  </a:lnTo>
                  <a:lnTo>
                    <a:pt x="7761" y="6323"/>
                  </a:lnTo>
                  <a:lnTo>
                    <a:pt x="7805" y="5412"/>
                  </a:lnTo>
                  <a:lnTo>
                    <a:pt x="7796" y="4849"/>
                  </a:lnTo>
                  <a:lnTo>
                    <a:pt x="7734" y="4322"/>
                  </a:lnTo>
                  <a:lnTo>
                    <a:pt x="7627" y="3813"/>
                  </a:lnTo>
                  <a:lnTo>
                    <a:pt x="7475" y="3340"/>
                  </a:lnTo>
                  <a:lnTo>
                    <a:pt x="7269" y="2885"/>
                  </a:lnTo>
                  <a:lnTo>
                    <a:pt x="7019" y="2438"/>
                  </a:lnTo>
                  <a:lnTo>
                    <a:pt x="6725" y="2009"/>
                  </a:lnTo>
                  <a:lnTo>
                    <a:pt x="6546" y="1804"/>
                  </a:lnTo>
                  <a:lnTo>
                    <a:pt x="6287" y="1509"/>
                  </a:lnTo>
                  <a:lnTo>
                    <a:pt x="5742" y="1000"/>
                  </a:lnTo>
                  <a:lnTo>
                    <a:pt x="5162" y="599"/>
                  </a:lnTo>
                  <a:lnTo>
                    <a:pt x="4564" y="295"/>
                  </a:lnTo>
                  <a:lnTo>
                    <a:pt x="3965" y="90"/>
                  </a:lnTo>
                  <a:lnTo>
                    <a:pt x="3376" y="0"/>
                  </a:lnTo>
                  <a:close/>
                </a:path>
              </a:pathLst>
            </a:custGeom>
            <a:solidFill>
              <a:srgbClr val="595959">
                <a:alpha val="529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19"/>
            <p:cNvSpPr/>
            <p:nvPr/>
          </p:nvSpPr>
          <p:spPr>
            <a:xfrm>
              <a:off x="6536975" y="3200501"/>
              <a:ext cx="306111" cy="1019652"/>
            </a:xfrm>
            <a:custGeom>
              <a:avLst/>
              <a:gdLst/>
              <a:ahLst/>
              <a:cxnLst/>
              <a:rect l="l" t="t" r="r" b="b"/>
              <a:pathLst>
                <a:path w="5689" h="18950" extrusionOk="0">
                  <a:moveTo>
                    <a:pt x="4028" y="0"/>
                  </a:moveTo>
                  <a:lnTo>
                    <a:pt x="3644" y="89"/>
                  </a:lnTo>
                  <a:lnTo>
                    <a:pt x="3305" y="295"/>
                  </a:lnTo>
                  <a:lnTo>
                    <a:pt x="3028" y="616"/>
                  </a:lnTo>
                  <a:lnTo>
                    <a:pt x="2858" y="1072"/>
                  </a:lnTo>
                  <a:lnTo>
                    <a:pt x="2822" y="1357"/>
                  </a:lnTo>
                  <a:lnTo>
                    <a:pt x="2805" y="1616"/>
                  </a:lnTo>
                  <a:lnTo>
                    <a:pt x="2715" y="2161"/>
                  </a:lnTo>
                  <a:lnTo>
                    <a:pt x="2546" y="2670"/>
                  </a:lnTo>
                  <a:lnTo>
                    <a:pt x="2331" y="2992"/>
                  </a:lnTo>
                  <a:lnTo>
                    <a:pt x="2144" y="3161"/>
                  </a:lnTo>
                  <a:lnTo>
                    <a:pt x="2037" y="3224"/>
                  </a:lnTo>
                  <a:lnTo>
                    <a:pt x="1626" y="3429"/>
                  </a:lnTo>
                  <a:lnTo>
                    <a:pt x="974" y="3635"/>
                  </a:lnTo>
                  <a:lnTo>
                    <a:pt x="626" y="3777"/>
                  </a:lnTo>
                  <a:lnTo>
                    <a:pt x="545" y="3822"/>
                  </a:lnTo>
                  <a:lnTo>
                    <a:pt x="394" y="3947"/>
                  </a:lnTo>
                  <a:lnTo>
                    <a:pt x="215" y="4215"/>
                  </a:lnTo>
                  <a:lnTo>
                    <a:pt x="54" y="4715"/>
                  </a:lnTo>
                  <a:lnTo>
                    <a:pt x="1" y="5322"/>
                  </a:lnTo>
                  <a:lnTo>
                    <a:pt x="63" y="6019"/>
                  </a:lnTo>
                  <a:lnTo>
                    <a:pt x="251" y="6769"/>
                  </a:lnTo>
                  <a:lnTo>
                    <a:pt x="572" y="7537"/>
                  </a:lnTo>
                  <a:lnTo>
                    <a:pt x="1036" y="8278"/>
                  </a:lnTo>
                  <a:lnTo>
                    <a:pt x="1331" y="8635"/>
                  </a:lnTo>
                  <a:lnTo>
                    <a:pt x="1697" y="9028"/>
                  </a:lnTo>
                  <a:lnTo>
                    <a:pt x="2421" y="9716"/>
                  </a:lnTo>
                  <a:lnTo>
                    <a:pt x="2876" y="10189"/>
                  </a:lnTo>
                  <a:lnTo>
                    <a:pt x="3117" y="10502"/>
                  </a:lnTo>
                  <a:lnTo>
                    <a:pt x="3278" y="10823"/>
                  </a:lnTo>
                  <a:lnTo>
                    <a:pt x="3349" y="11162"/>
                  </a:lnTo>
                  <a:lnTo>
                    <a:pt x="3340" y="11341"/>
                  </a:lnTo>
                  <a:lnTo>
                    <a:pt x="3340" y="11439"/>
                  </a:lnTo>
                  <a:lnTo>
                    <a:pt x="3323" y="11698"/>
                  </a:lnTo>
                  <a:lnTo>
                    <a:pt x="3260" y="11913"/>
                  </a:lnTo>
                  <a:lnTo>
                    <a:pt x="3189" y="12047"/>
                  </a:lnTo>
                  <a:lnTo>
                    <a:pt x="3081" y="12234"/>
                  </a:lnTo>
                  <a:lnTo>
                    <a:pt x="2930" y="12582"/>
                  </a:lnTo>
                  <a:lnTo>
                    <a:pt x="2858" y="12877"/>
                  </a:lnTo>
                  <a:lnTo>
                    <a:pt x="2831" y="13145"/>
                  </a:lnTo>
                  <a:lnTo>
                    <a:pt x="2885" y="13484"/>
                  </a:lnTo>
                  <a:lnTo>
                    <a:pt x="3064" y="13841"/>
                  </a:lnTo>
                  <a:lnTo>
                    <a:pt x="3296" y="14145"/>
                  </a:lnTo>
                  <a:lnTo>
                    <a:pt x="3483" y="14422"/>
                  </a:lnTo>
                  <a:lnTo>
                    <a:pt x="3546" y="14654"/>
                  </a:lnTo>
                  <a:lnTo>
                    <a:pt x="3537" y="14824"/>
                  </a:lnTo>
                  <a:lnTo>
                    <a:pt x="3465" y="15002"/>
                  </a:lnTo>
                  <a:lnTo>
                    <a:pt x="3331" y="15217"/>
                  </a:lnTo>
                  <a:lnTo>
                    <a:pt x="3233" y="15333"/>
                  </a:lnTo>
                  <a:lnTo>
                    <a:pt x="3171" y="15404"/>
                  </a:lnTo>
                  <a:lnTo>
                    <a:pt x="3081" y="15601"/>
                  </a:lnTo>
                  <a:lnTo>
                    <a:pt x="3010" y="15958"/>
                  </a:lnTo>
                  <a:lnTo>
                    <a:pt x="3019" y="16520"/>
                  </a:lnTo>
                  <a:lnTo>
                    <a:pt x="3126" y="17137"/>
                  </a:lnTo>
                  <a:lnTo>
                    <a:pt x="3358" y="18030"/>
                  </a:lnTo>
                  <a:lnTo>
                    <a:pt x="3653" y="18860"/>
                  </a:lnTo>
                  <a:lnTo>
                    <a:pt x="3689" y="18949"/>
                  </a:lnTo>
                  <a:lnTo>
                    <a:pt x="3617" y="18592"/>
                  </a:lnTo>
                  <a:lnTo>
                    <a:pt x="3492" y="17208"/>
                  </a:lnTo>
                  <a:lnTo>
                    <a:pt x="3501" y="16672"/>
                  </a:lnTo>
                  <a:lnTo>
                    <a:pt x="3573" y="16217"/>
                  </a:lnTo>
                  <a:lnTo>
                    <a:pt x="3698" y="15967"/>
                  </a:lnTo>
                  <a:lnTo>
                    <a:pt x="3805" y="15869"/>
                  </a:lnTo>
                  <a:lnTo>
                    <a:pt x="3876" y="15833"/>
                  </a:lnTo>
                  <a:lnTo>
                    <a:pt x="4010" y="15779"/>
                  </a:lnTo>
                  <a:lnTo>
                    <a:pt x="4216" y="15601"/>
                  </a:lnTo>
                  <a:lnTo>
                    <a:pt x="4367" y="15360"/>
                  </a:lnTo>
                  <a:lnTo>
                    <a:pt x="4457" y="15074"/>
                  </a:lnTo>
                  <a:lnTo>
                    <a:pt x="4475" y="14752"/>
                  </a:lnTo>
                  <a:lnTo>
                    <a:pt x="4439" y="14431"/>
                  </a:lnTo>
                  <a:lnTo>
                    <a:pt x="4341" y="14127"/>
                  </a:lnTo>
                  <a:lnTo>
                    <a:pt x="4180" y="13841"/>
                  </a:lnTo>
                  <a:lnTo>
                    <a:pt x="4073" y="13725"/>
                  </a:lnTo>
                  <a:lnTo>
                    <a:pt x="3974" y="13600"/>
                  </a:lnTo>
                  <a:lnTo>
                    <a:pt x="3840" y="13297"/>
                  </a:lnTo>
                  <a:lnTo>
                    <a:pt x="3778" y="12940"/>
                  </a:lnTo>
                  <a:lnTo>
                    <a:pt x="3787" y="12556"/>
                  </a:lnTo>
                  <a:lnTo>
                    <a:pt x="3858" y="12172"/>
                  </a:lnTo>
                  <a:lnTo>
                    <a:pt x="3992" y="11788"/>
                  </a:lnTo>
                  <a:lnTo>
                    <a:pt x="4180" y="11448"/>
                  </a:lnTo>
                  <a:lnTo>
                    <a:pt x="4412" y="11162"/>
                  </a:lnTo>
                  <a:lnTo>
                    <a:pt x="4537" y="11046"/>
                  </a:lnTo>
                  <a:lnTo>
                    <a:pt x="4600" y="10993"/>
                  </a:lnTo>
                  <a:lnTo>
                    <a:pt x="4689" y="10868"/>
                  </a:lnTo>
                  <a:lnTo>
                    <a:pt x="4751" y="10671"/>
                  </a:lnTo>
                  <a:lnTo>
                    <a:pt x="4698" y="10368"/>
                  </a:lnTo>
                  <a:lnTo>
                    <a:pt x="4519" y="10037"/>
                  </a:lnTo>
                  <a:lnTo>
                    <a:pt x="4126" y="9519"/>
                  </a:lnTo>
                  <a:lnTo>
                    <a:pt x="3474" y="8859"/>
                  </a:lnTo>
                  <a:lnTo>
                    <a:pt x="3189" y="8582"/>
                  </a:lnTo>
                  <a:lnTo>
                    <a:pt x="3126" y="8510"/>
                  </a:lnTo>
                  <a:lnTo>
                    <a:pt x="3064" y="8367"/>
                  </a:lnTo>
                  <a:lnTo>
                    <a:pt x="3055" y="8216"/>
                  </a:lnTo>
                  <a:lnTo>
                    <a:pt x="3108" y="8055"/>
                  </a:lnTo>
                  <a:lnTo>
                    <a:pt x="3269" y="7796"/>
                  </a:lnTo>
                  <a:lnTo>
                    <a:pt x="3599" y="7430"/>
                  </a:lnTo>
                  <a:lnTo>
                    <a:pt x="4251" y="6840"/>
                  </a:lnTo>
                  <a:lnTo>
                    <a:pt x="4876" y="6224"/>
                  </a:lnTo>
                  <a:lnTo>
                    <a:pt x="5189" y="5822"/>
                  </a:lnTo>
                  <a:lnTo>
                    <a:pt x="5287" y="5626"/>
                  </a:lnTo>
                  <a:lnTo>
                    <a:pt x="5359" y="5412"/>
                  </a:lnTo>
                  <a:lnTo>
                    <a:pt x="5501" y="4822"/>
                  </a:lnTo>
                  <a:lnTo>
                    <a:pt x="5609" y="4108"/>
                  </a:lnTo>
                  <a:lnTo>
                    <a:pt x="5680" y="3313"/>
                  </a:lnTo>
                  <a:lnTo>
                    <a:pt x="5689" y="2500"/>
                  </a:lnTo>
                  <a:lnTo>
                    <a:pt x="5644" y="1732"/>
                  </a:lnTo>
                  <a:lnTo>
                    <a:pt x="5519" y="1054"/>
                  </a:lnTo>
                  <a:lnTo>
                    <a:pt x="5376" y="652"/>
                  </a:lnTo>
                  <a:lnTo>
                    <a:pt x="5242" y="438"/>
                  </a:lnTo>
                  <a:lnTo>
                    <a:pt x="5171" y="348"/>
                  </a:lnTo>
                  <a:lnTo>
                    <a:pt x="5064" y="250"/>
                  </a:lnTo>
                  <a:lnTo>
                    <a:pt x="4769" y="89"/>
                  </a:lnTo>
                  <a:lnTo>
                    <a:pt x="4412" y="9"/>
                  </a:lnTo>
                  <a:lnTo>
                    <a:pt x="4028" y="0"/>
                  </a:lnTo>
                  <a:close/>
                </a:path>
              </a:pathLst>
            </a:custGeom>
            <a:solidFill>
              <a:srgbClr val="595959">
                <a:alpha val="529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2" name="Google Shape;532;p19"/>
          <p:cNvGrpSpPr/>
          <p:nvPr/>
        </p:nvGrpSpPr>
        <p:grpSpPr>
          <a:xfrm>
            <a:off x="457200" y="3120955"/>
            <a:ext cx="3952800" cy="719175"/>
            <a:chOff x="457200" y="3067588"/>
            <a:chExt cx="3952800" cy="719175"/>
          </a:xfrm>
        </p:grpSpPr>
        <p:sp>
          <p:nvSpPr>
            <p:cNvPr id="533" name="Google Shape;533;p19"/>
            <p:cNvSpPr/>
            <p:nvPr/>
          </p:nvSpPr>
          <p:spPr>
            <a:xfrm rot="5400000">
              <a:off x="2265900" y="1640788"/>
              <a:ext cx="717300" cy="35709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3"/>
            </a:solidFill>
            <a:ln w="2857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19"/>
            <p:cNvSpPr/>
            <p:nvPr/>
          </p:nvSpPr>
          <p:spPr>
            <a:xfrm>
              <a:off x="457200" y="3067600"/>
              <a:ext cx="717274" cy="717274"/>
            </a:xfrm>
            <a:custGeom>
              <a:avLst/>
              <a:gdLst/>
              <a:ahLst/>
              <a:cxnLst/>
              <a:rect l="l" t="t" r="r" b="b"/>
              <a:pathLst>
                <a:path w="23209" h="23209" extrusionOk="0">
                  <a:moveTo>
                    <a:pt x="11604" y="1"/>
                  </a:moveTo>
                  <a:cubicBezTo>
                    <a:pt x="5213" y="1"/>
                    <a:pt x="0" y="5189"/>
                    <a:pt x="0" y="11605"/>
                  </a:cubicBezTo>
                  <a:cubicBezTo>
                    <a:pt x="0" y="17996"/>
                    <a:pt x="5213" y="23209"/>
                    <a:pt x="11604" y="23209"/>
                  </a:cubicBezTo>
                  <a:cubicBezTo>
                    <a:pt x="18020" y="23209"/>
                    <a:pt x="23208" y="17996"/>
                    <a:pt x="23208" y="11605"/>
                  </a:cubicBezTo>
                  <a:cubicBezTo>
                    <a:pt x="23208" y="5189"/>
                    <a:pt x="18020" y="1"/>
                    <a:pt x="11604" y="1"/>
                  </a:cubicBezTo>
                  <a:close/>
                </a:path>
              </a:pathLst>
            </a:custGeom>
            <a:solidFill>
              <a:srgbClr val="FFFFFF"/>
            </a:solidFill>
            <a:ln w="2857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2400" b="1" dirty="0">
                  <a:solidFill>
                    <a:schemeClr val="accent3"/>
                  </a:solidFill>
                  <a:latin typeface="Fira Sans Extra Condensed"/>
                  <a:sym typeface="Fira Sans Extra Condensed"/>
                </a:rPr>
                <a:t>4</a:t>
              </a:r>
              <a:endParaRPr dirty="0">
                <a:solidFill>
                  <a:schemeClr val="accent3"/>
                </a:solidFill>
              </a:endParaRPr>
            </a:p>
          </p:txBody>
        </p:sp>
        <p:grpSp>
          <p:nvGrpSpPr>
            <p:cNvPr id="535" name="Google Shape;535;p19"/>
            <p:cNvGrpSpPr/>
            <p:nvPr/>
          </p:nvGrpSpPr>
          <p:grpSpPr>
            <a:xfrm>
              <a:off x="1419400" y="3271491"/>
              <a:ext cx="2348700" cy="515272"/>
              <a:chOff x="5159638" y="3275328"/>
              <a:chExt cx="2348700" cy="515272"/>
            </a:xfrm>
          </p:grpSpPr>
          <p:sp>
            <p:nvSpPr>
              <p:cNvPr id="536" name="Google Shape;536;p19"/>
              <p:cNvSpPr txBox="1"/>
              <p:nvPr/>
            </p:nvSpPr>
            <p:spPr>
              <a:xfrm>
                <a:off x="5159638" y="3342700"/>
                <a:ext cx="2348700" cy="447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537" name="Google Shape;537;p19"/>
              <p:cNvSpPr txBox="1"/>
              <p:nvPr/>
            </p:nvSpPr>
            <p:spPr>
              <a:xfrm>
                <a:off x="5159638" y="3275328"/>
                <a:ext cx="2348700" cy="273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en-US" sz="1800" b="1" dirty="0" smtClean="0">
                    <a:solidFill>
                      <a:srgbClr val="FFFFFF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The best ways to control smoking</a:t>
                </a:r>
                <a:endParaRPr sz="1800" b="1" dirty="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</p:grpSp>
      </p:grpSp>
      <p:grpSp>
        <p:nvGrpSpPr>
          <p:cNvPr id="538" name="Google Shape;538;p19"/>
          <p:cNvGrpSpPr/>
          <p:nvPr/>
        </p:nvGrpSpPr>
        <p:grpSpPr>
          <a:xfrm>
            <a:off x="457200" y="2148165"/>
            <a:ext cx="3952800" cy="719194"/>
            <a:chOff x="457200" y="2148156"/>
            <a:chExt cx="3952800" cy="719194"/>
          </a:xfrm>
        </p:grpSpPr>
        <p:sp>
          <p:nvSpPr>
            <p:cNvPr id="539" name="Google Shape;539;p19"/>
            <p:cNvSpPr/>
            <p:nvPr/>
          </p:nvSpPr>
          <p:spPr>
            <a:xfrm rot="5400000">
              <a:off x="2265900" y="721356"/>
              <a:ext cx="717300" cy="35709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 w="2857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19"/>
            <p:cNvSpPr/>
            <p:nvPr/>
          </p:nvSpPr>
          <p:spPr>
            <a:xfrm>
              <a:off x="457200" y="2148169"/>
              <a:ext cx="717274" cy="717274"/>
            </a:xfrm>
            <a:custGeom>
              <a:avLst/>
              <a:gdLst/>
              <a:ahLst/>
              <a:cxnLst/>
              <a:rect l="l" t="t" r="r" b="b"/>
              <a:pathLst>
                <a:path w="23209" h="23209" extrusionOk="0">
                  <a:moveTo>
                    <a:pt x="11604" y="1"/>
                  </a:moveTo>
                  <a:cubicBezTo>
                    <a:pt x="5213" y="1"/>
                    <a:pt x="0" y="5189"/>
                    <a:pt x="0" y="11605"/>
                  </a:cubicBezTo>
                  <a:cubicBezTo>
                    <a:pt x="0" y="17996"/>
                    <a:pt x="5213" y="23209"/>
                    <a:pt x="11604" y="23209"/>
                  </a:cubicBezTo>
                  <a:cubicBezTo>
                    <a:pt x="18020" y="23209"/>
                    <a:pt x="23208" y="17996"/>
                    <a:pt x="23208" y="11605"/>
                  </a:cubicBezTo>
                  <a:cubicBezTo>
                    <a:pt x="23208" y="5189"/>
                    <a:pt x="18020" y="1"/>
                    <a:pt x="11604" y="1"/>
                  </a:cubicBezTo>
                  <a:close/>
                </a:path>
              </a:pathLst>
            </a:custGeom>
            <a:solidFill>
              <a:srgbClr val="FFFFFF"/>
            </a:solidFill>
            <a:ln w="2857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2400" b="1" dirty="0">
                  <a:solidFill>
                    <a:schemeClr val="accent4"/>
                  </a:solidFill>
                  <a:latin typeface="Fira Sans Extra Condensed"/>
                  <a:sym typeface="Fira Sans Extra Condensed"/>
                </a:rPr>
                <a:t>3</a:t>
              </a:r>
              <a:endParaRPr dirty="0">
                <a:solidFill>
                  <a:schemeClr val="accent4"/>
                </a:solidFill>
              </a:endParaRPr>
            </a:p>
          </p:txBody>
        </p:sp>
        <p:grpSp>
          <p:nvGrpSpPr>
            <p:cNvPr id="541" name="Google Shape;541;p19"/>
            <p:cNvGrpSpPr/>
            <p:nvPr/>
          </p:nvGrpSpPr>
          <p:grpSpPr>
            <a:xfrm>
              <a:off x="1400898" y="2361321"/>
              <a:ext cx="2367202" cy="506029"/>
              <a:chOff x="5141136" y="2371084"/>
              <a:chExt cx="2367202" cy="506029"/>
            </a:xfrm>
          </p:grpSpPr>
          <p:sp>
            <p:nvSpPr>
              <p:cNvPr id="542" name="Google Shape;542;p19"/>
              <p:cNvSpPr txBox="1"/>
              <p:nvPr/>
            </p:nvSpPr>
            <p:spPr>
              <a:xfrm>
                <a:off x="5159638" y="2429213"/>
                <a:ext cx="2348700" cy="447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543" name="Google Shape;543;p19"/>
              <p:cNvSpPr txBox="1"/>
              <p:nvPr/>
            </p:nvSpPr>
            <p:spPr>
              <a:xfrm>
                <a:off x="5141136" y="2371084"/>
                <a:ext cx="2348700" cy="273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en-US" sz="1800" b="1" dirty="0" smtClean="0">
                    <a:solidFill>
                      <a:srgbClr val="FFFFFF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Stop smoke suddenly and the side effects </a:t>
                </a:r>
                <a:endParaRPr sz="1800" b="1" dirty="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</p:grpSp>
      </p:grpSp>
      <p:grpSp>
        <p:nvGrpSpPr>
          <p:cNvPr id="544" name="Google Shape;544;p19"/>
          <p:cNvGrpSpPr/>
          <p:nvPr/>
        </p:nvGrpSpPr>
        <p:grpSpPr>
          <a:xfrm>
            <a:off x="457200" y="1215914"/>
            <a:ext cx="3988461" cy="730098"/>
            <a:chOff x="457200" y="1215914"/>
            <a:chExt cx="3988461" cy="730098"/>
          </a:xfrm>
        </p:grpSpPr>
        <p:sp>
          <p:nvSpPr>
            <p:cNvPr id="545" name="Google Shape;545;p19"/>
            <p:cNvSpPr/>
            <p:nvPr/>
          </p:nvSpPr>
          <p:spPr>
            <a:xfrm rot="5400000">
              <a:off x="2301561" y="-210886"/>
              <a:ext cx="717300" cy="35709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857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19"/>
            <p:cNvSpPr/>
            <p:nvPr/>
          </p:nvSpPr>
          <p:spPr>
            <a:xfrm>
              <a:off x="457200" y="1228738"/>
              <a:ext cx="717274" cy="717274"/>
            </a:xfrm>
            <a:custGeom>
              <a:avLst/>
              <a:gdLst/>
              <a:ahLst/>
              <a:cxnLst/>
              <a:rect l="l" t="t" r="r" b="b"/>
              <a:pathLst>
                <a:path w="23209" h="23209" extrusionOk="0">
                  <a:moveTo>
                    <a:pt x="11604" y="1"/>
                  </a:moveTo>
                  <a:cubicBezTo>
                    <a:pt x="5213" y="1"/>
                    <a:pt x="0" y="5189"/>
                    <a:pt x="0" y="11605"/>
                  </a:cubicBezTo>
                  <a:cubicBezTo>
                    <a:pt x="0" y="17996"/>
                    <a:pt x="5213" y="23209"/>
                    <a:pt x="11604" y="23209"/>
                  </a:cubicBezTo>
                  <a:cubicBezTo>
                    <a:pt x="18020" y="23209"/>
                    <a:pt x="23208" y="17996"/>
                    <a:pt x="23208" y="11605"/>
                  </a:cubicBezTo>
                  <a:cubicBezTo>
                    <a:pt x="23208" y="5189"/>
                    <a:pt x="18020" y="1"/>
                    <a:pt x="11604" y="1"/>
                  </a:cubicBezTo>
                  <a:close/>
                </a:path>
              </a:pathLst>
            </a:custGeom>
            <a:solidFill>
              <a:srgbClr val="FFFFFF"/>
            </a:solidFill>
            <a:ln w="2857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2400" b="1" dirty="0">
                  <a:solidFill>
                    <a:schemeClr val="accent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2</a:t>
              </a:r>
              <a:endParaRPr sz="2400" b="1" dirty="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grpSp>
          <p:nvGrpSpPr>
            <p:cNvPr id="547" name="Google Shape;547;p19"/>
            <p:cNvGrpSpPr/>
            <p:nvPr/>
          </p:nvGrpSpPr>
          <p:grpSpPr>
            <a:xfrm>
              <a:off x="1318987" y="1226850"/>
              <a:ext cx="2532600" cy="584712"/>
              <a:chOff x="5059224" y="1241375"/>
              <a:chExt cx="2532600" cy="584712"/>
            </a:xfrm>
          </p:grpSpPr>
          <p:sp>
            <p:nvSpPr>
              <p:cNvPr id="548" name="Google Shape;548;p19"/>
              <p:cNvSpPr txBox="1"/>
              <p:nvPr/>
            </p:nvSpPr>
            <p:spPr>
              <a:xfrm>
                <a:off x="5059224" y="1378187"/>
                <a:ext cx="2532600" cy="447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 b="1" dirty="0" smtClean="0">
                    <a:solidFill>
                      <a:schemeClr val="lt1"/>
                    </a:solidFill>
                    <a:latin typeface="Fira Sans" panose="020B0604020202020204" charset="0"/>
                    <a:ea typeface="Roboto"/>
                    <a:cs typeface="Roboto"/>
                    <a:sym typeface="Roboto"/>
                  </a:rPr>
                  <a:t>How smoke damages our bodies</a:t>
                </a:r>
                <a:endParaRPr sz="1600" b="1" dirty="0">
                  <a:solidFill>
                    <a:schemeClr val="lt1"/>
                  </a:solidFill>
                  <a:latin typeface="Fira Sans" panose="020B0604020202020204" charset="0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549" name="Google Shape;549;p19"/>
              <p:cNvSpPr txBox="1"/>
              <p:nvPr/>
            </p:nvSpPr>
            <p:spPr>
              <a:xfrm>
                <a:off x="5159650" y="1241375"/>
                <a:ext cx="2348700" cy="273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800" b="1" dirty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</p:grpSp>
      </p:grpSp>
      <p:grpSp>
        <p:nvGrpSpPr>
          <p:cNvPr id="550" name="Google Shape;550;p19"/>
          <p:cNvGrpSpPr/>
          <p:nvPr/>
        </p:nvGrpSpPr>
        <p:grpSpPr>
          <a:xfrm>
            <a:off x="465820" y="4061305"/>
            <a:ext cx="3952800" cy="719178"/>
            <a:chOff x="457200" y="3987003"/>
            <a:chExt cx="3952800" cy="719178"/>
          </a:xfrm>
        </p:grpSpPr>
        <p:sp>
          <p:nvSpPr>
            <p:cNvPr id="551" name="Google Shape;551;p19"/>
            <p:cNvSpPr/>
            <p:nvPr/>
          </p:nvSpPr>
          <p:spPr>
            <a:xfrm rot="5400000">
              <a:off x="2265900" y="2560203"/>
              <a:ext cx="717300" cy="35709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6"/>
            </a:solidFill>
            <a:ln w="2857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19"/>
            <p:cNvSpPr/>
            <p:nvPr/>
          </p:nvSpPr>
          <p:spPr>
            <a:xfrm>
              <a:off x="457200" y="3987016"/>
              <a:ext cx="717274" cy="717274"/>
            </a:xfrm>
            <a:custGeom>
              <a:avLst/>
              <a:gdLst/>
              <a:ahLst/>
              <a:cxnLst/>
              <a:rect l="l" t="t" r="r" b="b"/>
              <a:pathLst>
                <a:path w="23209" h="23209" extrusionOk="0">
                  <a:moveTo>
                    <a:pt x="11604" y="1"/>
                  </a:moveTo>
                  <a:cubicBezTo>
                    <a:pt x="5213" y="1"/>
                    <a:pt x="0" y="5189"/>
                    <a:pt x="0" y="11605"/>
                  </a:cubicBezTo>
                  <a:cubicBezTo>
                    <a:pt x="0" y="17996"/>
                    <a:pt x="5213" y="23209"/>
                    <a:pt x="11604" y="23209"/>
                  </a:cubicBezTo>
                  <a:cubicBezTo>
                    <a:pt x="18020" y="23209"/>
                    <a:pt x="23208" y="17996"/>
                    <a:pt x="23208" y="11605"/>
                  </a:cubicBezTo>
                  <a:cubicBezTo>
                    <a:pt x="23208" y="5189"/>
                    <a:pt x="18020" y="1"/>
                    <a:pt x="11604" y="1"/>
                  </a:cubicBezTo>
                  <a:close/>
                </a:path>
              </a:pathLst>
            </a:custGeom>
            <a:solidFill>
              <a:srgbClr val="FFFFFF"/>
            </a:solidFill>
            <a:ln w="2857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2400" b="1" dirty="0">
                  <a:solidFill>
                    <a:schemeClr val="accent6"/>
                  </a:solidFill>
                  <a:latin typeface="Fira Sans Extra Condensed"/>
                  <a:sym typeface="Fira Sans Extra Condensed"/>
                </a:rPr>
                <a:t>5</a:t>
              </a:r>
              <a:endParaRPr dirty="0">
                <a:solidFill>
                  <a:schemeClr val="accent6"/>
                </a:solidFill>
              </a:endParaRPr>
            </a:p>
          </p:txBody>
        </p:sp>
        <p:grpSp>
          <p:nvGrpSpPr>
            <p:cNvPr id="553" name="Google Shape;553;p19"/>
            <p:cNvGrpSpPr/>
            <p:nvPr/>
          </p:nvGrpSpPr>
          <p:grpSpPr>
            <a:xfrm>
              <a:off x="1419400" y="4181786"/>
              <a:ext cx="2348700" cy="524395"/>
              <a:chOff x="5159638" y="4196311"/>
              <a:chExt cx="2348700" cy="524395"/>
            </a:xfrm>
          </p:grpSpPr>
          <p:sp>
            <p:nvSpPr>
              <p:cNvPr id="554" name="Google Shape;554;p19"/>
              <p:cNvSpPr txBox="1"/>
              <p:nvPr/>
            </p:nvSpPr>
            <p:spPr>
              <a:xfrm>
                <a:off x="5159638" y="4272806"/>
                <a:ext cx="2348700" cy="447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555" name="Google Shape;555;p19"/>
              <p:cNvSpPr txBox="1"/>
              <p:nvPr/>
            </p:nvSpPr>
            <p:spPr>
              <a:xfrm>
                <a:off x="5159638" y="4196311"/>
                <a:ext cx="2348700" cy="273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b="1" dirty="0" smtClean="0">
                    <a:solidFill>
                      <a:srgbClr val="FFFFFF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T</a:t>
                </a:r>
                <a:r>
                  <a:rPr lang="en" sz="1800" b="1" dirty="0" smtClean="0">
                    <a:solidFill>
                      <a:srgbClr val="FFFFFF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he benefits of stop smoking </a:t>
                </a:r>
                <a:endParaRPr sz="1800" b="1" dirty="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</p:grpSp>
      </p:grpSp>
      <p:grpSp>
        <p:nvGrpSpPr>
          <p:cNvPr id="86" name="Google Shape;550;p19"/>
          <p:cNvGrpSpPr/>
          <p:nvPr/>
        </p:nvGrpSpPr>
        <p:grpSpPr>
          <a:xfrm>
            <a:off x="474235" y="339668"/>
            <a:ext cx="3952800" cy="719178"/>
            <a:chOff x="457200" y="3987003"/>
            <a:chExt cx="3952800" cy="719178"/>
          </a:xfrm>
        </p:grpSpPr>
        <p:sp>
          <p:nvSpPr>
            <p:cNvPr id="87" name="Google Shape;551;p19"/>
            <p:cNvSpPr/>
            <p:nvPr/>
          </p:nvSpPr>
          <p:spPr>
            <a:xfrm rot="5400000">
              <a:off x="2265900" y="2560203"/>
              <a:ext cx="717300" cy="35709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6"/>
            </a:solidFill>
            <a:ln w="2857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552;p19"/>
            <p:cNvSpPr/>
            <p:nvPr/>
          </p:nvSpPr>
          <p:spPr>
            <a:xfrm>
              <a:off x="457200" y="3987016"/>
              <a:ext cx="717274" cy="717274"/>
            </a:xfrm>
            <a:custGeom>
              <a:avLst/>
              <a:gdLst/>
              <a:ahLst/>
              <a:cxnLst/>
              <a:rect l="l" t="t" r="r" b="b"/>
              <a:pathLst>
                <a:path w="23209" h="23209" extrusionOk="0">
                  <a:moveTo>
                    <a:pt x="11604" y="1"/>
                  </a:moveTo>
                  <a:cubicBezTo>
                    <a:pt x="5213" y="1"/>
                    <a:pt x="0" y="5189"/>
                    <a:pt x="0" y="11605"/>
                  </a:cubicBezTo>
                  <a:cubicBezTo>
                    <a:pt x="0" y="17996"/>
                    <a:pt x="5213" y="23209"/>
                    <a:pt x="11604" y="23209"/>
                  </a:cubicBezTo>
                  <a:cubicBezTo>
                    <a:pt x="18020" y="23209"/>
                    <a:pt x="23208" y="17996"/>
                    <a:pt x="23208" y="11605"/>
                  </a:cubicBezTo>
                  <a:cubicBezTo>
                    <a:pt x="23208" y="5189"/>
                    <a:pt x="18020" y="1"/>
                    <a:pt x="11604" y="1"/>
                  </a:cubicBezTo>
                  <a:close/>
                </a:path>
              </a:pathLst>
            </a:custGeom>
            <a:solidFill>
              <a:srgbClr val="FFFFFF"/>
            </a:solidFill>
            <a:ln w="2857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2400" b="1" dirty="0">
                  <a:solidFill>
                    <a:schemeClr val="accent6"/>
                  </a:solidFill>
                  <a:latin typeface="Fira Sans Extra Condensed"/>
                  <a:sym typeface="Fira Sans Extra Condensed"/>
                </a:rPr>
                <a:t>1</a:t>
              </a:r>
              <a:endParaRPr dirty="0">
                <a:solidFill>
                  <a:schemeClr val="accent6"/>
                </a:solidFill>
              </a:endParaRPr>
            </a:p>
          </p:txBody>
        </p:sp>
        <p:grpSp>
          <p:nvGrpSpPr>
            <p:cNvPr id="89" name="Google Shape;553;p19"/>
            <p:cNvGrpSpPr/>
            <p:nvPr/>
          </p:nvGrpSpPr>
          <p:grpSpPr>
            <a:xfrm>
              <a:off x="1350295" y="4218880"/>
              <a:ext cx="2417805" cy="487301"/>
              <a:chOff x="5090533" y="4233405"/>
              <a:chExt cx="2417805" cy="487301"/>
            </a:xfrm>
          </p:grpSpPr>
          <p:sp>
            <p:nvSpPr>
              <p:cNvPr id="90" name="Google Shape;554;p19"/>
              <p:cNvSpPr txBox="1"/>
              <p:nvPr/>
            </p:nvSpPr>
            <p:spPr>
              <a:xfrm>
                <a:off x="5159638" y="4272806"/>
                <a:ext cx="2348700" cy="447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91" name="Google Shape;555;p19"/>
              <p:cNvSpPr txBox="1"/>
              <p:nvPr/>
            </p:nvSpPr>
            <p:spPr>
              <a:xfrm>
                <a:off x="5090533" y="4233405"/>
                <a:ext cx="2348700" cy="273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b="1" dirty="0" smtClean="0">
                    <a:solidFill>
                      <a:srgbClr val="FFFFFF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K</a:t>
                </a:r>
                <a:r>
                  <a:rPr lang="en" sz="1800" b="1" dirty="0" smtClean="0">
                    <a:solidFill>
                      <a:srgbClr val="FFFFFF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ey facts about smoking </a:t>
                </a:r>
                <a:endParaRPr sz="1800" b="1" dirty="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</p:grpSp>
      </p:grpSp>
      <p:sp>
        <p:nvSpPr>
          <p:cNvPr id="2" name="Rectangle 1"/>
          <p:cNvSpPr/>
          <p:nvPr/>
        </p:nvSpPr>
        <p:spPr>
          <a:xfrm>
            <a:off x="1260926" y="1339961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79" name="Google Shape;2579;p42"/>
          <p:cNvGrpSpPr/>
          <p:nvPr/>
        </p:nvGrpSpPr>
        <p:grpSpPr>
          <a:xfrm>
            <a:off x="8012213" y="744902"/>
            <a:ext cx="564660" cy="3928028"/>
            <a:chOff x="1807503" y="1434150"/>
            <a:chExt cx="316620" cy="3161900"/>
          </a:xfrm>
        </p:grpSpPr>
        <p:sp>
          <p:nvSpPr>
            <p:cNvPr id="2580" name="Google Shape;2580;p42"/>
            <p:cNvSpPr/>
            <p:nvPr/>
          </p:nvSpPr>
          <p:spPr>
            <a:xfrm rot="-5400000">
              <a:off x="857832" y="2410885"/>
              <a:ext cx="2216747" cy="315834"/>
            </a:xfrm>
            <a:custGeom>
              <a:avLst/>
              <a:gdLst/>
              <a:ahLst/>
              <a:cxnLst/>
              <a:rect l="l" t="t" r="r" b="b"/>
              <a:pathLst>
                <a:path w="46103" h="4823" extrusionOk="0">
                  <a:moveTo>
                    <a:pt x="512" y="0"/>
                  </a:moveTo>
                  <a:lnTo>
                    <a:pt x="417" y="191"/>
                  </a:lnTo>
                  <a:lnTo>
                    <a:pt x="226" y="679"/>
                  </a:lnTo>
                  <a:lnTo>
                    <a:pt x="83" y="1286"/>
                  </a:lnTo>
                  <a:lnTo>
                    <a:pt x="0" y="2001"/>
                  </a:lnTo>
                  <a:lnTo>
                    <a:pt x="0" y="2406"/>
                  </a:lnTo>
                  <a:lnTo>
                    <a:pt x="0" y="2810"/>
                  </a:lnTo>
                  <a:lnTo>
                    <a:pt x="83" y="3525"/>
                  </a:lnTo>
                  <a:lnTo>
                    <a:pt x="226" y="4132"/>
                  </a:lnTo>
                  <a:lnTo>
                    <a:pt x="417" y="4620"/>
                  </a:lnTo>
                  <a:lnTo>
                    <a:pt x="512" y="4823"/>
                  </a:lnTo>
                  <a:lnTo>
                    <a:pt x="46103" y="4823"/>
                  </a:lnTo>
                  <a:lnTo>
                    <a:pt x="46103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1" name="Google Shape;2581;p42"/>
            <p:cNvSpPr/>
            <p:nvPr/>
          </p:nvSpPr>
          <p:spPr>
            <a:xfrm rot="-5400000">
              <a:off x="1494028" y="3966740"/>
              <a:ext cx="943571" cy="315048"/>
            </a:xfrm>
            <a:custGeom>
              <a:avLst/>
              <a:gdLst/>
              <a:ahLst/>
              <a:cxnLst/>
              <a:rect l="l" t="t" r="r" b="b"/>
              <a:pathLst>
                <a:path w="19624" h="4811" extrusionOk="0">
                  <a:moveTo>
                    <a:pt x="953" y="0"/>
                  </a:moveTo>
                  <a:lnTo>
                    <a:pt x="703" y="108"/>
                  </a:lnTo>
                  <a:lnTo>
                    <a:pt x="620" y="203"/>
                  </a:lnTo>
                  <a:lnTo>
                    <a:pt x="525" y="334"/>
                  </a:lnTo>
                  <a:lnTo>
                    <a:pt x="322" y="715"/>
                  </a:lnTo>
                  <a:lnTo>
                    <a:pt x="132" y="1262"/>
                  </a:lnTo>
                  <a:lnTo>
                    <a:pt x="13" y="1977"/>
                  </a:lnTo>
                  <a:lnTo>
                    <a:pt x="1" y="2406"/>
                  </a:lnTo>
                  <a:lnTo>
                    <a:pt x="13" y="2834"/>
                  </a:lnTo>
                  <a:lnTo>
                    <a:pt x="132" y="3549"/>
                  </a:lnTo>
                  <a:lnTo>
                    <a:pt x="322" y="4084"/>
                  </a:lnTo>
                  <a:lnTo>
                    <a:pt x="525" y="4477"/>
                  </a:lnTo>
                  <a:lnTo>
                    <a:pt x="620" y="4608"/>
                  </a:lnTo>
                  <a:lnTo>
                    <a:pt x="703" y="4704"/>
                  </a:lnTo>
                  <a:lnTo>
                    <a:pt x="953" y="4811"/>
                  </a:lnTo>
                  <a:lnTo>
                    <a:pt x="19623" y="4811"/>
                  </a:lnTo>
                  <a:lnTo>
                    <a:pt x="19528" y="4620"/>
                  </a:lnTo>
                  <a:lnTo>
                    <a:pt x="19337" y="4132"/>
                  </a:lnTo>
                  <a:lnTo>
                    <a:pt x="19194" y="3525"/>
                  </a:lnTo>
                  <a:lnTo>
                    <a:pt x="19111" y="2810"/>
                  </a:lnTo>
                  <a:lnTo>
                    <a:pt x="19111" y="2406"/>
                  </a:lnTo>
                  <a:lnTo>
                    <a:pt x="19111" y="2001"/>
                  </a:lnTo>
                  <a:lnTo>
                    <a:pt x="19194" y="1286"/>
                  </a:lnTo>
                  <a:lnTo>
                    <a:pt x="19337" y="679"/>
                  </a:lnTo>
                  <a:lnTo>
                    <a:pt x="19528" y="191"/>
                  </a:lnTo>
                  <a:lnTo>
                    <a:pt x="19623" y="0"/>
                  </a:lnTo>
                  <a:close/>
                </a:path>
              </a:pathLst>
            </a:custGeom>
            <a:solidFill>
              <a:srgbClr val="F68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2" name="Google Shape;2582;p42"/>
            <p:cNvSpPr/>
            <p:nvPr/>
          </p:nvSpPr>
          <p:spPr>
            <a:xfrm rot="-5400000">
              <a:off x="1942902" y="1298752"/>
              <a:ext cx="45823" cy="316620"/>
            </a:xfrm>
            <a:custGeom>
              <a:avLst/>
              <a:gdLst/>
              <a:ahLst/>
              <a:cxnLst/>
              <a:rect l="l" t="t" r="r" b="b"/>
              <a:pathLst>
                <a:path w="953" h="4835" extrusionOk="0">
                  <a:moveTo>
                    <a:pt x="405" y="0"/>
                  </a:moveTo>
                  <a:lnTo>
                    <a:pt x="357" y="96"/>
                  </a:lnTo>
                  <a:lnTo>
                    <a:pt x="131" y="882"/>
                  </a:lnTo>
                  <a:lnTo>
                    <a:pt x="12" y="1798"/>
                  </a:lnTo>
                  <a:lnTo>
                    <a:pt x="0" y="2418"/>
                  </a:lnTo>
                  <a:lnTo>
                    <a:pt x="12" y="3013"/>
                  </a:lnTo>
                  <a:lnTo>
                    <a:pt x="119" y="3918"/>
                  </a:lnTo>
                  <a:lnTo>
                    <a:pt x="345" y="4716"/>
                  </a:lnTo>
                  <a:lnTo>
                    <a:pt x="405" y="4835"/>
                  </a:lnTo>
                  <a:lnTo>
                    <a:pt x="417" y="4835"/>
                  </a:lnTo>
                  <a:lnTo>
                    <a:pt x="572" y="4716"/>
                  </a:lnTo>
                  <a:lnTo>
                    <a:pt x="786" y="4263"/>
                  </a:lnTo>
                  <a:lnTo>
                    <a:pt x="941" y="3251"/>
                  </a:lnTo>
                  <a:lnTo>
                    <a:pt x="953" y="2418"/>
                  </a:lnTo>
                  <a:lnTo>
                    <a:pt x="941" y="1584"/>
                  </a:lnTo>
                  <a:lnTo>
                    <a:pt x="786" y="572"/>
                  </a:lnTo>
                  <a:lnTo>
                    <a:pt x="572" y="120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rgbClr val="180B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3" name="Google Shape;2583;p42"/>
            <p:cNvSpPr/>
            <p:nvPr/>
          </p:nvSpPr>
          <p:spPr>
            <a:xfrm rot="-5400000">
              <a:off x="1935946" y="1307279"/>
              <a:ext cx="61305" cy="315048"/>
            </a:xfrm>
            <a:custGeom>
              <a:avLst/>
              <a:gdLst/>
              <a:ahLst/>
              <a:cxnLst/>
              <a:rect l="l" t="t" r="r" b="b"/>
              <a:pathLst>
                <a:path w="1275" h="4811" extrusionOk="0">
                  <a:moveTo>
                    <a:pt x="763" y="0"/>
                  </a:moveTo>
                  <a:lnTo>
                    <a:pt x="739" y="12"/>
                  </a:lnTo>
                  <a:lnTo>
                    <a:pt x="525" y="12"/>
                  </a:lnTo>
                  <a:lnTo>
                    <a:pt x="477" y="48"/>
                  </a:lnTo>
                  <a:lnTo>
                    <a:pt x="286" y="310"/>
                  </a:lnTo>
                  <a:lnTo>
                    <a:pt x="191" y="572"/>
                  </a:lnTo>
                  <a:lnTo>
                    <a:pt x="191" y="727"/>
                  </a:lnTo>
                  <a:lnTo>
                    <a:pt x="322" y="858"/>
                  </a:lnTo>
                  <a:lnTo>
                    <a:pt x="1" y="1370"/>
                  </a:lnTo>
                  <a:lnTo>
                    <a:pt x="132" y="1620"/>
                  </a:lnTo>
                  <a:lnTo>
                    <a:pt x="120" y="1679"/>
                  </a:lnTo>
                  <a:lnTo>
                    <a:pt x="84" y="2012"/>
                  </a:lnTo>
                  <a:lnTo>
                    <a:pt x="120" y="2274"/>
                  </a:lnTo>
                  <a:lnTo>
                    <a:pt x="179" y="2405"/>
                  </a:lnTo>
                  <a:lnTo>
                    <a:pt x="1" y="2989"/>
                  </a:lnTo>
                  <a:lnTo>
                    <a:pt x="144" y="3322"/>
                  </a:lnTo>
                  <a:lnTo>
                    <a:pt x="1" y="3465"/>
                  </a:lnTo>
                  <a:lnTo>
                    <a:pt x="179" y="3620"/>
                  </a:lnTo>
                  <a:lnTo>
                    <a:pt x="167" y="3668"/>
                  </a:lnTo>
                  <a:lnTo>
                    <a:pt x="155" y="3977"/>
                  </a:lnTo>
                  <a:lnTo>
                    <a:pt x="239" y="4203"/>
                  </a:lnTo>
                  <a:lnTo>
                    <a:pt x="322" y="4299"/>
                  </a:lnTo>
                  <a:lnTo>
                    <a:pt x="417" y="4668"/>
                  </a:lnTo>
                  <a:lnTo>
                    <a:pt x="727" y="4811"/>
                  </a:lnTo>
                  <a:lnTo>
                    <a:pt x="739" y="4811"/>
                  </a:lnTo>
                  <a:lnTo>
                    <a:pt x="894" y="4692"/>
                  </a:lnTo>
                  <a:lnTo>
                    <a:pt x="1108" y="4239"/>
                  </a:lnTo>
                  <a:lnTo>
                    <a:pt x="1263" y="3227"/>
                  </a:lnTo>
                  <a:lnTo>
                    <a:pt x="1275" y="2394"/>
                  </a:lnTo>
                  <a:lnTo>
                    <a:pt x="1263" y="1560"/>
                  </a:lnTo>
                  <a:lnTo>
                    <a:pt x="1108" y="548"/>
                  </a:lnTo>
                  <a:lnTo>
                    <a:pt x="906" y="107"/>
                  </a:lnTo>
                  <a:lnTo>
                    <a:pt x="763" y="0"/>
                  </a:lnTo>
                  <a:close/>
                </a:path>
              </a:pathLst>
            </a:custGeom>
            <a:solidFill>
              <a:srgbClr val="2B02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24107" y="283237"/>
            <a:ext cx="182774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latin typeface="Roboto" panose="020B0604020202020204" charset="0"/>
                <a:ea typeface="Roboto" panose="020B0604020202020204" charset="0"/>
                <a:cs typeface="Monotype Koufi" pitchFamily="2" charset="-78"/>
              </a:rPr>
              <a:t>KEY FACTS </a:t>
            </a:r>
            <a:endParaRPr lang="ar-SA" sz="2400" b="1" dirty="0">
              <a:latin typeface="Roboto" panose="020B0604020202020204" charset="0"/>
              <a:ea typeface="Roboto" panose="020B0604020202020204" charset="0"/>
              <a:cs typeface="Monotype Koufi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9047" y="1130158"/>
            <a:ext cx="6061754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are 1.3 billion tobacco users </a:t>
            </a:r>
            <a:r>
              <a:rPr lang="en-US" dirty="0" smtClean="0"/>
              <a:t>worldwide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Tobacco kills around 8 million people every year (more than 7 million active smokers and over 1 million non-smokers exposed to second-hand smoke), including 1 million in the </a:t>
            </a:r>
            <a:r>
              <a:rPr lang="en-US" dirty="0" smtClean="0"/>
              <a:t>Americas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life expectancy of smokers is at least 10 years less than </a:t>
            </a:r>
            <a:r>
              <a:rPr lang="en-US" dirty="0" smtClean="0"/>
              <a:t>non-smokers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Tobacco is the only legal consumer product that </a:t>
            </a:r>
            <a:r>
              <a:rPr lang="en-US" dirty="0" smtClean="0"/>
              <a:t>kills the person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Mortality from tobacco use in the Region accounts for 15% of the deaths from cardiovascular disease, 24% of those from cancer, and 45% of those from chronic respiratory diseases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887" y="616688"/>
            <a:ext cx="1320430" cy="1095299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887" y="4000364"/>
            <a:ext cx="1603636" cy="1081590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56" y="0"/>
            <a:ext cx="8229600" cy="572700"/>
          </a:xfrm>
        </p:spPr>
        <p:txBody>
          <a:bodyPr/>
          <a:lstStyle/>
          <a:p>
            <a:pPr algn="l"/>
            <a:r>
              <a:rPr lang="en-US" dirty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n-US" dirty="0" smtClean="0">
                <a:latin typeface="Roboto" panose="020B0604020202020204" charset="0"/>
                <a:ea typeface="Roboto" panose="020B0604020202020204" charset="0"/>
              </a:rPr>
              <a:t> HOW SMOKE DAMAGES OUR BODISE </a:t>
            </a:r>
            <a:br>
              <a:rPr lang="en-US" dirty="0" smtClean="0">
                <a:latin typeface="Roboto" panose="020B0604020202020204" charset="0"/>
                <a:ea typeface="Roboto" panose="020B0604020202020204" charset="0"/>
              </a:rPr>
            </a:br>
            <a:r>
              <a:rPr lang="en-US" dirty="0" smtClean="0">
                <a:latin typeface="Roboto" panose="020B0604020202020204" charset="0"/>
                <a:ea typeface="Roboto" panose="020B0604020202020204" charset="0"/>
              </a:rPr>
              <a:t/>
            </a:r>
            <a:br>
              <a:rPr lang="en-US" dirty="0" smtClean="0">
                <a:latin typeface="Roboto" panose="020B0604020202020204" charset="0"/>
                <a:ea typeface="Roboto" panose="020B0604020202020204" charset="0"/>
              </a:rPr>
            </a:br>
            <a:r>
              <a:rPr lang="en-US" dirty="0" smtClean="0">
                <a:latin typeface="Roboto" panose="020B0604020202020204" charset="0"/>
                <a:ea typeface="Roboto" panose="020B0604020202020204" charset="0"/>
              </a:rPr>
              <a:t>   </a:t>
            </a:r>
            <a:r>
              <a:rPr lang="en-US" sz="1400" dirty="0" smtClean="0">
                <a:latin typeface="Arial" panose="020B0604020202020204" pitchFamily="34" charset="0"/>
                <a:ea typeface="Roboto" panose="020B0604020202020204" charset="0"/>
                <a:cs typeface="Arial" panose="020B0604020202020204" pitchFamily="34" charset="0"/>
              </a:rPr>
              <a:t>CANCER : </a:t>
            </a:r>
            <a:br>
              <a:rPr lang="en-US" sz="1400" dirty="0" smtClean="0">
                <a:latin typeface="Arial" panose="020B0604020202020204" pitchFamily="34" charset="0"/>
                <a:ea typeface="Roboto" panose="020B0604020202020204" charset="0"/>
                <a:cs typeface="Arial" panose="020B0604020202020204" pitchFamily="34" charset="0"/>
              </a:rPr>
            </a:br>
            <a:r>
              <a:rPr lang="en-US" sz="1400" dirty="0" smtClean="0">
                <a:latin typeface="Arial" panose="020B0604020202020204" pitchFamily="34" charset="0"/>
                <a:ea typeface="Roboto" panose="020B0604020202020204" charset="0"/>
                <a:cs typeface="Arial" panose="020B0604020202020204" pitchFamily="34" charset="0"/>
              </a:rPr>
              <a:t>     </a:t>
            </a:r>
            <a:r>
              <a:rPr lang="en-U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Smoking is the most common cause of lung cancer </a:t>
            </a:r>
            <a:br>
              <a:rPr lang="en-U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br>
              <a:rPr lang="en-U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BREATHING PROBLEM AND RESPIRATORY CONDITIONS :  </a:t>
            </a:r>
            <a:b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like chronic obstructive pulmonary disease ( COPD ) &amp; asthma</a:t>
            </a:r>
            <a:br>
              <a:rPr lang="en-U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0" dirty="0" smtClean="0">
                <a:latin typeface="+mj-lt"/>
                <a:cs typeface="Arial" panose="020B0604020202020204" pitchFamily="34" charset="0"/>
              </a:rPr>
              <a:t>     </a:t>
            </a:r>
            <a:r>
              <a:rPr lang="en-US" sz="1400" dirty="0" smtClean="0">
                <a:latin typeface="+mj-lt"/>
                <a:cs typeface="+mn-cs"/>
              </a:rPr>
              <a:t>Heart </a:t>
            </a:r>
            <a:r>
              <a:rPr lang="en-US" sz="1400" dirty="0">
                <a:latin typeface="+mj-lt"/>
                <a:cs typeface="+mn-cs"/>
              </a:rPr>
              <a:t>disease, stroke and blood circulation </a:t>
            </a:r>
            <a:r>
              <a:rPr lang="en-US" sz="1400" dirty="0" smtClean="0">
                <a:latin typeface="+mj-lt"/>
                <a:cs typeface="+mn-cs"/>
              </a:rPr>
              <a:t>problems </a:t>
            </a:r>
            <a:br>
              <a:rPr lang="en-US" sz="1400" dirty="0" smtClean="0">
                <a:latin typeface="+mj-lt"/>
                <a:cs typeface="+mn-cs"/>
              </a:rPr>
            </a:br>
            <a:r>
              <a:rPr lang="en-US" sz="1400" dirty="0">
                <a:latin typeface="+mj-lt"/>
                <a:cs typeface="+mn-cs"/>
              </a:rPr>
              <a:t> </a:t>
            </a:r>
            <a:r>
              <a:rPr lang="en-US" sz="1400" dirty="0" smtClean="0">
                <a:latin typeface="+mj-lt"/>
                <a:cs typeface="+mn-cs"/>
              </a:rPr>
              <a:t>   </a:t>
            </a:r>
            <a:r>
              <a:rPr lang="en-US" sz="1400" b="0" dirty="0" smtClean="0">
                <a:latin typeface="+mj-lt"/>
              </a:rPr>
              <a:t>Smoking </a:t>
            </a:r>
            <a:r>
              <a:rPr lang="en-US" sz="1400" b="0" dirty="0">
                <a:latin typeface="+mj-lt"/>
              </a:rPr>
              <a:t>increases the risk of blood clots, which block blood flow to the heart, brain or </a:t>
            </a:r>
            <a:r>
              <a:rPr lang="en-US" sz="1400" b="0" dirty="0" smtClean="0">
                <a:latin typeface="+mj-lt"/>
              </a:rPr>
              <a:t>legs </a:t>
            </a:r>
            <a:br>
              <a:rPr lang="en-US" sz="1400" b="0" dirty="0" smtClean="0">
                <a:latin typeface="+mj-lt"/>
              </a:rPr>
            </a:br>
            <a:r>
              <a:rPr lang="en-US" sz="1400" b="0" dirty="0">
                <a:latin typeface="+mj-lt"/>
              </a:rPr>
              <a:t/>
            </a:r>
            <a:br>
              <a:rPr lang="en-US" sz="1400" b="0" dirty="0">
                <a:latin typeface="+mj-lt"/>
              </a:rPr>
            </a:br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 err="1" smtClean="0">
                <a:solidFill>
                  <a:srgbClr val="FFFFFF"/>
                </a:solidFill>
              </a:rPr>
              <a:t>Death</a:t>
            </a:r>
            <a:r>
              <a:rPr lang="en-US" sz="1400" dirty="0" err="1">
                <a:solidFill>
                  <a:srgbClr val="FFFFFF"/>
                </a:solidFill>
              </a:rPr>
              <a:t>Death</a:t>
            </a:r>
            <a:r>
              <a:rPr lang="en-US" sz="1400" dirty="0">
                <a:solidFill>
                  <a:srgbClr val="FFFFFF"/>
                </a:solidFill>
              </a:rPr>
              <a:t/>
            </a:r>
            <a:br>
              <a:rPr lang="en-US" sz="1400" dirty="0">
                <a:solidFill>
                  <a:srgbClr val="FFFFFF"/>
                </a:solidFill>
              </a:rPr>
            </a:br>
            <a:r>
              <a:rPr lang="en-US" sz="1400" dirty="0">
                <a:solidFill>
                  <a:srgbClr val="FFFFFF"/>
                </a:solidFill>
              </a:rPr>
              <a:t/>
            </a:r>
            <a:br>
              <a:rPr lang="en-US" sz="1400" dirty="0">
                <a:solidFill>
                  <a:srgbClr val="FFFFFF"/>
                </a:solidFill>
              </a:rPr>
            </a:br>
            <a:r>
              <a:rPr lang="en-U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ar-SA" sz="1400" b="0" dirty="0">
              <a:latin typeface="Arial" panose="020B0604020202020204" pitchFamily="34" charset="0"/>
              <a:ea typeface="Roboto" panose="020B060402020202020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093" y="1019267"/>
            <a:ext cx="2286000" cy="15644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126" y="3848986"/>
            <a:ext cx="2722324" cy="120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7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93" y="91423"/>
            <a:ext cx="8229600" cy="572700"/>
          </a:xfrm>
        </p:spPr>
        <p:txBody>
          <a:bodyPr/>
          <a:lstStyle/>
          <a:p>
            <a:pPr algn="l"/>
            <a:r>
              <a:rPr lang="en-US" dirty="0">
                <a:latin typeface="Roboto" panose="020B0604020202020204" charset="0"/>
                <a:ea typeface="Roboto" panose="020B0604020202020204" charset="0"/>
              </a:rPr>
              <a:t>HOW SMOKE DAMAGES OUR BODISE</a:t>
            </a:r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452327" y="869025"/>
            <a:ext cx="6762307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DIABETES </a:t>
            </a:r>
            <a:r>
              <a:rPr lang="en-US" b="1" dirty="0"/>
              <a:t>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Smoking causes 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DM2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with the risk of developing diabetes is higher for active smokers than non-smokers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INFECTIONS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Smoking weakens your immune system so you’re more likely to get viral and bacterial infections .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176" y="2034957"/>
            <a:ext cx="2767824" cy="302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500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5" name="Google Shape;1855;p35"/>
          <p:cNvSpPr txBox="1">
            <a:spLocks noGrp="1"/>
          </p:cNvSpPr>
          <p:nvPr>
            <p:ph type="title"/>
          </p:nvPr>
        </p:nvSpPr>
        <p:spPr>
          <a:xfrm>
            <a:off x="457200" y="410400"/>
            <a:ext cx="822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>
              <a:buClr>
                <a:srgbClr val="000000"/>
              </a:buClr>
              <a:buSzPts val="1100"/>
            </a:pPr>
            <a:r>
              <a:rPr lang="en-US" dirty="0" smtClean="0">
                <a:solidFill>
                  <a:srgbClr val="FFFFFF"/>
                </a:solidFill>
              </a:rPr>
              <a:t>s </a:t>
            </a:r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1856" name="Google Shape;1856;p35"/>
          <p:cNvGrpSpPr/>
          <p:nvPr/>
        </p:nvGrpSpPr>
        <p:grpSpPr>
          <a:xfrm>
            <a:off x="2461463" y="3008270"/>
            <a:ext cx="4221037" cy="2008089"/>
            <a:chOff x="2461476" y="2722321"/>
            <a:chExt cx="4221037" cy="2008089"/>
          </a:xfrm>
        </p:grpSpPr>
        <p:sp>
          <p:nvSpPr>
            <p:cNvPr id="1857" name="Google Shape;1857;p35"/>
            <p:cNvSpPr/>
            <p:nvPr/>
          </p:nvSpPr>
          <p:spPr>
            <a:xfrm>
              <a:off x="2461476" y="2831611"/>
              <a:ext cx="1680218" cy="1898798"/>
            </a:xfrm>
            <a:custGeom>
              <a:avLst/>
              <a:gdLst/>
              <a:ahLst/>
              <a:cxnLst/>
              <a:rect l="l" t="t" r="r" b="b"/>
              <a:pathLst>
                <a:path w="25121" h="28389" extrusionOk="0">
                  <a:moveTo>
                    <a:pt x="14709" y="0"/>
                  </a:moveTo>
                  <a:lnTo>
                    <a:pt x="14334" y="45"/>
                  </a:lnTo>
                  <a:lnTo>
                    <a:pt x="13932" y="170"/>
                  </a:lnTo>
                  <a:lnTo>
                    <a:pt x="13512" y="375"/>
                  </a:lnTo>
                  <a:lnTo>
                    <a:pt x="12860" y="777"/>
                  </a:lnTo>
                  <a:lnTo>
                    <a:pt x="11994" y="1456"/>
                  </a:lnTo>
                  <a:lnTo>
                    <a:pt x="10788" y="2572"/>
                  </a:lnTo>
                  <a:lnTo>
                    <a:pt x="9735" y="3715"/>
                  </a:lnTo>
                  <a:lnTo>
                    <a:pt x="9627" y="3840"/>
                  </a:lnTo>
                  <a:lnTo>
                    <a:pt x="72" y="12636"/>
                  </a:lnTo>
                  <a:lnTo>
                    <a:pt x="46" y="13074"/>
                  </a:lnTo>
                  <a:lnTo>
                    <a:pt x="1" y="15887"/>
                  </a:lnTo>
                  <a:lnTo>
                    <a:pt x="63" y="18405"/>
                  </a:lnTo>
                  <a:lnTo>
                    <a:pt x="206" y="20459"/>
                  </a:lnTo>
                  <a:lnTo>
                    <a:pt x="358" y="21816"/>
                  </a:lnTo>
                  <a:lnTo>
                    <a:pt x="564" y="23138"/>
                  </a:lnTo>
                  <a:lnTo>
                    <a:pt x="831" y="24370"/>
                  </a:lnTo>
                  <a:lnTo>
                    <a:pt x="1171" y="25477"/>
                  </a:lnTo>
                  <a:lnTo>
                    <a:pt x="1483" y="26201"/>
                  </a:lnTo>
                  <a:lnTo>
                    <a:pt x="1715" y="26629"/>
                  </a:lnTo>
                  <a:lnTo>
                    <a:pt x="1966" y="27004"/>
                  </a:lnTo>
                  <a:lnTo>
                    <a:pt x="2242" y="27326"/>
                  </a:lnTo>
                  <a:lnTo>
                    <a:pt x="2537" y="27585"/>
                  </a:lnTo>
                  <a:lnTo>
                    <a:pt x="2859" y="27772"/>
                  </a:lnTo>
                  <a:lnTo>
                    <a:pt x="3037" y="27835"/>
                  </a:lnTo>
                  <a:lnTo>
                    <a:pt x="3385" y="27942"/>
                  </a:lnTo>
                  <a:lnTo>
                    <a:pt x="4100" y="28121"/>
                  </a:lnTo>
                  <a:lnTo>
                    <a:pt x="5180" y="28299"/>
                  </a:lnTo>
                  <a:lnTo>
                    <a:pt x="6591" y="28388"/>
                  </a:lnTo>
                  <a:lnTo>
                    <a:pt x="7931" y="28353"/>
                  </a:lnTo>
                  <a:lnTo>
                    <a:pt x="9127" y="28237"/>
                  </a:lnTo>
                  <a:lnTo>
                    <a:pt x="10110" y="28085"/>
                  </a:lnTo>
                  <a:lnTo>
                    <a:pt x="11110" y="27871"/>
                  </a:lnTo>
                  <a:lnTo>
                    <a:pt x="11253" y="27835"/>
                  </a:lnTo>
                  <a:lnTo>
                    <a:pt x="12235" y="27013"/>
                  </a:lnTo>
                  <a:lnTo>
                    <a:pt x="16914" y="22923"/>
                  </a:lnTo>
                  <a:lnTo>
                    <a:pt x="18995" y="20968"/>
                  </a:lnTo>
                  <a:lnTo>
                    <a:pt x="19968" y="19959"/>
                  </a:lnTo>
                  <a:lnTo>
                    <a:pt x="20236" y="19610"/>
                  </a:lnTo>
                  <a:lnTo>
                    <a:pt x="20343" y="19459"/>
                  </a:lnTo>
                  <a:lnTo>
                    <a:pt x="20522" y="19119"/>
                  </a:lnTo>
                  <a:lnTo>
                    <a:pt x="20745" y="18548"/>
                  </a:lnTo>
                  <a:lnTo>
                    <a:pt x="20951" y="17699"/>
                  </a:lnTo>
                  <a:lnTo>
                    <a:pt x="21094" y="16806"/>
                  </a:lnTo>
                  <a:lnTo>
                    <a:pt x="21245" y="15449"/>
                  </a:lnTo>
                  <a:lnTo>
                    <a:pt x="21442" y="14243"/>
                  </a:lnTo>
                  <a:lnTo>
                    <a:pt x="21629" y="13574"/>
                  </a:lnTo>
                  <a:lnTo>
                    <a:pt x="21763" y="13306"/>
                  </a:lnTo>
                  <a:lnTo>
                    <a:pt x="22031" y="12815"/>
                  </a:lnTo>
                  <a:lnTo>
                    <a:pt x="22388" y="11913"/>
                  </a:lnTo>
                  <a:lnTo>
                    <a:pt x="22674" y="11243"/>
                  </a:lnTo>
                  <a:lnTo>
                    <a:pt x="22924" y="10779"/>
                  </a:lnTo>
                  <a:lnTo>
                    <a:pt x="23255" y="10287"/>
                  </a:lnTo>
                  <a:lnTo>
                    <a:pt x="23683" y="9770"/>
                  </a:lnTo>
                  <a:lnTo>
                    <a:pt x="23960" y="9484"/>
                  </a:lnTo>
                  <a:lnTo>
                    <a:pt x="24237" y="9198"/>
                  </a:lnTo>
                  <a:lnTo>
                    <a:pt x="24674" y="8618"/>
                  </a:lnTo>
                  <a:lnTo>
                    <a:pt x="24969" y="8046"/>
                  </a:lnTo>
                  <a:lnTo>
                    <a:pt x="25112" y="7510"/>
                  </a:lnTo>
                  <a:lnTo>
                    <a:pt x="25121" y="7019"/>
                  </a:lnTo>
                  <a:lnTo>
                    <a:pt x="25023" y="6698"/>
                  </a:lnTo>
                  <a:lnTo>
                    <a:pt x="24907" y="6510"/>
                  </a:lnTo>
                  <a:lnTo>
                    <a:pt x="24764" y="6340"/>
                  </a:lnTo>
                  <a:lnTo>
                    <a:pt x="24576" y="6198"/>
                  </a:lnTo>
                  <a:lnTo>
                    <a:pt x="24237" y="6028"/>
                  </a:lnTo>
                  <a:lnTo>
                    <a:pt x="23942" y="5965"/>
                  </a:lnTo>
                  <a:lnTo>
                    <a:pt x="23790" y="5939"/>
                  </a:lnTo>
                  <a:lnTo>
                    <a:pt x="23424" y="5930"/>
                  </a:lnTo>
                  <a:lnTo>
                    <a:pt x="22790" y="6001"/>
                  </a:lnTo>
                  <a:lnTo>
                    <a:pt x="21808" y="6278"/>
                  </a:lnTo>
                  <a:lnTo>
                    <a:pt x="20754" y="6742"/>
                  </a:lnTo>
                  <a:lnTo>
                    <a:pt x="19959" y="7216"/>
                  </a:lnTo>
                  <a:lnTo>
                    <a:pt x="19459" y="7582"/>
                  </a:lnTo>
                  <a:lnTo>
                    <a:pt x="18977" y="7992"/>
                  </a:lnTo>
                  <a:lnTo>
                    <a:pt x="18540" y="8448"/>
                  </a:lnTo>
                  <a:lnTo>
                    <a:pt x="18138" y="8939"/>
                  </a:lnTo>
                  <a:lnTo>
                    <a:pt x="17798" y="9484"/>
                  </a:lnTo>
                  <a:lnTo>
                    <a:pt x="17530" y="10064"/>
                  </a:lnTo>
                  <a:lnTo>
                    <a:pt x="17334" y="10680"/>
                  </a:lnTo>
                  <a:lnTo>
                    <a:pt x="17271" y="11011"/>
                  </a:lnTo>
                  <a:lnTo>
                    <a:pt x="17218" y="11332"/>
                  </a:lnTo>
                  <a:lnTo>
                    <a:pt x="17084" y="11841"/>
                  </a:lnTo>
                  <a:lnTo>
                    <a:pt x="16923" y="12207"/>
                  </a:lnTo>
                  <a:lnTo>
                    <a:pt x="16745" y="12440"/>
                  </a:lnTo>
                  <a:lnTo>
                    <a:pt x="16557" y="12565"/>
                  </a:lnTo>
                  <a:lnTo>
                    <a:pt x="16352" y="12582"/>
                  </a:lnTo>
                  <a:lnTo>
                    <a:pt x="16137" y="12511"/>
                  </a:lnTo>
                  <a:lnTo>
                    <a:pt x="15914" y="12359"/>
                  </a:lnTo>
                  <a:lnTo>
                    <a:pt x="15584" y="12020"/>
                  </a:lnTo>
                  <a:lnTo>
                    <a:pt x="15164" y="11413"/>
                  </a:lnTo>
                  <a:lnTo>
                    <a:pt x="14798" y="10716"/>
                  </a:lnTo>
                  <a:lnTo>
                    <a:pt x="14512" y="10055"/>
                  </a:lnTo>
                  <a:lnTo>
                    <a:pt x="14405" y="9770"/>
                  </a:lnTo>
                  <a:lnTo>
                    <a:pt x="14325" y="9502"/>
                  </a:lnTo>
                  <a:lnTo>
                    <a:pt x="14208" y="8966"/>
                  </a:lnTo>
                  <a:lnTo>
                    <a:pt x="14128" y="8207"/>
                  </a:lnTo>
                  <a:lnTo>
                    <a:pt x="14182" y="7037"/>
                  </a:lnTo>
                  <a:lnTo>
                    <a:pt x="14217" y="6849"/>
                  </a:lnTo>
                  <a:lnTo>
                    <a:pt x="16414" y="4653"/>
                  </a:lnTo>
                  <a:lnTo>
                    <a:pt x="16709" y="4751"/>
                  </a:lnTo>
                  <a:lnTo>
                    <a:pt x="18307" y="5188"/>
                  </a:lnTo>
                  <a:lnTo>
                    <a:pt x="19191" y="5367"/>
                  </a:lnTo>
                  <a:lnTo>
                    <a:pt x="19736" y="5439"/>
                  </a:lnTo>
                  <a:lnTo>
                    <a:pt x="19977" y="5447"/>
                  </a:lnTo>
                  <a:lnTo>
                    <a:pt x="20209" y="5439"/>
                  </a:lnTo>
                  <a:lnTo>
                    <a:pt x="20710" y="5376"/>
                  </a:lnTo>
                  <a:lnTo>
                    <a:pt x="21219" y="5242"/>
                  </a:lnTo>
                  <a:lnTo>
                    <a:pt x="21710" y="5055"/>
                  </a:lnTo>
                  <a:lnTo>
                    <a:pt x="22138" y="4831"/>
                  </a:lnTo>
                  <a:lnTo>
                    <a:pt x="22496" y="4590"/>
                  </a:lnTo>
                  <a:lnTo>
                    <a:pt x="22728" y="4340"/>
                  </a:lnTo>
                  <a:lnTo>
                    <a:pt x="22799" y="4153"/>
                  </a:lnTo>
                  <a:lnTo>
                    <a:pt x="22799" y="4037"/>
                  </a:lnTo>
                  <a:lnTo>
                    <a:pt x="22781" y="3974"/>
                  </a:lnTo>
                  <a:lnTo>
                    <a:pt x="22719" y="3858"/>
                  </a:lnTo>
                  <a:lnTo>
                    <a:pt x="22504" y="3554"/>
                  </a:lnTo>
                  <a:lnTo>
                    <a:pt x="22004" y="3027"/>
                  </a:lnTo>
                  <a:lnTo>
                    <a:pt x="21111" y="2233"/>
                  </a:lnTo>
                  <a:lnTo>
                    <a:pt x="20174" y="1474"/>
                  </a:lnTo>
                  <a:lnTo>
                    <a:pt x="19763" y="1170"/>
                  </a:lnTo>
                  <a:lnTo>
                    <a:pt x="19558" y="1027"/>
                  </a:lnTo>
                  <a:lnTo>
                    <a:pt x="19075" y="804"/>
                  </a:lnTo>
                  <a:lnTo>
                    <a:pt x="18531" y="616"/>
                  </a:lnTo>
                  <a:lnTo>
                    <a:pt x="17932" y="473"/>
                  </a:lnTo>
                  <a:lnTo>
                    <a:pt x="16271" y="215"/>
                  </a:lnTo>
                  <a:lnTo>
                    <a:pt x="14887" y="18"/>
                  </a:lnTo>
                  <a:lnTo>
                    <a:pt x="1470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35"/>
            <p:cNvSpPr/>
            <p:nvPr/>
          </p:nvSpPr>
          <p:spPr>
            <a:xfrm>
              <a:off x="2462078" y="3269376"/>
              <a:ext cx="1041734" cy="772990"/>
            </a:xfrm>
            <a:custGeom>
              <a:avLst/>
              <a:gdLst/>
              <a:ahLst/>
              <a:cxnLst/>
              <a:rect l="l" t="t" r="r" b="b"/>
              <a:pathLst>
                <a:path w="15575" h="11557" extrusionOk="0">
                  <a:moveTo>
                    <a:pt x="9976" y="1"/>
                  </a:moveTo>
                  <a:lnTo>
                    <a:pt x="9243" y="90"/>
                  </a:lnTo>
                  <a:lnTo>
                    <a:pt x="9181" y="117"/>
                  </a:lnTo>
                  <a:lnTo>
                    <a:pt x="8708" y="63"/>
                  </a:lnTo>
                  <a:lnTo>
                    <a:pt x="7993" y="37"/>
                  </a:lnTo>
                  <a:lnTo>
                    <a:pt x="7493" y="90"/>
                  </a:lnTo>
                  <a:lnTo>
                    <a:pt x="7163" y="206"/>
                  </a:lnTo>
                  <a:lnTo>
                    <a:pt x="6823" y="474"/>
                  </a:lnTo>
                  <a:lnTo>
                    <a:pt x="6484" y="813"/>
                  </a:lnTo>
                  <a:lnTo>
                    <a:pt x="6163" y="1055"/>
                  </a:lnTo>
                  <a:lnTo>
                    <a:pt x="5930" y="1171"/>
                  </a:lnTo>
                  <a:lnTo>
                    <a:pt x="5475" y="1376"/>
                  </a:lnTo>
                  <a:lnTo>
                    <a:pt x="4769" y="1599"/>
                  </a:lnTo>
                  <a:lnTo>
                    <a:pt x="4207" y="1760"/>
                  </a:lnTo>
                  <a:lnTo>
                    <a:pt x="3805" y="1948"/>
                  </a:lnTo>
                  <a:lnTo>
                    <a:pt x="3510" y="2144"/>
                  </a:lnTo>
                  <a:lnTo>
                    <a:pt x="3350" y="2269"/>
                  </a:lnTo>
                  <a:lnTo>
                    <a:pt x="3189" y="2394"/>
                  </a:lnTo>
                  <a:lnTo>
                    <a:pt x="2894" y="2528"/>
                  </a:lnTo>
                  <a:lnTo>
                    <a:pt x="2474" y="2591"/>
                  </a:lnTo>
                  <a:lnTo>
                    <a:pt x="2046" y="2582"/>
                  </a:lnTo>
                  <a:lnTo>
                    <a:pt x="1715" y="2617"/>
                  </a:lnTo>
                  <a:lnTo>
                    <a:pt x="1349" y="2742"/>
                  </a:lnTo>
                  <a:lnTo>
                    <a:pt x="921" y="2983"/>
                  </a:lnTo>
                  <a:lnTo>
                    <a:pt x="680" y="3180"/>
                  </a:lnTo>
                  <a:lnTo>
                    <a:pt x="555" y="3287"/>
                  </a:lnTo>
                  <a:lnTo>
                    <a:pt x="358" y="3537"/>
                  </a:lnTo>
                  <a:lnTo>
                    <a:pt x="206" y="3823"/>
                  </a:lnTo>
                  <a:lnTo>
                    <a:pt x="108" y="4135"/>
                  </a:lnTo>
                  <a:lnTo>
                    <a:pt x="10" y="4653"/>
                  </a:lnTo>
                  <a:lnTo>
                    <a:pt x="1" y="5368"/>
                  </a:lnTo>
                  <a:lnTo>
                    <a:pt x="126" y="6395"/>
                  </a:lnTo>
                  <a:lnTo>
                    <a:pt x="358" y="7332"/>
                  </a:lnTo>
                  <a:lnTo>
                    <a:pt x="394" y="7431"/>
                  </a:lnTo>
                  <a:lnTo>
                    <a:pt x="715" y="7654"/>
                  </a:lnTo>
                  <a:lnTo>
                    <a:pt x="1358" y="8002"/>
                  </a:lnTo>
                  <a:lnTo>
                    <a:pt x="1974" y="8261"/>
                  </a:lnTo>
                  <a:lnTo>
                    <a:pt x="2537" y="8431"/>
                  </a:lnTo>
                  <a:lnTo>
                    <a:pt x="3269" y="8574"/>
                  </a:lnTo>
                  <a:lnTo>
                    <a:pt x="3859" y="8618"/>
                  </a:lnTo>
                  <a:lnTo>
                    <a:pt x="3912" y="8609"/>
                  </a:lnTo>
                  <a:lnTo>
                    <a:pt x="3984" y="8886"/>
                  </a:lnTo>
                  <a:lnTo>
                    <a:pt x="4135" y="9377"/>
                  </a:lnTo>
                  <a:lnTo>
                    <a:pt x="4323" y="9806"/>
                  </a:lnTo>
                  <a:lnTo>
                    <a:pt x="4528" y="10181"/>
                  </a:lnTo>
                  <a:lnTo>
                    <a:pt x="4743" y="10502"/>
                  </a:lnTo>
                  <a:lnTo>
                    <a:pt x="4975" y="10761"/>
                  </a:lnTo>
                  <a:lnTo>
                    <a:pt x="5207" y="10967"/>
                  </a:lnTo>
                  <a:lnTo>
                    <a:pt x="5439" y="11110"/>
                  </a:lnTo>
                  <a:lnTo>
                    <a:pt x="5564" y="11154"/>
                  </a:lnTo>
                  <a:lnTo>
                    <a:pt x="5948" y="11297"/>
                  </a:lnTo>
                  <a:lnTo>
                    <a:pt x="6618" y="11476"/>
                  </a:lnTo>
                  <a:lnTo>
                    <a:pt x="7163" y="11556"/>
                  </a:lnTo>
                  <a:lnTo>
                    <a:pt x="7600" y="11547"/>
                  </a:lnTo>
                  <a:lnTo>
                    <a:pt x="7931" y="11458"/>
                  </a:lnTo>
                  <a:lnTo>
                    <a:pt x="8172" y="11297"/>
                  </a:lnTo>
                  <a:lnTo>
                    <a:pt x="8333" y="11092"/>
                  </a:lnTo>
                  <a:lnTo>
                    <a:pt x="8431" y="10851"/>
                  </a:lnTo>
                  <a:lnTo>
                    <a:pt x="8484" y="10440"/>
                  </a:lnTo>
                  <a:lnTo>
                    <a:pt x="8413" y="9877"/>
                  </a:lnTo>
                  <a:lnTo>
                    <a:pt x="8199" y="9199"/>
                  </a:lnTo>
                  <a:lnTo>
                    <a:pt x="8145" y="9083"/>
                  </a:lnTo>
                  <a:lnTo>
                    <a:pt x="8377" y="9359"/>
                  </a:lnTo>
                  <a:lnTo>
                    <a:pt x="8833" y="9824"/>
                  </a:lnTo>
                  <a:lnTo>
                    <a:pt x="9279" y="10154"/>
                  </a:lnTo>
                  <a:lnTo>
                    <a:pt x="9726" y="10377"/>
                  </a:lnTo>
                  <a:lnTo>
                    <a:pt x="10145" y="10511"/>
                  </a:lnTo>
                  <a:lnTo>
                    <a:pt x="10556" y="10556"/>
                  </a:lnTo>
                  <a:lnTo>
                    <a:pt x="10940" y="10529"/>
                  </a:lnTo>
                  <a:lnTo>
                    <a:pt x="11306" y="10458"/>
                  </a:lnTo>
                  <a:lnTo>
                    <a:pt x="11806" y="10261"/>
                  </a:lnTo>
                  <a:lnTo>
                    <a:pt x="12342" y="9913"/>
                  </a:lnTo>
                  <a:lnTo>
                    <a:pt x="12887" y="9431"/>
                  </a:lnTo>
                  <a:lnTo>
                    <a:pt x="12958" y="9342"/>
                  </a:lnTo>
                  <a:lnTo>
                    <a:pt x="12967" y="9350"/>
                  </a:lnTo>
                  <a:lnTo>
                    <a:pt x="13119" y="9395"/>
                  </a:lnTo>
                  <a:lnTo>
                    <a:pt x="13485" y="9359"/>
                  </a:lnTo>
                  <a:lnTo>
                    <a:pt x="14119" y="9118"/>
                  </a:lnTo>
                  <a:lnTo>
                    <a:pt x="14575" y="8859"/>
                  </a:lnTo>
                  <a:lnTo>
                    <a:pt x="14691" y="8779"/>
                  </a:lnTo>
                  <a:lnTo>
                    <a:pt x="14896" y="8529"/>
                  </a:lnTo>
                  <a:lnTo>
                    <a:pt x="15075" y="8190"/>
                  </a:lnTo>
                  <a:lnTo>
                    <a:pt x="15218" y="7761"/>
                  </a:lnTo>
                  <a:lnTo>
                    <a:pt x="15387" y="7011"/>
                  </a:lnTo>
                  <a:lnTo>
                    <a:pt x="15521" y="5850"/>
                  </a:lnTo>
                  <a:lnTo>
                    <a:pt x="15575" y="4600"/>
                  </a:lnTo>
                  <a:lnTo>
                    <a:pt x="15557" y="3385"/>
                  </a:lnTo>
                  <a:lnTo>
                    <a:pt x="15476" y="2314"/>
                  </a:lnTo>
                  <a:lnTo>
                    <a:pt x="15360" y="1474"/>
                  </a:lnTo>
                  <a:lnTo>
                    <a:pt x="15289" y="1197"/>
                  </a:lnTo>
                  <a:lnTo>
                    <a:pt x="15209" y="974"/>
                  </a:lnTo>
                  <a:lnTo>
                    <a:pt x="14985" y="626"/>
                  </a:lnTo>
                  <a:lnTo>
                    <a:pt x="14682" y="403"/>
                  </a:lnTo>
                  <a:lnTo>
                    <a:pt x="14307" y="269"/>
                  </a:lnTo>
                  <a:lnTo>
                    <a:pt x="13601" y="171"/>
                  </a:lnTo>
                  <a:lnTo>
                    <a:pt x="12387" y="135"/>
                  </a:lnTo>
                  <a:lnTo>
                    <a:pt x="11663" y="72"/>
                  </a:lnTo>
                  <a:lnTo>
                    <a:pt x="10958" y="19"/>
                  </a:lnTo>
                  <a:lnTo>
                    <a:pt x="997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35"/>
            <p:cNvSpPr/>
            <p:nvPr/>
          </p:nvSpPr>
          <p:spPr>
            <a:xfrm>
              <a:off x="5002897" y="2831611"/>
              <a:ext cx="1679616" cy="1898798"/>
            </a:xfrm>
            <a:custGeom>
              <a:avLst/>
              <a:gdLst/>
              <a:ahLst/>
              <a:cxnLst/>
              <a:rect l="l" t="t" r="r" b="b"/>
              <a:pathLst>
                <a:path w="25112" h="28389" extrusionOk="0">
                  <a:moveTo>
                    <a:pt x="10404" y="0"/>
                  </a:moveTo>
                  <a:lnTo>
                    <a:pt x="10235" y="18"/>
                  </a:lnTo>
                  <a:lnTo>
                    <a:pt x="8851" y="215"/>
                  </a:lnTo>
                  <a:lnTo>
                    <a:pt x="7190" y="473"/>
                  </a:lnTo>
                  <a:lnTo>
                    <a:pt x="6582" y="616"/>
                  </a:lnTo>
                  <a:lnTo>
                    <a:pt x="6038" y="804"/>
                  </a:lnTo>
                  <a:lnTo>
                    <a:pt x="5564" y="1027"/>
                  </a:lnTo>
                  <a:lnTo>
                    <a:pt x="5359" y="1170"/>
                  </a:lnTo>
                  <a:lnTo>
                    <a:pt x="4939" y="1474"/>
                  </a:lnTo>
                  <a:lnTo>
                    <a:pt x="4002" y="2233"/>
                  </a:lnTo>
                  <a:lnTo>
                    <a:pt x="3117" y="3027"/>
                  </a:lnTo>
                  <a:lnTo>
                    <a:pt x="2617" y="3554"/>
                  </a:lnTo>
                  <a:lnTo>
                    <a:pt x="2394" y="3858"/>
                  </a:lnTo>
                  <a:lnTo>
                    <a:pt x="2341" y="3974"/>
                  </a:lnTo>
                  <a:lnTo>
                    <a:pt x="2314" y="4037"/>
                  </a:lnTo>
                  <a:lnTo>
                    <a:pt x="2314" y="4153"/>
                  </a:lnTo>
                  <a:lnTo>
                    <a:pt x="2394" y="4340"/>
                  </a:lnTo>
                  <a:lnTo>
                    <a:pt x="2626" y="4590"/>
                  </a:lnTo>
                  <a:lnTo>
                    <a:pt x="2975" y="4831"/>
                  </a:lnTo>
                  <a:lnTo>
                    <a:pt x="3412" y="5055"/>
                  </a:lnTo>
                  <a:lnTo>
                    <a:pt x="3903" y="5242"/>
                  </a:lnTo>
                  <a:lnTo>
                    <a:pt x="4412" y="5376"/>
                  </a:lnTo>
                  <a:lnTo>
                    <a:pt x="4912" y="5439"/>
                  </a:lnTo>
                  <a:lnTo>
                    <a:pt x="5145" y="5447"/>
                  </a:lnTo>
                  <a:lnTo>
                    <a:pt x="5377" y="5439"/>
                  </a:lnTo>
                  <a:lnTo>
                    <a:pt x="5921" y="5367"/>
                  </a:lnTo>
                  <a:lnTo>
                    <a:pt x="6806" y="5188"/>
                  </a:lnTo>
                  <a:lnTo>
                    <a:pt x="8413" y="4751"/>
                  </a:lnTo>
                  <a:lnTo>
                    <a:pt x="8708" y="4653"/>
                  </a:lnTo>
                  <a:lnTo>
                    <a:pt x="10904" y="6849"/>
                  </a:lnTo>
                  <a:lnTo>
                    <a:pt x="10940" y="7037"/>
                  </a:lnTo>
                  <a:lnTo>
                    <a:pt x="10985" y="8207"/>
                  </a:lnTo>
                  <a:lnTo>
                    <a:pt x="10904" y="8966"/>
                  </a:lnTo>
                  <a:lnTo>
                    <a:pt x="10797" y="9502"/>
                  </a:lnTo>
                  <a:lnTo>
                    <a:pt x="10708" y="9770"/>
                  </a:lnTo>
                  <a:lnTo>
                    <a:pt x="10610" y="10055"/>
                  </a:lnTo>
                  <a:lnTo>
                    <a:pt x="10324" y="10716"/>
                  </a:lnTo>
                  <a:lnTo>
                    <a:pt x="9949" y="11413"/>
                  </a:lnTo>
                  <a:lnTo>
                    <a:pt x="9529" y="12020"/>
                  </a:lnTo>
                  <a:lnTo>
                    <a:pt x="9199" y="12359"/>
                  </a:lnTo>
                  <a:lnTo>
                    <a:pt x="8984" y="12511"/>
                  </a:lnTo>
                  <a:lnTo>
                    <a:pt x="8770" y="12582"/>
                  </a:lnTo>
                  <a:lnTo>
                    <a:pt x="8565" y="12565"/>
                  </a:lnTo>
                  <a:lnTo>
                    <a:pt x="8368" y="12440"/>
                  </a:lnTo>
                  <a:lnTo>
                    <a:pt x="8190" y="12207"/>
                  </a:lnTo>
                  <a:lnTo>
                    <a:pt x="8038" y="11841"/>
                  </a:lnTo>
                  <a:lnTo>
                    <a:pt x="7904" y="11332"/>
                  </a:lnTo>
                  <a:lnTo>
                    <a:pt x="7841" y="11011"/>
                  </a:lnTo>
                  <a:lnTo>
                    <a:pt x="7779" y="10680"/>
                  </a:lnTo>
                  <a:lnTo>
                    <a:pt x="7591" y="10064"/>
                  </a:lnTo>
                  <a:lnTo>
                    <a:pt x="7315" y="9484"/>
                  </a:lnTo>
                  <a:lnTo>
                    <a:pt x="6975" y="8939"/>
                  </a:lnTo>
                  <a:lnTo>
                    <a:pt x="6582" y="8448"/>
                  </a:lnTo>
                  <a:lnTo>
                    <a:pt x="6145" y="7992"/>
                  </a:lnTo>
                  <a:lnTo>
                    <a:pt x="5663" y="7582"/>
                  </a:lnTo>
                  <a:lnTo>
                    <a:pt x="5154" y="7216"/>
                  </a:lnTo>
                  <a:lnTo>
                    <a:pt x="4368" y="6742"/>
                  </a:lnTo>
                  <a:lnTo>
                    <a:pt x="3314" y="6278"/>
                  </a:lnTo>
                  <a:lnTo>
                    <a:pt x="2332" y="6001"/>
                  </a:lnTo>
                  <a:lnTo>
                    <a:pt x="1689" y="5930"/>
                  </a:lnTo>
                  <a:lnTo>
                    <a:pt x="1331" y="5939"/>
                  </a:lnTo>
                  <a:lnTo>
                    <a:pt x="1171" y="5965"/>
                  </a:lnTo>
                  <a:lnTo>
                    <a:pt x="885" y="6028"/>
                  </a:lnTo>
                  <a:lnTo>
                    <a:pt x="537" y="6198"/>
                  </a:lnTo>
                  <a:lnTo>
                    <a:pt x="358" y="6340"/>
                  </a:lnTo>
                  <a:lnTo>
                    <a:pt x="206" y="6510"/>
                  </a:lnTo>
                  <a:lnTo>
                    <a:pt x="99" y="6698"/>
                  </a:lnTo>
                  <a:lnTo>
                    <a:pt x="1" y="7019"/>
                  </a:lnTo>
                  <a:lnTo>
                    <a:pt x="1" y="7510"/>
                  </a:lnTo>
                  <a:lnTo>
                    <a:pt x="153" y="8046"/>
                  </a:lnTo>
                  <a:lnTo>
                    <a:pt x="447" y="8618"/>
                  </a:lnTo>
                  <a:lnTo>
                    <a:pt x="885" y="9198"/>
                  </a:lnTo>
                  <a:lnTo>
                    <a:pt x="1153" y="9484"/>
                  </a:lnTo>
                  <a:lnTo>
                    <a:pt x="1430" y="9770"/>
                  </a:lnTo>
                  <a:lnTo>
                    <a:pt x="1867" y="10287"/>
                  </a:lnTo>
                  <a:lnTo>
                    <a:pt x="2198" y="10779"/>
                  </a:lnTo>
                  <a:lnTo>
                    <a:pt x="2439" y="11243"/>
                  </a:lnTo>
                  <a:lnTo>
                    <a:pt x="2725" y="11913"/>
                  </a:lnTo>
                  <a:lnTo>
                    <a:pt x="3091" y="12815"/>
                  </a:lnTo>
                  <a:lnTo>
                    <a:pt x="3350" y="13306"/>
                  </a:lnTo>
                  <a:lnTo>
                    <a:pt x="3484" y="13574"/>
                  </a:lnTo>
                  <a:lnTo>
                    <a:pt x="3680" y="14243"/>
                  </a:lnTo>
                  <a:lnTo>
                    <a:pt x="3868" y="15449"/>
                  </a:lnTo>
                  <a:lnTo>
                    <a:pt x="4028" y="16806"/>
                  </a:lnTo>
                  <a:lnTo>
                    <a:pt x="4171" y="17699"/>
                  </a:lnTo>
                  <a:lnTo>
                    <a:pt x="4377" y="18548"/>
                  </a:lnTo>
                  <a:lnTo>
                    <a:pt x="4591" y="19119"/>
                  </a:lnTo>
                  <a:lnTo>
                    <a:pt x="4778" y="19459"/>
                  </a:lnTo>
                  <a:lnTo>
                    <a:pt x="4877" y="19610"/>
                  </a:lnTo>
                  <a:lnTo>
                    <a:pt x="5145" y="19959"/>
                  </a:lnTo>
                  <a:lnTo>
                    <a:pt x="6118" y="20968"/>
                  </a:lnTo>
                  <a:lnTo>
                    <a:pt x="8208" y="22923"/>
                  </a:lnTo>
                  <a:lnTo>
                    <a:pt x="12887" y="27013"/>
                  </a:lnTo>
                  <a:lnTo>
                    <a:pt x="13869" y="27835"/>
                  </a:lnTo>
                  <a:lnTo>
                    <a:pt x="14003" y="27871"/>
                  </a:lnTo>
                  <a:lnTo>
                    <a:pt x="15012" y="28085"/>
                  </a:lnTo>
                  <a:lnTo>
                    <a:pt x="15995" y="28237"/>
                  </a:lnTo>
                  <a:lnTo>
                    <a:pt x="17191" y="28353"/>
                  </a:lnTo>
                  <a:lnTo>
                    <a:pt x="18522" y="28388"/>
                  </a:lnTo>
                  <a:lnTo>
                    <a:pt x="19942" y="28299"/>
                  </a:lnTo>
                  <a:lnTo>
                    <a:pt x="21022" y="28121"/>
                  </a:lnTo>
                  <a:lnTo>
                    <a:pt x="21736" y="27942"/>
                  </a:lnTo>
                  <a:lnTo>
                    <a:pt x="22085" y="27835"/>
                  </a:lnTo>
                  <a:lnTo>
                    <a:pt x="22254" y="27772"/>
                  </a:lnTo>
                  <a:lnTo>
                    <a:pt x="22585" y="27585"/>
                  </a:lnTo>
                  <a:lnTo>
                    <a:pt x="22880" y="27326"/>
                  </a:lnTo>
                  <a:lnTo>
                    <a:pt x="23156" y="27004"/>
                  </a:lnTo>
                  <a:lnTo>
                    <a:pt x="23406" y="26629"/>
                  </a:lnTo>
                  <a:lnTo>
                    <a:pt x="23639" y="26201"/>
                  </a:lnTo>
                  <a:lnTo>
                    <a:pt x="23942" y="25477"/>
                  </a:lnTo>
                  <a:lnTo>
                    <a:pt x="24282" y="24370"/>
                  </a:lnTo>
                  <a:lnTo>
                    <a:pt x="24549" y="23138"/>
                  </a:lnTo>
                  <a:lnTo>
                    <a:pt x="24755" y="21816"/>
                  </a:lnTo>
                  <a:lnTo>
                    <a:pt x="24907" y="20459"/>
                  </a:lnTo>
                  <a:lnTo>
                    <a:pt x="25049" y="18405"/>
                  </a:lnTo>
                  <a:lnTo>
                    <a:pt x="25112" y="15887"/>
                  </a:lnTo>
                  <a:lnTo>
                    <a:pt x="25067" y="13074"/>
                  </a:lnTo>
                  <a:lnTo>
                    <a:pt x="25049" y="12636"/>
                  </a:lnTo>
                  <a:lnTo>
                    <a:pt x="15485" y="3840"/>
                  </a:lnTo>
                  <a:lnTo>
                    <a:pt x="15378" y="3715"/>
                  </a:lnTo>
                  <a:lnTo>
                    <a:pt x="14334" y="2572"/>
                  </a:lnTo>
                  <a:lnTo>
                    <a:pt x="13128" y="1456"/>
                  </a:lnTo>
                  <a:lnTo>
                    <a:pt x="12253" y="777"/>
                  </a:lnTo>
                  <a:lnTo>
                    <a:pt x="11601" y="375"/>
                  </a:lnTo>
                  <a:lnTo>
                    <a:pt x="11181" y="170"/>
                  </a:lnTo>
                  <a:lnTo>
                    <a:pt x="10779" y="45"/>
                  </a:lnTo>
                  <a:lnTo>
                    <a:pt x="1040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35"/>
            <p:cNvSpPr/>
            <p:nvPr/>
          </p:nvSpPr>
          <p:spPr>
            <a:xfrm>
              <a:off x="5640844" y="3269376"/>
              <a:ext cx="1041667" cy="778943"/>
            </a:xfrm>
            <a:custGeom>
              <a:avLst/>
              <a:gdLst/>
              <a:ahLst/>
              <a:cxnLst/>
              <a:rect l="l" t="t" r="r" b="b"/>
              <a:pathLst>
                <a:path w="15574" h="11646" extrusionOk="0">
                  <a:moveTo>
                    <a:pt x="5590" y="1"/>
                  </a:moveTo>
                  <a:lnTo>
                    <a:pt x="4617" y="19"/>
                  </a:lnTo>
                  <a:lnTo>
                    <a:pt x="3911" y="72"/>
                  </a:lnTo>
                  <a:lnTo>
                    <a:pt x="3179" y="135"/>
                  </a:lnTo>
                  <a:lnTo>
                    <a:pt x="1965" y="171"/>
                  </a:lnTo>
                  <a:lnTo>
                    <a:pt x="1268" y="269"/>
                  </a:lnTo>
                  <a:lnTo>
                    <a:pt x="884" y="403"/>
                  </a:lnTo>
                  <a:lnTo>
                    <a:pt x="590" y="626"/>
                  </a:lnTo>
                  <a:lnTo>
                    <a:pt x="366" y="974"/>
                  </a:lnTo>
                  <a:lnTo>
                    <a:pt x="286" y="1197"/>
                  </a:lnTo>
                  <a:lnTo>
                    <a:pt x="214" y="1474"/>
                  </a:lnTo>
                  <a:lnTo>
                    <a:pt x="98" y="2314"/>
                  </a:lnTo>
                  <a:lnTo>
                    <a:pt x="18" y="3385"/>
                  </a:lnTo>
                  <a:lnTo>
                    <a:pt x="0" y="4600"/>
                  </a:lnTo>
                  <a:lnTo>
                    <a:pt x="45" y="5850"/>
                  </a:lnTo>
                  <a:lnTo>
                    <a:pt x="179" y="7011"/>
                  </a:lnTo>
                  <a:lnTo>
                    <a:pt x="348" y="7761"/>
                  </a:lnTo>
                  <a:lnTo>
                    <a:pt x="500" y="8190"/>
                  </a:lnTo>
                  <a:lnTo>
                    <a:pt x="670" y="8529"/>
                  </a:lnTo>
                  <a:lnTo>
                    <a:pt x="884" y="8779"/>
                  </a:lnTo>
                  <a:lnTo>
                    <a:pt x="1000" y="8859"/>
                  </a:lnTo>
                  <a:lnTo>
                    <a:pt x="1456" y="9118"/>
                  </a:lnTo>
                  <a:lnTo>
                    <a:pt x="2090" y="9359"/>
                  </a:lnTo>
                  <a:lnTo>
                    <a:pt x="2456" y="9395"/>
                  </a:lnTo>
                  <a:lnTo>
                    <a:pt x="2599" y="9350"/>
                  </a:lnTo>
                  <a:lnTo>
                    <a:pt x="2617" y="9342"/>
                  </a:lnTo>
                  <a:lnTo>
                    <a:pt x="2670" y="9431"/>
                  </a:lnTo>
                  <a:lnTo>
                    <a:pt x="3090" y="9940"/>
                  </a:lnTo>
                  <a:lnTo>
                    <a:pt x="3545" y="10297"/>
                  </a:lnTo>
                  <a:lnTo>
                    <a:pt x="3983" y="10520"/>
                  </a:lnTo>
                  <a:lnTo>
                    <a:pt x="4313" y="10610"/>
                  </a:lnTo>
                  <a:lnTo>
                    <a:pt x="4679" y="10654"/>
                  </a:lnTo>
                  <a:lnTo>
                    <a:pt x="5072" y="10636"/>
                  </a:lnTo>
                  <a:lnTo>
                    <a:pt x="5501" y="10529"/>
                  </a:lnTo>
                  <a:lnTo>
                    <a:pt x="5965" y="10342"/>
                  </a:lnTo>
                  <a:lnTo>
                    <a:pt x="6457" y="10038"/>
                  </a:lnTo>
                  <a:lnTo>
                    <a:pt x="6974" y="9618"/>
                  </a:lnTo>
                  <a:lnTo>
                    <a:pt x="7251" y="9350"/>
                  </a:lnTo>
                  <a:lnTo>
                    <a:pt x="7216" y="9467"/>
                  </a:lnTo>
                  <a:lnTo>
                    <a:pt x="7117" y="10110"/>
                  </a:lnTo>
                  <a:lnTo>
                    <a:pt x="7144" y="10645"/>
                  </a:lnTo>
                  <a:lnTo>
                    <a:pt x="7260" y="11020"/>
                  </a:lnTo>
                  <a:lnTo>
                    <a:pt x="7403" y="11253"/>
                  </a:lnTo>
                  <a:lnTo>
                    <a:pt x="7608" y="11431"/>
                  </a:lnTo>
                  <a:lnTo>
                    <a:pt x="7885" y="11574"/>
                  </a:lnTo>
                  <a:lnTo>
                    <a:pt x="8242" y="11645"/>
                  </a:lnTo>
                  <a:lnTo>
                    <a:pt x="8689" y="11637"/>
                  </a:lnTo>
                  <a:lnTo>
                    <a:pt x="9234" y="11538"/>
                  </a:lnTo>
                  <a:lnTo>
                    <a:pt x="9886" y="11342"/>
                  </a:lnTo>
                  <a:lnTo>
                    <a:pt x="10261" y="11199"/>
                  </a:lnTo>
                  <a:lnTo>
                    <a:pt x="10287" y="11190"/>
                  </a:lnTo>
                  <a:lnTo>
                    <a:pt x="10573" y="10967"/>
                  </a:lnTo>
                  <a:lnTo>
                    <a:pt x="10904" y="10556"/>
                  </a:lnTo>
                  <a:lnTo>
                    <a:pt x="11136" y="10154"/>
                  </a:lnTo>
                  <a:lnTo>
                    <a:pt x="11368" y="9627"/>
                  </a:lnTo>
                  <a:lnTo>
                    <a:pt x="11582" y="8949"/>
                  </a:lnTo>
                  <a:lnTo>
                    <a:pt x="11681" y="8538"/>
                  </a:lnTo>
                  <a:lnTo>
                    <a:pt x="11734" y="8547"/>
                  </a:lnTo>
                  <a:lnTo>
                    <a:pt x="12315" y="8520"/>
                  </a:lnTo>
                  <a:lnTo>
                    <a:pt x="13038" y="8404"/>
                  </a:lnTo>
                  <a:lnTo>
                    <a:pt x="13600" y="8243"/>
                  </a:lnTo>
                  <a:lnTo>
                    <a:pt x="14217" y="8002"/>
                  </a:lnTo>
                  <a:lnTo>
                    <a:pt x="14860" y="7654"/>
                  </a:lnTo>
                  <a:lnTo>
                    <a:pt x="15181" y="7431"/>
                  </a:lnTo>
                  <a:lnTo>
                    <a:pt x="15217" y="7332"/>
                  </a:lnTo>
                  <a:lnTo>
                    <a:pt x="15449" y="6395"/>
                  </a:lnTo>
                  <a:lnTo>
                    <a:pt x="15574" y="5368"/>
                  </a:lnTo>
                  <a:lnTo>
                    <a:pt x="15556" y="4653"/>
                  </a:lnTo>
                  <a:lnTo>
                    <a:pt x="15467" y="4135"/>
                  </a:lnTo>
                  <a:lnTo>
                    <a:pt x="15360" y="3823"/>
                  </a:lnTo>
                  <a:lnTo>
                    <a:pt x="15217" y="3537"/>
                  </a:lnTo>
                  <a:lnTo>
                    <a:pt x="15011" y="3287"/>
                  </a:lnTo>
                  <a:lnTo>
                    <a:pt x="14895" y="3180"/>
                  </a:lnTo>
                  <a:lnTo>
                    <a:pt x="14654" y="2983"/>
                  </a:lnTo>
                  <a:lnTo>
                    <a:pt x="14226" y="2742"/>
                  </a:lnTo>
                  <a:lnTo>
                    <a:pt x="13851" y="2617"/>
                  </a:lnTo>
                  <a:lnTo>
                    <a:pt x="13529" y="2582"/>
                  </a:lnTo>
                  <a:lnTo>
                    <a:pt x="13091" y="2591"/>
                  </a:lnTo>
                  <a:lnTo>
                    <a:pt x="12672" y="2528"/>
                  </a:lnTo>
                  <a:lnTo>
                    <a:pt x="12377" y="2394"/>
                  </a:lnTo>
                  <a:lnTo>
                    <a:pt x="12216" y="2269"/>
                  </a:lnTo>
                  <a:lnTo>
                    <a:pt x="12056" y="2144"/>
                  </a:lnTo>
                  <a:lnTo>
                    <a:pt x="11770" y="1948"/>
                  </a:lnTo>
                  <a:lnTo>
                    <a:pt x="11359" y="1760"/>
                  </a:lnTo>
                  <a:lnTo>
                    <a:pt x="10796" y="1599"/>
                  </a:lnTo>
                  <a:lnTo>
                    <a:pt x="10091" y="1376"/>
                  </a:lnTo>
                  <a:lnTo>
                    <a:pt x="9636" y="1171"/>
                  </a:lnTo>
                  <a:lnTo>
                    <a:pt x="9412" y="1055"/>
                  </a:lnTo>
                  <a:lnTo>
                    <a:pt x="9082" y="813"/>
                  </a:lnTo>
                  <a:lnTo>
                    <a:pt x="8752" y="474"/>
                  </a:lnTo>
                  <a:lnTo>
                    <a:pt x="8412" y="206"/>
                  </a:lnTo>
                  <a:lnTo>
                    <a:pt x="8073" y="90"/>
                  </a:lnTo>
                  <a:lnTo>
                    <a:pt x="7582" y="37"/>
                  </a:lnTo>
                  <a:lnTo>
                    <a:pt x="6867" y="63"/>
                  </a:lnTo>
                  <a:lnTo>
                    <a:pt x="6385" y="117"/>
                  </a:lnTo>
                  <a:lnTo>
                    <a:pt x="6331" y="90"/>
                  </a:lnTo>
                  <a:lnTo>
                    <a:pt x="559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35"/>
            <p:cNvSpPr/>
            <p:nvPr/>
          </p:nvSpPr>
          <p:spPr>
            <a:xfrm>
              <a:off x="2608422" y="3349438"/>
              <a:ext cx="906760" cy="959867"/>
            </a:xfrm>
            <a:custGeom>
              <a:avLst/>
              <a:gdLst/>
              <a:ahLst/>
              <a:cxnLst/>
              <a:rect l="l" t="t" r="r" b="b"/>
              <a:pathLst>
                <a:path w="13557" h="14351" extrusionOk="0">
                  <a:moveTo>
                    <a:pt x="4778" y="0"/>
                  </a:moveTo>
                  <a:lnTo>
                    <a:pt x="4743" y="9"/>
                  </a:lnTo>
                  <a:lnTo>
                    <a:pt x="4707" y="72"/>
                  </a:lnTo>
                  <a:lnTo>
                    <a:pt x="4743" y="108"/>
                  </a:lnTo>
                  <a:lnTo>
                    <a:pt x="5171" y="384"/>
                  </a:lnTo>
                  <a:lnTo>
                    <a:pt x="6091" y="867"/>
                  </a:lnTo>
                  <a:lnTo>
                    <a:pt x="7046" y="1313"/>
                  </a:lnTo>
                  <a:lnTo>
                    <a:pt x="7984" y="1760"/>
                  </a:lnTo>
                  <a:lnTo>
                    <a:pt x="8440" y="2019"/>
                  </a:lnTo>
                  <a:lnTo>
                    <a:pt x="8707" y="2179"/>
                  </a:lnTo>
                  <a:lnTo>
                    <a:pt x="9118" y="2545"/>
                  </a:lnTo>
                  <a:lnTo>
                    <a:pt x="9404" y="2956"/>
                  </a:lnTo>
                  <a:lnTo>
                    <a:pt x="9618" y="3456"/>
                  </a:lnTo>
                  <a:lnTo>
                    <a:pt x="9699" y="3760"/>
                  </a:lnTo>
                  <a:lnTo>
                    <a:pt x="9743" y="3912"/>
                  </a:lnTo>
                  <a:lnTo>
                    <a:pt x="9779" y="4064"/>
                  </a:lnTo>
                  <a:lnTo>
                    <a:pt x="9967" y="5207"/>
                  </a:lnTo>
                  <a:lnTo>
                    <a:pt x="10261" y="7153"/>
                  </a:lnTo>
                  <a:lnTo>
                    <a:pt x="10315" y="7957"/>
                  </a:lnTo>
                  <a:lnTo>
                    <a:pt x="10297" y="8386"/>
                  </a:lnTo>
                  <a:lnTo>
                    <a:pt x="10270" y="8546"/>
                  </a:lnTo>
                  <a:lnTo>
                    <a:pt x="10226" y="8663"/>
                  </a:lnTo>
                  <a:lnTo>
                    <a:pt x="10074" y="8868"/>
                  </a:lnTo>
                  <a:lnTo>
                    <a:pt x="9842" y="9038"/>
                  </a:lnTo>
                  <a:lnTo>
                    <a:pt x="9574" y="9163"/>
                  </a:lnTo>
                  <a:lnTo>
                    <a:pt x="9127" y="9297"/>
                  </a:lnTo>
                  <a:lnTo>
                    <a:pt x="8565" y="9386"/>
                  </a:lnTo>
                  <a:lnTo>
                    <a:pt x="8359" y="9395"/>
                  </a:lnTo>
                  <a:lnTo>
                    <a:pt x="8163" y="9395"/>
                  </a:lnTo>
                  <a:lnTo>
                    <a:pt x="7805" y="9350"/>
                  </a:lnTo>
                  <a:lnTo>
                    <a:pt x="7493" y="9234"/>
                  </a:lnTo>
                  <a:lnTo>
                    <a:pt x="7225" y="9073"/>
                  </a:lnTo>
                  <a:lnTo>
                    <a:pt x="6877" y="8752"/>
                  </a:lnTo>
                  <a:lnTo>
                    <a:pt x="6466" y="8225"/>
                  </a:lnTo>
                  <a:lnTo>
                    <a:pt x="6261" y="7939"/>
                  </a:lnTo>
                  <a:lnTo>
                    <a:pt x="6082" y="7127"/>
                  </a:lnTo>
                  <a:lnTo>
                    <a:pt x="5761" y="5689"/>
                  </a:lnTo>
                  <a:lnTo>
                    <a:pt x="5493" y="4805"/>
                  </a:lnTo>
                  <a:lnTo>
                    <a:pt x="5287" y="4323"/>
                  </a:lnTo>
                  <a:lnTo>
                    <a:pt x="5037" y="3930"/>
                  </a:lnTo>
                  <a:lnTo>
                    <a:pt x="4734" y="3653"/>
                  </a:lnTo>
                  <a:lnTo>
                    <a:pt x="4546" y="3564"/>
                  </a:lnTo>
                  <a:lnTo>
                    <a:pt x="4323" y="3430"/>
                  </a:lnTo>
                  <a:lnTo>
                    <a:pt x="3751" y="2974"/>
                  </a:lnTo>
                  <a:lnTo>
                    <a:pt x="3528" y="2849"/>
                  </a:lnTo>
                  <a:lnTo>
                    <a:pt x="3510" y="2849"/>
                  </a:lnTo>
                  <a:lnTo>
                    <a:pt x="3510" y="2858"/>
                  </a:lnTo>
                  <a:lnTo>
                    <a:pt x="3349" y="2796"/>
                  </a:lnTo>
                  <a:lnTo>
                    <a:pt x="3198" y="2733"/>
                  </a:lnTo>
                  <a:lnTo>
                    <a:pt x="2251" y="2251"/>
                  </a:lnTo>
                  <a:lnTo>
                    <a:pt x="1376" y="1804"/>
                  </a:lnTo>
                  <a:lnTo>
                    <a:pt x="1304" y="1778"/>
                  </a:lnTo>
                  <a:lnTo>
                    <a:pt x="1206" y="1822"/>
                  </a:lnTo>
                  <a:lnTo>
                    <a:pt x="1144" y="1911"/>
                  </a:lnTo>
                  <a:lnTo>
                    <a:pt x="1171" y="2019"/>
                  </a:lnTo>
                  <a:lnTo>
                    <a:pt x="1224" y="2063"/>
                  </a:lnTo>
                  <a:lnTo>
                    <a:pt x="1706" y="2313"/>
                  </a:lnTo>
                  <a:lnTo>
                    <a:pt x="2796" y="2840"/>
                  </a:lnTo>
                  <a:lnTo>
                    <a:pt x="3608" y="3296"/>
                  </a:lnTo>
                  <a:lnTo>
                    <a:pt x="4108" y="3644"/>
                  </a:lnTo>
                  <a:lnTo>
                    <a:pt x="4546" y="4028"/>
                  </a:lnTo>
                  <a:lnTo>
                    <a:pt x="4912" y="4465"/>
                  </a:lnTo>
                  <a:lnTo>
                    <a:pt x="5055" y="4707"/>
                  </a:lnTo>
                  <a:lnTo>
                    <a:pt x="5189" y="4983"/>
                  </a:lnTo>
                  <a:lnTo>
                    <a:pt x="5385" y="5573"/>
                  </a:lnTo>
                  <a:lnTo>
                    <a:pt x="5564" y="6493"/>
                  </a:lnTo>
                  <a:lnTo>
                    <a:pt x="5671" y="7100"/>
                  </a:lnTo>
                  <a:lnTo>
                    <a:pt x="5778" y="7698"/>
                  </a:lnTo>
                  <a:lnTo>
                    <a:pt x="6002" y="8904"/>
                  </a:lnTo>
                  <a:lnTo>
                    <a:pt x="6162" y="9493"/>
                  </a:lnTo>
                  <a:lnTo>
                    <a:pt x="5975" y="9627"/>
                  </a:lnTo>
                  <a:lnTo>
                    <a:pt x="5591" y="9832"/>
                  </a:lnTo>
                  <a:lnTo>
                    <a:pt x="5198" y="9975"/>
                  </a:lnTo>
                  <a:lnTo>
                    <a:pt x="4805" y="10038"/>
                  </a:lnTo>
                  <a:lnTo>
                    <a:pt x="4421" y="10029"/>
                  </a:lnTo>
                  <a:lnTo>
                    <a:pt x="4037" y="9939"/>
                  </a:lnTo>
                  <a:lnTo>
                    <a:pt x="3653" y="9761"/>
                  </a:lnTo>
                  <a:lnTo>
                    <a:pt x="3278" y="9502"/>
                  </a:lnTo>
                  <a:lnTo>
                    <a:pt x="3099" y="9332"/>
                  </a:lnTo>
                  <a:lnTo>
                    <a:pt x="2948" y="9172"/>
                  </a:lnTo>
                  <a:lnTo>
                    <a:pt x="2671" y="8823"/>
                  </a:lnTo>
                  <a:lnTo>
                    <a:pt x="2314" y="8261"/>
                  </a:lnTo>
                  <a:lnTo>
                    <a:pt x="2117" y="7868"/>
                  </a:lnTo>
                  <a:lnTo>
                    <a:pt x="2001" y="7600"/>
                  </a:lnTo>
                  <a:lnTo>
                    <a:pt x="1805" y="7225"/>
                  </a:lnTo>
                  <a:lnTo>
                    <a:pt x="1626" y="7010"/>
                  </a:lnTo>
                  <a:lnTo>
                    <a:pt x="1510" y="6930"/>
                  </a:lnTo>
                  <a:lnTo>
                    <a:pt x="1412" y="6653"/>
                  </a:lnTo>
                  <a:lnTo>
                    <a:pt x="1153" y="6126"/>
                  </a:lnTo>
                  <a:lnTo>
                    <a:pt x="813" y="5626"/>
                  </a:lnTo>
                  <a:lnTo>
                    <a:pt x="420" y="5207"/>
                  </a:lnTo>
                  <a:lnTo>
                    <a:pt x="197" y="5046"/>
                  </a:lnTo>
                  <a:lnTo>
                    <a:pt x="170" y="5037"/>
                  </a:lnTo>
                  <a:lnTo>
                    <a:pt x="135" y="5073"/>
                  </a:lnTo>
                  <a:lnTo>
                    <a:pt x="144" y="5099"/>
                  </a:lnTo>
                  <a:lnTo>
                    <a:pt x="519" y="5617"/>
                  </a:lnTo>
                  <a:lnTo>
                    <a:pt x="903" y="6135"/>
                  </a:lnTo>
                  <a:lnTo>
                    <a:pt x="1135" y="6528"/>
                  </a:lnTo>
                  <a:lnTo>
                    <a:pt x="1331" y="6930"/>
                  </a:lnTo>
                  <a:lnTo>
                    <a:pt x="1063" y="6680"/>
                  </a:lnTo>
                  <a:lnTo>
                    <a:pt x="787" y="6430"/>
                  </a:lnTo>
                  <a:lnTo>
                    <a:pt x="617" y="6269"/>
                  </a:lnTo>
                  <a:lnTo>
                    <a:pt x="251" y="5948"/>
                  </a:lnTo>
                  <a:lnTo>
                    <a:pt x="54" y="5823"/>
                  </a:lnTo>
                  <a:lnTo>
                    <a:pt x="27" y="5823"/>
                  </a:lnTo>
                  <a:lnTo>
                    <a:pt x="1" y="5850"/>
                  </a:lnTo>
                  <a:lnTo>
                    <a:pt x="10" y="5867"/>
                  </a:lnTo>
                  <a:lnTo>
                    <a:pt x="161" y="6064"/>
                  </a:lnTo>
                  <a:lnTo>
                    <a:pt x="536" y="6412"/>
                  </a:lnTo>
                  <a:lnTo>
                    <a:pt x="733" y="6573"/>
                  </a:lnTo>
                  <a:lnTo>
                    <a:pt x="1090" y="6885"/>
                  </a:lnTo>
                  <a:lnTo>
                    <a:pt x="1465" y="7189"/>
                  </a:lnTo>
                  <a:lnTo>
                    <a:pt x="1483" y="7234"/>
                  </a:lnTo>
                  <a:lnTo>
                    <a:pt x="1501" y="7269"/>
                  </a:lnTo>
                  <a:lnTo>
                    <a:pt x="1680" y="7761"/>
                  </a:lnTo>
                  <a:lnTo>
                    <a:pt x="2001" y="8475"/>
                  </a:lnTo>
                  <a:lnTo>
                    <a:pt x="2260" y="8939"/>
                  </a:lnTo>
                  <a:lnTo>
                    <a:pt x="2421" y="9172"/>
                  </a:lnTo>
                  <a:lnTo>
                    <a:pt x="2573" y="9368"/>
                  </a:lnTo>
                  <a:lnTo>
                    <a:pt x="2930" y="9761"/>
                  </a:lnTo>
                  <a:lnTo>
                    <a:pt x="3349" y="10091"/>
                  </a:lnTo>
                  <a:lnTo>
                    <a:pt x="3814" y="10323"/>
                  </a:lnTo>
                  <a:lnTo>
                    <a:pt x="4055" y="10368"/>
                  </a:lnTo>
                  <a:lnTo>
                    <a:pt x="4341" y="10413"/>
                  </a:lnTo>
                  <a:lnTo>
                    <a:pt x="4841" y="10440"/>
                  </a:lnTo>
                  <a:lnTo>
                    <a:pt x="5252" y="10422"/>
                  </a:lnTo>
                  <a:lnTo>
                    <a:pt x="5591" y="10359"/>
                  </a:lnTo>
                  <a:lnTo>
                    <a:pt x="5850" y="10252"/>
                  </a:lnTo>
                  <a:lnTo>
                    <a:pt x="6055" y="10118"/>
                  </a:lnTo>
                  <a:lnTo>
                    <a:pt x="6207" y="9957"/>
                  </a:lnTo>
                  <a:lnTo>
                    <a:pt x="6305" y="9779"/>
                  </a:lnTo>
                  <a:lnTo>
                    <a:pt x="6386" y="9493"/>
                  </a:lnTo>
                  <a:lnTo>
                    <a:pt x="6386" y="9100"/>
                  </a:lnTo>
                  <a:lnTo>
                    <a:pt x="6278" y="8582"/>
                  </a:lnTo>
                  <a:lnTo>
                    <a:pt x="6234" y="8395"/>
                  </a:lnTo>
                  <a:lnTo>
                    <a:pt x="6243" y="8386"/>
                  </a:lnTo>
                  <a:lnTo>
                    <a:pt x="6252" y="8377"/>
                  </a:lnTo>
                  <a:lnTo>
                    <a:pt x="6341" y="8537"/>
                  </a:lnTo>
                  <a:lnTo>
                    <a:pt x="6537" y="8841"/>
                  </a:lnTo>
                  <a:lnTo>
                    <a:pt x="6779" y="9109"/>
                  </a:lnTo>
                  <a:lnTo>
                    <a:pt x="7038" y="9341"/>
                  </a:lnTo>
                  <a:lnTo>
                    <a:pt x="7332" y="9520"/>
                  </a:lnTo>
                  <a:lnTo>
                    <a:pt x="7654" y="9654"/>
                  </a:lnTo>
                  <a:lnTo>
                    <a:pt x="8002" y="9734"/>
                  </a:lnTo>
                  <a:lnTo>
                    <a:pt x="8386" y="9752"/>
                  </a:lnTo>
                  <a:lnTo>
                    <a:pt x="8591" y="9734"/>
                  </a:lnTo>
                  <a:lnTo>
                    <a:pt x="8770" y="9725"/>
                  </a:lnTo>
                  <a:lnTo>
                    <a:pt x="8993" y="9698"/>
                  </a:lnTo>
                  <a:lnTo>
                    <a:pt x="8913" y="9850"/>
                  </a:lnTo>
                  <a:lnTo>
                    <a:pt x="8779" y="10190"/>
                  </a:lnTo>
                  <a:lnTo>
                    <a:pt x="8627" y="10707"/>
                  </a:lnTo>
                  <a:lnTo>
                    <a:pt x="8547" y="10993"/>
                  </a:lnTo>
                  <a:lnTo>
                    <a:pt x="8431" y="11395"/>
                  </a:lnTo>
                  <a:lnTo>
                    <a:pt x="8234" y="12208"/>
                  </a:lnTo>
                  <a:lnTo>
                    <a:pt x="8100" y="13038"/>
                  </a:lnTo>
                  <a:lnTo>
                    <a:pt x="8029" y="13869"/>
                  </a:lnTo>
                  <a:lnTo>
                    <a:pt x="8038" y="14288"/>
                  </a:lnTo>
                  <a:lnTo>
                    <a:pt x="8047" y="14342"/>
                  </a:lnTo>
                  <a:lnTo>
                    <a:pt x="8145" y="14351"/>
                  </a:lnTo>
                  <a:lnTo>
                    <a:pt x="8172" y="14306"/>
                  </a:lnTo>
                  <a:lnTo>
                    <a:pt x="8431" y="13083"/>
                  </a:lnTo>
                  <a:lnTo>
                    <a:pt x="8698" y="11859"/>
                  </a:lnTo>
                  <a:lnTo>
                    <a:pt x="8788" y="11431"/>
                  </a:lnTo>
                  <a:lnTo>
                    <a:pt x="9020" y="10448"/>
                  </a:lnTo>
                  <a:lnTo>
                    <a:pt x="9190" y="10002"/>
                  </a:lnTo>
                  <a:lnTo>
                    <a:pt x="9315" y="9752"/>
                  </a:lnTo>
                  <a:lnTo>
                    <a:pt x="9395" y="9645"/>
                  </a:lnTo>
                  <a:lnTo>
                    <a:pt x="9654" y="9591"/>
                  </a:lnTo>
                  <a:lnTo>
                    <a:pt x="10029" y="9430"/>
                  </a:lnTo>
                  <a:lnTo>
                    <a:pt x="10252" y="9261"/>
                  </a:lnTo>
                  <a:lnTo>
                    <a:pt x="10440" y="9046"/>
                  </a:lnTo>
                  <a:lnTo>
                    <a:pt x="10583" y="8770"/>
                  </a:lnTo>
                  <a:lnTo>
                    <a:pt x="10663" y="8430"/>
                  </a:lnTo>
                  <a:lnTo>
                    <a:pt x="10672" y="8002"/>
                  </a:lnTo>
                  <a:lnTo>
                    <a:pt x="10645" y="7752"/>
                  </a:lnTo>
                  <a:lnTo>
                    <a:pt x="10797" y="7832"/>
                  </a:lnTo>
                  <a:lnTo>
                    <a:pt x="11127" y="7930"/>
                  </a:lnTo>
                  <a:lnTo>
                    <a:pt x="11458" y="7957"/>
                  </a:lnTo>
                  <a:lnTo>
                    <a:pt x="11788" y="7912"/>
                  </a:lnTo>
                  <a:lnTo>
                    <a:pt x="12110" y="7814"/>
                  </a:lnTo>
                  <a:lnTo>
                    <a:pt x="12413" y="7653"/>
                  </a:lnTo>
                  <a:lnTo>
                    <a:pt x="12672" y="7439"/>
                  </a:lnTo>
                  <a:lnTo>
                    <a:pt x="12896" y="7189"/>
                  </a:lnTo>
                  <a:lnTo>
                    <a:pt x="12985" y="7046"/>
                  </a:lnTo>
                  <a:lnTo>
                    <a:pt x="13083" y="6868"/>
                  </a:lnTo>
                  <a:lnTo>
                    <a:pt x="13208" y="6501"/>
                  </a:lnTo>
                  <a:lnTo>
                    <a:pt x="13333" y="5930"/>
                  </a:lnTo>
                  <a:lnTo>
                    <a:pt x="13378" y="5546"/>
                  </a:lnTo>
                  <a:lnTo>
                    <a:pt x="13458" y="4939"/>
                  </a:lnTo>
                  <a:lnTo>
                    <a:pt x="13556" y="4001"/>
                  </a:lnTo>
                  <a:lnTo>
                    <a:pt x="13547" y="3385"/>
                  </a:lnTo>
                  <a:lnTo>
                    <a:pt x="13494" y="3081"/>
                  </a:lnTo>
                  <a:lnTo>
                    <a:pt x="13467" y="3028"/>
                  </a:lnTo>
                  <a:lnTo>
                    <a:pt x="13351" y="3019"/>
                  </a:lnTo>
                  <a:lnTo>
                    <a:pt x="13315" y="3063"/>
                  </a:lnTo>
                  <a:lnTo>
                    <a:pt x="13181" y="3403"/>
                  </a:lnTo>
                  <a:lnTo>
                    <a:pt x="13047" y="4135"/>
                  </a:lnTo>
                  <a:lnTo>
                    <a:pt x="12976" y="5269"/>
                  </a:lnTo>
                  <a:lnTo>
                    <a:pt x="12896" y="6010"/>
                  </a:lnTo>
                  <a:lnTo>
                    <a:pt x="12851" y="6216"/>
                  </a:lnTo>
                  <a:lnTo>
                    <a:pt x="12735" y="6618"/>
                  </a:lnTo>
                  <a:lnTo>
                    <a:pt x="12556" y="6984"/>
                  </a:lnTo>
                  <a:lnTo>
                    <a:pt x="12270" y="7296"/>
                  </a:lnTo>
                  <a:lnTo>
                    <a:pt x="12092" y="7403"/>
                  </a:lnTo>
                  <a:lnTo>
                    <a:pt x="11913" y="7493"/>
                  </a:lnTo>
                  <a:lnTo>
                    <a:pt x="11556" y="7573"/>
                  </a:lnTo>
                  <a:lnTo>
                    <a:pt x="11011" y="7591"/>
                  </a:lnTo>
                  <a:lnTo>
                    <a:pt x="10636" y="7582"/>
                  </a:lnTo>
                  <a:lnTo>
                    <a:pt x="10618" y="7198"/>
                  </a:lnTo>
                  <a:lnTo>
                    <a:pt x="10538" y="6430"/>
                  </a:lnTo>
                  <a:lnTo>
                    <a:pt x="10351" y="5278"/>
                  </a:lnTo>
                  <a:lnTo>
                    <a:pt x="10199" y="4528"/>
                  </a:lnTo>
                  <a:lnTo>
                    <a:pt x="10127" y="4180"/>
                  </a:lnTo>
                  <a:lnTo>
                    <a:pt x="9967" y="3483"/>
                  </a:lnTo>
                  <a:lnTo>
                    <a:pt x="9725" y="2849"/>
                  </a:lnTo>
                  <a:lnTo>
                    <a:pt x="9466" y="2429"/>
                  </a:lnTo>
                  <a:lnTo>
                    <a:pt x="9252" y="2188"/>
                  </a:lnTo>
                  <a:lnTo>
                    <a:pt x="9127" y="2081"/>
                  </a:lnTo>
                  <a:lnTo>
                    <a:pt x="8895" y="1911"/>
                  </a:lnTo>
                  <a:lnTo>
                    <a:pt x="8404" y="1599"/>
                  </a:lnTo>
                  <a:lnTo>
                    <a:pt x="7627" y="1188"/>
                  </a:lnTo>
                  <a:lnTo>
                    <a:pt x="7109" y="929"/>
                  </a:lnTo>
                  <a:lnTo>
                    <a:pt x="6555" y="643"/>
                  </a:lnTo>
                  <a:lnTo>
                    <a:pt x="5680" y="250"/>
                  </a:lnTo>
                  <a:lnTo>
                    <a:pt x="5082" y="63"/>
                  </a:lnTo>
                  <a:lnTo>
                    <a:pt x="4778" y="0"/>
                  </a:lnTo>
                  <a:close/>
                </a:path>
              </a:pathLst>
            </a:custGeom>
            <a:solidFill>
              <a:srgbClr val="FFA1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35"/>
            <p:cNvSpPr/>
            <p:nvPr/>
          </p:nvSpPr>
          <p:spPr>
            <a:xfrm>
              <a:off x="3059359" y="3273590"/>
              <a:ext cx="395491" cy="37121"/>
            </a:xfrm>
            <a:custGeom>
              <a:avLst/>
              <a:gdLst/>
              <a:ahLst/>
              <a:cxnLst/>
              <a:rect l="l" t="t" r="r" b="b"/>
              <a:pathLst>
                <a:path w="5913" h="555" extrusionOk="0">
                  <a:moveTo>
                    <a:pt x="3617" y="0"/>
                  </a:moveTo>
                  <a:lnTo>
                    <a:pt x="3350" y="9"/>
                  </a:lnTo>
                  <a:lnTo>
                    <a:pt x="2528" y="27"/>
                  </a:lnTo>
                  <a:lnTo>
                    <a:pt x="876" y="9"/>
                  </a:lnTo>
                  <a:lnTo>
                    <a:pt x="54" y="45"/>
                  </a:lnTo>
                  <a:lnTo>
                    <a:pt x="10" y="63"/>
                  </a:lnTo>
                  <a:lnTo>
                    <a:pt x="1" y="143"/>
                  </a:lnTo>
                  <a:lnTo>
                    <a:pt x="37" y="170"/>
                  </a:lnTo>
                  <a:lnTo>
                    <a:pt x="394" y="259"/>
                  </a:lnTo>
                  <a:lnTo>
                    <a:pt x="1108" y="366"/>
                  </a:lnTo>
                  <a:lnTo>
                    <a:pt x="2198" y="438"/>
                  </a:lnTo>
                  <a:lnTo>
                    <a:pt x="2921" y="438"/>
                  </a:lnTo>
                  <a:lnTo>
                    <a:pt x="3617" y="420"/>
                  </a:lnTo>
                  <a:lnTo>
                    <a:pt x="4314" y="375"/>
                  </a:lnTo>
                  <a:lnTo>
                    <a:pt x="4743" y="411"/>
                  </a:lnTo>
                  <a:lnTo>
                    <a:pt x="5573" y="554"/>
                  </a:lnTo>
                  <a:lnTo>
                    <a:pt x="5841" y="545"/>
                  </a:lnTo>
                  <a:lnTo>
                    <a:pt x="5912" y="483"/>
                  </a:lnTo>
                  <a:lnTo>
                    <a:pt x="5895" y="438"/>
                  </a:lnTo>
                  <a:lnTo>
                    <a:pt x="5850" y="358"/>
                  </a:lnTo>
                  <a:lnTo>
                    <a:pt x="5653" y="233"/>
                  </a:lnTo>
                  <a:lnTo>
                    <a:pt x="5189" y="99"/>
                  </a:lnTo>
                  <a:lnTo>
                    <a:pt x="4385" y="9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rgbClr val="FFA1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35"/>
            <p:cNvSpPr/>
            <p:nvPr/>
          </p:nvSpPr>
          <p:spPr>
            <a:xfrm>
              <a:off x="3018760" y="3860710"/>
              <a:ext cx="203130" cy="245535"/>
            </a:xfrm>
            <a:custGeom>
              <a:avLst/>
              <a:gdLst/>
              <a:ahLst/>
              <a:cxnLst/>
              <a:rect l="l" t="t" r="r" b="b"/>
              <a:pathLst>
                <a:path w="3037" h="3671" extrusionOk="0">
                  <a:moveTo>
                    <a:pt x="45" y="0"/>
                  </a:moveTo>
                  <a:lnTo>
                    <a:pt x="10" y="9"/>
                  </a:lnTo>
                  <a:lnTo>
                    <a:pt x="1" y="36"/>
                  </a:lnTo>
                  <a:lnTo>
                    <a:pt x="45" y="277"/>
                  </a:lnTo>
                  <a:lnTo>
                    <a:pt x="242" y="724"/>
                  </a:lnTo>
                  <a:lnTo>
                    <a:pt x="545" y="1108"/>
                  </a:lnTo>
                  <a:lnTo>
                    <a:pt x="911" y="1429"/>
                  </a:lnTo>
                  <a:lnTo>
                    <a:pt x="1117" y="1563"/>
                  </a:lnTo>
                  <a:lnTo>
                    <a:pt x="1278" y="1653"/>
                  </a:lnTo>
                  <a:lnTo>
                    <a:pt x="1653" y="1822"/>
                  </a:lnTo>
                  <a:lnTo>
                    <a:pt x="2063" y="1947"/>
                  </a:lnTo>
                  <a:lnTo>
                    <a:pt x="2483" y="1983"/>
                  </a:lnTo>
                  <a:lnTo>
                    <a:pt x="2680" y="1956"/>
                  </a:lnTo>
                  <a:lnTo>
                    <a:pt x="2510" y="2117"/>
                  </a:lnTo>
                  <a:lnTo>
                    <a:pt x="2215" y="2501"/>
                  </a:lnTo>
                  <a:lnTo>
                    <a:pt x="1992" y="2930"/>
                  </a:lnTo>
                  <a:lnTo>
                    <a:pt x="1876" y="3394"/>
                  </a:lnTo>
                  <a:lnTo>
                    <a:pt x="1876" y="3617"/>
                  </a:lnTo>
                  <a:lnTo>
                    <a:pt x="1885" y="3662"/>
                  </a:lnTo>
                  <a:lnTo>
                    <a:pt x="1956" y="3671"/>
                  </a:lnTo>
                  <a:lnTo>
                    <a:pt x="1974" y="3635"/>
                  </a:lnTo>
                  <a:lnTo>
                    <a:pt x="2135" y="3188"/>
                  </a:lnTo>
                  <a:lnTo>
                    <a:pt x="2322" y="2742"/>
                  </a:lnTo>
                  <a:lnTo>
                    <a:pt x="2438" y="2537"/>
                  </a:lnTo>
                  <a:lnTo>
                    <a:pt x="2724" y="2144"/>
                  </a:lnTo>
                  <a:lnTo>
                    <a:pt x="2876" y="1965"/>
                  </a:lnTo>
                  <a:lnTo>
                    <a:pt x="2903" y="1929"/>
                  </a:lnTo>
                  <a:lnTo>
                    <a:pt x="2894" y="1894"/>
                  </a:lnTo>
                  <a:lnTo>
                    <a:pt x="2956" y="1867"/>
                  </a:lnTo>
                  <a:lnTo>
                    <a:pt x="3010" y="1831"/>
                  </a:lnTo>
                  <a:lnTo>
                    <a:pt x="3037" y="1804"/>
                  </a:lnTo>
                  <a:lnTo>
                    <a:pt x="3037" y="1733"/>
                  </a:lnTo>
                  <a:lnTo>
                    <a:pt x="3001" y="1715"/>
                  </a:lnTo>
                  <a:lnTo>
                    <a:pt x="2563" y="1653"/>
                  </a:lnTo>
                  <a:lnTo>
                    <a:pt x="1938" y="1599"/>
                  </a:lnTo>
                  <a:lnTo>
                    <a:pt x="1519" y="1501"/>
                  </a:lnTo>
                  <a:lnTo>
                    <a:pt x="1304" y="1394"/>
                  </a:lnTo>
                  <a:lnTo>
                    <a:pt x="1090" y="1269"/>
                  </a:lnTo>
                  <a:lnTo>
                    <a:pt x="733" y="974"/>
                  </a:lnTo>
                  <a:lnTo>
                    <a:pt x="438" y="617"/>
                  </a:lnTo>
                  <a:lnTo>
                    <a:pt x="179" y="224"/>
                  </a:lnTo>
                  <a:lnTo>
                    <a:pt x="54" y="18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A1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35"/>
            <p:cNvSpPr/>
            <p:nvPr/>
          </p:nvSpPr>
          <p:spPr>
            <a:xfrm>
              <a:off x="3416523" y="3081227"/>
              <a:ext cx="168550" cy="70564"/>
            </a:xfrm>
            <a:custGeom>
              <a:avLst/>
              <a:gdLst/>
              <a:ahLst/>
              <a:cxnLst/>
              <a:rect l="l" t="t" r="r" b="b"/>
              <a:pathLst>
                <a:path w="2520" h="1055" extrusionOk="0">
                  <a:moveTo>
                    <a:pt x="28" y="1"/>
                  </a:moveTo>
                  <a:lnTo>
                    <a:pt x="1" y="46"/>
                  </a:lnTo>
                  <a:lnTo>
                    <a:pt x="19" y="72"/>
                  </a:lnTo>
                  <a:lnTo>
                    <a:pt x="197" y="206"/>
                  </a:lnTo>
                  <a:lnTo>
                    <a:pt x="590" y="438"/>
                  </a:lnTo>
                  <a:lnTo>
                    <a:pt x="1242" y="706"/>
                  </a:lnTo>
                  <a:lnTo>
                    <a:pt x="1707" y="822"/>
                  </a:lnTo>
                  <a:lnTo>
                    <a:pt x="1323" y="787"/>
                  </a:lnTo>
                  <a:lnTo>
                    <a:pt x="572" y="751"/>
                  </a:lnTo>
                  <a:lnTo>
                    <a:pt x="206" y="778"/>
                  </a:lnTo>
                  <a:lnTo>
                    <a:pt x="180" y="787"/>
                  </a:lnTo>
                  <a:lnTo>
                    <a:pt x="171" y="849"/>
                  </a:lnTo>
                  <a:lnTo>
                    <a:pt x="197" y="867"/>
                  </a:lnTo>
                  <a:lnTo>
                    <a:pt x="465" y="930"/>
                  </a:lnTo>
                  <a:lnTo>
                    <a:pt x="1028" y="1010"/>
                  </a:lnTo>
                  <a:lnTo>
                    <a:pt x="1903" y="1055"/>
                  </a:lnTo>
                  <a:lnTo>
                    <a:pt x="2457" y="1046"/>
                  </a:lnTo>
                  <a:lnTo>
                    <a:pt x="2483" y="1037"/>
                  </a:lnTo>
                  <a:lnTo>
                    <a:pt x="2510" y="983"/>
                  </a:lnTo>
                  <a:lnTo>
                    <a:pt x="2501" y="965"/>
                  </a:lnTo>
                  <a:lnTo>
                    <a:pt x="2519" y="939"/>
                  </a:lnTo>
                  <a:lnTo>
                    <a:pt x="2510" y="876"/>
                  </a:lnTo>
                  <a:lnTo>
                    <a:pt x="2475" y="858"/>
                  </a:lnTo>
                  <a:lnTo>
                    <a:pt x="1858" y="671"/>
                  </a:lnTo>
                  <a:lnTo>
                    <a:pt x="671" y="197"/>
                  </a:lnTo>
                  <a:lnTo>
                    <a:pt x="55" y="1"/>
                  </a:lnTo>
                  <a:close/>
                </a:path>
              </a:pathLst>
            </a:custGeom>
            <a:solidFill>
              <a:srgbClr val="FFA1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35"/>
            <p:cNvSpPr/>
            <p:nvPr/>
          </p:nvSpPr>
          <p:spPr>
            <a:xfrm>
              <a:off x="3556915" y="3651693"/>
              <a:ext cx="50833" cy="195973"/>
            </a:xfrm>
            <a:custGeom>
              <a:avLst/>
              <a:gdLst/>
              <a:ahLst/>
              <a:cxnLst/>
              <a:rect l="l" t="t" r="r" b="b"/>
              <a:pathLst>
                <a:path w="760" h="2930" extrusionOk="0">
                  <a:moveTo>
                    <a:pt x="509" y="0"/>
                  </a:moveTo>
                  <a:lnTo>
                    <a:pt x="483" y="36"/>
                  </a:lnTo>
                  <a:lnTo>
                    <a:pt x="465" y="98"/>
                  </a:lnTo>
                  <a:lnTo>
                    <a:pt x="456" y="152"/>
                  </a:lnTo>
                  <a:lnTo>
                    <a:pt x="447" y="152"/>
                  </a:lnTo>
                  <a:lnTo>
                    <a:pt x="447" y="161"/>
                  </a:lnTo>
                  <a:lnTo>
                    <a:pt x="358" y="250"/>
                  </a:lnTo>
                  <a:lnTo>
                    <a:pt x="215" y="464"/>
                  </a:lnTo>
                  <a:lnTo>
                    <a:pt x="72" y="830"/>
                  </a:lnTo>
                  <a:lnTo>
                    <a:pt x="0" y="1366"/>
                  </a:lnTo>
                  <a:lnTo>
                    <a:pt x="63" y="1893"/>
                  </a:lnTo>
                  <a:lnTo>
                    <a:pt x="143" y="2125"/>
                  </a:lnTo>
                  <a:lnTo>
                    <a:pt x="161" y="2143"/>
                  </a:lnTo>
                  <a:lnTo>
                    <a:pt x="206" y="2143"/>
                  </a:lnTo>
                  <a:lnTo>
                    <a:pt x="215" y="2116"/>
                  </a:lnTo>
                  <a:lnTo>
                    <a:pt x="188" y="1866"/>
                  </a:lnTo>
                  <a:lnTo>
                    <a:pt x="179" y="1375"/>
                  </a:lnTo>
                  <a:lnTo>
                    <a:pt x="197" y="1125"/>
                  </a:lnTo>
                  <a:lnTo>
                    <a:pt x="259" y="830"/>
                  </a:lnTo>
                  <a:lnTo>
                    <a:pt x="358" y="554"/>
                  </a:lnTo>
                  <a:lnTo>
                    <a:pt x="358" y="554"/>
                  </a:lnTo>
                  <a:lnTo>
                    <a:pt x="313" y="857"/>
                  </a:lnTo>
                  <a:lnTo>
                    <a:pt x="295" y="1473"/>
                  </a:lnTo>
                  <a:lnTo>
                    <a:pt x="367" y="2090"/>
                  </a:lnTo>
                  <a:lnTo>
                    <a:pt x="536" y="2652"/>
                  </a:lnTo>
                  <a:lnTo>
                    <a:pt x="661" y="2902"/>
                  </a:lnTo>
                  <a:lnTo>
                    <a:pt x="688" y="2929"/>
                  </a:lnTo>
                  <a:lnTo>
                    <a:pt x="751" y="2911"/>
                  </a:lnTo>
                  <a:lnTo>
                    <a:pt x="760" y="2875"/>
                  </a:lnTo>
                  <a:lnTo>
                    <a:pt x="706" y="2527"/>
                  </a:lnTo>
                  <a:lnTo>
                    <a:pt x="572" y="1831"/>
                  </a:lnTo>
                  <a:lnTo>
                    <a:pt x="536" y="1473"/>
                  </a:lnTo>
                  <a:lnTo>
                    <a:pt x="527" y="1116"/>
                  </a:lnTo>
                  <a:lnTo>
                    <a:pt x="572" y="411"/>
                  </a:lnTo>
                  <a:lnTo>
                    <a:pt x="608" y="54"/>
                  </a:lnTo>
                  <a:lnTo>
                    <a:pt x="599" y="9"/>
                  </a:lnTo>
                  <a:lnTo>
                    <a:pt x="509" y="0"/>
                  </a:lnTo>
                  <a:close/>
                </a:path>
              </a:pathLst>
            </a:custGeom>
            <a:solidFill>
              <a:srgbClr val="FFA1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35"/>
            <p:cNvSpPr/>
            <p:nvPr/>
          </p:nvSpPr>
          <p:spPr>
            <a:xfrm>
              <a:off x="5628871" y="3349438"/>
              <a:ext cx="907362" cy="959867"/>
            </a:xfrm>
            <a:custGeom>
              <a:avLst/>
              <a:gdLst/>
              <a:ahLst/>
              <a:cxnLst/>
              <a:rect l="l" t="t" r="r" b="b"/>
              <a:pathLst>
                <a:path w="13566" h="14351" extrusionOk="0">
                  <a:moveTo>
                    <a:pt x="8779" y="0"/>
                  </a:moveTo>
                  <a:lnTo>
                    <a:pt x="8475" y="63"/>
                  </a:lnTo>
                  <a:lnTo>
                    <a:pt x="7877" y="250"/>
                  </a:lnTo>
                  <a:lnTo>
                    <a:pt x="7002" y="643"/>
                  </a:lnTo>
                  <a:lnTo>
                    <a:pt x="6448" y="929"/>
                  </a:lnTo>
                  <a:lnTo>
                    <a:pt x="5939" y="1188"/>
                  </a:lnTo>
                  <a:lnTo>
                    <a:pt x="5162" y="1599"/>
                  </a:lnTo>
                  <a:lnTo>
                    <a:pt x="4671" y="1911"/>
                  </a:lnTo>
                  <a:lnTo>
                    <a:pt x="4439" y="2081"/>
                  </a:lnTo>
                  <a:lnTo>
                    <a:pt x="4314" y="2188"/>
                  </a:lnTo>
                  <a:lnTo>
                    <a:pt x="4090" y="2429"/>
                  </a:lnTo>
                  <a:lnTo>
                    <a:pt x="3831" y="2849"/>
                  </a:lnTo>
                  <a:lnTo>
                    <a:pt x="3599" y="3483"/>
                  </a:lnTo>
                  <a:lnTo>
                    <a:pt x="3439" y="4180"/>
                  </a:lnTo>
                  <a:lnTo>
                    <a:pt x="3367" y="4528"/>
                  </a:lnTo>
                  <a:lnTo>
                    <a:pt x="3215" y="5278"/>
                  </a:lnTo>
                  <a:lnTo>
                    <a:pt x="3028" y="6430"/>
                  </a:lnTo>
                  <a:lnTo>
                    <a:pt x="2938" y="7198"/>
                  </a:lnTo>
                  <a:lnTo>
                    <a:pt x="2921" y="7582"/>
                  </a:lnTo>
                  <a:lnTo>
                    <a:pt x="2555" y="7591"/>
                  </a:lnTo>
                  <a:lnTo>
                    <a:pt x="2001" y="7573"/>
                  </a:lnTo>
                  <a:lnTo>
                    <a:pt x="1644" y="7493"/>
                  </a:lnTo>
                  <a:lnTo>
                    <a:pt x="1474" y="7403"/>
                  </a:lnTo>
                  <a:lnTo>
                    <a:pt x="1286" y="7296"/>
                  </a:lnTo>
                  <a:lnTo>
                    <a:pt x="1010" y="6984"/>
                  </a:lnTo>
                  <a:lnTo>
                    <a:pt x="822" y="6618"/>
                  </a:lnTo>
                  <a:lnTo>
                    <a:pt x="706" y="6216"/>
                  </a:lnTo>
                  <a:lnTo>
                    <a:pt x="670" y="6010"/>
                  </a:lnTo>
                  <a:lnTo>
                    <a:pt x="590" y="5269"/>
                  </a:lnTo>
                  <a:lnTo>
                    <a:pt x="518" y="4135"/>
                  </a:lnTo>
                  <a:lnTo>
                    <a:pt x="376" y="3403"/>
                  </a:lnTo>
                  <a:lnTo>
                    <a:pt x="242" y="3063"/>
                  </a:lnTo>
                  <a:lnTo>
                    <a:pt x="206" y="3019"/>
                  </a:lnTo>
                  <a:lnTo>
                    <a:pt x="99" y="3028"/>
                  </a:lnTo>
                  <a:lnTo>
                    <a:pt x="72" y="3081"/>
                  </a:lnTo>
                  <a:lnTo>
                    <a:pt x="18" y="3385"/>
                  </a:lnTo>
                  <a:lnTo>
                    <a:pt x="1" y="4001"/>
                  </a:lnTo>
                  <a:lnTo>
                    <a:pt x="108" y="4939"/>
                  </a:lnTo>
                  <a:lnTo>
                    <a:pt x="188" y="5546"/>
                  </a:lnTo>
                  <a:lnTo>
                    <a:pt x="233" y="5930"/>
                  </a:lnTo>
                  <a:lnTo>
                    <a:pt x="349" y="6501"/>
                  </a:lnTo>
                  <a:lnTo>
                    <a:pt x="483" y="6868"/>
                  </a:lnTo>
                  <a:lnTo>
                    <a:pt x="572" y="7046"/>
                  </a:lnTo>
                  <a:lnTo>
                    <a:pt x="661" y="7189"/>
                  </a:lnTo>
                  <a:lnTo>
                    <a:pt x="885" y="7439"/>
                  </a:lnTo>
                  <a:lnTo>
                    <a:pt x="1153" y="7653"/>
                  </a:lnTo>
                  <a:lnTo>
                    <a:pt x="1447" y="7814"/>
                  </a:lnTo>
                  <a:lnTo>
                    <a:pt x="1769" y="7912"/>
                  </a:lnTo>
                  <a:lnTo>
                    <a:pt x="2108" y="7957"/>
                  </a:lnTo>
                  <a:lnTo>
                    <a:pt x="2438" y="7930"/>
                  </a:lnTo>
                  <a:lnTo>
                    <a:pt x="2760" y="7832"/>
                  </a:lnTo>
                  <a:lnTo>
                    <a:pt x="2921" y="7752"/>
                  </a:lnTo>
                  <a:lnTo>
                    <a:pt x="2885" y="8002"/>
                  </a:lnTo>
                  <a:lnTo>
                    <a:pt x="2894" y="8430"/>
                  </a:lnTo>
                  <a:lnTo>
                    <a:pt x="2974" y="8770"/>
                  </a:lnTo>
                  <a:lnTo>
                    <a:pt x="3117" y="9046"/>
                  </a:lnTo>
                  <a:lnTo>
                    <a:pt x="3305" y="9261"/>
                  </a:lnTo>
                  <a:lnTo>
                    <a:pt x="3537" y="9430"/>
                  </a:lnTo>
                  <a:lnTo>
                    <a:pt x="3912" y="9591"/>
                  </a:lnTo>
                  <a:lnTo>
                    <a:pt x="4171" y="9645"/>
                  </a:lnTo>
                  <a:lnTo>
                    <a:pt x="4242" y="9752"/>
                  </a:lnTo>
                  <a:lnTo>
                    <a:pt x="4376" y="10002"/>
                  </a:lnTo>
                  <a:lnTo>
                    <a:pt x="4546" y="10448"/>
                  </a:lnTo>
                  <a:lnTo>
                    <a:pt x="4778" y="11431"/>
                  </a:lnTo>
                  <a:lnTo>
                    <a:pt x="4867" y="11859"/>
                  </a:lnTo>
                  <a:lnTo>
                    <a:pt x="5135" y="13083"/>
                  </a:lnTo>
                  <a:lnTo>
                    <a:pt x="5394" y="14306"/>
                  </a:lnTo>
                  <a:lnTo>
                    <a:pt x="5421" y="14351"/>
                  </a:lnTo>
                  <a:lnTo>
                    <a:pt x="5510" y="14342"/>
                  </a:lnTo>
                  <a:lnTo>
                    <a:pt x="5528" y="14288"/>
                  </a:lnTo>
                  <a:lnTo>
                    <a:pt x="5528" y="13869"/>
                  </a:lnTo>
                  <a:lnTo>
                    <a:pt x="5466" y="13038"/>
                  </a:lnTo>
                  <a:lnTo>
                    <a:pt x="5332" y="12208"/>
                  </a:lnTo>
                  <a:lnTo>
                    <a:pt x="5135" y="11395"/>
                  </a:lnTo>
                  <a:lnTo>
                    <a:pt x="5019" y="10993"/>
                  </a:lnTo>
                  <a:lnTo>
                    <a:pt x="4939" y="10707"/>
                  </a:lnTo>
                  <a:lnTo>
                    <a:pt x="4787" y="10190"/>
                  </a:lnTo>
                  <a:lnTo>
                    <a:pt x="4653" y="9850"/>
                  </a:lnTo>
                  <a:lnTo>
                    <a:pt x="4564" y="9698"/>
                  </a:lnTo>
                  <a:lnTo>
                    <a:pt x="4796" y="9725"/>
                  </a:lnTo>
                  <a:lnTo>
                    <a:pt x="4975" y="9734"/>
                  </a:lnTo>
                  <a:lnTo>
                    <a:pt x="5180" y="9752"/>
                  </a:lnTo>
                  <a:lnTo>
                    <a:pt x="5555" y="9734"/>
                  </a:lnTo>
                  <a:lnTo>
                    <a:pt x="5912" y="9654"/>
                  </a:lnTo>
                  <a:lnTo>
                    <a:pt x="6234" y="9520"/>
                  </a:lnTo>
                  <a:lnTo>
                    <a:pt x="6528" y="9341"/>
                  </a:lnTo>
                  <a:lnTo>
                    <a:pt x="6787" y="9109"/>
                  </a:lnTo>
                  <a:lnTo>
                    <a:pt x="7019" y="8841"/>
                  </a:lnTo>
                  <a:lnTo>
                    <a:pt x="7225" y="8537"/>
                  </a:lnTo>
                  <a:lnTo>
                    <a:pt x="7314" y="8377"/>
                  </a:lnTo>
                  <a:lnTo>
                    <a:pt x="7323" y="8386"/>
                  </a:lnTo>
                  <a:lnTo>
                    <a:pt x="7332" y="8395"/>
                  </a:lnTo>
                  <a:lnTo>
                    <a:pt x="7243" y="8913"/>
                  </a:lnTo>
                  <a:lnTo>
                    <a:pt x="7189" y="9439"/>
                  </a:lnTo>
                  <a:lnTo>
                    <a:pt x="7153" y="9484"/>
                  </a:lnTo>
                  <a:lnTo>
                    <a:pt x="7153" y="9538"/>
                  </a:lnTo>
                  <a:lnTo>
                    <a:pt x="7171" y="9564"/>
                  </a:lnTo>
                  <a:lnTo>
                    <a:pt x="7180" y="9600"/>
                  </a:lnTo>
                  <a:lnTo>
                    <a:pt x="7171" y="9654"/>
                  </a:lnTo>
                  <a:lnTo>
                    <a:pt x="7171" y="9698"/>
                  </a:lnTo>
                  <a:lnTo>
                    <a:pt x="7171" y="9734"/>
                  </a:lnTo>
                  <a:lnTo>
                    <a:pt x="7216" y="9770"/>
                  </a:lnTo>
                  <a:lnTo>
                    <a:pt x="7243" y="9770"/>
                  </a:lnTo>
                  <a:lnTo>
                    <a:pt x="7332" y="9939"/>
                  </a:lnTo>
                  <a:lnTo>
                    <a:pt x="7564" y="10198"/>
                  </a:lnTo>
                  <a:lnTo>
                    <a:pt x="7859" y="10395"/>
                  </a:lnTo>
                  <a:lnTo>
                    <a:pt x="8207" y="10529"/>
                  </a:lnTo>
                  <a:lnTo>
                    <a:pt x="8573" y="10600"/>
                  </a:lnTo>
                  <a:lnTo>
                    <a:pt x="8957" y="10609"/>
                  </a:lnTo>
                  <a:lnTo>
                    <a:pt x="9332" y="10574"/>
                  </a:lnTo>
                  <a:lnTo>
                    <a:pt x="9681" y="10484"/>
                  </a:lnTo>
                  <a:lnTo>
                    <a:pt x="9841" y="10422"/>
                  </a:lnTo>
                  <a:lnTo>
                    <a:pt x="10065" y="10315"/>
                  </a:lnTo>
                  <a:lnTo>
                    <a:pt x="10475" y="10056"/>
                  </a:lnTo>
                  <a:lnTo>
                    <a:pt x="10842" y="9734"/>
                  </a:lnTo>
                  <a:lnTo>
                    <a:pt x="11172" y="9368"/>
                  </a:lnTo>
                  <a:lnTo>
                    <a:pt x="11315" y="9172"/>
                  </a:lnTo>
                  <a:lnTo>
                    <a:pt x="11467" y="8939"/>
                  </a:lnTo>
                  <a:lnTo>
                    <a:pt x="11681" y="8475"/>
                  </a:lnTo>
                  <a:lnTo>
                    <a:pt x="11904" y="7761"/>
                  </a:lnTo>
                  <a:lnTo>
                    <a:pt x="12056" y="7269"/>
                  </a:lnTo>
                  <a:lnTo>
                    <a:pt x="12083" y="7234"/>
                  </a:lnTo>
                  <a:lnTo>
                    <a:pt x="12101" y="7189"/>
                  </a:lnTo>
                  <a:lnTo>
                    <a:pt x="12476" y="6885"/>
                  </a:lnTo>
                  <a:lnTo>
                    <a:pt x="12833" y="6573"/>
                  </a:lnTo>
                  <a:lnTo>
                    <a:pt x="13020" y="6412"/>
                  </a:lnTo>
                  <a:lnTo>
                    <a:pt x="13404" y="6064"/>
                  </a:lnTo>
                  <a:lnTo>
                    <a:pt x="13556" y="5867"/>
                  </a:lnTo>
                  <a:lnTo>
                    <a:pt x="13565" y="5850"/>
                  </a:lnTo>
                  <a:lnTo>
                    <a:pt x="13529" y="5823"/>
                  </a:lnTo>
                  <a:lnTo>
                    <a:pt x="13512" y="5823"/>
                  </a:lnTo>
                  <a:lnTo>
                    <a:pt x="13306" y="5948"/>
                  </a:lnTo>
                  <a:lnTo>
                    <a:pt x="12949" y="6269"/>
                  </a:lnTo>
                  <a:lnTo>
                    <a:pt x="12779" y="6430"/>
                  </a:lnTo>
                  <a:lnTo>
                    <a:pt x="12502" y="6680"/>
                  </a:lnTo>
                  <a:lnTo>
                    <a:pt x="12226" y="6930"/>
                  </a:lnTo>
                  <a:lnTo>
                    <a:pt x="12431" y="6528"/>
                  </a:lnTo>
                  <a:lnTo>
                    <a:pt x="12663" y="6135"/>
                  </a:lnTo>
                  <a:lnTo>
                    <a:pt x="13038" y="5617"/>
                  </a:lnTo>
                  <a:lnTo>
                    <a:pt x="13422" y="5099"/>
                  </a:lnTo>
                  <a:lnTo>
                    <a:pt x="13431" y="5073"/>
                  </a:lnTo>
                  <a:lnTo>
                    <a:pt x="13395" y="5037"/>
                  </a:lnTo>
                  <a:lnTo>
                    <a:pt x="13360" y="5046"/>
                  </a:lnTo>
                  <a:lnTo>
                    <a:pt x="13145" y="5207"/>
                  </a:lnTo>
                  <a:lnTo>
                    <a:pt x="12744" y="5626"/>
                  </a:lnTo>
                  <a:lnTo>
                    <a:pt x="12413" y="6126"/>
                  </a:lnTo>
                  <a:lnTo>
                    <a:pt x="12154" y="6653"/>
                  </a:lnTo>
                  <a:lnTo>
                    <a:pt x="12056" y="6930"/>
                  </a:lnTo>
                  <a:lnTo>
                    <a:pt x="11931" y="7010"/>
                  </a:lnTo>
                  <a:lnTo>
                    <a:pt x="11752" y="7225"/>
                  </a:lnTo>
                  <a:lnTo>
                    <a:pt x="11565" y="7600"/>
                  </a:lnTo>
                  <a:lnTo>
                    <a:pt x="11449" y="7868"/>
                  </a:lnTo>
                  <a:lnTo>
                    <a:pt x="11252" y="8261"/>
                  </a:lnTo>
                  <a:lnTo>
                    <a:pt x="10895" y="8823"/>
                  </a:lnTo>
                  <a:lnTo>
                    <a:pt x="10618" y="9172"/>
                  </a:lnTo>
                  <a:lnTo>
                    <a:pt x="10466" y="9332"/>
                  </a:lnTo>
                  <a:lnTo>
                    <a:pt x="10279" y="9502"/>
                  </a:lnTo>
                  <a:lnTo>
                    <a:pt x="9904" y="9761"/>
                  </a:lnTo>
                  <a:lnTo>
                    <a:pt x="9529" y="9939"/>
                  </a:lnTo>
                  <a:lnTo>
                    <a:pt x="9145" y="10029"/>
                  </a:lnTo>
                  <a:lnTo>
                    <a:pt x="8752" y="10038"/>
                  </a:lnTo>
                  <a:lnTo>
                    <a:pt x="8368" y="9975"/>
                  </a:lnTo>
                  <a:lnTo>
                    <a:pt x="7975" y="9832"/>
                  </a:lnTo>
                  <a:lnTo>
                    <a:pt x="7591" y="9627"/>
                  </a:lnTo>
                  <a:lnTo>
                    <a:pt x="7395" y="9493"/>
                  </a:lnTo>
                  <a:lnTo>
                    <a:pt x="7555" y="8904"/>
                  </a:lnTo>
                  <a:lnTo>
                    <a:pt x="7787" y="7698"/>
                  </a:lnTo>
                  <a:lnTo>
                    <a:pt x="7895" y="7100"/>
                  </a:lnTo>
                  <a:lnTo>
                    <a:pt x="7993" y="6493"/>
                  </a:lnTo>
                  <a:lnTo>
                    <a:pt x="8180" y="5573"/>
                  </a:lnTo>
                  <a:lnTo>
                    <a:pt x="8368" y="4983"/>
                  </a:lnTo>
                  <a:lnTo>
                    <a:pt x="8502" y="4707"/>
                  </a:lnTo>
                  <a:lnTo>
                    <a:pt x="8645" y="4465"/>
                  </a:lnTo>
                  <a:lnTo>
                    <a:pt x="9011" y="4028"/>
                  </a:lnTo>
                  <a:lnTo>
                    <a:pt x="9457" y="3644"/>
                  </a:lnTo>
                  <a:lnTo>
                    <a:pt x="9957" y="3296"/>
                  </a:lnTo>
                  <a:lnTo>
                    <a:pt x="10770" y="2840"/>
                  </a:lnTo>
                  <a:lnTo>
                    <a:pt x="11851" y="2313"/>
                  </a:lnTo>
                  <a:lnTo>
                    <a:pt x="12342" y="2063"/>
                  </a:lnTo>
                  <a:lnTo>
                    <a:pt x="12395" y="2019"/>
                  </a:lnTo>
                  <a:lnTo>
                    <a:pt x="12413" y="1911"/>
                  </a:lnTo>
                  <a:lnTo>
                    <a:pt x="12360" y="1822"/>
                  </a:lnTo>
                  <a:lnTo>
                    <a:pt x="12252" y="1778"/>
                  </a:lnTo>
                  <a:lnTo>
                    <a:pt x="12190" y="1804"/>
                  </a:lnTo>
                  <a:lnTo>
                    <a:pt x="11306" y="2251"/>
                  </a:lnTo>
                  <a:lnTo>
                    <a:pt x="10368" y="2733"/>
                  </a:lnTo>
                  <a:lnTo>
                    <a:pt x="10207" y="2796"/>
                  </a:lnTo>
                  <a:lnTo>
                    <a:pt x="10056" y="2858"/>
                  </a:lnTo>
                  <a:lnTo>
                    <a:pt x="10047" y="2849"/>
                  </a:lnTo>
                  <a:lnTo>
                    <a:pt x="10038" y="2849"/>
                  </a:lnTo>
                  <a:lnTo>
                    <a:pt x="9815" y="2974"/>
                  </a:lnTo>
                  <a:lnTo>
                    <a:pt x="9243" y="3430"/>
                  </a:lnTo>
                  <a:lnTo>
                    <a:pt x="9011" y="3564"/>
                  </a:lnTo>
                  <a:lnTo>
                    <a:pt x="8832" y="3653"/>
                  </a:lnTo>
                  <a:lnTo>
                    <a:pt x="8529" y="3930"/>
                  </a:lnTo>
                  <a:lnTo>
                    <a:pt x="8270" y="4323"/>
                  </a:lnTo>
                  <a:lnTo>
                    <a:pt x="8064" y="4805"/>
                  </a:lnTo>
                  <a:lnTo>
                    <a:pt x="7805" y="5689"/>
                  </a:lnTo>
                  <a:lnTo>
                    <a:pt x="7484" y="7127"/>
                  </a:lnTo>
                  <a:lnTo>
                    <a:pt x="7296" y="7939"/>
                  </a:lnTo>
                  <a:lnTo>
                    <a:pt x="7100" y="8225"/>
                  </a:lnTo>
                  <a:lnTo>
                    <a:pt x="6689" y="8752"/>
                  </a:lnTo>
                  <a:lnTo>
                    <a:pt x="6332" y="9073"/>
                  </a:lnTo>
                  <a:lnTo>
                    <a:pt x="6064" y="9234"/>
                  </a:lnTo>
                  <a:lnTo>
                    <a:pt x="5760" y="9350"/>
                  </a:lnTo>
                  <a:lnTo>
                    <a:pt x="5403" y="9395"/>
                  </a:lnTo>
                  <a:lnTo>
                    <a:pt x="5207" y="9395"/>
                  </a:lnTo>
                  <a:lnTo>
                    <a:pt x="5001" y="9386"/>
                  </a:lnTo>
                  <a:lnTo>
                    <a:pt x="4439" y="9297"/>
                  </a:lnTo>
                  <a:lnTo>
                    <a:pt x="3992" y="9163"/>
                  </a:lnTo>
                  <a:lnTo>
                    <a:pt x="3715" y="9038"/>
                  </a:lnTo>
                  <a:lnTo>
                    <a:pt x="3492" y="8868"/>
                  </a:lnTo>
                  <a:lnTo>
                    <a:pt x="3340" y="8663"/>
                  </a:lnTo>
                  <a:lnTo>
                    <a:pt x="3296" y="8546"/>
                  </a:lnTo>
                  <a:lnTo>
                    <a:pt x="3260" y="8386"/>
                  </a:lnTo>
                  <a:lnTo>
                    <a:pt x="3242" y="7957"/>
                  </a:lnTo>
                  <a:lnTo>
                    <a:pt x="3296" y="7153"/>
                  </a:lnTo>
                  <a:lnTo>
                    <a:pt x="3590" y="5207"/>
                  </a:lnTo>
                  <a:lnTo>
                    <a:pt x="3778" y="4064"/>
                  </a:lnTo>
                  <a:lnTo>
                    <a:pt x="3823" y="3912"/>
                  </a:lnTo>
                  <a:lnTo>
                    <a:pt x="3858" y="3760"/>
                  </a:lnTo>
                  <a:lnTo>
                    <a:pt x="3948" y="3456"/>
                  </a:lnTo>
                  <a:lnTo>
                    <a:pt x="4153" y="2956"/>
                  </a:lnTo>
                  <a:lnTo>
                    <a:pt x="4448" y="2545"/>
                  </a:lnTo>
                  <a:lnTo>
                    <a:pt x="4858" y="2179"/>
                  </a:lnTo>
                  <a:lnTo>
                    <a:pt x="5126" y="2019"/>
                  </a:lnTo>
                  <a:lnTo>
                    <a:pt x="5573" y="1760"/>
                  </a:lnTo>
                  <a:lnTo>
                    <a:pt x="6519" y="1313"/>
                  </a:lnTo>
                  <a:lnTo>
                    <a:pt x="7475" y="867"/>
                  </a:lnTo>
                  <a:lnTo>
                    <a:pt x="8395" y="384"/>
                  </a:lnTo>
                  <a:lnTo>
                    <a:pt x="8823" y="108"/>
                  </a:lnTo>
                  <a:lnTo>
                    <a:pt x="8850" y="72"/>
                  </a:lnTo>
                  <a:lnTo>
                    <a:pt x="8823" y="9"/>
                  </a:lnTo>
                  <a:lnTo>
                    <a:pt x="8779" y="0"/>
                  </a:lnTo>
                  <a:close/>
                </a:path>
              </a:pathLst>
            </a:custGeom>
            <a:solidFill>
              <a:srgbClr val="FFA1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35"/>
            <p:cNvSpPr/>
            <p:nvPr/>
          </p:nvSpPr>
          <p:spPr>
            <a:xfrm>
              <a:off x="5689803" y="3273590"/>
              <a:ext cx="395491" cy="37121"/>
            </a:xfrm>
            <a:custGeom>
              <a:avLst/>
              <a:gdLst/>
              <a:ahLst/>
              <a:cxnLst/>
              <a:rect l="l" t="t" r="r" b="b"/>
              <a:pathLst>
                <a:path w="5913" h="555" extrusionOk="0">
                  <a:moveTo>
                    <a:pt x="2286" y="0"/>
                  </a:moveTo>
                  <a:lnTo>
                    <a:pt x="1527" y="9"/>
                  </a:lnTo>
                  <a:lnTo>
                    <a:pt x="715" y="99"/>
                  </a:lnTo>
                  <a:lnTo>
                    <a:pt x="250" y="233"/>
                  </a:lnTo>
                  <a:lnTo>
                    <a:pt x="54" y="358"/>
                  </a:lnTo>
                  <a:lnTo>
                    <a:pt x="9" y="438"/>
                  </a:lnTo>
                  <a:lnTo>
                    <a:pt x="0" y="483"/>
                  </a:lnTo>
                  <a:lnTo>
                    <a:pt x="72" y="545"/>
                  </a:lnTo>
                  <a:lnTo>
                    <a:pt x="331" y="554"/>
                  </a:lnTo>
                  <a:lnTo>
                    <a:pt x="1161" y="411"/>
                  </a:lnTo>
                  <a:lnTo>
                    <a:pt x="1590" y="375"/>
                  </a:lnTo>
                  <a:lnTo>
                    <a:pt x="2295" y="420"/>
                  </a:lnTo>
                  <a:lnTo>
                    <a:pt x="2992" y="438"/>
                  </a:lnTo>
                  <a:lnTo>
                    <a:pt x="3715" y="438"/>
                  </a:lnTo>
                  <a:lnTo>
                    <a:pt x="4805" y="366"/>
                  </a:lnTo>
                  <a:lnTo>
                    <a:pt x="5519" y="259"/>
                  </a:lnTo>
                  <a:lnTo>
                    <a:pt x="5867" y="170"/>
                  </a:lnTo>
                  <a:lnTo>
                    <a:pt x="5912" y="143"/>
                  </a:lnTo>
                  <a:lnTo>
                    <a:pt x="5894" y="63"/>
                  </a:lnTo>
                  <a:lnTo>
                    <a:pt x="5850" y="45"/>
                  </a:lnTo>
                  <a:lnTo>
                    <a:pt x="5028" y="9"/>
                  </a:lnTo>
                  <a:lnTo>
                    <a:pt x="3385" y="27"/>
                  </a:lnTo>
                  <a:lnTo>
                    <a:pt x="2563" y="9"/>
                  </a:lnTo>
                  <a:lnTo>
                    <a:pt x="2286" y="0"/>
                  </a:lnTo>
                  <a:close/>
                </a:path>
              </a:pathLst>
            </a:custGeom>
            <a:solidFill>
              <a:srgbClr val="FFA1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35"/>
            <p:cNvSpPr/>
            <p:nvPr/>
          </p:nvSpPr>
          <p:spPr>
            <a:xfrm>
              <a:off x="5922161" y="3860710"/>
              <a:ext cx="203130" cy="245535"/>
            </a:xfrm>
            <a:custGeom>
              <a:avLst/>
              <a:gdLst/>
              <a:ahLst/>
              <a:cxnLst/>
              <a:rect l="l" t="t" r="r" b="b"/>
              <a:pathLst>
                <a:path w="3037" h="3671" extrusionOk="0">
                  <a:moveTo>
                    <a:pt x="3001" y="0"/>
                  </a:moveTo>
                  <a:lnTo>
                    <a:pt x="2983" y="18"/>
                  </a:lnTo>
                  <a:lnTo>
                    <a:pt x="2867" y="224"/>
                  </a:lnTo>
                  <a:lnTo>
                    <a:pt x="2608" y="617"/>
                  </a:lnTo>
                  <a:lnTo>
                    <a:pt x="2313" y="974"/>
                  </a:lnTo>
                  <a:lnTo>
                    <a:pt x="1947" y="1269"/>
                  </a:lnTo>
                  <a:lnTo>
                    <a:pt x="1733" y="1394"/>
                  </a:lnTo>
                  <a:lnTo>
                    <a:pt x="1518" y="1501"/>
                  </a:lnTo>
                  <a:lnTo>
                    <a:pt x="1107" y="1599"/>
                  </a:lnTo>
                  <a:lnTo>
                    <a:pt x="482" y="1653"/>
                  </a:lnTo>
                  <a:lnTo>
                    <a:pt x="45" y="1715"/>
                  </a:lnTo>
                  <a:lnTo>
                    <a:pt x="9" y="1733"/>
                  </a:lnTo>
                  <a:lnTo>
                    <a:pt x="0" y="1804"/>
                  </a:lnTo>
                  <a:lnTo>
                    <a:pt x="27" y="1831"/>
                  </a:lnTo>
                  <a:lnTo>
                    <a:pt x="89" y="1867"/>
                  </a:lnTo>
                  <a:lnTo>
                    <a:pt x="152" y="1894"/>
                  </a:lnTo>
                  <a:lnTo>
                    <a:pt x="143" y="1929"/>
                  </a:lnTo>
                  <a:lnTo>
                    <a:pt x="161" y="1965"/>
                  </a:lnTo>
                  <a:lnTo>
                    <a:pt x="322" y="2144"/>
                  </a:lnTo>
                  <a:lnTo>
                    <a:pt x="598" y="2537"/>
                  </a:lnTo>
                  <a:lnTo>
                    <a:pt x="715" y="2742"/>
                  </a:lnTo>
                  <a:lnTo>
                    <a:pt x="911" y="3188"/>
                  </a:lnTo>
                  <a:lnTo>
                    <a:pt x="1072" y="3635"/>
                  </a:lnTo>
                  <a:lnTo>
                    <a:pt x="1090" y="3671"/>
                  </a:lnTo>
                  <a:lnTo>
                    <a:pt x="1161" y="3662"/>
                  </a:lnTo>
                  <a:lnTo>
                    <a:pt x="1170" y="3617"/>
                  </a:lnTo>
                  <a:lnTo>
                    <a:pt x="1170" y="3394"/>
                  </a:lnTo>
                  <a:lnTo>
                    <a:pt x="1054" y="2930"/>
                  </a:lnTo>
                  <a:lnTo>
                    <a:pt x="831" y="2501"/>
                  </a:lnTo>
                  <a:lnTo>
                    <a:pt x="527" y="2117"/>
                  </a:lnTo>
                  <a:lnTo>
                    <a:pt x="357" y="1956"/>
                  </a:lnTo>
                  <a:lnTo>
                    <a:pt x="563" y="1983"/>
                  </a:lnTo>
                  <a:lnTo>
                    <a:pt x="974" y="1947"/>
                  </a:lnTo>
                  <a:lnTo>
                    <a:pt x="1393" y="1822"/>
                  </a:lnTo>
                  <a:lnTo>
                    <a:pt x="1768" y="1653"/>
                  </a:lnTo>
                  <a:lnTo>
                    <a:pt x="1920" y="1563"/>
                  </a:lnTo>
                  <a:lnTo>
                    <a:pt x="2125" y="1429"/>
                  </a:lnTo>
                  <a:lnTo>
                    <a:pt x="2501" y="1108"/>
                  </a:lnTo>
                  <a:lnTo>
                    <a:pt x="2804" y="724"/>
                  </a:lnTo>
                  <a:lnTo>
                    <a:pt x="3001" y="277"/>
                  </a:lnTo>
                  <a:lnTo>
                    <a:pt x="3036" y="36"/>
                  </a:lnTo>
                  <a:lnTo>
                    <a:pt x="3036" y="9"/>
                  </a:lnTo>
                  <a:lnTo>
                    <a:pt x="3001" y="0"/>
                  </a:lnTo>
                  <a:close/>
                </a:path>
              </a:pathLst>
            </a:custGeom>
            <a:solidFill>
              <a:srgbClr val="FFA1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35"/>
            <p:cNvSpPr/>
            <p:nvPr/>
          </p:nvSpPr>
          <p:spPr>
            <a:xfrm>
              <a:off x="5559579" y="3081227"/>
              <a:ext cx="168483" cy="70564"/>
            </a:xfrm>
            <a:custGeom>
              <a:avLst/>
              <a:gdLst/>
              <a:ahLst/>
              <a:cxnLst/>
              <a:rect l="l" t="t" r="r" b="b"/>
              <a:pathLst>
                <a:path w="2519" h="1055" extrusionOk="0">
                  <a:moveTo>
                    <a:pt x="2456" y="1"/>
                  </a:moveTo>
                  <a:lnTo>
                    <a:pt x="1849" y="197"/>
                  </a:lnTo>
                  <a:lnTo>
                    <a:pt x="661" y="671"/>
                  </a:lnTo>
                  <a:lnTo>
                    <a:pt x="45" y="858"/>
                  </a:lnTo>
                  <a:lnTo>
                    <a:pt x="10" y="876"/>
                  </a:lnTo>
                  <a:lnTo>
                    <a:pt x="1" y="939"/>
                  </a:lnTo>
                  <a:lnTo>
                    <a:pt x="19" y="965"/>
                  </a:lnTo>
                  <a:lnTo>
                    <a:pt x="10" y="983"/>
                  </a:lnTo>
                  <a:lnTo>
                    <a:pt x="27" y="1037"/>
                  </a:lnTo>
                  <a:lnTo>
                    <a:pt x="54" y="1046"/>
                  </a:lnTo>
                  <a:lnTo>
                    <a:pt x="617" y="1055"/>
                  </a:lnTo>
                  <a:lnTo>
                    <a:pt x="1483" y="1010"/>
                  </a:lnTo>
                  <a:lnTo>
                    <a:pt x="2055" y="930"/>
                  </a:lnTo>
                  <a:lnTo>
                    <a:pt x="2322" y="867"/>
                  </a:lnTo>
                  <a:lnTo>
                    <a:pt x="2349" y="849"/>
                  </a:lnTo>
                  <a:lnTo>
                    <a:pt x="2340" y="787"/>
                  </a:lnTo>
                  <a:lnTo>
                    <a:pt x="2305" y="778"/>
                  </a:lnTo>
                  <a:lnTo>
                    <a:pt x="1947" y="751"/>
                  </a:lnTo>
                  <a:lnTo>
                    <a:pt x="1188" y="787"/>
                  </a:lnTo>
                  <a:lnTo>
                    <a:pt x="813" y="822"/>
                  </a:lnTo>
                  <a:lnTo>
                    <a:pt x="813" y="822"/>
                  </a:lnTo>
                  <a:lnTo>
                    <a:pt x="1269" y="706"/>
                  </a:lnTo>
                  <a:lnTo>
                    <a:pt x="1921" y="438"/>
                  </a:lnTo>
                  <a:lnTo>
                    <a:pt x="2322" y="206"/>
                  </a:lnTo>
                  <a:lnTo>
                    <a:pt x="2501" y="72"/>
                  </a:lnTo>
                  <a:lnTo>
                    <a:pt x="2519" y="46"/>
                  </a:lnTo>
                  <a:lnTo>
                    <a:pt x="2492" y="1"/>
                  </a:lnTo>
                  <a:close/>
                </a:path>
              </a:pathLst>
            </a:custGeom>
            <a:solidFill>
              <a:srgbClr val="FFA1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35"/>
            <p:cNvSpPr/>
            <p:nvPr/>
          </p:nvSpPr>
          <p:spPr>
            <a:xfrm>
              <a:off x="5536905" y="3651693"/>
              <a:ext cx="50833" cy="195973"/>
            </a:xfrm>
            <a:custGeom>
              <a:avLst/>
              <a:gdLst/>
              <a:ahLst/>
              <a:cxnLst/>
              <a:rect l="l" t="t" r="r" b="b"/>
              <a:pathLst>
                <a:path w="760" h="2930" extrusionOk="0">
                  <a:moveTo>
                    <a:pt x="241" y="0"/>
                  </a:moveTo>
                  <a:lnTo>
                    <a:pt x="161" y="9"/>
                  </a:lnTo>
                  <a:lnTo>
                    <a:pt x="152" y="54"/>
                  </a:lnTo>
                  <a:lnTo>
                    <a:pt x="179" y="411"/>
                  </a:lnTo>
                  <a:lnTo>
                    <a:pt x="232" y="1116"/>
                  </a:lnTo>
                  <a:lnTo>
                    <a:pt x="224" y="1473"/>
                  </a:lnTo>
                  <a:lnTo>
                    <a:pt x="188" y="1831"/>
                  </a:lnTo>
                  <a:lnTo>
                    <a:pt x="45" y="2527"/>
                  </a:lnTo>
                  <a:lnTo>
                    <a:pt x="0" y="2875"/>
                  </a:lnTo>
                  <a:lnTo>
                    <a:pt x="9" y="2911"/>
                  </a:lnTo>
                  <a:lnTo>
                    <a:pt x="72" y="2929"/>
                  </a:lnTo>
                  <a:lnTo>
                    <a:pt x="90" y="2902"/>
                  </a:lnTo>
                  <a:lnTo>
                    <a:pt x="224" y="2652"/>
                  </a:lnTo>
                  <a:lnTo>
                    <a:pt x="393" y="2090"/>
                  </a:lnTo>
                  <a:lnTo>
                    <a:pt x="465" y="1473"/>
                  </a:lnTo>
                  <a:lnTo>
                    <a:pt x="438" y="857"/>
                  </a:lnTo>
                  <a:lnTo>
                    <a:pt x="393" y="554"/>
                  </a:lnTo>
                  <a:lnTo>
                    <a:pt x="500" y="830"/>
                  </a:lnTo>
                  <a:lnTo>
                    <a:pt x="554" y="1125"/>
                  </a:lnTo>
                  <a:lnTo>
                    <a:pt x="581" y="1375"/>
                  </a:lnTo>
                  <a:lnTo>
                    <a:pt x="563" y="1866"/>
                  </a:lnTo>
                  <a:lnTo>
                    <a:pt x="545" y="2116"/>
                  </a:lnTo>
                  <a:lnTo>
                    <a:pt x="545" y="2143"/>
                  </a:lnTo>
                  <a:lnTo>
                    <a:pt x="599" y="2143"/>
                  </a:lnTo>
                  <a:lnTo>
                    <a:pt x="616" y="2125"/>
                  </a:lnTo>
                  <a:lnTo>
                    <a:pt x="697" y="1893"/>
                  </a:lnTo>
                  <a:lnTo>
                    <a:pt x="759" y="1366"/>
                  </a:lnTo>
                  <a:lnTo>
                    <a:pt x="688" y="830"/>
                  </a:lnTo>
                  <a:lnTo>
                    <a:pt x="545" y="464"/>
                  </a:lnTo>
                  <a:lnTo>
                    <a:pt x="402" y="250"/>
                  </a:lnTo>
                  <a:lnTo>
                    <a:pt x="313" y="161"/>
                  </a:lnTo>
                  <a:lnTo>
                    <a:pt x="313" y="152"/>
                  </a:lnTo>
                  <a:lnTo>
                    <a:pt x="304" y="152"/>
                  </a:lnTo>
                  <a:lnTo>
                    <a:pt x="286" y="98"/>
                  </a:lnTo>
                  <a:lnTo>
                    <a:pt x="268" y="36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FFA1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35"/>
            <p:cNvSpPr/>
            <p:nvPr/>
          </p:nvSpPr>
          <p:spPr>
            <a:xfrm>
              <a:off x="4437319" y="2722321"/>
              <a:ext cx="238378" cy="220453"/>
            </a:xfrm>
            <a:custGeom>
              <a:avLst/>
              <a:gdLst/>
              <a:ahLst/>
              <a:cxnLst/>
              <a:rect l="l" t="t" r="r" b="b"/>
              <a:pathLst>
                <a:path w="3564" h="3296" extrusionOk="0">
                  <a:moveTo>
                    <a:pt x="2894" y="0"/>
                  </a:moveTo>
                  <a:lnTo>
                    <a:pt x="2760" y="9"/>
                  </a:lnTo>
                  <a:lnTo>
                    <a:pt x="2652" y="71"/>
                  </a:lnTo>
                  <a:lnTo>
                    <a:pt x="2590" y="179"/>
                  </a:lnTo>
                  <a:lnTo>
                    <a:pt x="2590" y="250"/>
                  </a:lnTo>
                  <a:lnTo>
                    <a:pt x="2581" y="259"/>
                  </a:lnTo>
                  <a:lnTo>
                    <a:pt x="2572" y="277"/>
                  </a:lnTo>
                  <a:lnTo>
                    <a:pt x="2510" y="286"/>
                  </a:lnTo>
                  <a:lnTo>
                    <a:pt x="2411" y="366"/>
                  </a:lnTo>
                  <a:lnTo>
                    <a:pt x="2349" y="482"/>
                  </a:lnTo>
                  <a:lnTo>
                    <a:pt x="2376" y="607"/>
                  </a:lnTo>
                  <a:lnTo>
                    <a:pt x="2429" y="661"/>
                  </a:lnTo>
                  <a:lnTo>
                    <a:pt x="2420" y="741"/>
                  </a:lnTo>
                  <a:lnTo>
                    <a:pt x="2438" y="822"/>
                  </a:lnTo>
                  <a:lnTo>
                    <a:pt x="2492" y="929"/>
                  </a:lnTo>
                  <a:lnTo>
                    <a:pt x="2554" y="1018"/>
                  </a:lnTo>
                  <a:lnTo>
                    <a:pt x="2519" y="1072"/>
                  </a:lnTo>
                  <a:lnTo>
                    <a:pt x="2465" y="1179"/>
                  </a:lnTo>
                  <a:lnTo>
                    <a:pt x="2465" y="1250"/>
                  </a:lnTo>
                  <a:lnTo>
                    <a:pt x="2474" y="1295"/>
                  </a:lnTo>
                  <a:lnTo>
                    <a:pt x="2492" y="1340"/>
                  </a:lnTo>
                  <a:lnTo>
                    <a:pt x="2447" y="1402"/>
                  </a:lnTo>
                  <a:lnTo>
                    <a:pt x="2429" y="1545"/>
                  </a:lnTo>
                  <a:lnTo>
                    <a:pt x="2456" y="1616"/>
                  </a:lnTo>
                  <a:lnTo>
                    <a:pt x="2420" y="1679"/>
                  </a:lnTo>
                  <a:lnTo>
                    <a:pt x="2393" y="1741"/>
                  </a:lnTo>
                  <a:lnTo>
                    <a:pt x="2313" y="1688"/>
                  </a:lnTo>
                  <a:lnTo>
                    <a:pt x="2277" y="1634"/>
                  </a:lnTo>
                  <a:lnTo>
                    <a:pt x="2277" y="1545"/>
                  </a:lnTo>
                  <a:lnTo>
                    <a:pt x="2340" y="1340"/>
                  </a:lnTo>
                  <a:lnTo>
                    <a:pt x="2331" y="1232"/>
                  </a:lnTo>
                  <a:lnTo>
                    <a:pt x="2295" y="1134"/>
                  </a:lnTo>
                  <a:lnTo>
                    <a:pt x="2179" y="991"/>
                  </a:lnTo>
                  <a:lnTo>
                    <a:pt x="1947" y="857"/>
                  </a:lnTo>
                  <a:lnTo>
                    <a:pt x="1759" y="813"/>
                  </a:lnTo>
                  <a:lnTo>
                    <a:pt x="1733" y="679"/>
                  </a:lnTo>
                  <a:lnTo>
                    <a:pt x="1599" y="455"/>
                  </a:lnTo>
                  <a:lnTo>
                    <a:pt x="1402" y="295"/>
                  </a:lnTo>
                  <a:lnTo>
                    <a:pt x="1152" y="214"/>
                  </a:lnTo>
                  <a:lnTo>
                    <a:pt x="1000" y="214"/>
                  </a:lnTo>
                  <a:lnTo>
                    <a:pt x="724" y="205"/>
                  </a:lnTo>
                  <a:lnTo>
                    <a:pt x="322" y="241"/>
                  </a:lnTo>
                  <a:lnTo>
                    <a:pt x="98" y="366"/>
                  </a:lnTo>
                  <a:lnTo>
                    <a:pt x="18" y="491"/>
                  </a:lnTo>
                  <a:lnTo>
                    <a:pt x="0" y="536"/>
                  </a:lnTo>
                  <a:lnTo>
                    <a:pt x="18" y="616"/>
                  </a:lnTo>
                  <a:lnTo>
                    <a:pt x="54" y="643"/>
                  </a:lnTo>
                  <a:lnTo>
                    <a:pt x="45" y="688"/>
                  </a:lnTo>
                  <a:lnTo>
                    <a:pt x="54" y="732"/>
                  </a:lnTo>
                  <a:lnTo>
                    <a:pt x="107" y="893"/>
                  </a:lnTo>
                  <a:lnTo>
                    <a:pt x="268" y="1152"/>
                  </a:lnTo>
                  <a:lnTo>
                    <a:pt x="599" y="1482"/>
                  </a:lnTo>
                  <a:lnTo>
                    <a:pt x="813" y="1706"/>
                  </a:lnTo>
                  <a:lnTo>
                    <a:pt x="858" y="1759"/>
                  </a:lnTo>
                  <a:lnTo>
                    <a:pt x="902" y="1813"/>
                  </a:lnTo>
                  <a:lnTo>
                    <a:pt x="956" y="1893"/>
                  </a:lnTo>
                  <a:lnTo>
                    <a:pt x="1018" y="1965"/>
                  </a:lnTo>
                  <a:lnTo>
                    <a:pt x="1322" y="2402"/>
                  </a:lnTo>
                  <a:lnTo>
                    <a:pt x="1608" y="2858"/>
                  </a:lnTo>
                  <a:lnTo>
                    <a:pt x="1626" y="2911"/>
                  </a:lnTo>
                  <a:lnTo>
                    <a:pt x="1652" y="2965"/>
                  </a:lnTo>
                  <a:lnTo>
                    <a:pt x="1652" y="2974"/>
                  </a:lnTo>
                  <a:lnTo>
                    <a:pt x="1652" y="2983"/>
                  </a:lnTo>
                  <a:lnTo>
                    <a:pt x="1670" y="3027"/>
                  </a:lnTo>
                  <a:lnTo>
                    <a:pt x="1688" y="3063"/>
                  </a:lnTo>
                  <a:lnTo>
                    <a:pt x="1697" y="3072"/>
                  </a:lnTo>
                  <a:lnTo>
                    <a:pt x="1697" y="3081"/>
                  </a:lnTo>
                  <a:lnTo>
                    <a:pt x="1697" y="3161"/>
                  </a:lnTo>
                  <a:lnTo>
                    <a:pt x="1768" y="3259"/>
                  </a:lnTo>
                  <a:lnTo>
                    <a:pt x="1849" y="3295"/>
                  </a:lnTo>
                  <a:lnTo>
                    <a:pt x="1893" y="3295"/>
                  </a:lnTo>
                  <a:lnTo>
                    <a:pt x="2143" y="3277"/>
                  </a:lnTo>
                  <a:lnTo>
                    <a:pt x="2447" y="3179"/>
                  </a:lnTo>
                  <a:lnTo>
                    <a:pt x="2572" y="3009"/>
                  </a:lnTo>
                  <a:lnTo>
                    <a:pt x="2608" y="2875"/>
                  </a:lnTo>
                  <a:lnTo>
                    <a:pt x="2608" y="2742"/>
                  </a:lnTo>
                  <a:lnTo>
                    <a:pt x="2545" y="2500"/>
                  </a:lnTo>
                  <a:lnTo>
                    <a:pt x="2527" y="2384"/>
                  </a:lnTo>
                  <a:lnTo>
                    <a:pt x="2519" y="2295"/>
                  </a:lnTo>
                  <a:lnTo>
                    <a:pt x="2527" y="2215"/>
                  </a:lnTo>
                  <a:lnTo>
                    <a:pt x="2545" y="2224"/>
                  </a:lnTo>
                  <a:lnTo>
                    <a:pt x="2563" y="2233"/>
                  </a:lnTo>
                  <a:lnTo>
                    <a:pt x="2652" y="2241"/>
                  </a:lnTo>
                  <a:lnTo>
                    <a:pt x="2804" y="2233"/>
                  </a:lnTo>
                  <a:lnTo>
                    <a:pt x="2938" y="2170"/>
                  </a:lnTo>
                  <a:lnTo>
                    <a:pt x="3054" y="2072"/>
                  </a:lnTo>
                  <a:lnTo>
                    <a:pt x="3099" y="2000"/>
                  </a:lnTo>
                  <a:lnTo>
                    <a:pt x="3170" y="1840"/>
                  </a:lnTo>
                  <a:lnTo>
                    <a:pt x="3197" y="1670"/>
                  </a:lnTo>
                  <a:lnTo>
                    <a:pt x="3206" y="1545"/>
                  </a:lnTo>
                  <a:lnTo>
                    <a:pt x="3242" y="1366"/>
                  </a:lnTo>
                  <a:lnTo>
                    <a:pt x="3322" y="1259"/>
                  </a:lnTo>
                  <a:lnTo>
                    <a:pt x="3367" y="1206"/>
                  </a:lnTo>
                  <a:lnTo>
                    <a:pt x="3429" y="1098"/>
                  </a:lnTo>
                  <a:lnTo>
                    <a:pt x="3438" y="1027"/>
                  </a:lnTo>
                  <a:lnTo>
                    <a:pt x="3420" y="938"/>
                  </a:lnTo>
                  <a:lnTo>
                    <a:pt x="3403" y="866"/>
                  </a:lnTo>
                  <a:lnTo>
                    <a:pt x="3420" y="804"/>
                  </a:lnTo>
                  <a:lnTo>
                    <a:pt x="3465" y="750"/>
                  </a:lnTo>
                  <a:lnTo>
                    <a:pt x="3537" y="616"/>
                  </a:lnTo>
                  <a:lnTo>
                    <a:pt x="3563" y="438"/>
                  </a:lnTo>
                  <a:lnTo>
                    <a:pt x="3510" y="313"/>
                  </a:lnTo>
                  <a:lnTo>
                    <a:pt x="3456" y="259"/>
                  </a:lnTo>
                  <a:lnTo>
                    <a:pt x="3420" y="223"/>
                  </a:lnTo>
                  <a:lnTo>
                    <a:pt x="3376" y="214"/>
                  </a:lnTo>
                  <a:lnTo>
                    <a:pt x="3260" y="134"/>
                  </a:lnTo>
                  <a:lnTo>
                    <a:pt x="3126" y="80"/>
                  </a:lnTo>
                  <a:lnTo>
                    <a:pt x="3081" y="71"/>
                  </a:lnTo>
                  <a:lnTo>
                    <a:pt x="3036" y="71"/>
                  </a:lnTo>
                  <a:lnTo>
                    <a:pt x="2992" y="45"/>
                  </a:lnTo>
                  <a:lnTo>
                    <a:pt x="2947" y="18"/>
                  </a:lnTo>
                  <a:lnTo>
                    <a:pt x="2894" y="0"/>
                  </a:lnTo>
                  <a:close/>
                </a:path>
              </a:pathLst>
            </a:custGeom>
            <a:solidFill>
              <a:srgbClr val="AA57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35"/>
            <p:cNvSpPr/>
            <p:nvPr/>
          </p:nvSpPr>
          <p:spPr>
            <a:xfrm>
              <a:off x="4579449" y="2755763"/>
              <a:ext cx="961071" cy="655874"/>
            </a:xfrm>
            <a:custGeom>
              <a:avLst/>
              <a:gdLst/>
              <a:ahLst/>
              <a:cxnLst/>
              <a:rect l="l" t="t" r="r" b="b"/>
              <a:pathLst>
                <a:path w="14369" h="9806" extrusionOk="0">
                  <a:moveTo>
                    <a:pt x="1501" y="0"/>
                  </a:moveTo>
                  <a:lnTo>
                    <a:pt x="1" y="2822"/>
                  </a:lnTo>
                  <a:lnTo>
                    <a:pt x="12654" y="9805"/>
                  </a:lnTo>
                  <a:lnTo>
                    <a:pt x="12744" y="9796"/>
                  </a:lnTo>
                  <a:lnTo>
                    <a:pt x="13306" y="9573"/>
                  </a:lnTo>
                  <a:lnTo>
                    <a:pt x="13655" y="9314"/>
                  </a:lnTo>
                  <a:lnTo>
                    <a:pt x="13887" y="9073"/>
                  </a:lnTo>
                  <a:lnTo>
                    <a:pt x="14003" y="8921"/>
                  </a:lnTo>
                  <a:lnTo>
                    <a:pt x="14092" y="8787"/>
                  </a:lnTo>
                  <a:lnTo>
                    <a:pt x="14226" y="8492"/>
                  </a:lnTo>
                  <a:lnTo>
                    <a:pt x="14342" y="8064"/>
                  </a:lnTo>
                  <a:lnTo>
                    <a:pt x="14369" y="7358"/>
                  </a:lnTo>
                  <a:lnTo>
                    <a:pt x="14351" y="7242"/>
                  </a:lnTo>
                  <a:lnTo>
                    <a:pt x="1501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35"/>
            <p:cNvSpPr/>
            <p:nvPr/>
          </p:nvSpPr>
          <p:spPr>
            <a:xfrm>
              <a:off x="3641724" y="2765261"/>
              <a:ext cx="944349" cy="675003"/>
            </a:xfrm>
            <a:custGeom>
              <a:avLst/>
              <a:gdLst/>
              <a:ahLst/>
              <a:cxnLst/>
              <a:rect l="l" t="t" r="r" b="b"/>
              <a:pathLst>
                <a:path w="14119" h="10092" extrusionOk="0">
                  <a:moveTo>
                    <a:pt x="11922" y="1"/>
                  </a:moveTo>
                  <a:lnTo>
                    <a:pt x="1" y="7368"/>
                  </a:lnTo>
                  <a:lnTo>
                    <a:pt x="1679" y="10092"/>
                  </a:lnTo>
                  <a:lnTo>
                    <a:pt x="14119" y="2760"/>
                  </a:lnTo>
                  <a:lnTo>
                    <a:pt x="11922" y="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35"/>
            <p:cNvSpPr/>
            <p:nvPr/>
          </p:nvSpPr>
          <p:spPr>
            <a:xfrm>
              <a:off x="4418190" y="3078887"/>
              <a:ext cx="145809" cy="368001"/>
            </a:xfrm>
            <a:custGeom>
              <a:avLst/>
              <a:gdLst/>
              <a:ahLst/>
              <a:cxnLst/>
              <a:rect l="l" t="t" r="r" b="b"/>
              <a:pathLst>
                <a:path w="2180" h="5502" extrusionOk="0">
                  <a:moveTo>
                    <a:pt x="2170" y="0"/>
                  </a:moveTo>
                  <a:lnTo>
                    <a:pt x="2162" y="9"/>
                  </a:lnTo>
                  <a:lnTo>
                    <a:pt x="1965" y="259"/>
                  </a:lnTo>
                  <a:lnTo>
                    <a:pt x="1661" y="822"/>
                  </a:lnTo>
                  <a:lnTo>
                    <a:pt x="1295" y="1759"/>
                  </a:lnTo>
                  <a:lnTo>
                    <a:pt x="1072" y="2358"/>
                  </a:lnTo>
                  <a:lnTo>
                    <a:pt x="768" y="3099"/>
                  </a:lnTo>
                  <a:lnTo>
                    <a:pt x="313" y="4233"/>
                  </a:lnTo>
                  <a:lnTo>
                    <a:pt x="81" y="5001"/>
                  </a:lnTo>
                  <a:lnTo>
                    <a:pt x="0" y="5394"/>
                  </a:lnTo>
                  <a:lnTo>
                    <a:pt x="0" y="5456"/>
                  </a:lnTo>
                  <a:lnTo>
                    <a:pt x="99" y="5501"/>
                  </a:lnTo>
                  <a:lnTo>
                    <a:pt x="143" y="5456"/>
                  </a:lnTo>
                  <a:lnTo>
                    <a:pt x="340" y="5153"/>
                  </a:lnTo>
                  <a:lnTo>
                    <a:pt x="670" y="4492"/>
                  </a:lnTo>
                  <a:lnTo>
                    <a:pt x="1081" y="3456"/>
                  </a:lnTo>
                  <a:lnTo>
                    <a:pt x="1331" y="2777"/>
                  </a:lnTo>
                  <a:lnTo>
                    <a:pt x="1599" y="2117"/>
                  </a:lnTo>
                  <a:lnTo>
                    <a:pt x="2001" y="1072"/>
                  </a:lnTo>
                  <a:lnTo>
                    <a:pt x="2162" y="366"/>
                  </a:lnTo>
                  <a:lnTo>
                    <a:pt x="2179" y="18"/>
                  </a:lnTo>
                  <a:lnTo>
                    <a:pt x="2170" y="0"/>
                  </a:lnTo>
                  <a:close/>
                </a:path>
              </a:pathLst>
            </a:custGeom>
            <a:solidFill>
              <a:srgbClr val="E68D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35"/>
            <p:cNvSpPr/>
            <p:nvPr/>
          </p:nvSpPr>
          <p:spPr>
            <a:xfrm>
              <a:off x="4569885" y="3074071"/>
              <a:ext cx="36519" cy="259915"/>
            </a:xfrm>
            <a:custGeom>
              <a:avLst/>
              <a:gdLst/>
              <a:ahLst/>
              <a:cxnLst/>
              <a:rect l="l" t="t" r="r" b="b"/>
              <a:pathLst>
                <a:path w="546" h="3886" extrusionOk="0">
                  <a:moveTo>
                    <a:pt x="429" y="1"/>
                  </a:moveTo>
                  <a:lnTo>
                    <a:pt x="376" y="28"/>
                  </a:lnTo>
                  <a:lnTo>
                    <a:pt x="367" y="63"/>
                  </a:lnTo>
                  <a:lnTo>
                    <a:pt x="206" y="974"/>
                  </a:lnTo>
                  <a:lnTo>
                    <a:pt x="36" y="2394"/>
                  </a:lnTo>
                  <a:lnTo>
                    <a:pt x="1" y="3332"/>
                  </a:lnTo>
                  <a:lnTo>
                    <a:pt x="27" y="3787"/>
                  </a:lnTo>
                  <a:lnTo>
                    <a:pt x="36" y="3823"/>
                  </a:lnTo>
                  <a:lnTo>
                    <a:pt x="81" y="3876"/>
                  </a:lnTo>
                  <a:lnTo>
                    <a:pt x="144" y="3885"/>
                  </a:lnTo>
                  <a:lnTo>
                    <a:pt x="206" y="3850"/>
                  </a:lnTo>
                  <a:lnTo>
                    <a:pt x="215" y="3814"/>
                  </a:lnTo>
                  <a:lnTo>
                    <a:pt x="322" y="3367"/>
                  </a:lnTo>
                  <a:lnTo>
                    <a:pt x="456" y="2439"/>
                  </a:lnTo>
                  <a:lnTo>
                    <a:pt x="537" y="1010"/>
                  </a:lnTo>
                  <a:lnTo>
                    <a:pt x="545" y="90"/>
                  </a:lnTo>
                  <a:lnTo>
                    <a:pt x="545" y="54"/>
                  </a:lnTo>
                  <a:lnTo>
                    <a:pt x="492" y="10"/>
                  </a:lnTo>
                  <a:lnTo>
                    <a:pt x="429" y="1"/>
                  </a:lnTo>
                  <a:close/>
                </a:path>
              </a:pathLst>
            </a:custGeom>
            <a:solidFill>
              <a:srgbClr val="E68D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35"/>
            <p:cNvSpPr/>
            <p:nvPr/>
          </p:nvSpPr>
          <p:spPr>
            <a:xfrm>
              <a:off x="4618844" y="3074673"/>
              <a:ext cx="147615" cy="287338"/>
            </a:xfrm>
            <a:custGeom>
              <a:avLst/>
              <a:gdLst/>
              <a:ahLst/>
              <a:cxnLst/>
              <a:rect l="l" t="t" r="r" b="b"/>
              <a:pathLst>
                <a:path w="2207" h="4296" extrusionOk="0">
                  <a:moveTo>
                    <a:pt x="90" y="1"/>
                  </a:moveTo>
                  <a:lnTo>
                    <a:pt x="1" y="36"/>
                  </a:lnTo>
                  <a:lnTo>
                    <a:pt x="1" y="90"/>
                  </a:lnTo>
                  <a:lnTo>
                    <a:pt x="108" y="617"/>
                  </a:lnTo>
                  <a:lnTo>
                    <a:pt x="465" y="1760"/>
                  </a:lnTo>
                  <a:lnTo>
                    <a:pt x="831" y="2617"/>
                  </a:lnTo>
                  <a:lnTo>
                    <a:pt x="1117" y="3153"/>
                  </a:lnTo>
                  <a:lnTo>
                    <a:pt x="1439" y="3653"/>
                  </a:lnTo>
                  <a:lnTo>
                    <a:pt x="1796" y="4082"/>
                  </a:lnTo>
                  <a:lnTo>
                    <a:pt x="1992" y="4269"/>
                  </a:lnTo>
                  <a:lnTo>
                    <a:pt x="2028" y="4296"/>
                  </a:lnTo>
                  <a:lnTo>
                    <a:pt x="2108" y="4296"/>
                  </a:lnTo>
                  <a:lnTo>
                    <a:pt x="2171" y="4260"/>
                  </a:lnTo>
                  <a:lnTo>
                    <a:pt x="2207" y="4189"/>
                  </a:lnTo>
                  <a:lnTo>
                    <a:pt x="2198" y="4153"/>
                  </a:lnTo>
                  <a:lnTo>
                    <a:pt x="2100" y="3894"/>
                  </a:lnTo>
                  <a:lnTo>
                    <a:pt x="1858" y="3403"/>
                  </a:lnTo>
                  <a:lnTo>
                    <a:pt x="1430" y="2698"/>
                  </a:lnTo>
                  <a:lnTo>
                    <a:pt x="1162" y="2224"/>
                  </a:lnTo>
                  <a:lnTo>
                    <a:pt x="635" y="1135"/>
                  </a:lnTo>
                  <a:lnTo>
                    <a:pt x="126" y="36"/>
                  </a:lnTo>
                  <a:lnTo>
                    <a:pt x="90" y="1"/>
                  </a:lnTo>
                  <a:close/>
                </a:path>
              </a:pathLst>
            </a:custGeom>
            <a:solidFill>
              <a:srgbClr val="E68D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77" name="Google Shape;1877;p35"/>
            <p:cNvGrpSpPr/>
            <p:nvPr/>
          </p:nvGrpSpPr>
          <p:grpSpPr>
            <a:xfrm>
              <a:off x="3640275" y="2955104"/>
              <a:ext cx="616345" cy="485786"/>
              <a:chOff x="2505550" y="2930125"/>
              <a:chExt cx="230375" cy="181575"/>
            </a:xfrm>
          </p:grpSpPr>
          <p:sp>
            <p:nvSpPr>
              <p:cNvPr id="1878" name="Google Shape;1878;p35"/>
              <p:cNvSpPr/>
              <p:nvPr/>
            </p:nvSpPr>
            <p:spPr>
              <a:xfrm>
                <a:off x="2505550" y="2930125"/>
                <a:ext cx="230375" cy="181575"/>
              </a:xfrm>
              <a:custGeom>
                <a:avLst/>
                <a:gdLst/>
                <a:ahLst/>
                <a:cxnLst/>
                <a:rect l="l" t="t" r="r" b="b"/>
                <a:pathLst>
                  <a:path w="9215" h="7263" extrusionOk="0">
                    <a:moveTo>
                      <a:pt x="7453" y="0"/>
                    </a:moveTo>
                    <a:lnTo>
                      <a:pt x="9215" y="2881"/>
                    </a:lnTo>
                    <a:lnTo>
                      <a:pt x="1667" y="7263"/>
                    </a:lnTo>
                    <a:lnTo>
                      <a:pt x="0" y="4477"/>
                    </a:lnTo>
                    <a:close/>
                  </a:path>
                </a:pathLst>
              </a:custGeom>
              <a:solidFill>
                <a:srgbClr val="E68D39"/>
              </a:solidFill>
              <a:ln>
                <a:noFill/>
              </a:ln>
            </p:spPr>
          </p:sp>
          <p:sp>
            <p:nvSpPr>
              <p:cNvPr id="1879" name="Google Shape;1879;p35"/>
              <p:cNvSpPr/>
              <p:nvPr/>
            </p:nvSpPr>
            <p:spPr>
              <a:xfrm>
                <a:off x="2516375" y="3042675"/>
                <a:ext cx="16100" cy="16075"/>
              </a:xfrm>
              <a:custGeom>
                <a:avLst/>
                <a:gdLst/>
                <a:ahLst/>
                <a:cxnLst/>
                <a:rect l="l" t="t" r="r" b="b"/>
                <a:pathLst>
                  <a:path w="644" h="643" extrusionOk="0">
                    <a:moveTo>
                      <a:pt x="322" y="0"/>
                    </a:moveTo>
                    <a:lnTo>
                      <a:pt x="260" y="9"/>
                    </a:lnTo>
                    <a:lnTo>
                      <a:pt x="144" y="63"/>
                    </a:lnTo>
                    <a:lnTo>
                      <a:pt x="55" y="143"/>
                    </a:lnTo>
                    <a:lnTo>
                      <a:pt x="10" y="259"/>
                    </a:lnTo>
                    <a:lnTo>
                      <a:pt x="1" y="322"/>
                    </a:lnTo>
                    <a:lnTo>
                      <a:pt x="10" y="384"/>
                    </a:lnTo>
                    <a:lnTo>
                      <a:pt x="63" y="500"/>
                    </a:lnTo>
                    <a:lnTo>
                      <a:pt x="144" y="589"/>
                    </a:lnTo>
                    <a:lnTo>
                      <a:pt x="260" y="634"/>
                    </a:lnTo>
                    <a:lnTo>
                      <a:pt x="322" y="643"/>
                    </a:lnTo>
                    <a:lnTo>
                      <a:pt x="385" y="634"/>
                    </a:lnTo>
                    <a:lnTo>
                      <a:pt x="501" y="589"/>
                    </a:lnTo>
                    <a:lnTo>
                      <a:pt x="590" y="500"/>
                    </a:lnTo>
                    <a:lnTo>
                      <a:pt x="644" y="384"/>
                    </a:lnTo>
                    <a:lnTo>
                      <a:pt x="644" y="322"/>
                    </a:lnTo>
                    <a:lnTo>
                      <a:pt x="635" y="259"/>
                    </a:lnTo>
                    <a:lnTo>
                      <a:pt x="590" y="143"/>
                    </a:lnTo>
                    <a:lnTo>
                      <a:pt x="501" y="54"/>
                    </a:lnTo>
                    <a:lnTo>
                      <a:pt x="394" y="9"/>
                    </a:lnTo>
                    <a:lnTo>
                      <a:pt x="322" y="0"/>
                    </a:lnTo>
                    <a:close/>
                  </a:path>
                </a:pathLst>
              </a:custGeom>
              <a:solidFill>
                <a:srgbClr val="BA6B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0" name="Google Shape;1880;p35"/>
              <p:cNvSpPr/>
              <p:nvPr/>
            </p:nvSpPr>
            <p:spPr>
              <a:xfrm>
                <a:off x="2555400" y="3073475"/>
                <a:ext cx="16550" cy="17225"/>
              </a:xfrm>
              <a:custGeom>
                <a:avLst/>
                <a:gdLst/>
                <a:ahLst/>
                <a:cxnLst/>
                <a:rect l="l" t="t" r="r" b="b"/>
                <a:pathLst>
                  <a:path w="662" h="689" extrusionOk="0">
                    <a:moveTo>
                      <a:pt x="331" y="0"/>
                    </a:moveTo>
                    <a:lnTo>
                      <a:pt x="250" y="9"/>
                    </a:lnTo>
                    <a:lnTo>
                      <a:pt x="125" y="63"/>
                    </a:lnTo>
                    <a:lnTo>
                      <a:pt x="45" y="161"/>
                    </a:lnTo>
                    <a:lnTo>
                      <a:pt x="0" y="277"/>
                    </a:lnTo>
                    <a:lnTo>
                      <a:pt x="0" y="411"/>
                    </a:lnTo>
                    <a:lnTo>
                      <a:pt x="45" y="527"/>
                    </a:lnTo>
                    <a:lnTo>
                      <a:pt x="125" y="626"/>
                    </a:lnTo>
                    <a:lnTo>
                      <a:pt x="250" y="679"/>
                    </a:lnTo>
                    <a:lnTo>
                      <a:pt x="331" y="688"/>
                    </a:lnTo>
                    <a:lnTo>
                      <a:pt x="411" y="679"/>
                    </a:lnTo>
                    <a:lnTo>
                      <a:pt x="536" y="626"/>
                    </a:lnTo>
                    <a:lnTo>
                      <a:pt x="617" y="527"/>
                    </a:lnTo>
                    <a:lnTo>
                      <a:pt x="661" y="411"/>
                    </a:lnTo>
                    <a:lnTo>
                      <a:pt x="661" y="277"/>
                    </a:lnTo>
                    <a:lnTo>
                      <a:pt x="617" y="161"/>
                    </a:lnTo>
                    <a:lnTo>
                      <a:pt x="536" y="63"/>
                    </a:lnTo>
                    <a:lnTo>
                      <a:pt x="411" y="9"/>
                    </a:lnTo>
                    <a:lnTo>
                      <a:pt x="331" y="0"/>
                    </a:lnTo>
                    <a:close/>
                  </a:path>
                </a:pathLst>
              </a:custGeom>
              <a:solidFill>
                <a:srgbClr val="BA6B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1" name="Google Shape;1881;p35"/>
              <p:cNvSpPr/>
              <p:nvPr/>
            </p:nvSpPr>
            <p:spPr>
              <a:xfrm>
                <a:off x="2561200" y="3015200"/>
                <a:ext cx="10975" cy="11850"/>
              </a:xfrm>
              <a:custGeom>
                <a:avLst/>
                <a:gdLst/>
                <a:ahLst/>
                <a:cxnLst/>
                <a:rect l="l" t="t" r="r" b="b"/>
                <a:pathLst>
                  <a:path w="439" h="474" extrusionOk="0">
                    <a:moveTo>
                      <a:pt x="170" y="1"/>
                    </a:moveTo>
                    <a:lnTo>
                      <a:pt x="81" y="36"/>
                    </a:lnTo>
                    <a:lnTo>
                      <a:pt x="1" y="144"/>
                    </a:lnTo>
                    <a:lnTo>
                      <a:pt x="1" y="322"/>
                    </a:lnTo>
                    <a:lnTo>
                      <a:pt x="81" y="429"/>
                    </a:lnTo>
                    <a:lnTo>
                      <a:pt x="170" y="465"/>
                    </a:lnTo>
                    <a:lnTo>
                      <a:pt x="224" y="474"/>
                    </a:lnTo>
                    <a:lnTo>
                      <a:pt x="277" y="465"/>
                    </a:lnTo>
                    <a:lnTo>
                      <a:pt x="367" y="429"/>
                    </a:lnTo>
                    <a:lnTo>
                      <a:pt x="438" y="322"/>
                    </a:lnTo>
                    <a:lnTo>
                      <a:pt x="438" y="144"/>
                    </a:lnTo>
                    <a:lnTo>
                      <a:pt x="367" y="36"/>
                    </a:lnTo>
                    <a:lnTo>
                      <a:pt x="277" y="1"/>
                    </a:lnTo>
                    <a:close/>
                  </a:path>
                </a:pathLst>
              </a:custGeom>
              <a:solidFill>
                <a:srgbClr val="BA6B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2" name="Google Shape;1882;p35"/>
              <p:cNvSpPr/>
              <p:nvPr/>
            </p:nvSpPr>
            <p:spPr>
              <a:xfrm>
                <a:off x="2612600" y="3036150"/>
                <a:ext cx="10950" cy="11425"/>
              </a:xfrm>
              <a:custGeom>
                <a:avLst/>
                <a:gdLst/>
                <a:ahLst/>
                <a:cxnLst/>
                <a:rect l="l" t="t" r="r" b="b"/>
                <a:pathLst>
                  <a:path w="438" h="457" extrusionOk="0">
                    <a:moveTo>
                      <a:pt x="134" y="1"/>
                    </a:moveTo>
                    <a:lnTo>
                      <a:pt x="72" y="45"/>
                    </a:lnTo>
                    <a:lnTo>
                      <a:pt x="63" y="54"/>
                    </a:lnTo>
                    <a:lnTo>
                      <a:pt x="63" y="63"/>
                    </a:lnTo>
                    <a:lnTo>
                      <a:pt x="18" y="126"/>
                    </a:lnTo>
                    <a:lnTo>
                      <a:pt x="0" y="251"/>
                    </a:lnTo>
                    <a:lnTo>
                      <a:pt x="45" y="367"/>
                    </a:lnTo>
                    <a:lnTo>
                      <a:pt x="143" y="447"/>
                    </a:lnTo>
                    <a:lnTo>
                      <a:pt x="223" y="456"/>
                    </a:lnTo>
                    <a:lnTo>
                      <a:pt x="295" y="447"/>
                    </a:lnTo>
                    <a:lnTo>
                      <a:pt x="393" y="367"/>
                    </a:lnTo>
                    <a:lnTo>
                      <a:pt x="438" y="251"/>
                    </a:lnTo>
                    <a:lnTo>
                      <a:pt x="420" y="126"/>
                    </a:lnTo>
                    <a:lnTo>
                      <a:pt x="384" y="63"/>
                    </a:lnTo>
                    <a:lnTo>
                      <a:pt x="375" y="54"/>
                    </a:lnTo>
                    <a:lnTo>
                      <a:pt x="366" y="45"/>
                    </a:lnTo>
                    <a:lnTo>
                      <a:pt x="304" y="1"/>
                    </a:lnTo>
                    <a:close/>
                  </a:path>
                </a:pathLst>
              </a:custGeom>
              <a:solidFill>
                <a:srgbClr val="BA6B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3" name="Google Shape;1883;p35"/>
              <p:cNvSpPr/>
              <p:nvPr/>
            </p:nvSpPr>
            <p:spPr>
              <a:xfrm>
                <a:off x="2560975" y="3042675"/>
                <a:ext cx="8500" cy="8500"/>
              </a:xfrm>
              <a:custGeom>
                <a:avLst/>
                <a:gdLst/>
                <a:ahLst/>
                <a:cxnLst/>
                <a:rect l="l" t="t" r="r" b="b"/>
                <a:pathLst>
                  <a:path w="340" h="340" extrusionOk="0">
                    <a:moveTo>
                      <a:pt x="170" y="0"/>
                    </a:moveTo>
                    <a:lnTo>
                      <a:pt x="126" y="9"/>
                    </a:lnTo>
                    <a:lnTo>
                      <a:pt x="81" y="27"/>
                    </a:lnTo>
                    <a:lnTo>
                      <a:pt x="18" y="89"/>
                    </a:lnTo>
                    <a:lnTo>
                      <a:pt x="1" y="170"/>
                    </a:lnTo>
                    <a:lnTo>
                      <a:pt x="27" y="259"/>
                    </a:lnTo>
                    <a:lnTo>
                      <a:pt x="54" y="295"/>
                    </a:lnTo>
                    <a:lnTo>
                      <a:pt x="81" y="322"/>
                    </a:lnTo>
                    <a:lnTo>
                      <a:pt x="170" y="339"/>
                    </a:lnTo>
                    <a:lnTo>
                      <a:pt x="251" y="322"/>
                    </a:lnTo>
                    <a:lnTo>
                      <a:pt x="313" y="259"/>
                    </a:lnTo>
                    <a:lnTo>
                      <a:pt x="331" y="214"/>
                    </a:lnTo>
                    <a:lnTo>
                      <a:pt x="340" y="179"/>
                    </a:lnTo>
                    <a:lnTo>
                      <a:pt x="340" y="134"/>
                    </a:lnTo>
                    <a:lnTo>
                      <a:pt x="331" y="80"/>
                    </a:lnTo>
                    <a:lnTo>
                      <a:pt x="260" y="9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BA6B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4" name="Google Shape;1884;p35"/>
              <p:cNvSpPr/>
              <p:nvPr/>
            </p:nvSpPr>
            <p:spPr>
              <a:xfrm>
                <a:off x="2621475" y="3001150"/>
                <a:ext cx="13200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528" h="501" extrusionOk="0">
                    <a:moveTo>
                      <a:pt x="269" y="0"/>
                    </a:moveTo>
                    <a:lnTo>
                      <a:pt x="215" y="9"/>
                    </a:lnTo>
                    <a:lnTo>
                      <a:pt x="117" y="45"/>
                    </a:lnTo>
                    <a:lnTo>
                      <a:pt x="45" y="107"/>
                    </a:lnTo>
                    <a:lnTo>
                      <a:pt x="1" y="170"/>
                    </a:lnTo>
                    <a:lnTo>
                      <a:pt x="1" y="331"/>
                    </a:lnTo>
                    <a:lnTo>
                      <a:pt x="45" y="393"/>
                    </a:lnTo>
                    <a:lnTo>
                      <a:pt x="117" y="456"/>
                    </a:lnTo>
                    <a:lnTo>
                      <a:pt x="215" y="491"/>
                    </a:lnTo>
                    <a:lnTo>
                      <a:pt x="269" y="500"/>
                    </a:lnTo>
                    <a:lnTo>
                      <a:pt x="385" y="473"/>
                    </a:lnTo>
                    <a:lnTo>
                      <a:pt x="474" y="411"/>
                    </a:lnTo>
                    <a:lnTo>
                      <a:pt x="528" y="313"/>
                    </a:lnTo>
                    <a:lnTo>
                      <a:pt x="528" y="250"/>
                    </a:lnTo>
                    <a:lnTo>
                      <a:pt x="528" y="188"/>
                    </a:lnTo>
                    <a:lnTo>
                      <a:pt x="474" y="89"/>
                    </a:lnTo>
                    <a:lnTo>
                      <a:pt x="385" y="18"/>
                    </a:lnTo>
                    <a:lnTo>
                      <a:pt x="269" y="0"/>
                    </a:lnTo>
                    <a:close/>
                  </a:path>
                </a:pathLst>
              </a:custGeom>
              <a:solidFill>
                <a:srgbClr val="BA6B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5" name="Google Shape;1885;p35"/>
              <p:cNvSpPr/>
              <p:nvPr/>
            </p:nvSpPr>
            <p:spPr>
              <a:xfrm>
                <a:off x="2603063" y="2988763"/>
                <a:ext cx="12975" cy="12975"/>
              </a:xfrm>
              <a:custGeom>
                <a:avLst/>
                <a:gdLst/>
                <a:ahLst/>
                <a:cxnLst/>
                <a:rect l="l" t="t" r="r" b="b"/>
                <a:pathLst>
                  <a:path w="519" h="519" extrusionOk="0">
                    <a:moveTo>
                      <a:pt x="259" y="1"/>
                    </a:moveTo>
                    <a:lnTo>
                      <a:pt x="161" y="10"/>
                    </a:lnTo>
                    <a:lnTo>
                      <a:pt x="45" y="117"/>
                    </a:lnTo>
                    <a:lnTo>
                      <a:pt x="0" y="206"/>
                    </a:lnTo>
                    <a:lnTo>
                      <a:pt x="0" y="260"/>
                    </a:lnTo>
                    <a:lnTo>
                      <a:pt x="18" y="358"/>
                    </a:lnTo>
                    <a:lnTo>
                      <a:pt x="152" y="501"/>
                    </a:lnTo>
                    <a:lnTo>
                      <a:pt x="259" y="519"/>
                    </a:lnTo>
                    <a:lnTo>
                      <a:pt x="358" y="501"/>
                    </a:lnTo>
                    <a:lnTo>
                      <a:pt x="474" y="403"/>
                    </a:lnTo>
                    <a:lnTo>
                      <a:pt x="518" y="313"/>
                    </a:lnTo>
                    <a:lnTo>
                      <a:pt x="518" y="260"/>
                    </a:lnTo>
                    <a:lnTo>
                      <a:pt x="500" y="153"/>
                    </a:lnTo>
                    <a:lnTo>
                      <a:pt x="366" y="10"/>
                    </a:lnTo>
                    <a:lnTo>
                      <a:pt x="259" y="1"/>
                    </a:lnTo>
                    <a:close/>
                  </a:path>
                </a:pathLst>
              </a:custGeom>
              <a:solidFill>
                <a:srgbClr val="BA6B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6" name="Google Shape;1886;p35"/>
              <p:cNvSpPr/>
              <p:nvPr/>
            </p:nvSpPr>
            <p:spPr>
              <a:xfrm>
                <a:off x="2590000" y="3011625"/>
                <a:ext cx="9175" cy="8975"/>
              </a:xfrm>
              <a:custGeom>
                <a:avLst/>
                <a:gdLst/>
                <a:ahLst/>
                <a:cxnLst/>
                <a:rect l="l" t="t" r="r" b="b"/>
                <a:pathLst>
                  <a:path w="367" h="359" extrusionOk="0">
                    <a:moveTo>
                      <a:pt x="179" y="1"/>
                    </a:moveTo>
                    <a:lnTo>
                      <a:pt x="126" y="19"/>
                    </a:lnTo>
                    <a:lnTo>
                      <a:pt x="81" y="37"/>
                    </a:lnTo>
                    <a:lnTo>
                      <a:pt x="45" y="72"/>
                    </a:lnTo>
                    <a:lnTo>
                      <a:pt x="1" y="135"/>
                    </a:lnTo>
                    <a:lnTo>
                      <a:pt x="9" y="260"/>
                    </a:lnTo>
                    <a:lnTo>
                      <a:pt x="99" y="349"/>
                    </a:lnTo>
                    <a:lnTo>
                      <a:pt x="224" y="358"/>
                    </a:lnTo>
                    <a:lnTo>
                      <a:pt x="286" y="313"/>
                    </a:lnTo>
                    <a:lnTo>
                      <a:pt x="322" y="278"/>
                    </a:lnTo>
                    <a:lnTo>
                      <a:pt x="349" y="233"/>
                    </a:lnTo>
                    <a:lnTo>
                      <a:pt x="367" y="179"/>
                    </a:lnTo>
                    <a:lnTo>
                      <a:pt x="349" y="81"/>
                    </a:lnTo>
                    <a:lnTo>
                      <a:pt x="277" y="10"/>
                    </a:lnTo>
                    <a:lnTo>
                      <a:pt x="179" y="1"/>
                    </a:lnTo>
                    <a:close/>
                  </a:path>
                </a:pathLst>
              </a:custGeom>
              <a:solidFill>
                <a:srgbClr val="BA6B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7" name="Google Shape;1887;p35"/>
              <p:cNvSpPr/>
              <p:nvPr/>
            </p:nvSpPr>
            <p:spPr>
              <a:xfrm>
                <a:off x="2646700" y="3028825"/>
                <a:ext cx="12075" cy="11850"/>
              </a:xfrm>
              <a:custGeom>
                <a:avLst/>
                <a:gdLst/>
                <a:ahLst/>
                <a:cxnLst/>
                <a:rect l="l" t="t" r="r" b="b"/>
                <a:pathLst>
                  <a:path w="483" h="474" extrusionOk="0">
                    <a:moveTo>
                      <a:pt x="188" y="0"/>
                    </a:moveTo>
                    <a:lnTo>
                      <a:pt x="126" y="27"/>
                    </a:lnTo>
                    <a:lnTo>
                      <a:pt x="117" y="36"/>
                    </a:lnTo>
                    <a:lnTo>
                      <a:pt x="99" y="45"/>
                    </a:lnTo>
                    <a:lnTo>
                      <a:pt x="54" y="81"/>
                    </a:lnTo>
                    <a:lnTo>
                      <a:pt x="1" y="179"/>
                    </a:lnTo>
                    <a:lnTo>
                      <a:pt x="1" y="295"/>
                    </a:lnTo>
                    <a:lnTo>
                      <a:pt x="54" y="393"/>
                    </a:lnTo>
                    <a:lnTo>
                      <a:pt x="99" y="429"/>
                    </a:lnTo>
                    <a:lnTo>
                      <a:pt x="117" y="438"/>
                    </a:lnTo>
                    <a:lnTo>
                      <a:pt x="126" y="447"/>
                    </a:lnTo>
                    <a:lnTo>
                      <a:pt x="188" y="474"/>
                    </a:lnTo>
                    <a:lnTo>
                      <a:pt x="313" y="474"/>
                    </a:lnTo>
                    <a:lnTo>
                      <a:pt x="412" y="411"/>
                    </a:lnTo>
                    <a:lnTo>
                      <a:pt x="483" y="304"/>
                    </a:lnTo>
                    <a:lnTo>
                      <a:pt x="483" y="242"/>
                    </a:lnTo>
                    <a:lnTo>
                      <a:pt x="483" y="170"/>
                    </a:lnTo>
                    <a:lnTo>
                      <a:pt x="412" y="63"/>
                    </a:lnTo>
                    <a:lnTo>
                      <a:pt x="313" y="9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BA6B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8" name="Google Shape;1888;p35"/>
              <p:cNvSpPr/>
              <p:nvPr/>
            </p:nvSpPr>
            <p:spPr>
              <a:xfrm>
                <a:off x="2658975" y="2980600"/>
                <a:ext cx="136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546" h="546" extrusionOk="0">
                    <a:moveTo>
                      <a:pt x="278" y="1"/>
                    </a:moveTo>
                    <a:lnTo>
                      <a:pt x="171" y="18"/>
                    </a:lnTo>
                    <a:lnTo>
                      <a:pt x="46" y="126"/>
                    </a:lnTo>
                    <a:lnTo>
                      <a:pt x="1" y="224"/>
                    </a:lnTo>
                    <a:lnTo>
                      <a:pt x="1" y="277"/>
                    </a:lnTo>
                    <a:lnTo>
                      <a:pt x="19" y="385"/>
                    </a:lnTo>
                    <a:lnTo>
                      <a:pt x="126" y="501"/>
                    </a:lnTo>
                    <a:lnTo>
                      <a:pt x="215" y="545"/>
                    </a:lnTo>
                    <a:lnTo>
                      <a:pt x="278" y="545"/>
                    </a:lnTo>
                    <a:lnTo>
                      <a:pt x="376" y="536"/>
                    </a:lnTo>
                    <a:lnTo>
                      <a:pt x="501" y="429"/>
                    </a:lnTo>
                    <a:lnTo>
                      <a:pt x="546" y="331"/>
                    </a:lnTo>
                    <a:lnTo>
                      <a:pt x="546" y="277"/>
                    </a:lnTo>
                    <a:lnTo>
                      <a:pt x="528" y="170"/>
                    </a:lnTo>
                    <a:lnTo>
                      <a:pt x="430" y="54"/>
                    </a:lnTo>
                    <a:lnTo>
                      <a:pt x="331" y="10"/>
                    </a:lnTo>
                    <a:lnTo>
                      <a:pt x="278" y="1"/>
                    </a:lnTo>
                    <a:close/>
                  </a:path>
                </a:pathLst>
              </a:custGeom>
              <a:solidFill>
                <a:srgbClr val="BA6B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9" name="Google Shape;1889;p35"/>
              <p:cNvSpPr/>
              <p:nvPr/>
            </p:nvSpPr>
            <p:spPr>
              <a:xfrm>
                <a:off x="2692700" y="2997125"/>
                <a:ext cx="14750" cy="145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81" extrusionOk="0">
                    <a:moveTo>
                      <a:pt x="331" y="0"/>
                    </a:moveTo>
                    <a:lnTo>
                      <a:pt x="170" y="27"/>
                    </a:lnTo>
                    <a:lnTo>
                      <a:pt x="90" y="81"/>
                    </a:lnTo>
                    <a:lnTo>
                      <a:pt x="81" y="90"/>
                    </a:lnTo>
                    <a:lnTo>
                      <a:pt x="81" y="99"/>
                    </a:lnTo>
                    <a:lnTo>
                      <a:pt x="36" y="134"/>
                    </a:lnTo>
                    <a:lnTo>
                      <a:pt x="0" y="233"/>
                    </a:lnTo>
                    <a:lnTo>
                      <a:pt x="0" y="340"/>
                    </a:lnTo>
                    <a:lnTo>
                      <a:pt x="36" y="438"/>
                    </a:lnTo>
                    <a:lnTo>
                      <a:pt x="81" y="474"/>
                    </a:lnTo>
                    <a:lnTo>
                      <a:pt x="81" y="483"/>
                    </a:lnTo>
                    <a:lnTo>
                      <a:pt x="90" y="492"/>
                    </a:lnTo>
                    <a:lnTo>
                      <a:pt x="161" y="545"/>
                    </a:lnTo>
                    <a:lnTo>
                      <a:pt x="322" y="581"/>
                    </a:lnTo>
                    <a:lnTo>
                      <a:pt x="411" y="554"/>
                    </a:lnTo>
                    <a:lnTo>
                      <a:pt x="483" y="509"/>
                    </a:lnTo>
                    <a:lnTo>
                      <a:pt x="581" y="375"/>
                    </a:lnTo>
                    <a:lnTo>
                      <a:pt x="590" y="286"/>
                    </a:lnTo>
                    <a:lnTo>
                      <a:pt x="572" y="197"/>
                    </a:lnTo>
                    <a:lnTo>
                      <a:pt x="483" y="63"/>
                    </a:lnTo>
                    <a:lnTo>
                      <a:pt x="331" y="0"/>
                    </a:lnTo>
                    <a:close/>
                  </a:path>
                </a:pathLst>
              </a:custGeom>
              <a:solidFill>
                <a:srgbClr val="BA6B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0" name="Google Shape;1890;p35"/>
              <p:cNvSpPr/>
              <p:nvPr/>
            </p:nvSpPr>
            <p:spPr>
              <a:xfrm>
                <a:off x="2625275" y="2968550"/>
                <a:ext cx="1230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483" extrusionOk="0">
                    <a:moveTo>
                      <a:pt x="259" y="0"/>
                    </a:moveTo>
                    <a:lnTo>
                      <a:pt x="197" y="27"/>
                    </a:lnTo>
                    <a:lnTo>
                      <a:pt x="125" y="63"/>
                    </a:lnTo>
                    <a:lnTo>
                      <a:pt x="63" y="116"/>
                    </a:lnTo>
                    <a:lnTo>
                      <a:pt x="0" y="197"/>
                    </a:lnTo>
                    <a:lnTo>
                      <a:pt x="18" y="358"/>
                    </a:lnTo>
                    <a:lnTo>
                      <a:pt x="134" y="474"/>
                    </a:lnTo>
                    <a:lnTo>
                      <a:pt x="295" y="483"/>
                    </a:lnTo>
                    <a:lnTo>
                      <a:pt x="376" y="429"/>
                    </a:lnTo>
                    <a:lnTo>
                      <a:pt x="429" y="358"/>
                    </a:lnTo>
                    <a:lnTo>
                      <a:pt x="465" y="286"/>
                    </a:lnTo>
                    <a:lnTo>
                      <a:pt x="492" y="233"/>
                    </a:lnTo>
                    <a:lnTo>
                      <a:pt x="492" y="170"/>
                    </a:lnTo>
                    <a:lnTo>
                      <a:pt x="474" y="99"/>
                    </a:lnTo>
                    <a:lnTo>
                      <a:pt x="393" y="9"/>
                    </a:lnTo>
                    <a:lnTo>
                      <a:pt x="322" y="0"/>
                    </a:lnTo>
                    <a:close/>
                  </a:path>
                </a:pathLst>
              </a:custGeom>
              <a:solidFill>
                <a:srgbClr val="BA6B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1" name="Google Shape;1891;p35"/>
              <p:cNvSpPr/>
              <p:nvPr/>
            </p:nvSpPr>
            <p:spPr>
              <a:xfrm>
                <a:off x="2670038" y="2957825"/>
                <a:ext cx="9850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394" h="430" extrusionOk="0">
                    <a:moveTo>
                      <a:pt x="197" y="0"/>
                    </a:moveTo>
                    <a:lnTo>
                      <a:pt x="99" y="18"/>
                    </a:lnTo>
                    <a:lnTo>
                      <a:pt x="0" y="134"/>
                    </a:lnTo>
                    <a:lnTo>
                      <a:pt x="0" y="295"/>
                    </a:lnTo>
                    <a:lnTo>
                      <a:pt x="99" y="420"/>
                    </a:lnTo>
                    <a:lnTo>
                      <a:pt x="197" y="429"/>
                    </a:lnTo>
                    <a:lnTo>
                      <a:pt x="295" y="420"/>
                    </a:lnTo>
                    <a:lnTo>
                      <a:pt x="393" y="295"/>
                    </a:lnTo>
                    <a:lnTo>
                      <a:pt x="393" y="134"/>
                    </a:lnTo>
                    <a:lnTo>
                      <a:pt x="295" y="18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BA6B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2" name="Google Shape;1892;p35"/>
              <p:cNvSpPr/>
              <p:nvPr/>
            </p:nvSpPr>
            <p:spPr>
              <a:xfrm>
                <a:off x="2670600" y="3013200"/>
                <a:ext cx="8725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349" h="385" extrusionOk="0">
                    <a:moveTo>
                      <a:pt x="179" y="0"/>
                    </a:moveTo>
                    <a:lnTo>
                      <a:pt x="90" y="18"/>
                    </a:lnTo>
                    <a:lnTo>
                      <a:pt x="0" y="125"/>
                    </a:lnTo>
                    <a:lnTo>
                      <a:pt x="0" y="259"/>
                    </a:lnTo>
                    <a:lnTo>
                      <a:pt x="90" y="366"/>
                    </a:lnTo>
                    <a:lnTo>
                      <a:pt x="179" y="384"/>
                    </a:lnTo>
                    <a:lnTo>
                      <a:pt x="259" y="366"/>
                    </a:lnTo>
                    <a:lnTo>
                      <a:pt x="349" y="259"/>
                    </a:lnTo>
                    <a:lnTo>
                      <a:pt x="349" y="125"/>
                    </a:lnTo>
                    <a:lnTo>
                      <a:pt x="259" y="18"/>
                    </a:lnTo>
                    <a:lnTo>
                      <a:pt x="179" y="0"/>
                    </a:lnTo>
                    <a:close/>
                  </a:path>
                </a:pathLst>
              </a:custGeom>
              <a:solidFill>
                <a:srgbClr val="BA6B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3" name="Google Shape;1893;p35"/>
              <p:cNvSpPr/>
              <p:nvPr/>
            </p:nvSpPr>
            <p:spPr>
              <a:xfrm>
                <a:off x="2605175" y="3064100"/>
                <a:ext cx="8750" cy="8500"/>
              </a:xfrm>
              <a:custGeom>
                <a:avLst/>
                <a:gdLst/>
                <a:ahLst/>
                <a:cxnLst/>
                <a:rect l="l" t="t" r="r" b="b"/>
                <a:pathLst>
                  <a:path w="350" h="340" extrusionOk="0">
                    <a:moveTo>
                      <a:pt x="135" y="0"/>
                    </a:moveTo>
                    <a:lnTo>
                      <a:pt x="19" y="90"/>
                    </a:lnTo>
                    <a:lnTo>
                      <a:pt x="1" y="170"/>
                    </a:lnTo>
                    <a:lnTo>
                      <a:pt x="19" y="241"/>
                    </a:lnTo>
                    <a:lnTo>
                      <a:pt x="135" y="340"/>
                    </a:lnTo>
                    <a:lnTo>
                      <a:pt x="215" y="331"/>
                    </a:lnTo>
                    <a:lnTo>
                      <a:pt x="224" y="322"/>
                    </a:lnTo>
                    <a:lnTo>
                      <a:pt x="242" y="322"/>
                    </a:lnTo>
                    <a:lnTo>
                      <a:pt x="295" y="295"/>
                    </a:lnTo>
                    <a:lnTo>
                      <a:pt x="349" y="215"/>
                    </a:lnTo>
                    <a:lnTo>
                      <a:pt x="349" y="125"/>
                    </a:lnTo>
                    <a:lnTo>
                      <a:pt x="295" y="45"/>
                    </a:lnTo>
                    <a:lnTo>
                      <a:pt x="242" y="18"/>
                    </a:lnTo>
                    <a:lnTo>
                      <a:pt x="224" y="9"/>
                    </a:lnTo>
                    <a:lnTo>
                      <a:pt x="215" y="9"/>
                    </a:lnTo>
                    <a:lnTo>
                      <a:pt x="135" y="0"/>
                    </a:lnTo>
                    <a:close/>
                  </a:path>
                </a:pathLst>
              </a:custGeom>
              <a:solidFill>
                <a:srgbClr val="BA6B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4" name="Google Shape;1894;p35"/>
              <p:cNvSpPr/>
              <p:nvPr/>
            </p:nvSpPr>
            <p:spPr>
              <a:xfrm>
                <a:off x="2584650" y="3062750"/>
                <a:ext cx="6950" cy="6500"/>
              </a:xfrm>
              <a:custGeom>
                <a:avLst/>
                <a:gdLst/>
                <a:ahLst/>
                <a:cxnLst/>
                <a:rect l="l" t="t" r="r" b="b"/>
                <a:pathLst>
                  <a:path w="278" h="260" extrusionOk="0">
                    <a:moveTo>
                      <a:pt x="81" y="1"/>
                    </a:moveTo>
                    <a:lnTo>
                      <a:pt x="36" y="45"/>
                    </a:lnTo>
                    <a:lnTo>
                      <a:pt x="27" y="54"/>
                    </a:lnTo>
                    <a:lnTo>
                      <a:pt x="27" y="63"/>
                    </a:lnTo>
                    <a:lnTo>
                      <a:pt x="0" y="135"/>
                    </a:lnTo>
                    <a:lnTo>
                      <a:pt x="72" y="251"/>
                    </a:lnTo>
                    <a:lnTo>
                      <a:pt x="134" y="260"/>
                    </a:lnTo>
                    <a:lnTo>
                      <a:pt x="206" y="251"/>
                    </a:lnTo>
                    <a:lnTo>
                      <a:pt x="277" y="135"/>
                    </a:lnTo>
                    <a:lnTo>
                      <a:pt x="250" y="63"/>
                    </a:lnTo>
                    <a:lnTo>
                      <a:pt x="232" y="45"/>
                    </a:lnTo>
                    <a:lnTo>
                      <a:pt x="197" y="1"/>
                    </a:lnTo>
                    <a:close/>
                  </a:path>
                </a:pathLst>
              </a:custGeom>
              <a:solidFill>
                <a:srgbClr val="BA6B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897" name="Google Shape;1897;p35"/>
          <p:cNvSpPr txBox="1"/>
          <p:nvPr/>
        </p:nvSpPr>
        <p:spPr>
          <a:xfrm>
            <a:off x="457200" y="1441352"/>
            <a:ext cx="1510800" cy="4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898" name="Google Shape;1898;p35"/>
          <p:cNvGrpSpPr/>
          <p:nvPr/>
        </p:nvGrpSpPr>
        <p:grpSpPr>
          <a:xfrm>
            <a:off x="3816582" y="1162513"/>
            <a:ext cx="1510824" cy="719293"/>
            <a:chOff x="3816581" y="3845263"/>
            <a:chExt cx="1510824" cy="719293"/>
          </a:xfrm>
        </p:grpSpPr>
        <p:sp>
          <p:nvSpPr>
            <p:cNvPr id="1899" name="Google Shape;1899;p35"/>
            <p:cNvSpPr txBox="1"/>
            <p:nvPr/>
          </p:nvSpPr>
          <p:spPr>
            <a:xfrm>
              <a:off x="3816605" y="3845263"/>
              <a:ext cx="1510800" cy="34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lang="en-US" sz="1800" b="1" dirty="0" smtClean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lang="en-US" sz="18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1800" b="1" dirty="0" smtClean="0">
                  <a:solidFill>
                    <a:schemeClr val="dk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I</a:t>
              </a:r>
              <a:r>
                <a:rPr lang="en" sz="1800" b="1" dirty="0" smtClean="0">
                  <a:solidFill>
                    <a:schemeClr val="dk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nsomnia</a:t>
              </a: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1800" b="1" dirty="0" smtClean="0">
                  <a:solidFill>
                    <a:schemeClr val="dk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A</a:t>
              </a:r>
              <a:r>
                <a:rPr lang="en" sz="1800" b="1" dirty="0" smtClean="0">
                  <a:solidFill>
                    <a:schemeClr val="dk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nxiety </a:t>
              </a: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1800" b="1" dirty="0" smtClean="0">
                  <a:solidFill>
                    <a:schemeClr val="dk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D</a:t>
              </a:r>
              <a:r>
                <a:rPr lang="en" sz="1800" b="1" dirty="0" smtClean="0">
                  <a:solidFill>
                    <a:schemeClr val="dk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epression </a:t>
              </a: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8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900" name="Google Shape;1900;p35"/>
            <p:cNvSpPr txBox="1"/>
            <p:nvPr/>
          </p:nvSpPr>
          <p:spPr>
            <a:xfrm>
              <a:off x="3816581" y="4070156"/>
              <a:ext cx="1510800" cy="49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901" name="Google Shape;1901;p35"/>
          <p:cNvGrpSpPr/>
          <p:nvPr/>
        </p:nvGrpSpPr>
        <p:grpSpPr>
          <a:xfrm>
            <a:off x="7175975" y="1441352"/>
            <a:ext cx="1528234" cy="494400"/>
            <a:chOff x="7175975" y="4124102"/>
            <a:chExt cx="1528234" cy="494400"/>
          </a:xfrm>
        </p:grpSpPr>
        <p:sp>
          <p:nvSpPr>
            <p:cNvPr id="1902" name="Google Shape;1902;p35"/>
            <p:cNvSpPr txBox="1"/>
            <p:nvPr/>
          </p:nvSpPr>
          <p:spPr>
            <a:xfrm>
              <a:off x="7193409" y="4224335"/>
              <a:ext cx="1510800" cy="34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 smtClean="0">
                  <a:solidFill>
                    <a:schemeClr val="dk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C</a:t>
              </a:r>
              <a:r>
                <a:rPr lang="en" sz="1800" b="1" dirty="0" smtClean="0">
                  <a:solidFill>
                    <a:schemeClr val="dk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onstipation </a:t>
              </a:r>
              <a:endParaRPr sz="18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903" name="Google Shape;1903;p35"/>
            <p:cNvSpPr txBox="1"/>
            <p:nvPr/>
          </p:nvSpPr>
          <p:spPr>
            <a:xfrm>
              <a:off x="7175975" y="4124102"/>
              <a:ext cx="1510800" cy="49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904" name="Google Shape;1904;p35"/>
          <p:cNvGrpSpPr/>
          <p:nvPr/>
        </p:nvGrpSpPr>
        <p:grpSpPr>
          <a:xfrm>
            <a:off x="2157525" y="1461922"/>
            <a:ext cx="1511711" cy="494400"/>
            <a:chOff x="2157525" y="4144672"/>
            <a:chExt cx="1511711" cy="494400"/>
          </a:xfrm>
        </p:grpSpPr>
        <p:sp>
          <p:nvSpPr>
            <p:cNvPr id="1905" name="Google Shape;1905;p35"/>
            <p:cNvSpPr txBox="1"/>
            <p:nvPr/>
          </p:nvSpPr>
          <p:spPr>
            <a:xfrm>
              <a:off x="2158436" y="4149001"/>
              <a:ext cx="1510800" cy="34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1800" b="1" dirty="0" smtClean="0">
                  <a:solidFill>
                    <a:schemeClr val="dk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H</a:t>
              </a:r>
              <a:r>
                <a:rPr lang="en" sz="1800" b="1" dirty="0" smtClean="0">
                  <a:solidFill>
                    <a:schemeClr val="dk1"/>
                  </a:solidFill>
                  <a:latin typeface="Arial" panose="020B0604020202020204" pitchFamily="34" charset="0"/>
                  <a:ea typeface="Monotype Koufi" pitchFamily="2" charset="-78"/>
                  <a:cs typeface="Arial" panose="020B0604020202020204" pitchFamily="34" charset="0"/>
                  <a:sym typeface="Fira Sans Extra Condensed"/>
                </a:rPr>
                <a:t>eadache</a:t>
              </a:r>
              <a:r>
                <a:rPr lang="en" sz="1800" b="1" dirty="0" smtClean="0">
                  <a:solidFill>
                    <a:schemeClr val="dk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 </a:t>
              </a:r>
              <a:endParaRPr sz="18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906" name="Google Shape;1906;p35"/>
            <p:cNvSpPr txBox="1"/>
            <p:nvPr/>
          </p:nvSpPr>
          <p:spPr>
            <a:xfrm>
              <a:off x="2157525" y="4144672"/>
              <a:ext cx="1510800" cy="49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907" name="Google Shape;1907;p35"/>
          <p:cNvGrpSpPr/>
          <p:nvPr/>
        </p:nvGrpSpPr>
        <p:grpSpPr>
          <a:xfrm>
            <a:off x="5411837" y="1162513"/>
            <a:ext cx="1679700" cy="773238"/>
            <a:chOff x="5411837" y="3845263"/>
            <a:chExt cx="1679700" cy="773238"/>
          </a:xfrm>
        </p:grpSpPr>
        <p:sp>
          <p:nvSpPr>
            <p:cNvPr id="1908" name="Google Shape;1908;p35"/>
            <p:cNvSpPr txBox="1"/>
            <p:nvPr/>
          </p:nvSpPr>
          <p:spPr>
            <a:xfrm>
              <a:off x="5496299" y="3845263"/>
              <a:ext cx="1510800" cy="34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lang="en-US" sz="1800" b="1" dirty="0" smtClean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lang="en-US" sz="18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1800" b="1" dirty="0" smtClean="0">
                  <a:solidFill>
                    <a:schemeClr val="dk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T</a:t>
              </a:r>
              <a:r>
                <a:rPr lang="en" sz="1800" b="1" dirty="0" smtClean="0">
                  <a:solidFill>
                    <a:schemeClr val="dk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irdness &amp; dizziness</a:t>
              </a:r>
              <a:endParaRPr sz="18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909" name="Google Shape;1909;p35"/>
            <p:cNvSpPr txBox="1"/>
            <p:nvPr/>
          </p:nvSpPr>
          <p:spPr>
            <a:xfrm>
              <a:off x="5411837" y="4124100"/>
              <a:ext cx="1679700" cy="49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cxnSp>
        <p:nvCxnSpPr>
          <p:cNvPr id="1910" name="Google Shape;1910;p35"/>
          <p:cNvCxnSpPr>
            <a:stCxn id="1897" idx="2"/>
          </p:cNvCxnSpPr>
          <p:nvPr/>
        </p:nvCxnSpPr>
        <p:spPr>
          <a:xfrm rot="-5400000" flipH="1">
            <a:off x="1258050" y="1890302"/>
            <a:ext cx="1739700" cy="1830600"/>
          </a:xfrm>
          <a:prstGeom prst="bentConnector2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diamond" w="med" len="med"/>
          </a:ln>
        </p:spPr>
      </p:cxnSp>
      <p:cxnSp>
        <p:nvCxnSpPr>
          <p:cNvPr id="1911" name="Google Shape;1911;p35"/>
          <p:cNvCxnSpPr>
            <a:stCxn id="1903" idx="2"/>
          </p:cNvCxnSpPr>
          <p:nvPr/>
        </p:nvCxnSpPr>
        <p:spPr>
          <a:xfrm rot="5400000">
            <a:off x="6080075" y="1802852"/>
            <a:ext cx="1718400" cy="1984200"/>
          </a:xfrm>
          <a:prstGeom prst="bentConnector2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diamond" w="med" len="med"/>
          </a:ln>
        </p:spPr>
      </p:cxnSp>
      <p:cxnSp>
        <p:nvCxnSpPr>
          <p:cNvPr id="1912" name="Google Shape;1912;p35"/>
          <p:cNvCxnSpPr/>
          <p:nvPr/>
        </p:nvCxnSpPr>
        <p:spPr>
          <a:xfrm rot="-5400000" flipH="1">
            <a:off x="2858874" y="2000481"/>
            <a:ext cx="1182600" cy="1201200"/>
          </a:xfrm>
          <a:prstGeom prst="bentConnector2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diamond" w="med" len="med"/>
          </a:ln>
        </p:spPr>
      </p:cxnSp>
      <p:cxnSp>
        <p:nvCxnSpPr>
          <p:cNvPr id="1913" name="Google Shape;1913;p35"/>
          <p:cNvCxnSpPr/>
          <p:nvPr/>
        </p:nvCxnSpPr>
        <p:spPr>
          <a:xfrm rot="5400000">
            <a:off x="5068787" y="2007881"/>
            <a:ext cx="1171800" cy="1194000"/>
          </a:xfrm>
          <a:prstGeom prst="bentConnector2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diamond" w="med" len="med"/>
          </a:ln>
        </p:spPr>
      </p:cxnSp>
      <p:cxnSp>
        <p:nvCxnSpPr>
          <p:cNvPr id="1914" name="Google Shape;1914;p35"/>
          <p:cNvCxnSpPr>
            <a:stCxn id="1900" idx="2"/>
          </p:cNvCxnSpPr>
          <p:nvPr/>
        </p:nvCxnSpPr>
        <p:spPr>
          <a:xfrm>
            <a:off x="4571982" y="1881806"/>
            <a:ext cx="0" cy="9243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diamond" w="med" len="med"/>
          </a:ln>
        </p:spPr>
      </p:cxnSp>
      <p:sp>
        <p:nvSpPr>
          <p:cNvPr id="2" name="TextBox 1"/>
          <p:cNvSpPr txBox="1"/>
          <p:nvPr/>
        </p:nvSpPr>
        <p:spPr>
          <a:xfrm>
            <a:off x="1414961" y="274287"/>
            <a:ext cx="651641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endParaRPr lang="ar-SA" sz="2000" b="1" dirty="0">
              <a:latin typeface="Roboto" panose="020B0604020202020204" charset="0"/>
              <a:ea typeface="Roboto" panose="020B060402020202020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682511" y="410624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771307" y="1307228"/>
            <a:ext cx="119670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latin typeface="Arial Black" panose="020B0A04020102020204" pitchFamily="34" charset="0"/>
                <a:ea typeface="Segoe UI Black" panose="020B0A02040204020203" pitchFamily="34" charset="0"/>
                <a:cs typeface="+mj-cs"/>
              </a:rPr>
              <a:t>Loss of appetite</a:t>
            </a:r>
            <a:endParaRPr lang="ar-SA" sz="1600" b="1" dirty="0">
              <a:latin typeface="Arial Black" panose="020B0A04020102020204" pitchFamily="34" charset="0"/>
              <a:ea typeface="Segoe UI Black" panose="020B0A02040204020203" pitchFamily="34" charset="0"/>
              <a:cs typeface="+mj-cs"/>
            </a:endParaRPr>
          </a:p>
        </p:txBody>
      </p:sp>
      <p:sp>
        <p:nvSpPr>
          <p:cNvPr id="3" name="سحابة 2"/>
          <p:cNvSpPr/>
          <p:nvPr/>
        </p:nvSpPr>
        <p:spPr>
          <a:xfrm>
            <a:off x="1318847" y="25199"/>
            <a:ext cx="6462346" cy="101889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</a:rPr>
              <a:t>STOP SMOKE SUDDENLY AND THEIR SIDE EFFECTS </a:t>
            </a:r>
            <a:endParaRPr lang="ar-SA" sz="2000" b="1" dirty="0">
              <a:solidFill>
                <a:schemeClr val="tx1"/>
              </a:solidFill>
              <a:latin typeface="Roboto" panose="020B0604020202020204" charset="0"/>
              <a:ea typeface="Roboto" panose="020B060402020202020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3534"/>
            <a:ext cx="8229600" cy="572700"/>
          </a:xfrm>
        </p:spPr>
        <p:txBody>
          <a:bodyPr/>
          <a:lstStyle/>
          <a:p>
            <a:r>
              <a:rPr lang="en-US" dirty="0" smtClean="0"/>
              <a:t>	BEST WAYS TO CONTROL SMOKING </a:t>
            </a:r>
            <a:endParaRPr lang="ar-S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593" y="1746859"/>
            <a:ext cx="3499407" cy="33104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5311" y="986020"/>
            <a:ext cx="5745493" cy="48320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The best way is to stop it gradually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</a:t>
            </a:r>
            <a:r>
              <a:rPr lang="en-US" b="1" dirty="0" smtClean="0"/>
              <a:t>ry nicotine </a:t>
            </a:r>
            <a:r>
              <a:rPr lang="en-US" b="1" dirty="0"/>
              <a:t>replacement </a:t>
            </a:r>
            <a:r>
              <a:rPr lang="en-US" b="1" dirty="0" smtClean="0"/>
              <a:t>therapy : </a:t>
            </a:r>
          </a:p>
          <a:p>
            <a:r>
              <a:rPr lang="en-US" b="1" dirty="0" smtClean="0"/>
              <a:t>     * </a:t>
            </a:r>
            <a:r>
              <a:rPr lang="en-US" dirty="0" smtClean="0"/>
              <a:t>Prescription </a:t>
            </a:r>
            <a:r>
              <a:rPr lang="en-US" dirty="0"/>
              <a:t>nicotine in a nasal spray or inhaler</a:t>
            </a:r>
          </a:p>
          <a:p>
            <a:r>
              <a:rPr lang="en-US" dirty="0" smtClean="0"/>
              <a:t>     * Nicotine </a:t>
            </a:r>
            <a:r>
              <a:rPr lang="en-US" dirty="0"/>
              <a:t>patches, gum and lozenges you can buy without </a:t>
            </a:r>
            <a:r>
              <a:rPr lang="en-US" dirty="0" smtClean="0"/>
              <a:t>a</a:t>
            </a:r>
          </a:p>
          <a:p>
            <a:r>
              <a:rPr lang="en-US" dirty="0" smtClean="0"/>
              <a:t>         prescription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Delay :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</a:t>
            </a:r>
            <a:r>
              <a:rPr lang="en-US" dirty="0"/>
              <a:t>If you feel like you're going to give in to your tobacco craving, </a:t>
            </a:r>
            <a:r>
              <a:rPr lang="en-US" dirty="0" smtClean="0"/>
              <a:t>tell</a:t>
            </a:r>
          </a:p>
          <a:p>
            <a:r>
              <a:rPr lang="en-US" dirty="0" smtClean="0"/>
              <a:t>        </a:t>
            </a:r>
            <a:r>
              <a:rPr lang="en-US" dirty="0"/>
              <a:t>yourself that you must first wait 10 more </a:t>
            </a:r>
            <a:r>
              <a:rPr lang="en-US" dirty="0" smtClean="0"/>
              <a:t>minutes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Don't </a:t>
            </a:r>
            <a:r>
              <a:rPr lang="en-US" b="1" dirty="0"/>
              <a:t>have 'just </a:t>
            </a:r>
            <a:r>
              <a:rPr lang="en-US" b="1" dirty="0" smtClean="0"/>
              <a:t>one‘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</a:t>
            </a:r>
            <a:r>
              <a:rPr lang="en-US" dirty="0"/>
              <a:t>having just one leads to one more. And you may end up </a:t>
            </a:r>
            <a:r>
              <a:rPr lang="en-US" dirty="0" smtClean="0"/>
              <a:t>using      </a:t>
            </a:r>
          </a:p>
          <a:p>
            <a:r>
              <a:rPr lang="en-US" dirty="0" smtClean="0"/>
              <a:t>       tobacco again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 </a:t>
            </a:r>
            <a:r>
              <a:rPr lang="en-US" b="1" dirty="0"/>
              <a:t>Remind yourself of the </a:t>
            </a:r>
            <a:r>
              <a:rPr lang="en-US" b="1" dirty="0" smtClean="0"/>
              <a:t>benefits </a:t>
            </a:r>
            <a:r>
              <a:rPr lang="en-US" b="1" dirty="0" smtClean="0">
                <a:sym typeface="Wingdings" panose="05000000000000000000" pitchFamily="2" charset="2"/>
              </a:rPr>
              <a:t>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r>
              <a:rPr lang="en-US" dirty="0"/>
              <a:t/>
            </a:r>
            <a:br>
              <a:rPr lang="en-US" dirty="0"/>
            </a:br>
            <a:endParaRPr lang="en-US" b="1" dirty="0"/>
          </a:p>
          <a:p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9324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ira Sans Extra Condensed" panose="020B0604020202020204" charset="0"/>
                <a:cs typeface="Times New Roman" panose="02020603050405020304" pitchFamily="18" charset="0"/>
              </a:rPr>
              <a:t>THE BENEFITS </a:t>
            </a:r>
            <a:br>
              <a:rPr lang="en-US" dirty="0" smtClean="0">
                <a:latin typeface="Fira Sans Extra Condensed" panose="020B0604020202020204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Fira Sans Extra Condensed" panose="020B0604020202020204" charset="0"/>
                <a:cs typeface="Times New Roman" panose="02020603050405020304" pitchFamily="18" charset="0"/>
              </a:rPr>
              <a:t> </a:t>
            </a:r>
            <a:br>
              <a:rPr lang="en-US" dirty="0" smtClean="0">
                <a:latin typeface="Fira Sans Extra Condensed" panose="020B0604020202020204" charset="0"/>
                <a:cs typeface="Times New Roman" panose="02020603050405020304" pitchFamily="18" charset="0"/>
              </a:rPr>
            </a:br>
            <a:endParaRPr lang="ar-SA" dirty="0">
              <a:latin typeface="Fira Sans Extra Condensed" panose="020B060402020202020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5214" y="1450428"/>
            <a:ext cx="6599884" cy="246221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cs typeface="+mj-cs"/>
              </a:rPr>
              <a:t>WITHIN DAYS 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Blood pressure and</a:t>
            </a:r>
            <a:r>
              <a:rPr lang="en-US" dirty="0"/>
              <a:t> </a:t>
            </a:r>
            <a:r>
              <a:rPr lang="en-US" dirty="0" smtClean="0"/>
              <a:t>heart</a:t>
            </a:r>
            <a:r>
              <a:rPr lang="en-US" dirty="0"/>
              <a:t> rate return to normal. Blood circulation </a:t>
            </a:r>
            <a:r>
              <a:rPr lang="en-US" dirty="0" smtClean="0"/>
              <a:t>will </a:t>
            </a:r>
            <a:r>
              <a:rPr lang="en-US" dirty="0"/>
              <a:t>improve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Carbon monoxide levels in the blood </a:t>
            </a:r>
            <a:r>
              <a:rPr lang="en-US" dirty="0" smtClean="0"/>
              <a:t>will decrease.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oxygen level </a:t>
            </a:r>
            <a:r>
              <a:rPr lang="en-US" dirty="0" smtClean="0"/>
              <a:t>will </a:t>
            </a:r>
            <a:r>
              <a:rPr lang="en-US" dirty="0"/>
              <a:t>return to </a:t>
            </a:r>
            <a:r>
              <a:rPr lang="en-US" dirty="0" smtClean="0"/>
              <a:t>normal.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breathing</a:t>
            </a:r>
            <a:r>
              <a:rPr lang="en-US" dirty="0"/>
              <a:t> may become easier.</a:t>
            </a:r>
          </a:p>
          <a:p>
            <a:endParaRPr lang="en-US" dirty="0" smtClean="0"/>
          </a:p>
          <a:p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566" y="3279229"/>
            <a:ext cx="4918841" cy="177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75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ira Sans Extra Condensed" panose="020B0604020202020204" charset="0"/>
              </a:rPr>
              <a:t>THE BENEFITS </a:t>
            </a:r>
            <a:br>
              <a:rPr lang="en-US" dirty="0" smtClean="0">
                <a:latin typeface="Fira Sans Extra Condensed" panose="020B0604020202020204" charset="0"/>
              </a:rPr>
            </a:br>
            <a:r>
              <a:rPr lang="en-US" dirty="0">
                <a:latin typeface="Fira Sans Extra Condensed" panose="020B0604020202020204" charset="0"/>
              </a:rPr>
              <a:t/>
            </a:r>
            <a:br>
              <a:rPr lang="en-US" dirty="0">
                <a:latin typeface="Fira Sans Extra Condensed" panose="020B0604020202020204" charset="0"/>
              </a:rPr>
            </a:br>
            <a:endParaRPr lang="ar-SA" dirty="0">
              <a:latin typeface="Fira Sans Extra Condensed" panose="020B060402020202020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57200" y="1222045"/>
            <a:ext cx="5328139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Within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weeks:   </a:t>
            </a:r>
          </a:p>
          <a:p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Both lung function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and blood circulation improve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Within a few months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 Reduced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cough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 and 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shortness</a:t>
            </a:r>
            <a:r>
              <a:rPr lang="en-US" dirty="0" smtClean="0">
                <a:solidFill>
                  <a:srgbClr val="2196F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breath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/>
              <a:t>Within a year or two</a:t>
            </a:r>
            <a:r>
              <a:rPr lang="en-US" b="1" dirty="0" smtClean="0"/>
              <a:t>: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risk of heart and lung diseases is considerably reduced compared with that in a smoker.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154" y="3074905"/>
            <a:ext cx="3604846" cy="192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47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Quit Smoking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7E7E7"/>
      </a:lt2>
      <a:accent1>
        <a:srgbClr val="FDD4C5"/>
      </a:accent1>
      <a:accent2>
        <a:srgbClr val="FF6B65"/>
      </a:accent2>
      <a:accent3>
        <a:srgbClr val="E71E1E"/>
      </a:accent3>
      <a:accent4>
        <a:srgbClr val="FFB900"/>
      </a:accent4>
      <a:accent5>
        <a:srgbClr val="F3700A"/>
      </a:accent5>
      <a:accent6>
        <a:srgbClr val="B31D0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273</Words>
  <Application>Microsoft Office PowerPoint</Application>
  <PresentationFormat>On-screen Show (16:9)</PresentationFormat>
  <Paragraphs>118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Roboto</vt:lpstr>
      <vt:lpstr>Fira Sans</vt:lpstr>
      <vt:lpstr>Arial</vt:lpstr>
      <vt:lpstr>Segoe UI Black</vt:lpstr>
      <vt:lpstr>Monotype Koufi</vt:lpstr>
      <vt:lpstr>Arial Black</vt:lpstr>
      <vt:lpstr>Fira Sans Extra Condensed</vt:lpstr>
      <vt:lpstr>Times New Roman</vt:lpstr>
      <vt:lpstr>Wingdings</vt:lpstr>
      <vt:lpstr>Quit Smoking Infographics by Slidesgo</vt:lpstr>
      <vt:lpstr>Healthy Inhale </vt:lpstr>
      <vt:lpstr>PowerPoint Presentation</vt:lpstr>
      <vt:lpstr>PowerPoint Presentation</vt:lpstr>
      <vt:lpstr>  HOW SMOKE DAMAGES OUR BODISE      CANCER :       Smoking is the most common cause of lung cancer            BREATHING PROBLEM AND RESPIRATORY CONDITIONS :       like chronic obstructive pulmonary disease ( COPD ) &amp; asthma             Heart disease, stroke and blood circulation problems      Smoking increases the risk of blood clots, which block blood flow to the heart, brain or legs      DeathDeath   </vt:lpstr>
      <vt:lpstr>HOW SMOKE DAMAGES OUR BODISE</vt:lpstr>
      <vt:lpstr>s </vt:lpstr>
      <vt:lpstr> BEST WAYS TO CONTROL SMOKING </vt:lpstr>
      <vt:lpstr>THE BENEFITS    </vt:lpstr>
      <vt:lpstr>THE BENEFITS   </vt:lpstr>
      <vt:lpstr>SUMMARY   </vt:lpstr>
      <vt:lpstr>REFERENCES  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Quit Smoking Infographics</dc:title>
  <dc:creator>mahammad almghrbi</dc:creator>
  <cp:lastModifiedBy>DQA</cp:lastModifiedBy>
  <cp:revision>36</cp:revision>
  <dcterms:modified xsi:type="dcterms:W3CDTF">2022-06-08T19:11:05Z</dcterms:modified>
</cp:coreProperties>
</file>