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315" r:id="rId13"/>
    <p:sldId id="257" r:id="rId14"/>
    <p:sldId id="265" r:id="rId15"/>
    <p:sldId id="266" r:id="rId16"/>
    <p:sldId id="299" r:id="rId17"/>
    <p:sldId id="300" r:id="rId18"/>
    <p:sldId id="301" r:id="rId19"/>
    <p:sldId id="302" r:id="rId20"/>
    <p:sldId id="303" r:id="rId21"/>
    <p:sldId id="272" r:id="rId22"/>
    <p:sldId id="304" r:id="rId23"/>
    <p:sldId id="306" r:id="rId24"/>
    <p:sldId id="308" r:id="rId25"/>
    <p:sldId id="311" r:id="rId26"/>
    <p:sldId id="312" r:id="rId27"/>
    <p:sldId id="313" r:id="rId28"/>
    <p:sldId id="31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2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2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8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5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11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0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8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7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83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9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E61C8-6858-496E-A2D3-5F8819FDAF6E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B2B5C-D4AE-41FF-96F0-80F8489A1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8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29001"/>
            <a:ext cx="86106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904615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Primary health care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1981200"/>
            <a:ext cx="5181600" cy="1447801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Elsaid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Community Medicine 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23590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8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Intellectual/Mental Health Mental health is the ability to recognize reality and cope with the demands of daily life Self-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67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998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The Wellness Wheel Complete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930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7630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398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85344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dirty="0" smtClean="0">
                <a:solidFill>
                  <a:srgbClr val="3B3835"/>
                </a:solidFill>
                <a:effectLst/>
                <a:latin typeface="Times New Roman" pitchFamily="18" charset="0"/>
                <a:cs typeface="Times New Roman" pitchFamily="18" charset="0"/>
              </a:rPr>
              <a:t>PHC</a:t>
            </a:r>
          </a:p>
          <a:p>
            <a:endParaRPr lang="en-US" sz="3200" b="1" dirty="0">
              <a:solidFill>
                <a:srgbClr val="3B38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approach came into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existence</a:t>
            </a:r>
          </a:p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1798,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following</a:t>
            </a:r>
          </a:p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the international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conference</a:t>
            </a:r>
          </a:p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b="1" i="1" u="sng" dirty="0">
                <a:latin typeface="Times New Roman" pitchFamily="18" charset="0"/>
                <a:cs typeface="Times New Roman" pitchFamily="18" charset="0"/>
              </a:rPr>
              <a:t>Alma-Ata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(USSR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Alma-Ata conference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defined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primary health care 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Primary health care is essential health care made universally accessible to individuals and acceptable to them, through their full participation and at the cost the community and country can afford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The primary health care is equally valid for all the countries from the most to the least developed. It has been accepted as integral part of the country’s health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sz="2400" b="0" i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4800"/>
            <a:ext cx="38100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016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primary health care 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" y="609600"/>
            <a:ext cx="84582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380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primary health care elem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299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052945"/>
            <a:ext cx="8001001" cy="53245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the method and instrument to deliver essential health care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Comprehensively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Continuously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an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appropriately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accessible way to all individuals in the community  at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affordable cost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Comprehensive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including at least 8 elements </a:t>
            </a:r>
          </a:p>
          <a:p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Continuous care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from birth to death </a:t>
            </a:r>
          </a:p>
          <a:p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Accessible care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Geographical . Accessibility (3 km radius )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Social Accessibility ( to local community)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Functionality Accessibility, Delivery of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good quality health care.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3642" y="252066"/>
            <a:ext cx="453515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Primary Health Care (PHC)</a:t>
            </a:r>
          </a:p>
        </p:txBody>
      </p:sp>
    </p:spTree>
    <p:extLst>
      <p:ext uri="{BB962C8B-B14F-4D97-AF65-F5344CB8AC3E}">
        <p14:creationId xmlns:p14="http://schemas.microsoft.com/office/powerpoint/2010/main" val="1259992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19200"/>
            <a:ext cx="4572000" cy="48013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quitable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istribution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-Health services to all population and in every area </a:t>
            </a:r>
          </a:p>
          <a:p>
            <a:pPr marL="457200" indent="-457200">
              <a:buFontTx/>
              <a:buChar char="-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Increase No. of health centers </a:t>
            </a:r>
          </a:p>
          <a:p>
            <a:pPr marL="457200" indent="-457200">
              <a:buFontTx/>
              <a:buChar char="-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Improvement of transportation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709" y="624832"/>
            <a:ext cx="3581400" cy="2395459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Equitable Distribu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799" y="3048000"/>
            <a:ext cx="3657601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290945"/>
            <a:ext cx="345479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Principles of PHC </a:t>
            </a:r>
          </a:p>
        </p:txBody>
      </p:sp>
    </p:spTree>
    <p:extLst>
      <p:ext uri="{BB962C8B-B14F-4D97-AF65-F5344CB8AC3E}">
        <p14:creationId xmlns:p14="http://schemas.microsoft.com/office/powerpoint/2010/main" val="57043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219200"/>
            <a:ext cx="4191000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Identify health problems and seeking  solutions </a:t>
            </a:r>
          </a:p>
          <a:p>
            <a:pPr marL="285750" indent="-285750">
              <a:buFontTx/>
              <a:buChar char="-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Self care </a:t>
            </a:r>
          </a:p>
          <a:p>
            <a:pPr marL="285750" indent="-285750">
              <a:buFontTx/>
              <a:buChar char="-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Participation in planning and implementation and maintenance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914401"/>
            <a:ext cx="4800600" cy="48006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50209"/>
            <a:ext cx="58674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Community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articipation 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090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304800"/>
            <a:ext cx="5715000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ntersectoral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coordination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143000"/>
            <a:ext cx="4572000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Improvement and protection of the health of community depends upon their socio-cultural and environmental conditions as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role of municipality in environmental sanitation.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role of ministry of Agriculture in provision of water – supply and food production and control of zoonosis.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43000"/>
            <a:ext cx="43434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235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oncept Of Health&#10;• An understanding of health is the basis of all&#10;the health care.&#10;• Health is not perceived the same way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68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72534"/>
            <a:ext cx="5638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4-Appropriate technology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3886200" cy="38928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Material and methods accessible to the community for its health needs and development </a:t>
            </a:r>
          </a:p>
          <a:p>
            <a:pPr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Image result for -Appropriate technology in primary health c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066800"/>
            <a:ext cx="4419601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584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primary health care princip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067800" cy="67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183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304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Elements of PHC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Image result for Elements of P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89574"/>
            <a:ext cx="4807527" cy="573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89575"/>
            <a:ext cx="361978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589" y="3780269"/>
            <a:ext cx="350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Addition 4 Elements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Mental health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Occupational health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Health for elderly and handicapped and rehabilitation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4- School health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01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level of primary health c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76962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810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Health care services in Libya 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127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RIMARY HEALTH CARE&#10; This is the first level of contact between the recipient&#10;of care and the health care delivery system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630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026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ECONDARY LEVEL HEALTH CARE&#10; At this level more complex problems are taken care&#10;mostly which require secondary level of p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6106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762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TERTIARY LEVEL HEALTH CARE&#10; This level of health care is provided at the&#10;state/regional/central level institutions.&#10; Th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106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74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839200" cy="6032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800" dirty="0" smtClean="0">
              <a:noFill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3200" u="sng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There is three </a:t>
            </a:r>
            <a:r>
              <a:rPr lang="en-US" sz="3200" u="sng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types of health care </a:t>
            </a:r>
            <a:r>
              <a:rPr lang="en-US" sz="3200" u="sng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institutions</a:t>
            </a:r>
            <a:r>
              <a:rPr lang="en-US" sz="32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200000"/>
              </a:lnSpc>
            </a:pP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Sub-Centre 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for a population of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3000-5000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Health Centre (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PHC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20000 to 30000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people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Community 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Health Centre (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CHC</a:t>
            </a:r>
            <a:r>
              <a:rPr lang="en-US" sz="28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as referral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center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for every four 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PHCs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 covering a population of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80,000 to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100000</a:t>
            </a:r>
          </a:p>
          <a:p>
            <a:pPr>
              <a:lnSpc>
                <a:spcPct val="200000"/>
              </a:lnSpc>
            </a:pP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66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3058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72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ood health Triad&lt;br /&gt;A combination of above three conditions defines the good health &lt;br /&g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90678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76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The Six Components of Health Physical Emotional Social Environmental Mental Spiritual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934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Physical Health Physical health refers to the way that your body functions. This includes eating right, getting regular ex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0678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518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ocial Health Social health is the quality of your relationships with friends, family, teachers, and others you are in co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6927"/>
            <a:ext cx="8991600" cy="671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41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nvironmental Health Environmental health is keeping your air and water clean, your food safe, and the land around you enj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392"/>
            <a:ext cx="9144000" cy="658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656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motional Health Emotional health  is expressing your emotions in a positive, nondestructive way.   HELP!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0678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859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Spiritual Health Spiritual health is maintaining harmonious relationships with other living things and having spiritual d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20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330</Words>
  <Application>Microsoft Office PowerPoint</Application>
  <PresentationFormat>On-screen Show (4:3)</PresentationFormat>
  <Paragraphs>57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    Primary health care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health care</dc:title>
  <dc:creator>DR.Ahmed Saker 2o1O</dc:creator>
  <cp:lastModifiedBy>DR.Ahmed Saker 2o1O</cp:lastModifiedBy>
  <cp:revision>39</cp:revision>
  <dcterms:created xsi:type="dcterms:W3CDTF">2019-11-12T13:53:25Z</dcterms:created>
  <dcterms:modified xsi:type="dcterms:W3CDTF">2020-11-16T07:43:55Z</dcterms:modified>
</cp:coreProperties>
</file>