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Century Gothic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6" roundtripDataSignature="AMtx7mjtLvnQdK9EZZP6gjmi3c3KrXLH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enturyGothic-bold.fntdata"/><Relationship Id="rId12" Type="http://schemas.openxmlformats.org/officeDocument/2006/relationships/font" Target="fonts/CenturyGothic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Italic.fntdata"/><Relationship Id="rId14" Type="http://schemas.openxmlformats.org/officeDocument/2006/relationships/font" Target="fonts/CenturyGothic-italic.fntdata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  <a:defRPr sz="72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1" algn="l">
              <a:spcBef>
                <a:spcPts val="1000"/>
              </a:spcBef>
              <a:spcAft>
                <a:spcPts val="0"/>
              </a:spcAft>
              <a:buSzPts val="1600"/>
              <a:buNone/>
              <a:defRPr cap="none">
                <a:solidFill>
                  <a:srgbClr val="86D1D8"/>
                </a:solidFill>
              </a:defRPr>
            </a:lvl1pPr>
            <a:lvl2pPr lvl="1" rtl="1" algn="ct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rt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rtl="1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rtl="1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rtl="1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rtl="1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rtl="1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rtl="1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/>
          <p:nvPr>
            <p:ph idx="2" type="pic"/>
          </p:nvPr>
        </p:nvSpPr>
        <p:spPr>
          <a:xfrm>
            <a:off x="1154955" y="685800"/>
            <a:ext cx="8825658" cy="3640666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b="0" i="0" sz="1400" cap="small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2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99" name="Google Shape;99;p2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1"/>
          <p:cNvSpPr txBox="1"/>
          <p:nvPr>
            <p:ph idx="1" type="body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10" name="Google Shape;110;p22"/>
          <p:cNvSpPr txBox="1"/>
          <p:nvPr>
            <p:ph idx="3" type="body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11" name="Google Shape;111;p22"/>
          <p:cNvSpPr txBox="1"/>
          <p:nvPr>
            <p:ph idx="4" type="body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12" name="Google Shape;112;p22"/>
          <p:cNvSpPr txBox="1"/>
          <p:nvPr>
            <p:ph idx="5" type="body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13" name="Google Shape;113;p22"/>
          <p:cNvSpPr txBox="1"/>
          <p:nvPr>
            <p:ph idx="6" type="body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114" name="Google Shape;114;p22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5" name="Google Shape;115;p22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6" name="Google Shape;116;p2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22" name="Google Shape;122;p23"/>
          <p:cNvSpPr/>
          <p:nvPr>
            <p:ph idx="2" type="pic"/>
          </p:nvPr>
        </p:nvSpPr>
        <p:spPr>
          <a:xfrm>
            <a:off x="652463" y="2209800"/>
            <a:ext cx="2940050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23" name="Google Shape;123;p23"/>
          <p:cNvSpPr txBox="1"/>
          <p:nvPr>
            <p:ph idx="3" type="body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24" name="Google Shape;124;p23"/>
          <p:cNvSpPr txBox="1"/>
          <p:nvPr>
            <p:ph idx="4" type="body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25" name="Google Shape;125;p23"/>
          <p:cNvSpPr/>
          <p:nvPr>
            <p:ph idx="5" type="pic"/>
          </p:nvPr>
        </p:nvSpPr>
        <p:spPr>
          <a:xfrm>
            <a:off x="3889374" y="2209800"/>
            <a:ext cx="2930525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26" name="Google Shape;126;p23"/>
          <p:cNvSpPr txBox="1"/>
          <p:nvPr>
            <p:ph idx="6" type="body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27" name="Google Shape;127;p23"/>
          <p:cNvSpPr txBox="1"/>
          <p:nvPr>
            <p:ph idx="7" type="body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28" name="Google Shape;128;p23"/>
          <p:cNvSpPr/>
          <p:nvPr>
            <p:ph idx="8" type="pic"/>
          </p:nvPr>
        </p:nvSpPr>
        <p:spPr>
          <a:xfrm>
            <a:off x="7124699" y="2209800"/>
            <a:ext cx="2932113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29" name="Google Shape;129;p23"/>
          <p:cNvSpPr txBox="1"/>
          <p:nvPr>
            <p:ph idx="9" type="body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130" name="Google Shape;130;p23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1" name="Google Shape;131;p23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2" name="Google Shape;132;p2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4"/>
          <p:cNvSpPr txBox="1"/>
          <p:nvPr>
            <p:ph idx="1" type="body"/>
          </p:nvPr>
        </p:nvSpPr>
        <p:spPr>
          <a:xfrm rot="5400000">
            <a:off x="3478842" y="-322612"/>
            <a:ext cx="4195481" cy="89465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8" name="Google Shape;138;p2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 rot="5400000">
            <a:off x="6267450" y="2466975"/>
            <a:ext cx="5826125" cy="17526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5"/>
          <p:cNvSpPr txBox="1"/>
          <p:nvPr>
            <p:ph idx="1" type="body"/>
          </p:nvPr>
        </p:nvSpPr>
        <p:spPr>
          <a:xfrm rot="5400000">
            <a:off x="1679576" y="-139699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4" name="Google Shape;144;p2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1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1" type="body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rtl="1" algn="r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42" name="Google Shape;42;p12"/>
          <p:cNvSpPr txBox="1"/>
          <p:nvPr>
            <p:ph idx="2" type="body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rtl="1" algn="r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43" name="Google Shape;43;p1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" type="body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49" name="Google Shape;49;p13"/>
          <p:cNvSpPr txBox="1"/>
          <p:nvPr>
            <p:ph idx="2" type="body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rtl="1" algn="r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50" name="Google Shape;50;p13"/>
          <p:cNvSpPr txBox="1"/>
          <p:nvPr>
            <p:ph idx="3" type="body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1" name="Google Shape;51;p13"/>
          <p:cNvSpPr txBox="1"/>
          <p:nvPr>
            <p:ph idx="4" type="body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rtl="1" algn="r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rtl="1" algn="r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52" name="Google Shape;52;p1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0200" lvl="0" marL="457200" rtl="1" algn="r"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/>
            </a:lvl1pPr>
            <a:lvl2pPr indent="-320040" lvl="1" marL="914400" rtl="1" algn="r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2pPr>
            <a:lvl3pPr indent="-309880" lvl="2" marL="1371600" rtl="1" algn="r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3pPr>
            <a:lvl4pPr indent="-299719" lvl="3" marL="18288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4pPr>
            <a:lvl5pPr indent="-299720" lvl="4" marL="22860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5pPr>
            <a:lvl6pPr indent="-299720" lvl="5" marL="27432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6pPr>
            <a:lvl7pPr indent="-299720" lvl="6" marL="32004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7pPr>
            <a:lvl8pPr indent="-299720" lvl="7" marL="36576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8pPr>
            <a:lvl9pPr indent="-299720" lvl="8" marL="4114800" rtl="1" algn="r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9pPr>
          </a:lstStyle>
          <a:p/>
        </p:txBody>
      </p:sp>
      <p:sp>
        <p:nvSpPr>
          <p:cNvPr id="67" name="Google Shape;67;p16"/>
          <p:cNvSpPr txBox="1"/>
          <p:nvPr>
            <p:ph idx="2" type="body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8" name="Google Shape;68;p16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/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sz="3600"/>
            </a:lvl1pPr>
            <a:lvl2pPr lvl="1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/>
          <p:nvPr>
            <p:ph idx="2" type="pic"/>
          </p:nvPr>
        </p:nvSpPr>
        <p:spPr>
          <a:xfrm>
            <a:off x="6949546" y="1143000"/>
            <a:ext cx="3200400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1" algn="r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rtl="1" algn="r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rtl="1" algn="r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rtl="1" algn="r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6.xml"/><Relationship Id="rId22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5.xml"/><Relationship Id="rId21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7.xml"/><Relationship Id="rId23" Type="http://schemas.openxmlformats.org/officeDocument/2006/relationships/theme" Target="../theme/theme2.xml"/><Relationship Id="rId1" Type="http://schemas.openxmlformats.org/officeDocument/2006/relationships/image" Target="../media/image5.png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9" Type="http://schemas.openxmlformats.org/officeDocument/2006/relationships/slideLayout" Target="../slideLayouts/slideLayout4.xml"/><Relationship Id="rId15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19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.xml"/><Relationship Id="rId1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8"/>
          <p:cNvPicPr preferRelativeResize="0"/>
          <p:nvPr/>
        </p:nvPicPr>
        <p:blipFill rotWithShape="1">
          <a:blip r:embed="rId2">
            <a:alphaModFix/>
          </a:blip>
          <a:srcRect b="0" l="3613" r="0" t="0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8"/>
          <p:cNvPicPr preferRelativeResize="0"/>
          <p:nvPr/>
        </p:nvPicPr>
        <p:blipFill rotWithShape="1">
          <a:blip r:embed="rId3">
            <a:alphaModFix/>
          </a:blip>
          <a:srcRect b="0" l="35640" r="0" t="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8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666"/>
                </a:srgbClr>
              </a:gs>
              <a:gs pos="36000">
                <a:srgbClr val="4CB9C3">
                  <a:alpha val="5882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" name="Google Shape;13;p8"/>
          <p:cNvPicPr preferRelativeResize="0"/>
          <p:nvPr/>
        </p:nvPicPr>
        <p:blipFill rotWithShape="1">
          <a:blip r:embed="rId4">
            <a:alphaModFix/>
          </a:blip>
          <a:srcRect b="0" l="0" r="0"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8"/>
          <p:cNvPicPr preferRelativeResize="0"/>
          <p:nvPr/>
        </p:nvPicPr>
        <p:blipFill rotWithShape="1">
          <a:blip r:embed="rId5">
            <a:alphaModFix/>
          </a:blip>
          <a:srcRect b="23320" l="0" r="0" t="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8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1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" name="Google Shape;17;p8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►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1" algn="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662" r:id="rId19"/>
    <p:sldLayoutId id="2147483663" r:id="rId20"/>
    <p:sldLayoutId id="2147483664" r:id="rId21"/>
    <p:sldLayoutId id="2147483665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/>
          <p:nvPr>
            <p:ph type="ctrTitle"/>
          </p:nvPr>
        </p:nvSpPr>
        <p:spPr>
          <a:xfrm>
            <a:off x="-79075" y="0"/>
            <a:ext cx="10742100" cy="461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lang="en-US" sz="2400"/>
              <a:t>Libyan International Medical University </a:t>
            </a:r>
            <a:br>
              <a:rPr lang="en-US" sz="2400"/>
            </a:br>
            <a:r>
              <a:rPr lang="en-US" sz="2400"/>
              <a:t>Faculty of business administration</a:t>
            </a:r>
            <a:br>
              <a:rPr lang="en-US" sz="3600"/>
            </a:br>
            <a:endParaRPr sz="3600"/>
          </a:p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sz="3600"/>
          </a:p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t/>
            </a:r>
            <a:endParaRPr sz="3600"/>
          </a:p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br>
              <a:rPr lang="en-US" sz="3600"/>
            </a:br>
            <a:r>
              <a:rPr lang="en-US" sz="3600"/>
              <a:t>Customer Driven Strategy</a:t>
            </a:r>
            <a:br>
              <a:rPr lang="en-US" sz="3600"/>
            </a:br>
            <a:endParaRPr sz="3600"/>
          </a:p>
        </p:txBody>
      </p:sp>
      <p:sp>
        <p:nvSpPr>
          <p:cNvPr id="152" name="Google Shape;152;p1"/>
          <p:cNvSpPr txBox="1"/>
          <p:nvPr>
            <p:ph idx="1" type="subTitle"/>
          </p:nvPr>
        </p:nvSpPr>
        <p:spPr>
          <a:xfrm>
            <a:off x="1266825" y="5181600"/>
            <a:ext cx="8825658" cy="15936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b="1" lang="en-US" sz="3200"/>
              <a:t>ABUBAKER ELSAEITI – 226</a:t>
            </a:r>
            <a:endParaRPr/>
          </a:p>
          <a:p>
            <a:pPr indent="0" lvl="0" marL="0" rtl="1" algn="l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rPr b="1" lang="en-US" sz="3200"/>
              <a:t>EMAIL – </a:t>
            </a:r>
            <a:r>
              <a:rPr lang="en-US" sz="3600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rPr>
              <a:t>Abubaker_2263@limu.edu.ly</a:t>
            </a:r>
            <a:endParaRPr/>
          </a:p>
          <a:p>
            <a:pPr indent="0" lvl="0" marL="0" rtl="1" algn="l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 b="1" sz="3200"/>
          </a:p>
        </p:txBody>
      </p:sp>
      <p:pic>
        <p:nvPicPr>
          <p:cNvPr id="153" name="Google Shape;15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086" y="69668"/>
            <a:ext cx="2206172" cy="1567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94358" y="69668"/>
            <a:ext cx="2143125" cy="156754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1" lang="en-US"/>
              <a:t>Table of Content</a:t>
            </a:r>
            <a:endParaRPr b="1"/>
          </a:p>
        </p:txBody>
      </p:sp>
      <p:sp>
        <p:nvSpPr>
          <p:cNvPr id="161" name="Google Shape;161;p2"/>
          <p:cNvSpPr txBox="1"/>
          <p:nvPr>
            <p:ph idx="1" type="body"/>
          </p:nvPr>
        </p:nvSpPr>
        <p:spPr>
          <a:xfrm>
            <a:off x="847048" y="2049625"/>
            <a:ext cx="10497900" cy="41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-US" sz="4000"/>
              <a:t>Introduction </a:t>
            </a:r>
            <a:endParaRPr b="1" sz="4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rPr b="1" lang="en-US" sz="4000"/>
              <a:t>Describe marketing driven strategy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rPr b="1" lang="en-US" sz="4000"/>
              <a:t>Main goal in marketing driven-strategy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rPr b="1" lang="en-US" sz="4000"/>
              <a:t>Conclusion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rPr b="1" lang="en-US" sz="4000"/>
              <a:t>References</a:t>
            </a:r>
            <a:endParaRPr/>
          </a:p>
        </p:txBody>
      </p:sp>
      <p:sp>
        <p:nvSpPr>
          <p:cNvPr id="162" name="Google Shape;162;p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1" lang="en-US"/>
              <a:t>Introduction </a:t>
            </a:r>
            <a:br>
              <a:rPr b="1" lang="en-US"/>
            </a:br>
            <a:endParaRPr b="1"/>
          </a:p>
        </p:txBody>
      </p:sp>
      <p:sp>
        <p:nvSpPr>
          <p:cNvPr id="168" name="Google Shape;168;p3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Customer-driven strategy is an essential business philosophy that all organisations should embrace. </a:t>
            </a:r>
            <a:endParaRPr sz="2800"/>
          </a:p>
        </p:txBody>
      </p:sp>
      <p:sp>
        <p:nvSpPr>
          <p:cNvPr id="169" name="Google Shape;169;p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"/>
          <p:cNvSpPr txBox="1"/>
          <p:nvPr>
            <p:ph type="title"/>
          </p:nvPr>
        </p:nvSpPr>
        <p:spPr>
          <a:xfrm>
            <a:off x="646111" y="435300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1" lang="en-US"/>
              <a:t>Describe marketing driven strategy</a:t>
            </a:r>
            <a:br>
              <a:rPr b="1" lang="en-US"/>
            </a:br>
            <a:br>
              <a:rPr b="1" lang="en-US"/>
            </a:br>
            <a:endParaRPr b="1"/>
          </a:p>
        </p:txBody>
      </p:sp>
      <p:sp>
        <p:nvSpPr>
          <p:cNvPr id="175" name="Google Shape;175;p4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Customer-driven strategy is concerned with meeting the needs of the organisation’s actual and potential customers and, as a result, delivering the objectives of the organisation, such as profit or service in a public service organisation.</a:t>
            </a:r>
            <a:endParaRPr sz="2800"/>
          </a:p>
        </p:txBody>
      </p:sp>
      <p:sp>
        <p:nvSpPr>
          <p:cNvPr id="176" name="Google Shape;176;p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 txBox="1"/>
          <p:nvPr>
            <p:ph type="title"/>
          </p:nvPr>
        </p:nvSpPr>
        <p:spPr>
          <a:xfrm>
            <a:off x="-2" y="513150"/>
            <a:ext cx="11438400" cy="14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1" lang="en-US"/>
              <a:t>Main goal in marketing driven-strategy</a:t>
            </a:r>
            <a:br>
              <a:rPr b="1" lang="en-US"/>
            </a:br>
            <a:endParaRPr b="1"/>
          </a:p>
        </p:txBody>
      </p:sp>
      <p:sp>
        <p:nvSpPr>
          <p:cNvPr id="182" name="Google Shape;182;p5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/>
              <a:t>its main goal is to meet the expectations and needs of customers and to persuade them to buy the products.</a:t>
            </a:r>
            <a:endParaRPr b="1" sz="3200"/>
          </a:p>
        </p:txBody>
      </p:sp>
      <p:sp>
        <p:nvSpPr>
          <p:cNvPr id="183" name="Google Shape;183;p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1" lang="en-US"/>
              <a:t>Conclusion</a:t>
            </a:r>
            <a:endParaRPr/>
          </a:p>
        </p:txBody>
      </p:sp>
      <p:sp>
        <p:nvSpPr>
          <p:cNvPr id="189" name="Google Shape;189;p6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b="1" lang="en-US" sz="3200"/>
              <a:t>Every business needs a customer-centric marketing strategy. Thanks to it, it is known what steps the company should take in the field of marketing to meet the needs and expectations of the client.</a:t>
            </a:r>
            <a:endParaRPr b="1" sz="3200"/>
          </a:p>
        </p:txBody>
      </p:sp>
      <p:sp>
        <p:nvSpPr>
          <p:cNvPr id="190" name="Google Shape;190;p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b="1" lang="en-US"/>
              <a:t>References</a:t>
            </a:r>
            <a:endParaRPr b="1"/>
          </a:p>
        </p:txBody>
      </p:sp>
      <p:sp>
        <p:nvSpPr>
          <p:cNvPr id="196" name="Google Shape;196;p7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Quality Unit, LLC. (2021, December 7). Customer driven marketing strategy. LiveAgent. Retrieved March 29, 2022, from https://www.liveagent.com/customer-support-glossary/customer-driven-marketing-strategy/#:%7E:text=A%20customer%20driven%20marketing%20strategy,achieve%20by%20implementing%20the%20assumptions.</a:t>
            </a:r>
            <a:endParaRPr sz="2800"/>
          </a:p>
        </p:txBody>
      </p:sp>
      <p:sp>
        <p:nvSpPr>
          <p:cNvPr id="197" name="Google Shape;197;p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2022-03-30T08:00:30Z</dcterms:created>
  <dc:creator>lenovo</dc:creator>
</cp:coreProperties>
</file>