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embedTrueTypeFonts="1" saveSubsetFonts="1" autoCompressPictures="0">
  <p:sldMasterIdLst>
    <p:sldMasterId id="2147483660" r:id="rId1"/>
  </p:sldMasterIdLst>
  <p:notesMasterIdLst>
    <p:notesMasterId r:id="rId14"/>
  </p:notesMasterIdLst>
  <p:sldIdLst>
    <p:sldId id="295" r:id="rId2"/>
    <p:sldId id="257" r:id="rId3"/>
    <p:sldId id="261" r:id="rId4"/>
    <p:sldId id="259" r:id="rId5"/>
    <p:sldId id="258" r:id="rId6"/>
    <p:sldId id="256" r:id="rId7"/>
    <p:sldId id="265" r:id="rId8"/>
    <p:sldId id="266" r:id="rId9"/>
    <p:sldId id="260" r:id="rId10"/>
    <p:sldId id="279" r:id="rId11"/>
    <p:sldId id="275" r:id="rId12"/>
    <p:sldId id="278" r:id="rId13"/>
  </p:sldIdLst>
  <p:sldSz cx="9144000" cy="5143500" type="screen16x9"/>
  <p:notesSz cx="6858000" cy="9144000"/>
  <p:embeddedFontLst>
    <p:embeddedFont>
      <p:font typeface="Raleway" panose="020B0604020202020204" charset="0"/>
      <p:regular r:id="rId15"/>
      <p:bold r:id="rId16"/>
      <p:italic r:id="rId17"/>
      <p:boldItalic r:id="rId18"/>
    </p:embeddedFont>
    <p:embeddedFont>
      <p:font typeface="Raleway Thin" panose="020B0604020202020204" charset="0"/>
      <p:regular r:id="rId19"/>
      <p:bold r:id="rId20"/>
      <p:italic r:id="rId21"/>
      <p:boldItalic r:id="rId22"/>
    </p:embeddedFont>
    <p:embeddedFont>
      <p:font typeface="Red Hat Display" panose="020B0604020202020204" charset="0"/>
      <p:regular r:id="rId23"/>
      <p:bold r:id="rId24"/>
      <p:italic r:id="rId25"/>
      <p:boldItalic r:id="rId26"/>
    </p:embeddedFont>
    <p:embeddedFont>
      <p:font typeface="Red Hat Display Black" panose="020B0604020202020204" charset="0"/>
      <p:bold r:id="rId27"/>
      <p:italic r:id="rId28"/>
      <p:boldItalic r:id="rId29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D7272734-463F-4A0B-A8D7-86DA9125DB42}">
  <a:tblStyle styleId="{D7272734-463F-4A0B-A8D7-86DA9125DB42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  <a:tblStyle styleId="{20A66879-4ED6-42EE-96D0-9E26330CBD0B}" styleName="Table_1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376"/>
    <p:restoredTop sz="94729"/>
  </p:normalViewPr>
  <p:slideViewPr>
    <p:cSldViewPr snapToGrid="0" snapToObjects="1">
      <p:cViewPr varScale="1">
        <p:scale>
          <a:sx n="91" d="100"/>
          <a:sy n="91" d="100"/>
        </p:scale>
        <p:origin x="672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font" Target="fonts/font4.fntdata"/><Relationship Id="rId26" Type="http://schemas.openxmlformats.org/officeDocument/2006/relationships/font" Target="fonts/font12.fntdata"/><Relationship Id="rId3" Type="http://schemas.openxmlformats.org/officeDocument/2006/relationships/slide" Target="slides/slide2.xml"/><Relationship Id="rId21" Type="http://schemas.openxmlformats.org/officeDocument/2006/relationships/font" Target="fonts/font7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3.fntdata"/><Relationship Id="rId25" Type="http://schemas.openxmlformats.org/officeDocument/2006/relationships/font" Target="fonts/font11.fntdata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font" Target="fonts/font2.fntdata"/><Relationship Id="rId20" Type="http://schemas.openxmlformats.org/officeDocument/2006/relationships/font" Target="fonts/font6.fntdata"/><Relationship Id="rId29" Type="http://schemas.openxmlformats.org/officeDocument/2006/relationships/font" Target="fonts/font15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10.fntdata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font" Target="fonts/font1.fntdata"/><Relationship Id="rId23" Type="http://schemas.openxmlformats.org/officeDocument/2006/relationships/font" Target="fonts/font9.fntdata"/><Relationship Id="rId28" Type="http://schemas.openxmlformats.org/officeDocument/2006/relationships/font" Target="fonts/font14.fntdata"/><Relationship Id="rId10" Type="http://schemas.openxmlformats.org/officeDocument/2006/relationships/slide" Target="slides/slide9.xml"/><Relationship Id="rId19" Type="http://schemas.openxmlformats.org/officeDocument/2006/relationships/font" Target="fonts/font5.fntdata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Relationship Id="rId22" Type="http://schemas.openxmlformats.org/officeDocument/2006/relationships/font" Target="fonts/font8.fntdata"/><Relationship Id="rId27" Type="http://schemas.openxmlformats.org/officeDocument/2006/relationships/font" Target="fonts/font13.fntdata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719179127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g3606f1c2d_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0" name="Google Shape;110;g3606f1c2d_3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09616254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" name="Google Shape;295;g35ed75ccf_08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6" name="Google Shape;296;g35ed75ccf_08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53113264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4" name="Google Shape;334;g71059c2e68_1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5" name="Google Shape;335;g71059c2e68_1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00943726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g35f391192_0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3" name="Google Shape;153;g35f391192_0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08066102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g35f391192_02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7" name="Google Shape;127;g35f391192_02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1513209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g35f391192_05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9" name="Google Shape;119;g35f391192_05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62867113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g35f391192_0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7" name="Google Shape;97;g35f391192_0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3505448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g71059c2e68_0_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3" name="Google Shape;183;g71059c2e68_0_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41335449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Google Shape;190;g35f391192_06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1" name="Google Shape;191;g35f391192_06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73034186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g35ed75ccf_0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4" name="Google Shape;134;g35ed75ccf_0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07230038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2" name="Google Shape;342;g35ed75ccf_013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3" name="Google Shape;343;g35ed75ccf_013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3213870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142236">
              <a:alpha val="5307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" name="Google Shape;11;p2"/>
          <p:cNvSpPr/>
          <p:nvPr/>
        </p:nvSpPr>
        <p:spPr>
          <a:xfrm rot="10800000" flipH="1">
            <a:off x="0" y="-50"/>
            <a:ext cx="6081900" cy="2766600"/>
          </a:xfrm>
          <a:prstGeom prst="round1Rect">
            <a:avLst>
              <a:gd name="adj" fmla="val 50000"/>
            </a:avLst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ctrTitle"/>
          </p:nvPr>
        </p:nvSpPr>
        <p:spPr>
          <a:xfrm>
            <a:off x="456600" y="459275"/>
            <a:ext cx="5150400" cy="18447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1pPr>
            <a:lvl2pPr lvl="1" rtl="0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2pPr>
            <a:lvl3pPr lvl="2" rtl="0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3pPr>
            <a:lvl4pPr lvl="3" rtl="0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4pPr>
            <a:lvl5pPr lvl="4" rtl="0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5pPr>
            <a:lvl6pPr lvl="5" rtl="0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6pPr>
            <a:lvl7pPr lvl="6" rtl="0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7pPr>
            <a:lvl8pPr lvl="7" rtl="0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8pPr>
            <a:lvl9pPr lvl="8" rtl="0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9pPr>
          </a:lstStyle>
          <a:p>
            <a:endParaRPr/>
          </a:p>
        </p:txBody>
      </p:sp>
      <p:sp>
        <p:nvSpPr>
          <p:cNvPr id="13" name="Google Shape;13;p2"/>
          <p:cNvSpPr/>
          <p:nvPr/>
        </p:nvSpPr>
        <p:spPr>
          <a:xfrm flipH="1">
            <a:off x="7944600" y="3944200"/>
            <a:ext cx="1199400" cy="1199400"/>
          </a:xfrm>
          <a:prstGeom prst="round1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accent1"/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ubtitle">
  <p:cSld name="TITLE_1">
    <p:spTree>
      <p:nvGrpSpPr>
        <p:cNvPr id="1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;p3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142236">
              <a:alpha val="7989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" name="Google Shape;16;p3"/>
          <p:cNvSpPr/>
          <p:nvPr/>
        </p:nvSpPr>
        <p:spPr>
          <a:xfrm>
            <a:off x="-6100" y="3429000"/>
            <a:ext cx="9150000" cy="17145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" name="Google Shape;17;p3"/>
          <p:cNvSpPr txBox="1">
            <a:spLocks noGrp="1"/>
          </p:cNvSpPr>
          <p:nvPr>
            <p:ph type="ctrTitle"/>
          </p:nvPr>
        </p:nvSpPr>
        <p:spPr>
          <a:xfrm>
            <a:off x="1561925" y="3020412"/>
            <a:ext cx="7003800" cy="5469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None/>
              <a:defRPr sz="4400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None/>
              <a:defRPr sz="4400"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None/>
              <a:defRPr sz="4400"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None/>
              <a:defRPr sz="4400"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None/>
              <a:defRPr sz="4400"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None/>
              <a:defRPr sz="4400"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None/>
              <a:defRPr sz="4400"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None/>
              <a:defRPr sz="4400"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None/>
              <a:defRPr sz="44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8" name="Google Shape;18;p3"/>
          <p:cNvSpPr txBox="1">
            <a:spLocks noGrp="1"/>
          </p:cNvSpPr>
          <p:nvPr>
            <p:ph type="subTitle" idx="1"/>
          </p:nvPr>
        </p:nvSpPr>
        <p:spPr>
          <a:xfrm>
            <a:off x="1561925" y="3533375"/>
            <a:ext cx="7003800" cy="2796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 sz="1800">
                <a:solidFill>
                  <a:schemeClr val="dk2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 sz="1800">
                <a:solidFill>
                  <a:schemeClr val="dk2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>
                <a:solidFill>
                  <a:schemeClr val="dk2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>
                <a:solidFill>
                  <a:schemeClr val="dk2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>
                <a:solidFill>
                  <a:schemeClr val="dk2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>
                <a:solidFill>
                  <a:schemeClr val="dk2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>
                <a:solidFill>
                  <a:schemeClr val="dk2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>
                <a:solidFill>
                  <a:schemeClr val="dk2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9" name="Google Shape;19;p3"/>
          <p:cNvSpPr/>
          <p:nvPr/>
        </p:nvSpPr>
        <p:spPr>
          <a:xfrm>
            <a:off x="0" y="1998300"/>
            <a:ext cx="1430700" cy="1430700"/>
          </a:xfrm>
          <a:prstGeom prst="round1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accent1"/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Quote">
  <p:cSld name="TITLE_1_1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Google Shape;21;p4"/>
          <p:cNvGrpSpPr/>
          <p:nvPr/>
        </p:nvGrpSpPr>
        <p:grpSpPr>
          <a:xfrm>
            <a:off x="0" y="-100"/>
            <a:ext cx="9144000" cy="5143600"/>
            <a:chOff x="0" y="-100"/>
            <a:chExt cx="9144000" cy="5143600"/>
          </a:xfrm>
        </p:grpSpPr>
        <p:sp>
          <p:nvSpPr>
            <p:cNvPr id="22" name="Google Shape;22;p4"/>
            <p:cNvSpPr/>
            <p:nvPr/>
          </p:nvSpPr>
          <p:spPr>
            <a:xfrm>
              <a:off x="0" y="0"/>
              <a:ext cx="9144000" cy="5143500"/>
            </a:xfrm>
            <a:prstGeom prst="rect">
              <a:avLst/>
            </a:prstGeom>
            <a:solidFill>
              <a:srgbClr val="142236">
                <a:alpha val="798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" name="Google Shape;23;p4"/>
            <p:cNvSpPr/>
            <p:nvPr/>
          </p:nvSpPr>
          <p:spPr>
            <a:xfrm rot="10800000" flipH="1">
              <a:off x="0" y="-100"/>
              <a:ext cx="6087900" cy="4419900"/>
            </a:xfrm>
            <a:prstGeom prst="round1Rect">
              <a:avLst>
                <a:gd name="adj" fmla="val 50000"/>
              </a:avLst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4" name="Google Shape;24;p4"/>
          <p:cNvSpPr/>
          <p:nvPr/>
        </p:nvSpPr>
        <p:spPr>
          <a:xfrm flipH="1">
            <a:off x="8760600" y="4760125"/>
            <a:ext cx="383400" cy="383400"/>
          </a:xfrm>
          <a:prstGeom prst="round1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accent1"/>
              </a:solidFill>
            </a:endParaRPr>
          </a:p>
        </p:txBody>
      </p:sp>
      <p:sp>
        <p:nvSpPr>
          <p:cNvPr id="25" name="Google Shape;25;p4"/>
          <p:cNvSpPr txBox="1">
            <a:spLocks noGrp="1"/>
          </p:cNvSpPr>
          <p:nvPr>
            <p:ph type="body" idx="1"/>
          </p:nvPr>
        </p:nvSpPr>
        <p:spPr>
          <a:xfrm>
            <a:off x="810450" y="554575"/>
            <a:ext cx="4686900" cy="32712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419100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aleway Thin"/>
              <a:buChar char="╸"/>
              <a:defRPr sz="3000">
                <a:solidFill>
                  <a:schemeClr val="dk1"/>
                </a:solidFill>
                <a:latin typeface="Raleway Thin"/>
                <a:ea typeface="Raleway Thin"/>
                <a:cs typeface="Raleway Thin"/>
                <a:sym typeface="Raleway Thin"/>
              </a:defRPr>
            </a:lvl1pPr>
            <a:lvl2pPr marL="914400" lvl="1" indent="-4191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aleway Thin"/>
              <a:buChar char="╶"/>
              <a:defRPr sz="3000">
                <a:solidFill>
                  <a:schemeClr val="dk1"/>
                </a:solidFill>
                <a:latin typeface="Raleway Thin"/>
                <a:ea typeface="Raleway Thin"/>
                <a:cs typeface="Raleway Thin"/>
                <a:sym typeface="Raleway Thin"/>
              </a:defRPr>
            </a:lvl2pPr>
            <a:lvl3pPr marL="1371600" lvl="2" indent="-4191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aleway Thin"/>
              <a:buChar char="╶"/>
              <a:defRPr sz="3000">
                <a:solidFill>
                  <a:schemeClr val="dk1"/>
                </a:solidFill>
                <a:latin typeface="Raleway Thin"/>
                <a:ea typeface="Raleway Thin"/>
                <a:cs typeface="Raleway Thin"/>
                <a:sym typeface="Raleway Thin"/>
              </a:defRPr>
            </a:lvl3pPr>
            <a:lvl4pPr marL="1828800" lvl="3" indent="-4191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aleway Thin"/>
              <a:buChar char="╶"/>
              <a:defRPr sz="3000">
                <a:solidFill>
                  <a:schemeClr val="dk1"/>
                </a:solidFill>
                <a:latin typeface="Raleway Thin"/>
                <a:ea typeface="Raleway Thin"/>
                <a:cs typeface="Raleway Thin"/>
                <a:sym typeface="Raleway Thin"/>
              </a:defRPr>
            </a:lvl4pPr>
            <a:lvl5pPr marL="2286000" lvl="4" indent="-4191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aleway Thin"/>
              <a:buChar char="╶"/>
              <a:defRPr sz="3000">
                <a:solidFill>
                  <a:schemeClr val="dk1"/>
                </a:solidFill>
                <a:latin typeface="Raleway Thin"/>
                <a:ea typeface="Raleway Thin"/>
                <a:cs typeface="Raleway Thin"/>
                <a:sym typeface="Raleway Thin"/>
              </a:defRPr>
            </a:lvl5pPr>
            <a:lvl6pPr marL="2743200" lvl="5" indent="-4191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aleway Thin"/>
              <a:buChar char="╶"/>
              <a:defRPr sz="3000">
                <a:solidFill>
                  <a:schemeClr val="dk1"/>
                </a:solidFill>
                <a:latin typeface="Raleway Thin"/>
                <a:ea typeface="Raleway Thin"/>
                <a:cs typeface="Raleway Thin"/>
                <a:sym typeface="Raleway Thin"/>
              </a:defRPr>
            </a:lvl6pPr>
            <a:lvl7pPr marL="3200400" lvl="6" indent="-4191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aleway Thin"/>
              <a:buChar char="╶"/>
              <a:defRPr sz="3000">
                <a:solidFill>
                  <a:schemeClr val="dk1"/>
                </a:solidFill>
                <a:latin typeface="Raleway Thin"/>
                <a:ea typeface="Raleway Thin"/>
                <a:cs typeface="Raleway Thin"/>
                <a:sym typeface="Raleway Thin"/>
              </a:defRPr>
            </a:lvl7pPr>
            <a:lvl8pPr marL="3657600" lvl="7" indent="-4191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aleway Thin"/>
              <a:buChar char="╶"/>
              <a:defRPr sz="3000">
                <a:solidFill>
                  <a:schemeClr val="dk1"/>
                </a:solidFill>
                <a:latin typeface="Raleway Thin"/>
                <a:ea typeface="Raleway Thin"/>
                <a:cs typeface="Raleway Thin"/>
                <a:sym typeface="Raleway Thin"/>
              </a:defRPr>
            </a:lvl8pPr>
            <a:lvl9pPr marL="4114800" lvl="8" indent="-4191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aleway Thin"/>
              <a:buChar char="╶"/>
              <a:defRPr sz="3000">
                <a:solidFill>
                  <a:schemeClr val="dk1"/>
                </a:solidFill>
                <a:latin typeface="Raleway Thin"/>
                <a:ea typeface="Raleway Thin"/>
                <a:cs typeface="Raleway Thin"/>
                <a:sym typeface="Raleway Thin"/>
              </a:defRPr>
            </a:lvl9pPr>
          </a:lstStyle>
          <a:p>
            <a:endParaRPr/>
          </a:p>
        </p:txBody>
      </p:sp>
      <p:sp>
        <p:nvSpPr>
          <p:cNvPr id="26" name="Google Shape;26;p4"/>
          <p:cNvSpPr txBox="1"/>
          <p:nvPr/>
        </p:nvSpPr>
        <p:spPr>
          <a:xfrm>
            <a:off x="318111" y="380177"/>
            <a:ext cx="516000" cy="653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7200" b="1">
                <a:solidFill>
                  <a:schemeClr val="accent1"/>
                </a:solidFill>
                <a:latin typeface="Raleway"/>
                <a:ea typeface="Raleway"/>
                <a:cs typeface="Raleway"/>
                <a:sym typeface="Raleway"/>
              </a:rPr>
              <a:t>“</a:t>
            </a:r>
            <a:endParaRPr sz="7200" b="1">
              <a:solidFill>
                <a:schemeClr val="accent1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27" name="Google Shape;27;p4"/>
          <p:cNvSpPr txBox="1">
            <a:spLocks noGrp="1"/>
          </p:cNvSpPr>
          <p:nvPr>
            <p:ph type="sldNum" idx="12"/>
          </p:nvPr>
        </p:nvSpPr>
        <p:spPr>
          <a:xfrm>
            <a:off x="8760475" y="4759953"/>
            <a:ext cx="383400" cy="3834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buNone/>
              <a:defRPr>
                <a:solidFill>
                  <a:schemeClr val="lt1"/>
                </a:solidFill>
              </a:defRPr>
            </a:lvl1pPr>
            <a:lvl2pPr lvl="1" rtl="0">
              <a:buNone/>
              <a:defRPr>
                <a:solidFill>
                  <a:schemeClr val="lt1"/>
                </a:solidFill>
              </a:defRPr>
            </a:lvl2pPr>
            <a:lvl3pPr lvl="2" rtl="0">
              <a:buNone/>
              <a:defRPr>
                <a:solidFill>
                  <a:schemeClr val="lt1"/>
                </a:solidFill>
              </a:defRPr>
            </a:lvl3pPr>
            <a:lvl4pPr lvl="3" rtl="0">
              <a:buNone/>
              <a:defRPr>
                <a:solidFill>
                  <a:schemeClr val="lt1"/>
                </a:solidFill>
              </a:defRPr>
            </a:lvl4pPr>
            <a:lvl5pPr lvl="4" rtl="0">
              <a:buNone/>
              <a:defRPr>
                <a:solidFill>
                  <a:schemeClr val="lt1"/>
                </a:solidFill>
              </a:defRPr>
            </a:lvl5pPr>
            <a:lvl6pPr lvl="5" rtl="0">
              <a:buNone/>
              <a:defRPr>
                <a:solidFill>
                  <a:schemeClr val="lt1"/>
                </a:solidFill>
              </a:defRPr>
            </a:lvl6pPr>
            <a:lvl7pPr lvl="6" rtl="0">
              <a:buNone/>
              <a:defRPr>
                <a:solidFill>
                  <a:schemeClr val="lt1"/>
                </a:solidFill>
              </a:defRPr>
            </a:lvl7pPr>
            <a:lvl8pPr lvl="7" rtl="0">
              <a:buNone/>
              <a:defRPr>
                <a:solidFill>
                  <a:schemeClr val="lt1"/>
                </a:solidFill>
              </a:defRPr>
            </a:lvl8pPr>
            <a:lvl9pPr lvl="8" rtl="0"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1 column" type="tx">
  <p:cSld name="TITLE_AND_BODY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oogle Shape;29;p5"/>
          <p:cNvGrpSpPr/>
          <p:nvPr/>
        </p:nvGrpSpPr>
        <p:grpSpPr>
          <a:xfrm>
            <a:off x="0" y="-50"/>
            <a:ext cx="9144000" cy="5143575"/>
            <a:chOff x="0" y="-50"/>
            <a:chExt cx="9144000" cy="5143575"/>
          </a:xfrm>
        </p:grpSpPr>
        <p:sp>
          <p:nvSpPr>
            <p:cNvPr id="30" name="Google Shape;30;p5"/>
            <p:cNvSpPr/>
            <p:nvPr/>
          </p:nvSpPr>
          <p:spPr>
            <a:xfrm>
              <a:off x="0" y="0"/>
              <a:ext cx="9144000" cy="5143500"/>
            </a:xfrm>
            <a:prstGeom prst="rect">
              <a:avLst/>
            </a:prstGeom>
            <a:solidFill>
              <a:srgbClr val="142236">
                <a:alpha val="798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31" name="Google Shape;31;p5"/>
            <p:cNvGrpSpPr/>
            <p:nvPr/>
          </p:nvGrpSpPr>
          <p:grpSpPr>
            <a:xfrm>
              <a:off x="0" y="-50"/>
              <a:ext cx="9144000" cy="5143575"/>
              <a:chOff x="0" y="-250"/>
              <a:chExt cx="9144000" cy="5143575"/>
            </a:xfrm>
          </p:grpSpPr>
          <p:sp>
            <p:nvSpPr>
              <p:cNvPr id="32" name="Google Shape;32;p5"/>
              <p:cNvSpPr/>
              <p:nvPr/>
            </p:nvSpPr>
            <p:spPr>
              <a:xfrm>
                <a:off x="0" y="-225"/>
                <a:ext cx="9144000" cy="5143500"/>
              </a:xfrm>
              <a:prstGeom prst="frame">
                <a:avLst>
                  <a:gd name="adj1" fmla="val 8758"/>
                </a:avLst>
              </a:pr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3" name="Google Shape;33;p5"/>
              <p:cNvSpPr/>
              <p:nvPr/>
            </p:nvSpPr>
            <p:spPr>
              <a:xfrm rot="10800000" flipH="1">
                <a:off x="0" y="-250"/>
                <a:ext cx="4115400" cy="1415100"/>
              </a:xfrm>
              <a:prstGeom prst="round1Rect">
                <a:avLst>
                  <a:gd name="adj" fmla="val 50000"/>
                </a:avLst>
              </a:pr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4" name="Google Shape;34;p5"/>
              <p:cNvSpPr/>
              <p:nvPr/>
            </p:nvSpPr>
            <p:spPr>
              <a:xfrm flipH="1">
                <a:off x="8760600" y="4759925"/>
                <a:ext cx="383400" cy="383400"/>
              </a:xfrm>
              <a:prstGeom prst="round1Rect">
                <a:avLst>
                  <a:gd name="adj" fmla="val 50000"/>
                </a:avLst>
              </a:pr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35" name="Google Shape;35;p5"/>
          <p:cNvSpPr txBox="1">
            <a:spLocks noGrp="1"/>
          </p:cNvSpPr>
          <p:nvPr>
            <p:ph type="title"/>
          </p:nvPr>
        </p:nvSpPr>
        <p:spPr>
          <a:xfrm>
            <a:off x="457200" y="0"/>
            <a:ext cx="3171300" cy="14184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6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6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6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6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6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6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6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6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600"/>
              <a:buNone/>
              <a:defRPr/>
            </a:lvl9pPr>
          </a:lstStyle>
          <a:p>
            <a:endParaRPr/>
          </a:p>
        </p:txBody>
      </p:sp>
      <p:sp>
        <p:nvSpPr>
          <p:cNvPr id="36" name="Google Shape;36;p5"/>
          <p:cNvSpPr txBox="1">
            <a:spLocks noGrp="1"/>
          </p:cNvSpPr>
          <p:nvPr>
            <p:ph type="body" idx="1"/>
          </p:nvPr>
        </p:nvSpPr>
        <p:spPr>
          <a:xfrm>
            <a:off x="913175" y="1746150"/>
            <a:ext cx="5944800" cy="26337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81000" rtl="0">
              <a:spcBef>
                <a:spcPts val="600"/>
              </a:spcBef>
              <a:spcAft>
                <a:spcPts val="0"/>
              </a:spcAft>
              <a:buSzPts val="2400"/>
              <a:buChar char="╸"/>
              <a:defRPr/>
            </a:lvl1pPr>
            <a:lvl2pPr marL="914400" lvl="1" indent="-381000" rtl="0">
              <a:spcBef>
                <a:spcPts val="0"/>
              </a:spcBef>
              <a:spcAft>
                <a:spcPts val="0"/>
              </a:spcAft>
              <a:buSzPts val="2400"/>
              <a:buChar char="╶"/>
              <a:defRPr/>
            </a:lvl2pPr>
            <a:lvl3pPr marL="1371600" lvl="2" indent="-381000" rtl="0">
              <a:spcBef>
                <a:spcPts val="0"/>
              </a:spcBef>
              <a:spcAft>
                <a:spcPts val="0"/>
              </a:spcAft>
              <a:buSzPts val="2400"/>
              <a:buChar char="╶"/>
              <a:defRPr/>
            </a:lvl3pPr>
            <a:lvl4pPr marL="1828800" lvl="3" indent="-381000" rtl="0">
              <a:spcBef>
                <a:spcPts val="0"/>
              </a:spcBef>
              <a:spcAft>
                <a:spcPts val="0"/>
              </a:spcAft>
              <a:buSzPts val="2400"/>
              <a:buChar char="╶"/>
              <a:defRPr/>
            </a:lvl4pPr>
            <a:lvl5pPr marL="2286000" lvl="4" indent="-381000" rtl="0">
              <a:spcBef>
                <a:spcPts val="0"/>
              </a:spcBef>
              <a:spcAft>
                <a:spcPts val="0"/>
              </a:spcAft>
              <a:buSzPts val="2400"/>
              <a:buChar char="╶"/>
              <a:defRPr/>
            </a:lvl5pPr>
            <a:lvl6pPr marL="2743200" lvl="5" indent="-381000" rtl="0">
              <a:spcBef>
                <a:spcPts val="0"/>
              </a:spcBef>
              <a:spcAft>
                <a:spcPts val="0"/>
              </a:spcAft>
              <a:buSzPts val="2400"/>
              <a:buChar char="╶"/>
              <a:defRPr/>
            </a:lvl6pPr>
            <a:lvl7pPr marL="3200400" lvl="6" indent="-381000" rtl="0">
              <a:spcBef>
                <a:spcPts val="0"/>
              </a:spcBef>
              <a:spcAft>
                <a:spcPts val="0"/>
              </a:spcAft>
              <a:buSzPts val="2400"/>
              <a:buChar char="╶"/>
              <a:defRPr/>
            </a:lvl7pPr>
            <a:lvl8pPr marL="3657600" lvl="7" indent="-381000" rtl="0">
              <a:spcBef>
                <a:spcPts val="0"/>
              </a:spcBef>
              <a:spcAft>
                <a:spcPts val="0"/>
              </a:spcAft>
              <a:buSzPts val="2400"/>
              <a:buChar char="╶"/>
              <a:defRPr/>
            </a:lvl8pPr>
            <a:lvl9pPr marL="4114800" lvl="8" indent="-381000" rtl="0">
              <a:spcBef>
                <a:spcPts val="0"/>
              </a:spcBef>
              <a:spcAft>
                <a:spcPts val="0"/>
              </a:spcAft>
              <a:buSzPts val="2400"/>
              <a:buChar char="╶"/>
              <a:defRPr/>
            </a:lvl9pPr>
          </a:lstStyle>
          <a:p>
            <a:endParaRPr/>
          </a:p>
        </p:txBody>
      </p:sp>
      <p:sp>
        <p:nvSpPr>
          <p:cNvPr id="37" name="Google Shape;37;p5"/>
          <p:cNvSpPr txBox="1">
            <a:spLocks noGrp="1"/>
          </p:cNvSpPr>
          <p:nvPr>
            <p:ph type="sldNum" idx="12"/>
          </p:nvPr>
        </p:nvSpPr>
        <p:spPr>
          <a:xfrm>
            <a:off x="8760475" y="4759953"/>
            <a:ext cx="383400" cy="3834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1 column + Image">
  <p:cSld name="TITLE_AND_BODY_1">
    <p:bg>
      <p:bgPr>
        <a:solidFill>
          <a:schemeClr val="lt1"/>
        </a:solidFill>
        <a:effectLst/>
      </p:bgPr>
    </p:bg>
    <p:spTree>
      <p:nvGrpSpPr>
        <p:cNvPr id="1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6"/>
          <p:cNvSpPr/>
          <p:nvPr/>
        </p:nvSpPr>
        <p:spPr>
          <a:xfrm rot="10800000">
            <a:off x="4766875" y="300"/>
            <a:ext cx="4377000" cy="4377000"/>
          </a:xfrm>
          <a:prstGeom prst="round1Rect">
            <a:avLst>
              <a:gd name="adj" fmla="val 50000"/>
            </a:avLst>
          </a:prstGeom>
          <a:solidFill>
            <a:srgbClr val="142236">
              <a:alpha val="7819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0" name="Google Shape;40;p6"/>
          <p:cNvSpPr/>
          <p:nvPr/>
        </p:nvSpPr>
        <p:spPr>
          <a:xfrm flipH="1">
            <a:off x="8760600" y="4760125"/>
            <a:ext cx="383400" cy="383400"/>
          </a:xfrm>
          <a:prstGeom prst="round1Rect">
            <a:avLst>
              <a:gd name="adj" fmla="val 50000"/>
            </a:avLst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1" name="Google Shape;41;p6"/>
          <p:cNvSpPr txBox="1">
            <a:spLocks noGrp="1"/>
          </p:cNvSpPr>
          <p:nvPr>
            <p:ph type="title"/>
          </p:nvPr>
        </p:nvSpPr>
        <p:spPr>
          <a:xfrm>
            <a:off x="913175" y="834175"/>
            <a:ext cx="3467100" cy="6270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6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6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6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6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6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6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6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6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6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6"/>
          <p:cNvSpPr txBox="1">
            <a:spLocks noGrp="1"/>
          </p:cNvSpPr>
          <p:nvPr>
            <p:ph type="body" idx="1"/>
          </p:nvPr>
        </p:nvSpPr>
        <p:spPr>
          <a:xfrm>
            <a:off x="913175" y="1593750"/>
            <a:ext cx="3467100" cy="27837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55600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SzPts val="2000"/>
              <a:buChar char="╸"/>
              <a:defRPr sz="2000">
                <a:solidFill>
                  <a:schemeClr val="dk2"/>
                </a:solidFill>
              </a:defRPr>
            </a:lvl1pPr>
            <a:lvl2pPr marL="914400" lvl="1" indent="-3556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Char char="╶"/>
              <a:defRPr sz="2000">
                <a:solidFill>
                  <a:schemeClr val="dk2"/>
                </a:solidFill>
              </a:defRPr>
            </a:lvl2pPr>
            <a:lvl3pPr marL="1371600" lvl="2" indent="-3556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Char char="╶"/>
              <a:defRPr sz="2000">
                <a:solidFill>
                  <a:schemeClr val="dk2"/>
                </a:solidFill>
              </a:defRPr>
            </a:lvl3pPr>
            <a:lvl4pPr marL="1828800" lvl="3" indent="-3556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Char char="╶"/>
              <a:defRPr sz="2000">
                <a:solidFill>
                  <a:schemeClr val="dk2"/>
                </a:solidFill>
              </a:defRPr>
            </a:lvl4pPr>
            <a:lvl5pPr marL="2286000" lvl="4" indent="-3556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Char char="╶"/>
              <a:defRPr sz="2000">
                <a:solidFill>
                  <a:schemeClr val="dk2"/>
                </a:solidFill>
              </a:defRPr>
            </a:lvl5pPr>
            <a:lvl6pPr marL="2743200" lvl="5" indent="-3556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Char char="╶"/>
              <a:defRPr sz="2000">
                <a:solidFill>
                  <a:schemeClr val="dk2"/>
                </a:solidFill>
              </a:defRPr>
            </a:lvl6pPr>
            <a:lvl7pPr marL="3200400" lvl="6" indent="-3556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Char char="╶"/>
              <a:defRPr sz="2000">
                <a:solidFill>
                  <a:schemeClr val="dk2"/>
                </a:solidFill>
              </a:defRPr>
            </a:lvl7pPr>
            <a:lvl8pPr marL="3657600" lvl="7" indent="-3556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Char char="╶"/>
              <a:defRPr sz="2000">
                <a:solidFill>
                  <a:schemeClr val="dk2"/>
                </a:solidFill>
              </a:defRPr>
            </a:lvl8pPr>
            <a:lvl9pPr marL="4114800" lvl="8" indent="-3556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Char char="╶"/>
              <a:defRPr sz="20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43" name="Google Shape;43;p6"/>
          <p:cNvSpPr txBox="1">
            <a:spLocks noGrp="1"/>
          </p:cNvSpPr>
          <p:nvPr>
            <p:ph type="sldNum" idx="12"/>
          </p:nvPr>
        </p:nvSpPr>
        <p:spPr>
          <a:xfrm>
            <a:off x="8760475" y="4759953"/>
            <a:ext cx="383400" cy="3834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2 columns" type="twoColTx">
  <p:cSld name="TITLE_AND_TWO_COLUMNS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5" name="Google Shape;45;p7"/>
          <p:cNvGrpSpPr/>
          <p:nvPr/>
        </p:nvGrpSpPr>
        <p:grpSpPr>
          <a:xfrm>
            <a:off x="0" y="-50"/>
            <a:ext cx="9144000" cy="5143575"/>
            <a:chOff x="0" y="-50"/>
            <a:chExt cx="9144000" cy="5143575"/>
          </a:xfrm>
        </p:grpSpPr>
        <p:sp>
          <p:nvSpPr>
            <p:cNvPr id="46" name="Google Shape;46;p7"/>
            <p:cNvSpPr/>
            <p:nvPr/>
          </p:nvSpPr>
          <p:spPr>
            <a:xfrm>
              <a:off x="0" y="0"/>
              <a:ext cx="9144000" cy="5143500"/>
            </a:xfrm>
            <a:prstGeom prst="rect">
              <a:avLst/>
            </a:prstGeom>
            <a:solidFill>
              <a:srgbClr val="142236">
                <a:alpha val="798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47" name="Google Shape;47;p7"/>
            <p:cNvGrpSpPr/>
            <p:nvPr/>
          </p:nvGrpSpPr>
          <p:grpSpPr>
            <a:xfrm>
              <a:off x="0" y="-50"/>
              <a:ext cx="9144000" cy="5143575"/>
              <a:chOff x="0" y="-250"/>
              <a:chExt cx="9144000" cy="5143575"/>
            </a:xfrm>
          </p:grpSpPr>
          <p:sp>
            <p:nvSpPr>
              <p:cNvPr id="48" name="Google Shape;48;p7"/>
              <p:cNvSpPr/>
              <p:nvPr/>
            </p:nvSpPr>
            <p:spPr>
              <a:xfrm>
                <a:off x="0" y="-225"/>
                <a:ext cx="9144000" cy="5143500"/>
              </a:xfrm>
              <a:prstGeom prst="frame">
                <a:avLst>
                  <a:gd name="adj1" fmla="val 8758"/>
                </a:avLst>
              </a:pr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9" name="Google Shape;49;p7"/>
              <p:cNvSpPr/>
              <p:nvPr/>
            </p:nvSpPr>
            <p:spPr>
              <a:xfrm rot="10800000" flipH="1">
                <a:off x="0" y="-250"/>
                <a:ext cx="4115400" cy="1415100"/>
              </a:xfrm>
              <a:prstGeom prst="round1Rect">
                <a:avLst>
                  <a:gd name="adj" fmla="val 50000"/>
                </a:avLst>
              </a:pr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0" name="Google Shape;50;p7"/>
              <p:cNvSpPr/>
              <p:nvPr/>
            </p:nvSpPr>
            <p:spPr>
              <a:xfrm flipH="1">
                <a:off x="8760600" y="4759925"/>
                <a:ext cx="383400" cy="383400"/>
              </a:xfrm>
              <a:prstGeom prst="round1Rect">
                <a:avLst>
                  <a:gd name="adj" fmla="val 50000"/>
                </a:avLst>
              </a:pr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51" name="Google Shape;51;p7"/>
          <p:cNvSpPr txBox="1">
            <a:spLocks noGrp="1"/>
          </p:cNvSpPr>
          <p:nvPr>
            <p:ph type="title"/>
          </p:nvPr>
        </p:nvSpPr>
        <p:spPr>
          <a:xfrm>
            <a:off x="457200" y="0"/>
            <a:ext cx="3171300" cy="14184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6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6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6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6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6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6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6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6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6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7"/>
          <p:cNvSpPr txBox="1">
            <a:spLocks noGrp="1"/>
          </p:cNvSpPr>
          <p:nvPr>
            <p:ph type="body" idx="1"/>
          </p:nvPr>
        </p:nvSpPr>
        <p:spPr>
          <a:xfrm>
            <a:off x="913175" y="1746150"/>
            <a:ext cx="3419100" cy="26337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55600" rtl="0">
              <a:spcBef>
                <a:spcPts val="600"/>
              </a:spcBef>
              <a:spcAft>
                <a:spcPts val="0"/>
              </a:spcAft>
              <a:buSzPts val="2000"/>
              <a:buChar char="╸"/>
              <a:defRPr sz="2000"/>
            </a:lvl1pPr>
            <a:lvl2pPr marL="914400" lvl="1" indent="-355600" rtl="0">
              <a:spcBef>
                <a:spcPts val="0"/>
              </a:spcBef>
              <a:spcAft>
                <a:spcPts val="0"/>
              </a:spcAft>
              <a:buSzPts val="2000"/>
              <a:buChar char="╶"/>
              <a:defRPr sz="2000"/>
            </a:lvl2pPr>
            <a:lvl3pPr marL="1371600" lvl="2" indent="-355600" rtl="0">
              <a:spcBef>
                <a:spcPts val="0"/>
              </a:spcBef>
              <a:spcAft>
                <a:spcPts val="0"/>
              </a:spcAft>
              <a:buSzPts val="2000"/>
              <a:buChar char="╶"/>
              <a:defRPr sz="2000"/>
            </a:lvl3pPr>
            <a:lvl4pPr marL="1828800" lvl="3" indent="-355600" rtl="0">
              <a:spcBef>
                <a:spcPts val="0"/>
              </a:spcBef>
              <a:spcAft>
                <a:spcPts val="0"/>
              </a:spcAft>
              <a:buSzPts val="2000"/>
              <a:buChar char="╶"/>
              <a:defRPr sz="2000"/>
            </a:lvl4pPr>
            <a:lvl5pPr marL="2286000" lvl="4" indent="-355600" rtl="0">
              <a:spcBef>
                <a:spcPts val="0"/>
              </a:spcBef>
              <a:spcAft>
                <a:spcPts val="0"/>
              </a:spcAft>
              <a:buSzPts val="2000"/>
              <a:buChar char="╶"/>
              <a:defRPr sz="2000"/>
            </a:lvl5pPr>
            <a:lvl6pPr marL="2743200" lvl="5" indent="-355600" rtl="0">
              <a:spcBef>
                <a:spcPts val="0"/>
              </a:spcBef>
              <a:spcAft>
                <a:spcPts val="0"/>
              </a:spcAft>
              <a:buSzPts val="2000"/>
              <a:buChar char="╶"/>
              <a:defRPr sz="2000"/>
            </a:lvl6pPr>
            <a:lvl7pPr marL="3200400" lvl="6" indent="-355600" rtl="0">
              <a:spcBef>
                <a:spcPts val="0"/>
              </a:spcBef>
              <a:spcAft>
                <a:spcPts val="0"/>
              </a:spcAft>
              <a:buSzPts val="2000"/>
              <a:buChar char="╶"/>
              <a:defRPr sz="2000"/>
            </a:lvl7pPr>
            <a:lvl8pPr marL="3657600" lvl="7" indent="-355600" rtl="0">
              <a:spcBef>
                <a:spcPts val="0"/>
              </a:spcBef>
              <a:spcAft>
                <a:spcPts val="0"/>
              </a:spcAft>
              <a:buSzPts val="2000"/>
              <a:buChar char="╶"/>
              <a:defRPr sz="2000"/>
            </a:lvl8pPr>
            <a:lvl9pPr marL="4114800" lvl="8" indent="-355600" rtl="0">
              <a:spcBef>
                <a:spcPts val="0"/>
              </a:spcBef>
              <a:spcAft>
                <a:spcPts val="0"/>
              </a:spcAft>
              <a:buSzPts val="2000"/>
              <a:buChar char="╶"/>
              <a:defRPr sz="2000"/>
            </a:lvl9pPr>
          </a:lstStyle>
          <a:p>
            <a:endParaRPr/>
          </a:p>
        </p:txBody>
      </p:sp>
      <p:sp>
        <p:nvSpPr>
          <p:cNvPr id="53" name="Google Shape;53;p7"/>
          <p:cNvSpPr txBox="1">
            <a:spLocks noGrp="1"/>
          </p:cNvSpPr>
          <p:nvPr>
            <p:ph type="body" idx="2"/>
          </p:nvPr>
        </p:nvSpPr>
        <p:spPr>
          <a:xfrm>
            <a:off x="4811921" y="1746150"/>
            <a:ext cx="3419100" cy="26337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55600" rtl="0">
              <a:spcBef>
                <a:spcPts val="600"/>
              </a:spcBef>
              <a:spcAft>
                <a:spcPts val="0"/>
              </a:spcAft>
              <a:buSzPts val="2000"/>
              <a:buChar char="╸"/>
              <a:defRPr sz="2000"/>
            </a:lvl1pPr>
            <a:lvl2pPr marL="914400" lvl="1" indent="-355600" rtl="0">
              <a:spcBef>
                <a:spcPts val="0"/>
              </a:spcBef>
              <a:spcAft>
                <a:spcPts val="0"/>
              </a:spcAft>
              <a:buSzPts val="2000"/>
              <a:buChar char="╶"/>
              <a:defRPr sz="2000"/>
            </a:lvl2pPr>
            <a:lvl3pPr marL="1371600" lvl="2" indent="-355600" rtl="0">
              <a:spcBef>
                <a:spcPts val="0"/>
              </a:spcBef>
              <a:spcAft>
                <a:spcPts val="0"/>
              </a:spcAft>
              <a:buSzPts val="2000"/>
              <a:buChar char="╶"/>
              <a:defRPr sz="2000"/>
            </a:lvl3pPr>
            <a:lvl4pPr marL="1828800" lvl="3" indent="-355600" rtl="0">
              <a:spcBef>
                <a:spcPts val="0"/>
              </a:spcBef>
              <a:spcAft>
                <a:spcPts val="0"/>
              </a:spcAft>
              <a:buSzPts val="2000"/>
              <a:buChar char="╶"/>
              <a:defRPr sz="2000"/>
            </a:lvl4pPr>
            <a:lvl5pPr marL="2286000" lvl="4" indent="-355600" rtl="0">
              <a:spcBef>
                <a:spcPts val="0"/>
              </a:spcBef>
              <a:spcAft>
                <a:spcPts val="0"/>
              </a:spcAft>
              <a:buSzPts val="2000"/>
              <a:buChar char="╶"/>
              <a:defRPr sz="2000"/>
            </a:lvl5pPr>
            <a:lvl6pPr marL="2743200" lvl="5" indent="-355600" rtl="0">
              <a:spcBef>
                <a:spcPts val="0"/>
              </a:spcBef>
              <a:spcAft>
                <a:spcPts val="0"/>
              </a:spcAft>
              <a:buSzPts val="2000"/>
              <a:buChar char="╶"/>
              <a:defRPr sz="2000"/>
            </a:lvl6pPr>
            <a:lvl7pPr marL="3200400" lvl="6" indent="-355600" rtl="0">
              <a:spcBef>
                <a:spcPts val="0"/>
              </a:spcBef>
              <a:spcAft>
                <a:spcPts val="0"/>
              </a:spcAft>
              <a:buSzPts val="2000"/>
              <a:buChar char="╶"/>
              <a:defRPr sz="2000"/>
            </a:lvl7pPr>
            <a:lvl8pPr marL="3657600" lvl="7" indent="-355600" rtl="0">
              <a:spcBef>
                <a:spcPts val="0"/>
              </a:spcBef>
              <a:spcAft>
                <a:spcPts val="0"/>
              </a:spcAft>
              <a:buSzPts val="2000"/>
              <a:buChar char="╶"/>
              <a:defRPr sz="2000"/>
            </a:lvl8pPr>
            <a:lvl9pPr marL="4114800" lvl="8" indent="-355600" rtl="0">
              <a:spcBef>
                <a:spcPts val="0"/>
              </a:spcBef>
              <a:spcAft>
                <a:spcPts val="0"/>
              </a:spcAft>
              <a:buSzPts val="2000"/>
              <a:buChar char="╶"/>
              <a:defRPr sz="2000"/>
            </a:lvl9pPr>
          </a:lstStyle>
          <a:p>
            <a:endParaRPr/>
          </a:p>
        </p:txBody>
      </p:sp>
      <p:sp>
        <p:nvSpPr>
          <p:cNvPr id="54" name="Google Shape;54;p7"/>
          <p:cNvSpPr txBox="1">
            <a:spLocks noGrp="1"/>
          </p:cNvSpPr>
          <p:nvPr>
            <p:ph type="sldNum" idx="12"/>
          </p:nvPr>
        </p:nvSpPr>
        <p:spPr>
          <a:xfrm>
            <a:off x="8760475" y="4759953"/>
            <a:ext cx="383400" cy="3834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- Veiled">
  <p:cSld name="BLANK_1"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2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142236">
              <a:alpha val="7989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7" name="Google Shape;87;p12"/>
          <p:cNvSpPr/>
          <p:nvPr/>
        </p:nvSpPr>
        <p:spPr>
          <a:xfrm flipH="1">
            <a:off x="8760600" y="4760125"/>
            <a:ext cx="383400" cy="383400"/>
          </a:xfrm>
          <a:prstGeom prst="round1Rect">
            <a:avLst>
              <a:gd name="adj" fmla="val 50000"/>
            </a:avLst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8" name="Google Shape;88;p12"/>
          <p:cNvSpPr txBox="1">
            <a:spLocks noGrp="1"/>
          </p:cNvSpPr>
          <p:nvPr>
            <p:ph type="sldNum" idx="12"/>
          </p:nvPr>
        </p:nvSpPr>
        <p:spPr>
          <a:xfrm>
            <a:off x="8760475" y="4759953"/>
            <a:ext cx="383400" cy="3834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mage background">
  <p:cSld name="BLANK_1_1"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0" name="Google Shape;90;p13"/>
          <p:cNvGrpSpPr/>
          <p:nvPr/>
        </p:nvGrpSpPr>
        <p:grpSpPr>
          <a:xfrm>
            <a:off x="0" y="-25"/>
            <a:ext cx="9144000" cy="5143500"/>
            <a:chOff x="0" y="-225"/>
            <a:chExt cx="9144000" cy="5143500"/>
          </a:xfrm>
        </p:grpSpPr>
        <p:sp>
          <p:nvSpPr>
            <p:cNvPr id="91" name="Google Shape;91;p13"/>
            <p:cNvSpPr/>
            <p:nvPr/>
          </p:nvSpPr>
          <p:spPr>
            <a:xfrm>
              <a:off x="0" y="-225"/>
              <a:ext cx="9144000" cy="5143500"/>
            </a:xfrm>
            <a:prstGeom prst="frame">
              <a:avLst>
                <a:gd name="adj1" fmla="val 8758"/>
              </a:avLst>
            </a:prstGeom>
            <a:solidFill>
              <a:srgbClr val="142236">
                <a:alpha val="5307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" name="Google Shape;92;p13"/>
            <p:cNvSpPr/>
            <p:nvPr/>
          </p:nvSpPr>
          <p:spPr>
            <a:xfrm rot="10800000" flipH="1">
              <a:off x="0" y="-175"/>
              <a:ext cx="4572000" cy="906300"/>
            </a:xfrm>
            <a:prstGeom prst="round1Rect">
              <a:avLst>
                <a:gd name="adj" fmla="val 50000"/>
              </a:avLst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1"/>
                </a:solidFill>
              </a:endParaRPr>
            </a:p>
          </p:txBody>
        </p:sp>
      </p:grpSp>
      <p:sp>
        <p:nvSpPr>
          <p:cNvPr id="93" name="Google Shape;93;p13"/>
          <p:cNvSpPr/>
          <p:nvPr/>
        </p:nvSpPr>
        <p:spPr>
          <a:xfrm flipH="1">
            <a:off x="8760600" y="4760125"/>
            <a:ext cx="383400" cy="383400"/>
          </a:xfrm>
          <a:prstGeom prst="round1Rect">
            <a:avLst>
              <a:gd name="adj" fmla="val 50000"/>
            </a:avLst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4" name="Google Shape;94;p13"/>
          <p:cNvSpPr txBox="1">
            <a:spLocks noGrp="1"/>
          </p:cNvSpPr>
          <p:nvPr>
            <p:ph type="sldNum" idx="12"/>
          </p:nvPr>
        </p:nvSpPr>
        <p:spPr>
          <a:xfrm>
            <a:off x="8760475" y="4759953"/>
            <a:ext cx="383400" cy="3834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jp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">
    <p:bg>
      <p:bgPr>
        <a:blipFill>
          <a:blip r:embed="rId10">
            <a:alphaModFix/>
          </a:blip>
          <a:stretch>
            <a:fillRect/>
          </a:stretch>
        </a:blip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sldNum" idx="12"/>
          </p:nvPr>
        </p:nvSpPr>
        <p:spPr>
          <a:xfrm>
            <a:off x="8760475" y="4759953"/>
            <a:ext cx="383400" cy="38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ctr" rtl="0">
              <a:buNone/>
              <a:defRPr sz="1000" b="1">
                <a:solidFill>
                  <a:schemeClr val="dk2"/>
                </a:solidFill>
                <a:latin typeface="Red Hat Display"/>
                <a:ea typeface="Red Hat Display"/>
                <a:cs typeface="Red Hat Display"/>
                <a:sym typeface="Red Hat Display"/>
              </a:defRPr>
            </a:lvl1pPr>
            <a:lvl2pPr lvl="1" algn="ctr" rtl="0">
              <a:buNone/>
              <a:defRPr sz="1000" b="1">
                <a:solidFill>
                  <a:schemeClr val="dk2"/>
                </a:solidFill>
                <a:latin typeface="Red Hat Display"/>
                <a:ea typeface="Red Hat Display"/>
                <a:cs typeface="Red Hat Display"/>
                <a:sym typeface="Red Hat Display"/>
              </a:defRPr>
            </a:lvl2pPr>
            <a:lvl3pPr lvl="2" algn="ctr" rtl="0">
              <a:buNone/>
              <a:defRPr sz="1000" b="1">
                <a:solidFill>
                  <a:schemeClr val="dk2"/>
                </a:solidFill>
                <a:latin typeface="Red Hat Display"/>
                <a:ea typeface="Red Hat Display"/>
                <a:cs typeface="Red Hat Display"/>
                <a:sym typeface="Red Hat Display"/>
              </a:defRPr>
            </a:lvl3pPr>
            <a:lvl4pPr lvl="3" algn="ctr" rtl="0">
              <a:buNone/>
              <a:defRPr sz="1000" b="1">
                <a:solidFill>
                  <a:schemeClr val="dk2"/>
                </a:solidFill>
                <a:latin typeface="Red Hat Display"/>
                <a:ea typeface="Red Hat Display"/>
                <a:cs typeface="Red Hat Display"/>
                <a:sym typeface="Red Hat Display"/>
              </a:defRPr>
            </a:lvl4pPr>
            <a:lvl5pPr lvl="4" algn="ctr" rtl="0">
              <a:buNone/>
              <a:defRPr sz="1000" b="1">
                <a:solidFill>
                  <a:schemeClr val="dk2"/>
                </a:solidFill>
                <a:latin typeface="Red Hat Display"/>
                <a:ea typeface="Red Hat Display"/>
                <a:cs typeface="Red Hat Display"/>
                <a:sym typeface="Red Hat Display"/>
              </a:defRPr>
            </a:lvl5pPr>
            <a:lvl6pPr lvl="5" algn="ctr" rtl="0">
              <a:buNone/>
              <a:defRPr sz="1000" b="1">
                <a:solidFill>
                  <a:schemeClr val="dk2"/>
                </a:solidFill>
                <a:latin typeface="Red Hat Display"/>
                <a:ea typeface="Red Hat Display"/>
                <a:cs typeface="Red Hat Display"/>
                <a:sym typeface="Red Hat Display"/>
              </a:defRPr>
            </a:lvl6pPr>
            <a:lvl7pPr lvl="6" algn="ctr" rtl="0">
              <a:buNone/>
              <a:defRPr sz="1000" b="1">
                <a:solidFill>
                  <a:schemeClr val="dk2"/>
                </a:solidFill>
                <a:latin typeface="Red Hat Display"/>
                <a:ea typeface="Red Hat Display"/>
                <a:cs typeface="Red Hat Display"/>
                <a:sym typeface="Red Hat Display"/>
              </a:defRPr>
            </a:lvl7pPr>
            <a:lvl8pPr lvl="7" algn="ctr" rtl="0">
              <a:buNone/>
              <a:defRPr sz="1000" b="1">
                <a:solidFill>
                  <a:schemeClr val="dk2"/>
                </a:solidFill>
                <a:latin typeface="Red Hat Display"/>
                <a:ea typeface="Red Hat Display"/>
                <a:cs typeface="Red Hat Display"/>
                <a:sym typeface="Red Hat Display"/>
              </a:defRPr>
            </a:lvl8pPr>
            <a:lvl9pPr lvl="8" algn="ctr" rtl="0">
              <a:buNone/>
              <a:defRPr sz="1000" b="1">
                <a:solidFill>
                  <a:schemeClr val="dk2"/>
                </a:solidFill>
                <a:latin typeface="Red Hat Display"/>
                <a:ea typeface="Red Hat Display"/>
                <a:cs typeface="Red Hat Display"/>
                <a:sym typeface="Red Hat Display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title"/>
          </p:nvPr>
        </p:nvSpPr>
        <p:spPr>
          <a:xfrm>
            <a:off x="457200" y="0"/>
            <a:ext cx="3171300" cy="141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Red Hat Display Black"/>
              <a:buNone/>
              <a:defRPr sz="2600">
                <a:solidFill>
                  <a:schemeClr val="dk1"/>
                </a:solidFill>
                <a:latin typeface="Red Hat Display Black"/>
                <a:ea typeface="Red Hat Display Black"/>
                <a:cs typeface="Red Hat Display Black"/>
                <a:sym typeface="Red Hat Display Black"/>
              </a:defRPr>
            </a:lvl1pPr>
            <a:lvl2pPr lvl="1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Red Hat Display Black"/>
              <a:buNone/>
              <a:defRPr sz="2600">
                <a:solidFill>
                  <a:schemeClr val="dk1"/>
                </a:solidFill>
                <a:latin typeface="Red Hat Display Black"/>
                <a:ea typeface="Red Hat Display Black"/>
                <a:cs typeface="Red Hat Display Black"/>
                <a:sym typeface="Red Hat Display Black"/>
              </a:defRPr>
            </a:lvl2pPr>
            <a:lvl3pPr lvl="2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Red Hat Display Black"/>
              <a:buNone/>
              <a:defRPr sz="2600">
                <a:solidFill>
                  <a:schemeClr val="dk1"/>
                </a:solidFill>
                <a:latin typeface="Red Hat Display Black"/>
                <a:ea typeface="Red Hat Display Black"/>
                <a:cs typeface="Red Hat Display Black"/>
                <a:sym typeface="Red Hat Display Black"/>
              </a:defRPr>
            </a:lvl3pPr>
            <a:lvl4pPr lvl="3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Red Hat Display Black"/>
              <a:buNone/>
              <a:defRPr sz="2600">
                <a:solidFill>
                  <a:schemeClr val="dk1"/>
                </a:solidFill>
                <a:latin typeface="Red Hat Display Black"/>
                <a:ea typeface="Red Hat Display Black"/>
                <a:cs typeface="Red Hat Display Black"/>
                <a:sym typeface="Red Hat Display Black"/>
              </a:defRPr>
            </a:lvl4pPr>
            <a:lvl5pPr lvl="4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Red Hat Display Black"/>
              <a:buNone/>
              <a:defRPr sz="2600">
                <a:solidFill>
                  <a:schemeClr val="dk1"/>
                </a:solidFill>
                <a:latin typeface="Red Hat Display Black"/>
                <a:ea typeface="Red Hat Display Black"/>
                <a:cs typeface="Red Hat Display Black"/>
                <a:sym typeface="Red Hat Display Black"/>
              </a:defRPr>
            </a:lvl5pPr>
            <a:lvl6pPr lvl="5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Red Hat Display Black"/>
              <a:buNone/>
              <a:defRPr sz="2600">
                <a:solidFill>
                  <a:schemeClr val="dk1"/>
                </a:solidFill>
                <a:latin typeface="Red Hat Display Black"/>
                <a:ea typeface="Red Hat Display Black"/>
                <a:cs typeface="Red Hat Display Black"/>
                <a:sym typeface="Red Hat Display Black"/>
              </a:defRPr>
            </a:lvl6pPr>
            <a:lvl7pPr lvl="6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Red Hat Display Black"/>
              <a:buNone/>
              <a:defRPr sz="2600">
                <a:solidFill>
                  <a:schemeClr val="dk1"/>
                </a:solidFill>
                <a:latin typeface="Red Hat Display Black"/>
                <a:ea typeface="Red Hat Display Black"/>
                <a:cs typeface="Red Hat Display Black"/>
                <a:sym typeface="Red Hat Display Black"/>
              </a:defRPr>
            </a:lvl7pPr>
            <a:lvl8pPr lvl="7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Red Hat Display Black"/>
              <a:buNone/>
              <a:defRPr sz="2600">
                <a:solidFill>
                  <a:schemeClr val="dk1"/>
                </a:solidFill>
                <a:latin typeface="Red Hat Display Black"/>
                <a:ea typeface="Red Hat Display Black"/>
                <a:cs typeface="Red Hat Display Black"/>
                <a:sym typeface="Red Hat Display Black"/>
              </a:defRPr>
            </a:lvl8pPr>
            <a:lvl9pPr lvl="8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Red Hat Display Black"/>
              <a:buNone/>
              <a:defRPr sz="2600">
                <a:solidFill>
                  <a:schemeClr val="dk1"/>
                </a:solidFill>
                <a:latin typeface="Red Hat Display Black"/>
                <a:ea typeface="Red Hat Display Black"/>
                <a:cs typeface="Red Hat Display Black"/>
                <a:sym typeface="Red Hat Display Black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body" idx="1"/>
          </p:nvPr>
        </p:nvSpPr>
        <p:spPr>
          <a:xfrm>
            <a:off x="913175" y="1746150"/>
            <a:ext cx="5944800" cy="2633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81000" rtl="0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Raleway"/>
              <a:buChar char="╸"/>
              <a:defRPr sz="2400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marL="914400" lvl="1" indent="-381000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00"/>
              <a:buFont typeface="Raleway"/>
              <a:buChar char="╶"/>
              <a:defRPr sz="2400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marL="1371600" lvl="2" indent="-381000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Raleway"/>
              <a:buChar char="╶"/>
              <a:defRPr sz="2400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marL="1828800" lvl="3" indent="-381000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Raleway"/>
              <a:buChar char="╶"/>
              <a:defRPr sz="2400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marL="2286000" lvl="4" indent="-381000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Raleway"/>
              <a:buChar char="╶"/>
              <a:defRPr sz="2400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marL="2743200" lvl="5" indent="-381000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Raleway"/>
              <a:buChar char="╶"/>
              <a:defRPr sz="2400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marL="3200400" lvl="6" indent="-381000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Raleway"/>
              <a:buChar char="╶"/>
              <a:defRPr sz="2400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marL="3657600" lvl="7" indent="-381000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Raleway"/>
              <a:buChar char="╶"/>
              <a:defRPr sz="2400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marL="4114800" lvl="8" indent="-381000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Raleway"/>
              <a:buChar char="╶"/>
              <a:defRPr sz="2400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8" r:id="rId7"/>
    <p:sldLayoutId id="2147483659" r:id="rId8"/>
  </p:sldLayoutIdLst>
  <p:transition>
    <p:fade thruBlk="1"/>
  </p:transition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hyperlink" Target="mailto:derar_2727@limu.edu.ly" TargetMode="Externa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ov.nl.ca/pep/files/Public-Engagement-Guide.pdf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Relationship Id="rId4" Type="http://schemas.openxmlformats.org/officeDocument/2006/relationships/hyperlink" Target="https://organizingengagement.org/models/core-principles-for-public-engagement/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45EA7069-E9F1-F14E-B2EB-FD3FA67D53D4}"/>
              </a:ext>
            </a:extLst>
          </p:cNvPr>
          <p:cNvSpPr txBox="1"/>
          <p:nvPr/>
        </p:nvSpPr>
        <p:spPr>
          <a:xfrm>
            <a:off x="1084881" y="69742"/>
            <a:ext cx="709822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bg1"/>
                </a:solidFill>
              </a:rPr>
              <a:t>L</a:t>
            </a:r>
            <a:r>
              <a:rPr lang="en-US" sz="2000" b="1" dirty="0" smtClean="0">
                <a:solidFill>
                  <a:schemeClr val="bg1"/>
                </a:solidFill>
              </a:rPr>
              <a:t>ibyan International </a:t>
            </a:r>
            <a:r>
              <a:rPr lang="en-US" sz="2000" b="1" dirty="0">
                <a:solidFill>
                  <a:schemeClr val="bg1"/>
                </a:solidFill>
              </a:rPr>
              <a:t>M</a:t>
            </a:r>
            <a:r>
              <a:rPr lang="en-US" sz="2000" b="1" dirty="0" smtClean="0">
                <a:solidFill>
                  <a:schemeClr val="bg1"/>
                </a:solidFill>
              </a:rPr>
              <a:t>edical </a:t>
            </a:r>
            <a:r>
              <a:rPr lang="en-US" sz="2000" b="1" dirty="0">
                <a:solidFill>
                  <a:schemeClr val="bg1"/>
                </a:solidFill>
              </a:rPr>
              <a:t>U</a:t>
            </a:r>
            <a:r>
              <a:rPr lang="en-US" sz="2000" b="1" dirty="0" smtClean="0">
                <a:solidFill>
                  <a:schemeClr val="bg1"/>
                </a:solidFill>
              </a:rPr>
              <a:t>niversity</a:t>
            </a:r>
            <a:br>
              <a:rPr lang="en-US" sz="2000" b="1" dirty="0" smtClean="0">
                <a:solidFill>
                  <a:schemeClr val="bg1"/>
                </a:solidFill>
              </a:rPr>
            </a:br>
            <a:r>
              <a:rPr lang="en-US" sz="2000" b="1" dirty="0" smtClean="0">
                <a:solidFill>
                  <a:schemeClr val="bg1"/>
                </a:solidFill>
              </a:rPr>
              <a:t>Faculty of Business </a:t>
            </a:r>
            <a:r>
              <a:rPr lang="en-US" sz="2000" b="1" dirty="0">
                <a:solidFill>
                  <a:schemeClr val="bg1"/>
                </a:solidFill>
              </a:rPr>
              <a:t>A</a:t>
            </a:r>
            <a:r>
              <a:rPr lang="en-US" sz="2000" b="1" dirty="0" smtClean="0">
                <a:solidFill>
                  <a:schemeClr val="bg1"/>
                </a:solidFill>
              </a:rPr>
              <a:t>dministration</a:t>
            </a:r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E28458E-FF99-C645-9AA9-1B45B3FD38AF}"/>
              </a:ext>
            </a:extLst>
          </p:cNvPr>
          <p:cNvSpPr txBox="1"/>
          <p:nvPr/>
        </p:nvSpPr>
        <p:spPr>
          <a:xfrm>
            <a:off x="1379349" y="1611824"/>
            <a:ext cx="6385301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chemeClr val="bg1"/>
                </a:solidFill>
              </a:rPr>
              <a:t>Fundamental of Public engagement in Government </a:t>
            </a:r>
            <a:r>
              <a:rPr lang="en-US" sz="2800" b="1" dirty="0" smtClean="0">
                <a:solidFill>
                  <a:schemeClr val="bg1"/>
                </a:solidFill>
              </a:rPr>
              <a:t>Affairs</a:t>
            </a:r>
            <a:endParaRPr lang="en-US" sz="2800" b="1" dirty="0">
              <a:solidFill>
                <a:schemeClr val="bg1"/>
              </a:solidFill>
            </a:endParaRPr>
          </a:p>
          <a:p>
            <a:pPr algn="ctr"/>
            <a:endParaRPr lang="x-none" sz="2800" b="1" dirty="0">
              <a:solidFill>
                <a:schemeClr val="bg1"/>
              </a:solidFill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03DE9EE-4787-BC49-B84C-5B4CCB46D9F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42825" y="3662874"/>
            <a:ext cx="1651000" cy="12319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BB83EDF3-18F3-3C45-A411-6E64171797C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42386" y="3567624"/>
            <a:ext cx="1422400" cy="1422400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8F7B4CDE-44F3-754B-8D8A-9C68855A93A7}"/>
              </a:ext>
            </a:extLst>
          </p:cNvPr>
          <p:cNvSpPr txBox="1"/>
          <p:nvPr/>
        </p:nvSpPr>
        <p:spPr>
          <a:xfrm>
            <a:off x="0" y="3678659"/>
            <a:ext cx="534282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</a:pPr>
            <a:r>
              <a:rPr lang="en-US" sz="2400" dirty="0"/>
              <a:t>N</a:t>
            </a:r>
            <a:r>
              <a:rPr lang="x-none" sz="2400" dirty="0"/>
              <a:t>ame : Derar gargoum</a:t>
            </a:r>
          </a:p>
          <a:p>
            <a: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</a:pPr>
            <a:r>
              <a:rPr lang="en-US" sz="2400" dirty="0"/>
              <a:t>I</a:t>
            </a:r>
            <a:r>
              <a:rPr lang="x-none" sz="2400" dirty="0"/>
              <a:t>d number : 2727</a:t>
            </a:r>
          </a:p>
          <a:p>
            <a: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</a:pPr>
            <a:r>
              <a:rPr lang="en-US" sz="2400" dirty="0"/>
              <a:t>E</a:t>
            </a:r>
            <a:r>
              <a:rPr lang="x-none" sz="2400" dirty="0"/>
              <a:t>mail : </a:t>
            </a:r>
            <a:r>
              <a:rPr lang="x-none" sz="2400" dirty="0">
                <a:solidFill>
                  <a:srgbClr val="FF0000"/>
                </a:solidFill>
                <a:hlinkClick r:id="rId4">
                  <a:extLst>
                    <a:ext uri="{A12FA001-AC4F-418D-AE19-62706E023703}">
                      <ahyp:hlinkClr xmlns="" xmlns:ahyp="http://schemas.microsoft.com/office/drawing/2018/hyperlinkcolor" val="tx"/>
                    </a:ext>
                  </a:extLst>
                </a:hlinkClick>
              </a:rPr>
              <a:t>derar_2727@limu.edu.ly</a:t>
            </a:r>
            <a:r>
              <a:rPr lang="x-none" sz="2400" dirty="0">
                <a:solidFill>
                  <a:srgbClr val="FF0000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60223446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5" name="Google Shape;345;p37"/>
          <p:cNvSpPr txBox="1">
            <a:spLocks noGrp="1"/>
          </p:cNvSpPr>
          <p:nvPr>
            <p:ph type="title"/>
          </p:nvPr>
        </p:nvSpPr>
        <p:spPr>
          <a:xfrm>
            <a:off x="480448" y="0"/>
            <a:ext cx="2876832" cy="14184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000" dirty="0">
                <a:solidFill>
                  <a:schemeClr val="accent1"/>
                </a:solidFill>
              </a:rPr>
              <a:t>Conclusion</a:t>
            </a:r>
            <a:endParaRPr sz="4000" dirty="0">
              <a:solidFill>
                <a:schemeClr val="accent1"/>
              </a:solidFill>
            </a:endParaRPr>
          </a:p>
        </p:txBody>
      </p:sp>
      <p:sp>
        <p:nvSpPr>
          <p:cNvPr id="347" name="Google Shape;347;p37"/>
          <p:cNvSpPr txBox="1">
            <a:spLocks noGrp="1"/>
          </p:cNvSpPr>
          <p:nvPr>
            <p:ph type="sldNum" idx="12"/>
          </p:nvPr>
        </p:nvSpPr>
        <p:spPr>
          <a:xfrm>
            <a:off x="8760475" y="4759953"/>
            <a:ext cx="383400" cy="3834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9</a:t>
            </a:r>
            <a:endParaRPr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D9163E6-DDED-CE4F-B987-5B7329B7F487}"/>
              </a:ext>
            </a:extLst>
          </p:cNvPr>
          <p:cNvSpPr txBox="1"/>
          <p:nvPr/>
        </p:nvSpPr>
        <p:spPr>
          <a:xfrm>
            <a:off x="585061" y="1751308"/>
            <a:ext cx="7973878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800" dirty="0">
                <a:solidFill>
                  <a:schemeClr val="bg1"/>
                </a:solidFill>
              </a:rPr>
              <a:t>The conclusion argues that public engagement is now a central part of the university’s mission. In practice, top down managerialist approaches are combined with counter-hegemonic imaginaries of the public good. </a:t>
            </a:r>
            <a:endParaRPr lang="x-none" sz="28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2"/>
        </a:solidFill>
        <a:effectLst/>
      </p:bgPr>
    </p:bg>
    <p:spTree>
      <p:nvGrpSpPr>
        <p:cNvPr id="1" name="Shape 2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" name="Google Shape;299;p33"/>
          <p:cNvSpPr/>
          <p:nvPr/>
        </p:nvSpPr>
        <p:spPr>
          <a:xfrm>
            <a:off x="5717125" y="785788"/>
            <a:ext cx="2007300" cy="357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000" dirty="0">
              <a:solidFill>
                <a:schemeClr val="dk2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300" name="Google Shape;300;p33"/>
          <p:cNvSpPr txBox="1">
            <a:spLocks noGrp="1"/>
          </p:cNvSpPr>
          <p:nvPr>
            <p:ph type="sldNum" idx="12"/>
          </p:nvPr>
        </p:nvSpPr>
        <p:spPr>
          <a:xfrm>
            <a:off x="8760475" y="4759953"/>
            <a:ext cx="383400" cy="3834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10</a:t>
            </a:r>
            <a:endParaRPr dirty="0"/>
          </a:p>
        </p:txBody>
      </p:sp>
      <p:grpSp>
        <p:nvGrpSpPr>
          <p:cNvPr id="301" name="Google Shape;301;p33"/>
          <p:cNvGrpSpPr/>
          <p:nvPr/>
        </p:nvGrpSpPr>
        <p:grpSpPr>
          <a:xfrm>
            <a:off x="5658000" y="373572"/>
            <a:ext cx="2119546" cy="4396359"/>
            <a:chOff x="2547150" y="238125"/>
            <a:chExt cx="2525675" cy="5238750"/>
          </a:xfrm>
        </p:grpSpPr>
        <p:sp>
          <p:nvSpPr>
            <p:cNvPr id="302" name="Google Shape;302;p33"/>
            <p:cNvSpPr/>
            <p:nvPr/>
          </p:nvSpPr>
          <p:spPr>
            <a:xfrm>
              <a:off x="2547150" y="238125"/>
              <a:ext cx="2525675" cy="5238750"/>
            </a:xfrm>
            <a:custGeom>
              <a:avLst/>
              <a:gdLst/>
              <a:ahLst/>
              <a:cxnLst/>
              <a:rect l="l" t="t" r="r" b="b"/>
              <a:pathLst>
                <a:path w="101027" h="209550" extrusionOk="0">
                  <a:moveTo>
                    <a:pt x="98629" y="18886"/>
                  </a:moveTo>
                  <a:lnTo>
                    <a:pt x="98629" y="190364"/>
                  </a:lnTo>
                  <a:lnTo>
                    <a:pt x="2398" y="190364"/>
                  </a:lnTo>
                  <a:lnTo>
                    <a:pt x="2398" y="18886"/>
                  </a:lnTo>
                  <a:close/>
                  <a:moveTo>
                    <a:pt x="10343" y="0"/>
                  </a:moveTo>
                  <a:lnTo>
                    <a:pt x="9293" y="75"/>
                  </a:lnTo>
                  <a:lnTo>
                    <a:pt x="8244" y="225"/>
                  </a:lnTo>
                  <a:lnTo>
                    <a:pt x="7270" y="450"/>
                  </a:lnTo>
                  <a:lnTo>
                    <a:pt x="6295" y="824"/>
                  </a:lnTo>
                  <a:lnTo>
                    <a:pt x="5396" y="1274"/>
                  </a:lnTo>
                  <a:lnTo>
                    <a:pt x="4572" y="1799"/>
                  </a:lnTo>
                  <a:lnTo>
                    <a:pt x="3747" y="2398"/>
                  </a:lnTo>
                  <a:lnTo>
                    <a:pt x="2998" y="3073"/>
                  </a:lnTo>
                  <a:lnTo>
                    <a:pt x="2323" y="3747"/>
                  </a:lnTo>
                  <a:lnTo>
                    <a:pt x="1724" y="4572"/>
                  </a:lnTo>
                  <a:lnTo>
                    <a:pt x="1199" y="5396"/>
                  </a:lnTo>
                  <a:lnTo>
                    <a:pt x="824" y="6370"/>
                  </a:lnTo>
                  <a:lnTo>
                    <a:pt x="450" y="7270"/>
                  </a:lnTo>
                  <a:lnTo>
                    <a:pt x="225" y="8319"/>
                  </a:lnTo>
                  <a:lnTo>
                    <a:pt x="0" y="9293"/>
                  </a:lnTo>
                  <a:lnTo>
                    <a:pt x="0" y="10343"/>
                  </a:lnTo>
                  <a:lnTo>
                    <a:pt x="0" y="199207"/>
                  </a:lnTo>
                  <a:lnTo>
                    <a:pt x="0" y="200257"/>
                  </a:lnTo>
                  <a:lnTo>
                    <a:pt x="225" y="201231"/>
                  </a:lnTo>
                  <a:lnTo>
                    <a:pt x="450" y="202280"/>
                  </a:lnTo>
                  <a:lnTo>
                    <a:pt x="824" y="203180"/>
                  </a:lnTo>
                  <a:lnTo>
                    <a:pt x="1199" y="204154"/>
                  </a:lnTo>
                  <a:lnTo>
                    <a:pt x="1724" y="204978"/>
                  </a:lnTo>
                  <a:lnTo>
                    <a:pt x="2323" y="205803"/>
                  </a:lnTo>
                  <a:lnTo>
                    <a:pt x="2998" y="206477"/>
                  </a:lnTo>
                  <a:lnTo>
                    <a:pt x="3747" y="207152"/>
                  </a:lnTo>
                  <a:lnTo>
                    <a:pt x="4572" y="207751"/>
                  </a:lnTo>
                  <a:lnTo>
                    <a:pt x="5396" y="208276"/>
                  </a:lnTo>
                  <a:lnTo>
                    <a:pt x="6295" y="208726"/>
                  </a:lnTo>
                  <a:lnTo>
                    <a:pt x="7270" y="209100"/>
                  </a:lnTo>
                  <a:lnTo>
                    <a:pt x="8244" y="209325"/>
                  </a:lnTo>
                  <a:lnTo>
                    <a:pt x="9293" y="209475"/>
                  </a:lnTo>
                  <a:lnTo>
                    <a:pt x="10343" y="209550"/>
                  </a:lnTo>
                  <a:lnTo>
                    <a:pt x="90610" y="209550"/>
                  </a:lnTo>
                  <a:lnTo>
                    <a:pt x="91659" y="209475"/>
                  </a:lnTo>
                  <a:lnTo>
                    <a:pt x="92708" y="209325"/>
                  </a:lnTo>
                  <a:lnTo>
                    <a:pt x="93682" y="209100"/>
                  </a:lnTo>
                  <a:lnTo>
                    <a:pt x="94657" y="208726"/>
                  </a:lnTo>
                  <a:lnTo>
                    <a:pt x="95556" y="208276"/>
                  </a:lnTo>
                  <a:lnTo>
                    <a:pt x="96455" y="207751"/>
                  </a:lnTo>
                  <a:lnTo>
                    <a:pt x="97205" y="207152"/>
                  </a:lnTo>
                  <a:lnTo>
                    <a:pt x="97954" y="206477"/>
                  </a:lnTo>
                  <a:lnTo>
                    <a:pt x="98629" y="205803"/>
                  </a:lnTo>
                  <a:lnTo>
                    <a:pt x="99228" y="204978"/>
                  </a:lnTo>
                  <a:lnTo>
                    <a:pt x="99753" y="204154"/>
                  </a:lnTo>
                  <a:lnTo>
                    <a:pt x="100203" y="203180"/>
                  </a:lnTo>
                  <a:lnTo>
                    <a:pt x="100577" y="202280"/>
                  </a:lnTo>
                  <a:lnTo>
                    <a:pt x="100802" y="201231"/>
                  </a:lnTo>
                  <a:lnTo>
                    <a:pt x="100952" y="200257"/>
                  </a:lnTo>
                  <a:lnTo>
                    <a:pt x="101027" y="199207"/>
                  </a:lnTo>
                  <a:lnTo>
                    <a:pt x="101027" y="10343"/>
                  </a:lnTo>
                  <a:lnTo>
                    <a:pt x="100952" y="9293"/>
                  </a:lnTo>
                  <a:lnTo>
                    <a:pt x="100802" y="8319"/>
                  </a:lnTo>
                  <a:lnTo>
                    <a:pt x="100577" y="7270"/>
                  </a:lnTo>
                  <a:lnTo>
                    <a:pt x="100203" y="6370"/>
                  </a:lnTo>
                  <a:lnTo>
                    <a:pt x="99753" y="5396"/>
                  </a:lnTo>
                  <a:lnTo>
                    <a:pt x="99228" y="4572"/>
                  </a:lnTo>
                  <a:lnTo>
                    <a:pt x="98629" y="3747"/>
                  </a:lnTo>
                  <a:lnTo>
                    <a:pt x="97954" y="3073"/>
                  </a:lnTo>
                  <a:lnTo>
                    <a:pt x="97205" y="2398"/>
                  </a:lnTo>
                  <a:lnTo>
                    <a:pt x="96455" y="1799"/>
                  </a:lnTo>
                  <a:lnTo>
                    <a:pt x="95556" y="1274"/>
                  </a:lnTo>
                  <a:lnTo>
                    <a:pt x="94657" y="824"/>
                  </a:lnTo>
                  <a:lnTo>
                    <a:pt x="93682" y="450"/>
                  </a:lnTo>
                  <a:lnTo>
                    <a:pt x="92708" y="225"/>
                  </a:lnTo>
                  <a:lnTo>
                    <a:pt x="91659" y="75"/>
                  </a:lnTo>
                  <a:lnTo>
                    <a:pt x="90610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3" name="Google Shape;303;p33"/>
            <p:cNvSpPr/>
            <p:nvPr/>
          </p:nvSpPr>
          <p:spPr>
            <a:xfrm>
              <a:off x="3557025" y="5147100"/>
              <a:ext cx="504050" cy="179900"/>
            </a:xfrm>
            <a:custGeom>
              <a:avLst/>
              <a:gdLst/>
              <a:ahLst/>
              <a:cxnLst/>
              <a:rect l="l" t="t" r="r" b="b"/>
              <a:pathLst>
                <a:path w="20162" h="7196" extrusionOk="0">
                  <a:moveTo>
                    <a:pt x="3598" y="0"/>
                  </a:moveTo>
                  <a:lnTo>
                    <a:pt x="2849" y="75"/>
                  </a:lnTo>
                  <a:lnTo>
                    <a:pt x="2174" y="300"/>
                  </a:lnTo>
                  <a:lnTo>
                    <a:pt x="1575" y="600"/>
                  </a:lnTo>
                  <a:lnTo>
                    <a:pt x="1050" y="1050"/>
                  </a:lnTo>
                  <a:lnTo>
                    <a:pt x="600" y="1574"/>
                  </a:lnTo>
                  <a:lnTo>
                    <a:pt x="301" y="2174"/>
                  </a:lnTo>
                  <a:lnTo>
                    <a:pt x="76" y="2848"/>
                  </a:lnTo>
                  <a:lnTo>
                    <a:pt x="1" y="3598"/>
                  </a:lnTo>
                  <a:lnTo>
                    <a:pt x="76" y="4347"/>
                  </a:lnTo>
                  <a:lnTo>
                    <a:pt x="301" y="5022"/>
                  </a:lnTo>
                  <a:lnTo>
                    <a:pt x="600" y="5621"/>
                  </a:lnTo>
                  <a:lnTo>
                    <a:pt x="1050" y="6146"/>
                  </a:lnTo>
                  <a:lnTo>
                    <a:pt x="1575" y="6596"/>
                  </a:lnTo>
                  <a:lnTo>
                    <a:pt x="2174" y="6896"/>
                  </a:lnTo>
                  <a:lnTo>
                    <a:pt x="2849" y="7120"/>
                  </a:lnTo>
                  <a:lnTo>
                    <a:pt x="3598" y="7195"/>
                  </a:lnTo>
                  <a:lnTo>
                    <a:pt x="16639" y="7195"/>
                  </a:lnTo>
                  <a:lnTo>
                    <a:pt x="17313" y="7120"/>
                  </a:lnTo>
                  <a:lnTo>
                    <a:pt x="17988" y="6896"/>
                  </a:lnTo>
                  <a:lnTo>
                    <a:pt x="18587" y="6596"/>
                  </a:lnTo>
                  <a:lnTo>
                    <a:pt x="19112" y="6146"/>
                  </a:lnTo>
                  <a:lnTo>
                    <a:pt x="19562" y="5621"/>
                  </a:lnTo>
                  <a:lnTo>
                    <a:pt x="19861" y="5022"/>
                  </a:lnTo>
                  <a:lnTo>
                    <a:pt x="20086" y="4347"/>
                  </a:lnTo>
                  <a:lnTo>
                    <a:pt x="20161" y="3598"/>
                  </a:lnTo>
                  <a:lnTo>
                    <a:pt x="20086" y="2848"/>
                  </a:lnTo>
                  <a:lnTo>
                    <a:pt x="19861" y="2174"/>
                  </a:lnTo>
                  <a:lnTo>
                    <a:pt x="19562" y="1574"/>
                  </a:lnTo>
                  <a:lnTo>
                    <a:pt x="19112" y="1050"/>
                  </a:lnTo>
                  <a:lnTo>
                    <a:pt x="18587" y="600"/>
                  </a:lnTo>
                  <a:lnTo>
                    <a:pt x="17988" y="300"/>
                  </a:lnTo>
                  <a:lnTo>
                    <a:pt x="17313" y="75"/>
                  </a:lnTo>
                  <a:lnTo>
                    <a:pt x="16639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4" name="Google Shape;304;p33"/>
            <p:cNvSpPr/>
            <p:nvPr/>
          </p:nvSpPr>
          <p:spPr>
            <a:xfrm>
              <a:off x="3008050" y="423600"/>
              <a:ext cx="99325" cy="99325"/>
            </a:xfrm>
            <a:custGeom>
              <a:avLst/>
              <a:gdLst/>
              <a:ahLst/>
              <a:cxnLst/>
              <a:rect l="l" t="t" r="r" b="b"/>
              <a:pathLst>
                <a:path w="3973" h="3973" extrusionOk="0">
                  <a:moveTo>
                    <a:pt x="2024" y="1"/>
                  </a:moveTo>
                  <a:lnTo>
                    <a:pt x="1575" y="76"/>
                  </a:lnTo>
                  <a:lnTo>
                    <a:pt x="1200" y="151"/>
                  </a:lnTo>
                  <a:lnTo>
                    <a:pt x="900" y="375"/>
                  </a:lnTo>
                  <a:lnTo>
                    <a:pt x="600" y="600"/>
                  </a:lnTo>
                  <a:lnTo>
                    <a:pt x="375" y="900"/>
                  </a:lnTo>
                  <a:lnTo>
                    <a:pt x="151" y="1200"/>
                  </a:lnTo>
                  <a:lnTo>
                    <a:pt x="76" y="1575"/>
                  </a:lnTo>
                  <a:lnTo>
                    <a:pt x="1" y="2024"/>
                  </a:lnTo>
                  <a:lnTo>
                    <a:pt x="76" y="2399"/>
                  </a:lnTo>
                  <a:lnTo>
                    <a:pt x="151" y="2774"/>
                  </a:lnTo>
                  <a:lnTo>
                    <a:pt x="375" y="3073"/>
                  </a:lnTo>
                  <a:lnTo>
                    <a:pt x="600" y="3373"/>
                  </a:lnTo>
                  <a:lnTo>
                    <a:pt x="900" y="3673"/>
                  </a:lnTo>
                  <a:lnTo>
                    <a:pt x="1200" y="3823"/>
                  </a:lnTo>
                  <a:lnTo>
                    <a:pt x="1575" y="3973"/>
                  </a:lnTo>
                  <a:lnTo>
                    <a:pt x="2399" y="3973"/>
                  </a:lnTo>
                  <a:lnTo>
                    <a:pt x="2774" y="3823"/>
                  </a:lnTo>
                  <a:lnTo>
                    <a:pt x="3073" y="3673"/>
                  </a:lnTo>
                  <a:lnTo>
                    <a:pt x="3373" y="3373"/>
                  </a:lnTo>
                  <a:lnTo>
                    <a:pt x="3598" y="3073"/>
                  </a:lnTo>
                  <a:lnTo>
                    <a:pt x="3823" y="2774"/>
                  </a:lnTo>
                  <a:lnTo>
                    <a:pt x="3898" y="2399"/>
                  </a:lnTo>
                  <a:lnTo>
                    <a:pt x="3973" y="2024"/>
                  </a:lnTo>
                  <a:lnTo>
                    <a:pt x="3898" y="1575"/>
                  </a:lnTo>
                  <a:lnTo>
                    <a:pt x="3823" y="1200"/>
                  </a:lnTo>
                  <a:lnTo>
                    <a:pt x="3598" y="900"/>
                  </a:lnTo>
                  <a:lnTo>
                    <a:pt x="3373" y="600"/>
                  </a:lnTo>
                  <a:lnTo>
                    <a:pt x="3073" y="375"/>
                  </a:lnTo>
                  <a:lnTo>
                    <a:pt x="2774" y="151"/>
                  </a:lnTo>
                  <a:lnTo>
                    <a:pt x="2399" y="76"/>
                  </a:lnTo>
                  <a:lnTo>
                    <a:pt x="2024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5" name="Google Shape;305;p33"/>
            <p:cNvSpPr/>
            <p:nvPr/>
          </p:nvSpPr>
          <p:spPr>
            <a:xfrm>
              <a:off x="3566400" y="434850"/>
              <a:ext cx="487175" cy="76850"/>
            </a:xfrm>
            <a:custGeom>
              <a:avLst/>
              <a:gdLst/>
              <a:ahLst/>
              <a:cxnLst/>
              <a:rect l="l" t="t" r="r" b="b"/>
              <a:pathLst>
                <a:path w="19487" h="3074" extrusionOk="0">
                  <a:moveTo>
                    <a:pt x="1275" y="0"/>
                  </a:moveTo>
                  <a:lnTo>
                    <a:pt x="1050" y="75"/>
                  </a:lnTo>
                  <a:lnTo>
                    <a:pt x="750" y="150"/>
                  </a:lnTo>
                  <a:lnTo>
                    <a:pt x="525" y="300"/>
                  </a:lnTo>
                  <a:lnTo>
                    <a:pt x="375" y="450"/>
                  </a:lnTo>
                  <a:lnTo>
                    <a:pt x="225" y="675"/>
                  </a:lnTo>
                  <a:lnTo>
                    <a:pt x="75" y="975"/>
                  </a:lnTo>
                  <a:lnTo>
                    <a:pt x="1" y="1274"/>
                  </a:lnTo>
                  <a:lnTo>
                    <a:pt x="1" y="1574"/>
                  </a:lnTo>
                  <a:lnTo>
                    <a:pt x="1" y="1874"/>
                  </a:lnTo>
                  <a:lnTo>
                    <a:pt x="75" y="2174"/>
                  </a:lnTo>
                  <a:lnTo>
                    <a:pt x="225" y="2399"/>
                  </a:lnTo>
                  <a:lnTo>
                    <a:pt x="375" y="2623"/>
                  </a:lnTo>
                  <a:lnTo>
                    <a:pt x="525" y="2773"/>
                  </a:lnTo>
                  <a:lnTo>
                    <a:pt x="750" y="2923"/>
                  </a:lnTo>
                  <a:lnTo>
                    <a:pt x="1050" y="2998"/>
                  </a:lnTo>
                  <a:lnTo>
                    <a:pt x="1275" y="3073"/>
                  </a:lnTo>
                  <a:lnTo>
                    <a:pt x="18137" y="3073"/>
                  </a:lnTo>
                  <a:lnTo>
                    <a:pt x="18437" y="2998"/>
                  </a:lnTo>
                  <a:lnTo>
                    <a:pt x="18662" y="2923"/>
                  </a:lnTo>
                  <a:lnTo>
                    <a:pt x="18887" y="2773"/>
                  </a:lnTo>
                  <a:lnTo>
                    <a:pt x="19112" y="2623"/>
                  </a:lnTo>
                  <a:lnTo>
                    <a:pt x="19262" y="2399"/>
                  </a:lnTo>
                  <a:lnTo>
                    <a:pt x="19337" y="2174"/>
                  </a:lnTo>
                  <a:lnTo>
                    <a:pt x="19412" y="1874"/>
                  </a:lnTo>
                  <a:lnTo>
                    <a:pt x="19486" y="1574"/>
                  </a:lnTo>
                  <a:lnTo>
                    <a:pt x="19412" y="1274"/>
                  </a:lnTo>
                  <a:lnTo>
                    <a:pt x="19337" y="975"/>
                  </a:lnTo>
                  <a:lnTo>
                    <a:pt x="19262" y="675"/>
                  </a:lnTo>
                  <a:lnTo>
                    <a:pt x="19112" y="450"/>
                  </a:lnTo>
                  <a:lnTo>
                    <a:pt x="18887" y="300"/>
                  </a:lnTo>
                  <a:lnTo>
                    <a:pt x="18662" y="150"/>
                  </a:lnTo>
                  <a:lnTo>
                    <a:pt x="18437" y="75"/>
                  </a:lnTo>
                  <a:lnTo>
                    <a:pt x="18137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06" name="Google Shape;306;p33"/>
          <p:cNvSpPr txBox="1">
            <a:spLocks noGrp="1"/>
          </p:cNvSpPr>
          <p:nvPr>
            <p:ph type="title"/>
          </p:nvPr>
        </p:nvSpPr>
        <p:spPr>
          <a:xfrm>
            <a:off x="323082" y="158788"/>
            <a:ext cx="3467100" cy="6270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000" dirty="0">
                <a:solidFill>
                  <a:schemeClr val="accent1"/>
                </a:solidFill>
              </a:rPr>
              <a:t>Reference</a:t>
            </a:r>
            <a:endParaRPr sz="4000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F1DA097-D908-914E-AD98-86925577BDBF}"/>
              </a:ext>
            </a:extLst>
          </p:cNvPr>
          <p:cNvSpPr txBox="1"/>
          <p:nvPr/>
        </p:nvSpPr>
        <p:spPr>
          <a:xfrm>
            <a:off x="392824" y="1108129"/>
            <a:ext cx="4479010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Public engagement guide - government of Newfoundland and ... (n.d.). Retrieved December 7, 2021, from </a:t>
            </a:r>
            <a:r>
              <a:rPr lang="en-US" dirty="0">
                <a:solidFill>
                  <a:schemeClr val="tx2">
                    <a:lumMod val="10000"/>
                  </a:schemeClr>
                </a:solidFill>
                <a:hlinkClick r:id="rId3">
                  <a:extLst>
                    <a:ext uri="{A12FA001-AC4F-418D-AE19-62706E023703}">
                      <ahyp:hlinkClr xmlns="" xmlns:ahyp="http://schemas.microsoft.com/office/drawing/2018/hyperlinkcolor" val="tx"/>
                    </a:ext>
                  </a:extLst>
                </a:hlinkClick>
              </a:rPr>
              <a:t>https://www.gov.nl.ca/pep/files/Public-Engagement-Guide.pdf</a:t>
            </a:r>
            <a:r>
              <a:rPr lang="en-US" dirty="0">
                <a:solidFill>
                  <a:schemeClr val="tx2">
                    <a:lumMod val="10000"/>
                  </a:schemeClr>
                </a:solidFill>
              </a:rPr>
              <a:t>.  </a:t>
            </a:r>
          </a:p>
          <a:p>
            <a:endParaRPr lang="x-none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1D27273-010F-B04E-84F9-89008A5749BB}"/>
              </a:ext>
            </a:extLst>
          </p:cNvPr>
          <p:cNvSpPr txBox="1"/>
          <p:nvPr/>
        </p:nvSpPr>
        <p:spPr>
          <a:xfrm>
            <a:off x="392824" y="2789861"/>
            <a:ext cx="417917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/>
              <a:t>Core principles for public engagement</a:t>
            </a:r>
            <a:r>
              <a:rPr lang="en-US" dirty="0"/>
              <a:t>. Organizing Engagement. (2019, December 6). Retrieved December 7, 2021, from </a:t>
            </a:r>
            <a:r>
              <a:rPr lang="en-US" dirty="0">
                <a:solidFill>
                  <a:schemeClr val="tx2">
                    <a:lumMod val="10000"/>
                  </a:schemeClr>
                </a:solidFill>
                <a:hlinkClick r:id="rId4">
                  <a:extLst>
                    <a:ext uri="{A12FA001-AC4F-418D-AE19-62706E023703}">
                      <ahyp:hlinkClr xmlns="" xmlns:ahyp="http://schemas.microsoft.com/office/drawing/2018/hyperlinkcolor" val="tx"/>
                    </a:ext>
                  </a:extLst>
                </a:hlinkClick>
              </a:rPr>
              <a:t>https://organizingengagement.org/models/core-principles-for-public-engagement/</a:t>
            </a:r>
            <a:r>
              <a:rPr lang="en-US" dirty="0">
                <a:solidFill>
                  <a:schemeClr val="tx2">
                    <a:lumMod val="10000"/>
                  </a:schemeClr>
                </a:solidFill>
              </a:rPr>
              <a:t>.  </a:t>
            </a:r>
          </a:p>
          <a:p>
            <a:endParaRPr lang="x-none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dk1"/>
        </a:solidFill>
        <a:effectLst/>
      </p:bgPr>
    </p:bg>
    <p:spTree>
      <p:nvGrpSpPr>
        <p:cNvPr id="1" name="Shape 3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" name="Google Shape;337;p36"/>
          <p:cNvSpPr txBox="1">
            <a:spLocks noGrp="1"/>
          </p:cNvSpPr>
          <p:nvPr>
            <p:ph type="title"/>
          </p:nvPr>
        </p:nvSpPr>
        <p:spPr>
          <a:xfrm>
            <a:off x="471473" y="1738530"/>
            <a:ext cx="4190400" cy="11991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7200" dirty="0">
                <a:solidFill>
                  <a:schemeClr val="accent1"/>
                </a:solidFill>
              </a:rPr>
              <a:t>Thanks</a:t>
            </a:r>
            <a:endParaRPr sz="7200" dirty="0">
              <a:solidFill>
                <a:schemeClr val="accent1"/>
              </a:solidFill>
            </a:endParaRPr>
          </a:p>
        </p:txBody>
      </p:sp>
      <p:sp>
        <p:nvSpPr>
          <p:cNvPr id="339" name="Google Shape;339;p36"/>
          <p:cNvSpPr txBox="1">
            <a:spLocks noGrp="1"/>
          </p:cNvSpPr>
          <p:nvPr>
            <p:ph type="sldNum" idx="12"/>
          </p:nvPr>
        </p:nvSpPr>
        <p:spPr>
          <a:xfrm>
            <a:off x="8760475" y="4759953"/>
            <a:ext cx="383400" cy="3834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11</a:t>
            </a:r>
            <a:endParaRPr dirty="0"/>
          </a:p>
        </p:txBody>
      </p:sp>
      <p:pic>
        <p:nvPicPr>
          <p:cNvPr id="340" name="Google Shape;340;p36"/>
          <p:cNvPicPr preferRelativeResize="0"/>
          <p:nvPr/>
        </p:nvPicPr>
        <p:blipFill rotWithShape="1">
          <a:blip r:embed="rId3">
            <a:alphaModFix/>
          </a:blip>
          <a:srcRect t="16666" b="16666"/>
          <a:stretch/>
        </p:blipFill>
        <p:spPr>
          <a:xfrm>
            <a:off x="4773007" y="0"/>
            <a:ext cx="4370868" cy="4370868"/>
          </a:xfrm>
          <a:custGeom>
            <a:avLst/>
            <a:gdLst/>
            <a:ahLst/>
            <a:cxnLst/>
            <a:rect l="l" t="t" r="r" b="b"/>
            <a:pathLst>
              <a:path w="21600" h="21600" extrusionOk="0">
                <a:moveTo>
                  <a:pt x="0" y="0"/>
                </a:moveTo>
                <a:lnTo>
                  <a:pt x="0" y="10869"/>
                </a:lnTo>
                <a:cubicBezTo>
                  <a:pt x="0" y="16795"/>
                  <a:pt x="4805" y="21600"/>
                  <a:pt x="10731" y="21600"/>
                </a:cubicBezTo>
                <a:lnTo>
                  <a:pt x="21600" y="2160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15"/>
          <p:cNvSpPr txBox="1">
            <a:spLocks noGrp="1"/>
          </p:cNvSpPr>
          <p:nvPr>
            <p:ph type="title"/>
          </p:nvPr>
        </p:nvSpPr>
        <p:spPr>
          <a:xfrm>
            <a:off x="302215" y="54450"/>
            <a:ext cx="4091554" cy="14184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r>
              <a:rPr lang="en-US" sz="3200" dirty="0">
                <a:solidFill>
                  <a:schemeClr val="accent1"/>
                </a:solidFill>
              </a:rPr>
              <a:t>Table of Contents</a:t>
            </a:r>
            <a:endParaRPr sz="3200" dirty="0">
              <a:solidFill>
                <a:schemeClr val="accent1"/>
              </a:solidFill>
            </a:endParaRPr>
          </a:p>
        </p:txBody>
      </p:sp>
      <p:sp>
        <p:nvSpPr>
          <p:cNvPr id="116" name="Google Shape;116;p15"/>
          <p:cNvSpPr txBox="1">
            <a:spLocks noGrp="1"/>
          </p:cNvSpPr>
          <p:nvPr>
            <p:ph type="sldNum" idx="12"/>
          </p:nvPr>
        </p:nvSpPr>
        <p:spPr>
          <a:xfrm>
            <a:off x="8760475" y="4759953"/>
            <a:ext cx="383400" cy="3834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1</a:t>
            </a:r>
            <a:endParaRPr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DDB1E1B-C0AD-E14B-901D-73EBCC1E7F35}"/>
              </a:ext>
            </a:extLst>
          </p:cNvPr>
          <p:cNvSpPr txBox="1"/>
          <p:nvPr/>
        </p:nvSpPr>
        <p:spPr>
          <a:xfrm>
            <a:off x="495946" y="1472850"/>
            <a:ext cx="8264529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buAutoNum type="arabicPeriod"/>
            </a:pPr>
            <a:r>
              <a:rPr lang="x-none" sz="3200" dirty="0">
                <a:solidFill>
                  <a:schemeClr val="bg1"/>
                </a:solidFill>
              </a:rPr>
              <a:t>Introduction</a:t>
            </a:r>
          </a:p>
          <a:p>
            <a:pPr marL="514350" indent="-514350">
              <a:buAutoNum type="arabicPeriod"/>
            </a:pPr>
            <a:r>
              <a:rPr lang="x-none" sz="3200" dirty="0">
                <a:solidFill>
                  <a:schemeClr val="bg1"/>
                </a:solidFill>
              </a:rPr>
              <a:t>The purpose of public engagement. </a:t>
            </a:r>
          </a:p>
          <a:p>
            <a:pPr marL="514350" indent="-514350">
              <a:buAutoNum type="arabicPeriod"/>
            </a:pPr>
            <a:r>
              <a:rPr lang="en-US" sz="3200" dirty="0">
                <a:solidFill>
                  <a:schemeClr val="bg1"/>
                </a:solidFill>
              </a:rPr>
              <a:t>T</a:t>
            </a:r>
            <a:r>
              <a:rPr lang="x-none" sz="3200" dirty="0">
                <a:solidFill>
                  <a:schemeClr val="bg1"/>
                </a:solidFill>
              </a:rPr>
              <a:t>he Principles of public engagement. </a:t>
            </a:r>
          </a:p>
          <a:p>
            <a:pPr marL="514350" indent="-514350">
              <a:buAutoNum type="arabicPeriod"/>
            </a:pPr>
            <a:r>
              <a:rPr lang="x-none" sz="3200" dirty="0">
                <a:solidFill>
                  <a:schemeClr val="bg1"/>
                </a:solidFill>
              </a:rPr>
              <a:t>Public engagement event.</a:t>
            </a:r>
          </a:p>
          <a:p>
            <a:pPr marL="514350" indent="-514350">
              <a:buAutoNum type="arabicPeriod"/>
            </a:pPr>
            <a:r>
              <a:rPr lang="x-none" sz="3200" dirty="0">
                <a:solidFill>
                  <a:schemeClr val="bg1"/>
                </a:solidFill>
              </a:rPr>
              <a:t> Conclusion</a:t>
            </a:r>
          </a:p>
          <a:p>
            <a:pPr marL="514350" indent="-514350">
              <a:buAutoNum type="arabicPeriod"/>
            </a:pPr>
            <a:r>
              <a:rPr lang="x-none" sz="3200" dirty="0">
                <a:solidFill>
                  <a:schemeClr val="bg1"/>
                </a:solidFill>
              </a:rPr>
              <a:t> Reference  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p19"/>
          <p:cNvSpPr txBox="1">
            <a:spLocks noGrp="1"/>
          </p:cNvSpPr>
          <p:nvPr>
            <p:ph type="sldNum" idx="12"/>
          </p:nvPr>
        </p:nvSpPr>
        <p:spPr>
          <a:xfrm>
            <a:off x="8760475" y="4759953"/>
            <a:ext cx="383400" cy="3834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2</a:t>
            </a:r>
            <a:endParaRPr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084E64A-1D6A-F541-B316-881DEE2BD783}"/>
              </a:ext>
            </a:extLst>
          </p:cNvPr>
          <p:cNvSpPr txBox="1"/>
          <p:nvPr/>
        </p:nvSpPr>
        <p:spPr>
          <a:xfrm>
            <a:off x="774915" y="705172"/>
            <a:ext cx="4982705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800" dirty="0"/>
              <a:t>Public Engagement: This is a general term we are using for a broad range of methods through which members of the public become more informed about and/or influence public decisions.</a:t>
            </a:r>
            <a:endParaRPr lang="x-none" sz="28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17"/>
          <p:cNvSpPr txBox="1">
            <a:spLocks noGrp="1"/>
          </p:cNvSpPr>
          <p:nvPr>
            <p:ph type="ctrTitle"/>
          </p:nvPr>
        </p:nvSpPr>
        <p:spPr>
          <a:xfrm>
            <a:off x="1585172" y="3428975"/>
            <a:ext cx="7003800" cy="5469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/>
          <a:p>
            <a:r>
              <a:rPr lang="x-none" dirty="0">
                <a:solidFill>
                  <a:schemeClr val="bg1"/>
                </a:solidFill>
              </a:rPr>
              <a:t>The purpose of public engagement </a:t>
            </a:r>
            <a:br>
              <a:rPr lang="x-none" dirty="0">
                <a:solidFill>
                  <a:schemeClr val="bg1"/>
                </a:solidFill>
              </a:rPr>
            </a:br>
            <a:endParaRPr dirty="0"/>
          </a:p>
        </p:txBody>
      </p:sp>
      <p:sp>
        <p:nvSpPr>
          <p:cNvPr id="131" name="Google Shape;131;p17"/>
          <p:cNvSpPr txBox="1"/>
          <p:nvPr/>
        </p:nvSpPr>
        <p:spPr>
          <a:xfrm>
            <a:off x="0" y="2192975"/>
            <a:ext cx="1429800" cy="123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7200" dirty="0">
                <a:solidFill>
                  <a:schemeClr val="lt1"/>
                </a:solidFill>
                <a:latin typeface="Red Hat Display Black"/>
                <a:ea typeface="Raleway"/>
                <a:cs typeface="Raleway"/>
                <a:sym typeface="Red Hat Display Black"/>
              </a:rPr>
              <a:t>2</a:t>
            </a:r>
            <a:endParaRPr sz="7200" dirty="0">
              <a:solidFill>
                <a:schemeClr val="lt1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B2FD688-011F-3544-B2B1-FCF1F8D7CA8A}"/>
              </a:ext>
            </a:extLst>
          </p:cNvPr>
          <p:cNvSpPr txBox="1"/>
          <p:nvPr/>
        </p:nvSpPr>
        <p:spPr>
          <a:xfrm>
            <a:off x="8810786" y="4835723"/>
            <a:ext cx="33321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x-none" dirty="0"/>
              <a:t>3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16"/>
          <p:cNvSpPr txBox="1">
            <a:spLocks noGrp="1"/>
          </p:cNvSpPr>
          <p:nvPr>
            <p:ph type="sldNum" idx="12"/>
          </p:nvPr>
        </p:nvSpPr>
        <p:spPr>
          <a:xfrm>
            <a:off x="8760475" y="4759953"/>
            <a:ext cx="383400" cy="3834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4</a:t>
            </a:r>
            <a:endParaRPr dirty="0"/>
          </a:p>
        </p:txBody>
      </p:sp>
      <p:pic>
        <p:nvPicPr>
          <p:cNvPr id="124" name="Google Shape;124;p16"/>
          <p:cNvPicPr preferRelativeResize="0"/>
          <p:nvPr/>
        </p:nvPicPr>
        <p:blipFill rotWithShape="1">
          <a:blip r:embed="rId3">
            <a:alphaModFix/>
          </a:blip>
          <a:srcRect t="25846" r="11016" b="14830"/>
          <a:stretch/>
        </p:blipFill>
        <p:spPr>
          <a:xfrm>
            <a:off x="4773135" y="-16"/>
            <a:ext cx="4370868" cy="4370868"/>
          </a:xfrm>
          <a:custGeom>
            <a:avLst/>
            <a:gdLst/>
            <a:ahLst/>
            <a:cxnLst/>
            <a:rect l="l" t="t" r="r" b="b"/>
            <a:pathLst>
              <a:path w="21600" h="21600" extrusionOk="0">
                <a:moveTo>
                  <a:pt x="0" y="0"/>
                </a:moveTo>
                <a:lnTo>
                  <a:pt x="0" y="10869"/>
                </a:lnTo>
                <a:cubicBezTo>
                  <a:pt x="0" y="16795"/>
                  <a:pt x="4805" y="21600"/>
                  <a:pt x="10731" y="21600"/>
                </a:cubicBezTo>
                <a:lnTo>
                  <a:pt x="21600" y="2160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79AF7A6B-B852-D34C-B799-7F70EAB1A64E}"/>
              </a:ext>
            </a:extLst>
          </p:cNvPr>
          <p:cNvSpPr txBox="1"/>
          <p:nvPr/>
        </p:nvSpPr>
        <p:spPr>
          <a:xfrm>
            <a:off x="201132" y="557938"/>
            <a:ext cx="4370868" cy="43704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400" dirty="0"/>
              <a:t>Public engagement describes the myriad of ways in which the activity and benefits of higher education and research can be shared with the public. Engagement is by definition a two-way process, involving interaction and listening, with the goal of generating mutual benefit.</a:t>
            </a:r>
          </a:p>
          <a:p>
            <a:pPr algn="just"/>
            <a:r>
              <a:rPr lang="en-US" sz="2400" dirty="0"/>
              <a:t/>
            </a:r>
            <a:br>
              <a:rPr lang="en-US" sz="2400" dirty="0"/>
            </a:br>
            <a:endParaRPr lang="x-none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14"/>
          <p:cNvSpPr txBox="1">
            <a:spLocks noGrp="1"/>
          </p:cNvSpPr>
          <p:nvPr>
            <p:ph type="ctrTitle"/>
          </p:nvPr>
        </p:nvSpPr>
        <p:spPr>
          <a:xfrm>
            <a:off x="301616" y="327539"/>
            <a:ext cx="5401759" cy="18447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solidFill>
                  <a:schemeClr val="accent1"/>
                </a:solidFill>
              </a:rPr>
              <a:t>The principles of public engagement</a:t>
            </a:r>
            <a:endParaRPr dirty="0">
              <a:solidFill>
                <a:schemeClr val="accent1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9C3E3CD-8B8E-E24C-AAB3-B8BD24A85FCA}"/>
              </a:ext>
            </a:extLst>
          </p:cNvPr>
          <p:cNvSpPr txBox="1"/>
          <p:nvPr/>
        </p:nvSpPr>
        <p:spPr>
          <a:xfrm>
            <a:off x="8865031" y="4850969"/>
            <a:ext cx="27896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x-none" dirty="0"/>
              <a:t>5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p23"/>
          <p:cNvSpPr txBox="1">
            <a:spLocks noGrp="1"/>
          </p:cNvSpPr>
          <p:nvPr>
            <p:ph type="sldNum" idx="12"/>
          </p:nvPr>
        </p:nvSpPr>
        <p:spPr>
          <a:xfrm>
            <a:off x="8760475" y="4759953"/>
            <a:ext cx="383400" cy="3834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7</a:t>
            </a:fld>
            <a:endParaRPr/>
          </a:p>
        </p:txBody>
      </p:sp>
      <p:pic>
        <p:nvPicPr>
          <p:cNvPr id="188" name="Google Shape;188;p23"/>
          <p:cNvPicPr preferRelativeResize="0"/>
          <p:nvPr/>
        </p:nvPicPr>
        <p:blipFill rotWithShape="1">
          <a:blip r:embed="rId3">
            <a:alphaModFix/>
          </a:blip>
          <a:srcRect t="18821" b="3880"/>
          <a:stretch/>
        </p:blipFill>
        <p:spPr>
          <a:xfrm>
            <a:off x="5587139" y="1"/>
            <a:ext cx="3556860" cy="5143352"/>
          </a:xfrm>
          <a:custGeom>
            <a:avLst/>
            <a:gdLst/>
            <a:ahLst/>
            <a:cxnLst/>
            <a:rect l="l" t="t" r="r" b="b"/>
            <a:pathLst>
              <a:path w="21600" h="21600" extrusionOk="0">
                <a:moveTo>
                  <a:pt x="0" y="0"/>
                </a:moveTo>
                <a:lnTo>
                  <a:pt x="0" y="10869"/>
                </a:lnTo>
                <a:cubicBezTo>
                  <a:pt x="0" y="16795"/>
                  <a:pt x="4805" y="21600"/>
                  <a:pt x="10731" y="21600"/>
                </a:cubicBezTo>
                <a:lnTo>
                  <a:pt x="21600" y="2160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547E7348-B42B-1F4B-98AF-165B6EA50221}"/>
              </a:ext>
            </a:extLst>
          </p:cNvPr>
          <p:cNvSpPr/>
          <p:nvPr/>
        </p:nvSpPr>
        <p:spPr>
          <a:xfrm>
            <a:off x="4680488" y="92053"/>
            <a:ext cx="906651" cy="2780977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x-none"/>
          </a:p>
        </p:txBody>
      </p:sp>
      <p:sp>
        <p:nvSpPr>
          <p:cNvPr id="9" name="Moon 8">
            <a:extLst>
              <a:ext uri="{FF2B5EF4-FFF2-40B4-BE49-F238E27FC236}">
                <a16:creationId xmlns:a16="http://schemas.microsoft.com/office/drawing/2014/main" id="{88269ED2-57B7-5640-97A9-E47B270ADCB7}"/>
              </a:ext>
            </a:extLst>
          </p:cNvPr>
          <p:cNvSpPr/>
          <p:nvPr/>
        </p:nvSpPr>
        <p:spPr>
          <a:xfrm rot="20015598">
            <a:off x="4775865" y="2508896"/>
            <a:ext cx="742930" cy="1866988"/>
          </a:xfrm>
          <a:prstGeom prst="moon">
            <a:avLst>
              <a:gd name="adj" fmla="val 87500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/>
          </a:p>
        </p:txBody>
      </p:sp>
      <p:sp>
        <p:nvSpPr>
          <p:cNvPr id="10" name="Right Triangle 9">
            <a:extLst>
              <a:ext uri="{FF2B5EF4-FFF2-40B4-BE49-F238E27FC236}">
                <a16:creationId xmlns:a16="http://schemas.microsoft.com/office/drawing/2014/main" id="{E3661255-B799-BD47-8C14-40AC8813594D}"/>
              </a:ext>
            </a:extLst>
          </p:cNvPr>
          <p:cNvSpPr/>
          <p:nvPr/>
        </p:nvSpPr>
        <p:spPr>
          <a:xfrm rot="10800000">
            <a:off x="4843217" y="2780977"/>
            <a:ext cx="743922" cy="1364079"/>
          </a:xfrm>
          <a:prstGeom prst="rtTriangle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x-none"/>
          </a:p>
        </p:txBody>
      </p:sp>
      <p:sp>
        <p:nvSpPr>
          <p:cNvPr id="11" name="Block Arc 10">
            <a:extLst>
              <a:ext uri="{FF2B5EF4-FFF2-40B4-BE49-F238E27FC236}">
                <a16:creationId xmlns:a16="http://schemas.microsoft.com/office/drawing/2014/main" id="{B29C06E1-0A9B-E440-B9FC-09CC39062EEF}"/>
              </a:ext>
            </a:extLst>
          </p:cNvPr>
          <p:cNvSpPr/>
          <p:nvPr/>
        </p:nvSpPr>
        <p:spPr>
          <a:xfrm rot="3372503">
            <a:off x="3534768" y="3087564"/>
            <a:ext cx="2788947" cy="1435650"/>
          </a:xfrm>
          <a:prstGeom prst="blockArc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x-none">
              <a:solidFill>
                <a:schemeClr val="tx1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031BEFB-2A88-A646-A2FE-99D8791CDFE2}"/>
              </a:ext>
            </a:extLst>
          </p:cNvPr>
          <p:cNvSpPr txBox="1"/>
          <p:nvPr/>
        </p:nvSpPr>
        <p:spPr>
          <a:xfrm>
            <a:off x="0" y="887114"/>
            <a:ext cx="5856454" cy="32624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2400" dirty="0">
                <a:solidFill>
                  <a:srgbClr val="FF6035">
                    <a:lumMod val="75000"/>
                  </a:srgbClr>
                </a:solidFill>
              </a:rPr>
              <a:t>1. </a:t>
            </a:r>
            <a:r>
              <a:rPr lang="en-US" sz="2400" dirty="0"/>
              <a:t>Careful planning and Preparation.</a:t>
            </a:r>
          </a:p>
          <a:p>
            <a:pPr lvl="0"/>
            <a:r>
              <a:rPr lang="en-US" sz="2400" dirty="0">
                <a:solidFill>
                  <a:srgbClr val="FF6035">
                    <a:lumMod val="75000"/>
                  </a:srgbClr>
                </a:solidFill>
              </a:rPr>
              <a:t>2.</a:t>
            </a:r>
            <a:r>
              <a:rPr lang="en-US" sz="2400" dirty="0"/>
              <a:t> Inclusion and Demographic Diversity.  </a:t>
            </a:r>
          </a:p>
          <a:p>
            <a:pPr lvl="0"/>
            <a:r>
              <a:rPr lang="en-US" sz="2400" dirty="0">
                <a:solidFill>
                  <a:srgbClr val="FF6035">
                    <a:lumMod val="75000"/>
                  </a:srgbClr>
                </a:solidFill>
              </a:rPr>
              <a:t>3.</a:t>
            </a:r>
            <a:r>
              <a:rPr lang="en-US" sz="2400" dirty="0"/>
              <a:t> Collaboration and Shared Purpose. </a:t>
            </a:r>
          </a:p>
          <a:p>
            <a:pPr lvl="0"/>
            <a:r>
              <a:rPr lang="en-US" sz="2400" dirty="0">
                <a:solidFill>
                  <a:srgbClr val="FF6035">
                    <a:lumMod val="75000"/>
                  </a:srgbClr>
                </a:solidFill>
              </a:rPr>
              <a:t>4. </a:t>
            </a:r>
            <a:r>
              <a:rPr lang="en-US" sz="2400" dirty="0"/>
              <a:t>Openness and Learning.</a:t>
            </a:r>
          </a:p>
          <a:p>
            <a:pPr lvl="0"/>
            <a:r>
              <a:rPr lang="en-US" sz="2400" dirty="0">
                <a:solidFill>
                  <a:srgbClr val="FF6035">
                    <a:lumMod val="75000"/>
                  </a:srgbClr>
                </a:solidFill>
              </a:rPr>
              <a:t>5.</a:t>
            </a:r>
            <a:r>
              <a:rPr lang="en-US" sz="2400" dirty="0"/>
              <a:t> Transparency and Trust. </a:t>
            </a:r>
          </a:p>
          <a:p>
            <a:pPr lvl="0"/>
            <a:r>
              <a:rPr lang="en-US" sz="2400" dirty="0">
                <a:solidFill>
                  <a:srgbClr val="FF6035">
                    <a:lumMod val="75000"/>
                  </a:srgbClr>
                </a:solidFill>
              </a:rPr>
              <a:t>6.</a:t>
            </a:r>
            <a:r>
              <a:rPr lang="en-US" sz="2400" dirty="0"/>
              <a:t> Impact and Action. </a:t>
            </a:r>
          </a:p>
          <a:p>
            <a:pPr lvl="0"/>
            <a:r>
              <a:rPr lang="en-US" sz="2400" dirty="0">
                <a:solidFill>
                  <a:srgbClr val="FF6035">
                    <a:lumMod val="75000"/>
                  </a:srgbClr>
                </a:solidFill>
              </a:rPr>
              <a:t>7. </a:t>
            </a:r>
            <a:r>
              <a:rPr lang="en-US" sz="2400" dirty="0"/>
              <a:t>Sustained Engagement and Participatory Culture.</a:t>
            </a:r>
          </a:p>
          <a:p>
            <a:endParaRPr lang="x-none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87A4C41-E137-EF46-91EC-A682AAB0B533}"/>
              </a:ext>
            </a:extLst>
          </p:cNvPr>
          <p:cNvSpPr txBox="1"/>
          <p:nvPr/>
        </p:nvSpPr>
        <p:spPr>
          <a:xfrm>
            <a:off x="8760475" y="4843220"/>
            <a:ext cx="383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x-none" dirty="0"/>
              <a:t>6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Google Shape;194;p24"/>
          <p:cNvSpPr txBox="1">
            <a:spLocks noGrp="1"/>
          </p:cNvSpPr>
          <p:nvPr>
            <p:ph type="sldNum" idx="12"/>
          </p:nvPr>
        </p:nvSpPr>
        <p:spPr>
          <a:xfrm>
            <a:off x="8760475" y="4759953"/>
            <a:ext cx="383400" cy="3834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7</a:t>
            </a:r>
            <a:endParaRPr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542F31A-8E72-1D49-8C43-422EAB484944}"/>
              </a:ext>
            </a:extLst>
          </p:cNvPr>
          <p:cNvSpPr txBox="1"/>
          <p:nvPr/>
        </p:nvSpPr>
        <p:spPr>
          <a:xfrm>
            <a:off x="139484" y="185980"/>
            <a:ext cx="431627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x-none" sz="2400" b="1" dirty="0">
                <a:solidFill>
                  <a:schemeClr val="accent1"/>
                </a:solidFill>
              </a:rPr>
              <a:t>Public engagement event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8" name="Google Shape;138;p18"/>
          <p:cNvGrpSpPr/>
          <p:nvPr/>
        </p:nvGrpSpPr>
        <p:grpSpPr>
          <a:xfrm>
            <a:off x="1634543" y="884384"/>
            <a:ext cx="1854745" cy="1854695"/>
            <a:chOff x="6643075" y="3664250"/>
            <a:chExt cx="407950" cy="407975"/>
          </a:xfrm>
        </p:grpSpPr>
        <p:sp>
          <p:nvSpPr>
            <p:cNvPr id="139" name="Google Shape;139;p18"/>
            <p:cNvSpPr/>
            <p:nvPr/>
          </p:nvSpPr>
          <p:spPr>
            <a:xfrm>
              <a:off x="6794075" y="3815250"/>
              <a:ext cx="211300" cy="211300"/>
            </a:xfrm>
            <a:custGeom>
              <a:avLst/>
              <a:gdLst/>
              <a:ahLst/>
              <a:cxnLst/>
              <a:rect l="l" t="t" r="r" b="b"/>
              <a:pathLst>
                <a:path w="8452" h="8452" fill="none" extrusionOk="0">
                  <a:moveTo>
                    <a:pt x="0" y="8135"/>
                  </a:moveTo>
                  <a:lnTo>
                    <a:pt x="0" y="8135"/>
                  </a:lnTo>
                  <a:lnTo>
                    <a:pt x="438" y="8257"/>
                  </a:lnTo>
                  <a:lnTo>
                    <a:pt x="852" y="8354"/>
                  </a:lnTo>
                  <a:lnTo>
                    <a:pt x="1291" y="8403"/>
                  </a:lnTo>
                  <a:lnTo>
                    <a:pt x="1729" y="8452"/>
                  </a:lnTo>
                  <a:lnTo>
                    <a:pt x="2168" y="8452"/>
                  </a:lnTo>
                  <a:lnTo>
                    <a:pt x="2606" y="8427"/>
                  </a:lnTo>
                  <a:lnTo>
                    <a:pt x="3020" y="8378"/>
                  </a:lnTo>
                  <a:lnTo>
                    <a:pt x="3458" y="8281"/>
                  </a:lnTo>
                  <a:lnTo>
                    <a:pt x="3872" y="8184"/>
                  </a:lnTo>
                  <a:lnTo>
                    <a:pt x="4311" y="8037"/>
                  </a:lnTo>
                  <a:lnTo>
                    <a:pt x="4701" y="7867"/>
                  </a:lnTo>
                  <a:lnTo>
                    <a:pt x="5115" y="7672"/>
                  </a:lnTo>
                  <a:lnTo>
                    <a:pt x="5504" y="7429"/>
                  </a:lnTo>
                  <a:lnTo>
                    <a:pt x="5870" y="7185"/>
                  </a:lnTo>
                  <a:lnTo>
                    <a:pt x="6235" y="6893"/>
                  </a:lnTo>
                  <a:lnTo>
                    <a:pt x="6576" y="6576"/>
                  </a:lnTo>
                  <a:lnTo>
                    <a:pt x="6576" y="6576"/>
                  </a:lnTo>
                  <a:lnTo>
                    <a:pt x="6892" y="6235"/>
                  </a:lnTo>
                  <a:lnTo>
                    <a:pt x="7185" y="5870"/>
                  </a:lnTo>
                  <a:lnTo>
                    <a:pt x="7428" y="5505"/>
                  </a:lnTo>
                  <a:lnTo>
                    <a:pt x="7672" y="5115"/>
                  </a:lnTo>
                  <a:lnTo>
                    <a:pt x="7867" y="4701"/>
                  </a:lnTo>
                  <a:lnTo>
                    <a:pt x="8037" y="4311"/>
                  </a:lnTo>
                  <a:lnTo>
                    <a:pt x="8183" y="3873"/>
                  </a:lnTo>
                  <a:lnTo>
                    <a:pt x="8281" y="3459"/>
                  </a:lnTo>
                  <a:lnTo>
                    <a:pt x="8378" y="3020"/>
                  </a:lnTo>
                  <a:lnTo>
                    <a:pt x="8427" y="2606"/>
                  </a:lnTo>
                  <a:lnTo>
                    <a:pt x="8451" y="2168"/>
                  </a:lnTo>
                  <a:lnTo>
                    <a:pt x="8451" y="1730"/>
                  </a:lnTo>
                  <a:lnTo>
                    <a:pt x="8402" y="1291"/>
                  </a:lnTo>
                  <a:lnTo>
                    <a:pt x="8354" y="853"/>
                  </a:lnTo>
                  <a:lnTo>
                    <a:pt x="8256" y="439"/>
                  </a:lnTo>
                  <a:lnTo>
                    <a:pt x="8135" y="0"/>
                  </a:lnTo>
                </a:path>
              </a:pathLst>
            </a:custGeom>
            <a:solidFill>
              <a:schemeClr val="accent3"/>
            </a:solidFill>
            <a:ln w="19050" cap="rnd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0" name="Google Shape;140;p18"/>
            <p:cNvSpPr/>
            <p:nvPr/>
          </p:nvSpPr>
          <p:spPr>
            <a:xfrm>
              <a:off x="6643075" y="3664250"/>
              <a:ext cx="407950" cy="407975"/>
            </a:xfrm>
            <a:custGeom>
              <a:avLst/>
              <a:gdLst/>
              <a:ahLst/>
              <a:cxnLst/>
              <a:rect l="l" t="t" r="r" b="b"/>
              <a:pathLst>
                <a:path w="16318" h="16319" fill="none" extrusionOk="0">
                  <a:moveTo>
                    <a:pt x="16074" y="244"/>
                  </a:moveTo>
                  <a:lnTo>
                    <a:pt x="16074" y="244"/>
                  </a:lnTo>
                  <a:lnTo>
                    <a:pt x="15928" y="122"/>
                  </a:lnTo>
                  <a:lnTo>
                    <a:pt x="15758" y="49"/>
                  </a:lnTo>
                  <a:lnTo>
                    <a:pt x="15538" y="0"/>
                  </a:lnTo>
                  <a:lnTo>
                    <a:pt x="15319" y="0"/>
                  </a:lnTo>
                  <a:lnTo>
                    <a:pt x="15051" y="25"/>
                  </a:lnTo>
                  <a:lnTo>
                    <a:pt x="14759" y="73"/>
                  </a:lnTo>
                  <a:lnTo>
                    <a:pt x="14442" y="171"/>
                  </a:lnTo>
                  <a:lnTo>
                    <a:pt x="14102" y="293"/>
                  </a:lnTo>
                  <a:lnTo>
                    <a:pt x="13736" y="439"/>
                  </a:lnTo>
                  <a:lnTo>
                    <a:pt x="13347" y="609"/>
                  </a:lnTo>
                  <a:lnTo>
                    <a:pt x="12957" y="828"/>
                  </a:lnTo>
                  <a:lnTo>
                    <a:pt x="12543" y="1048"/>
                  </a:lnTo>
                  <a:lnTo>
                    <a:pt x="11666" y="1608"/>
                  </a:lnTo>
                  <a:lnTo>
                    <a:pt x="10716" y="2265"/>
                  </a:lnTo>
                  <a:lnTo>
                    <a:pt x="10716" y="2265"/>
                  </a:lnTo>
                  <a:lnTo>
                    <a:pt x="10278" y="2095"/>
                  </a:lnTo>
                  <a:lnTo>
                    <a:pt x="9815" y="1949"/>
                  </a:lnTo>
                  <a:lnTo>
                    <a:pt x="9352" y="1851"/>
                  </a:lnTo>
                  <a:lnTo>
                    <a:pt x="8890" y="1778"/>
                  </a:lnTo>
                  <a:lnTo>
                    <a:pt x="8427" y="1730"/>
                  </a:lnTo>
                  <a:lnTo>
                    <a:pt x="7940" y="1730"/>
                  </a:lnTo>
                  <a:lnTo>
                    <a:pt x="7477" y="1778"/>
                  </a:lnTo>
                  <a:lnTo>
                    <a:pt x="7014" y="1827"/>
                  </a:lnTo>
                  <a:lnTo>
                    <a:pt x="6551" y="1924"/>
                  </a:lnTo>
                  <a:lnTo>
                    <a:pt x="6089" y="2070"/>
                  </a:lnTo>
                  <a:lnTo>
                    <a:pt x="5650" y="2241"/>
                  </a:lnTo>
                  <a:lnTo>
                    <a:pt x="5212" y="2436"/>
                  </a:lnTo>
                  <a:lnTo>
                    <a:pt x="4774" y="2679"/>
                  </a:lnTo>
                  <a:lnTo>
                    <a:pt x="4384" y="2972"/>
                  </a:lnTo>
                  <a:lnTo>
                    <a:pt x="3994" y="3264"/>
                  </a:lnTo>
                  <a:lnTo>
                    <a:pt x="3605" y="3605"/>
                  </a:lnTo>
                  <a:lnTo>
                    <a:pt x="3605" y="3605"/>
                  </a:lnTo>
                  <a:lnTo>
                    <a:pt x="3264" y="3995"/>
                  </a:lnTo>
                  <a:lnTo>
                    <a:pt x="2971" y="4384"/>
                  </a:lnTo>
                  <a:lnTo>
                    <a:pt x="2679" y="4774"/>
                  </a:lnTo>
                  <a:lnTo>
                    <a:pt x="2436" y="5212"/>
                  </a:lnTo>
                  <a:lnTo>
                    <a:pt x="2241" y="5651"/>
                  </a:lnTo>
                  <a:lnTo>
                    <a:pt x="2070" y="6089"/>
                  </a:lnTo>
                  <a:lnTo>
                    <a:pt x="1924" y="6552"/>
                  </a:lnTo>
                  <a:lnTo>
                    <a:pt x="1827" y="7015"/>
                  </a:lnTo>
                  <a:lnTo>
                    <a:pt x="1778" y="7477"/>
                  </a:lnTo>
                  <a:lnTo>
                    <a:pt x="1729" y="7940"/>
                  </a:lnTo>
                  <a:lnTo>
                    <a:pt x="1729" y="8427"/>
                  </a:lnTo>
                  <a:lnTo>
                    <a:pt x="1778" y="8890"/>
                  </a:lnTo>
                  <a:lnTo>
                    <a:pt x="1851" y="9353"/>
                  </a:lnTo>
                  <a:lnTo>
                    <a:pt x="1948" y="9815"/>
                  </a:lnTo>
                  <a:lnTo>
                    <a:pt x="2095" y="10278"/>
                  </a:lnTo>
                  <a:lnTo>
                    <a:pt x="2265" y="10716"/>
                  </a:lnTo>
                  <a:lnTo>
                    <a:pt x="2265" y="10716"/>
                  </a:lnTo>
                  <a:lnTo>
                    <a:pt x="1607" y="11666"/>
                  </a:lnTo>
                  <a:lnTo>
                    <a:pt x="1047" y="12543"/>
                  </a:lnTo>
                  <a:lnTo>
                    <a:pt x="828" y="12957"/>
                  </a:lnTo>
                  <a:lnTo>
                    <a:pt x="609" y="13347"/>
                  </a:lnTo>
                  <a:lnTo>
                    <a:pt x="438" y="13737"/>
                  </a:lnTo>
                  <a:lnTo>
                    <a:pt x="292" y="14102"/>
                  </a:lnTo>
                  <a:lnTo>
                    <a:pt x="170" y="14443"/>
                  </a:lnTo>
                  <a:lnTo>
                    <a:pt x="73" y="14759"/>
                  </a:lnTo>
                  <a:lnTo>
                    <a:pt x="24" y="15052"/>
                  </a:lnTo>
                  <a:lnTo>
                    <a:pt x="0" y="15320"/>
                  </a:lnTo>
                  <a:lnTo>
                    <a:pt x="0" y="15539"/>
                  </a:lnTo>
                  <a:lnTo>
                    <a:pt x="49" y="15758"/>
                  </a:lnTo>
                  <a:lnTo>
                    <a:pt x="122" y="15928"/>
                  </a:lnTo>
                  <a:lnTo>
                    <a:pt x="244" y="16075"/>
                  </a:lnTo>
                  <a:lnTo>
                    <a:pt x="244" y="16075"/>
                  </a:lnTo>
                  <a:lnTo>
                    <a:pt x="341" y="16172"/>
                  </a:lnTo>
                  <a:lnTo>
                    <a:pt x="487" y="16245"/>
                  </a:lnTo>
                  <a:lnTo>
                    <a:pt x="633" y="16294"/>
                  </a:lnTo>
                  <a:lnTo>
                    <a:pt x="804" y="16318"/>
                  </a:lnTo>
                  <a:lnTo>
                    <a:pt x="974" y="16318"/>
                  </a:lnTo>
                  <a:lnTo>
                    <a:pt x="1169" y="16318"/>
                  </a:lnTo>
                  <a:lnTo>
                    <a:pt x="1388" y="16269"/>
                  </a:lnTo>
                  <a:lnTo>
                    <a:pt x="1632" y="16221"/>
                  </a:lnTo>
                  <a:lnTo>
                    <a:pt x="2143" y="16075"/>
                  </a:lnTo>
                  <a:lnTo>
                    <a:pt x="2703" y="15831"/>
                  </a:lnTo>
                  <a:lnTo>
                    <a:pt x="3312" y="15539"/>
                  </a:lnTo>
                  <a:lnTo>
                    <a:pt x="3946" y="15149"/>
                  </a:lnTo>
                  <a:lnTo>
                    <a:pt x="4652" y="14711"/>
                  </a:lnTo>
                  <a:lnTo>
                    <a:pt x="5358" y="14224"/>
                  </a:lnTo>
                  <a:lnTo>
                    <a:pt x="6113" y="13663"/>
                  </a:lnTo>
                  <a:lnTo>
                    <a:pt x="6892" y="13055"/>
                  </a:lnTo>
                  <a:lnTo>
                    <a:pt x="7696" y="12397"/>
                  </a:lnTo>
                  <a:lnTo>
                    <a:pt x="8500" y="11691"/>
                  </a:lnTo>
                  <a:lnTo>
                    <a:pt x="9304" y="10936"/>
                  </a:lnTo>
                  <a:lnTo>
                    <a:pt x="10132" y="10132"/>
                  </a:lnTo>
                  <a:lnTo>
                    <a:pt x="10132" y="10132"/>
                  </a:lnTo>
                  <a:lnTo>
                    <a:pt x="10935" y="9304"/>
                  </a:lnTo>
                  <a:lnTo>
                    <a:pt x="11690" y="8500"/>
                  </a:lnTo>
                  <a:lnTo>
                    <a:pt x="12397" y="7696"/>
                  </a:lnTo>
                  <a:lnTo>
                    <a:pt x="13054" y="6893"/>
                  </a:lnTo>
                  <a:lnTo>
                    <a:pt x="13663" y="6113"/>
                  </a:lnTo>
                  <a:lnTo>
                    <a:pt x="14223" y="5358"/>
                  </a:lnTo>
                  <a:lnTo>
                    <a:pt x="14710" y="4652"/>
                  </a:lnTo>
                  <a:lnTo>
                    <a:pt x="15149" y="3946"/>
                  </a:lnTo>
                  <a:lnTo>
                    <a:pt x="15538" y="3313"/>
                  </a:lnTo>
                  <a:lnTo>
                    <a:pt x="15831" y="2704"/>
                  </a:lnTo>
                  <a:lnTo>
                    <a:pt x="16074" y="2144"/>
                  </a:lnTo>
                  <a:lnTo>
                    <a:pt x="16220" y="1632"/>
                  </a:lnTo>
                  <a:lnTo>
                    <a:pt x="16269" y="1389"/>
                  </a:lnTo>
                  <a:lnTo>
                    <a:pt x="16318" y="1169"/>
                  </a:lnTo>
                  <a:lnTo>
                    <a:pt x="16318" y="975"/>
                  </a:lnTo>
                  <a:lnTo>
                    <a:pt x="16318" y="804"/>
                  </a:lnTo>
                  <a:lnTo>
                    <a:pt x="16293" y="634"/>
                  </a:lnTo>
                  <a:lnTo>
                    <a:pt x="16245" y="487"/>
                  </a:lnTo>
                  <a:lnTo>
                    <a:pt x="16172" y="341"/>
                  </a:lnTo>
                  <a:lnTo>
                    <a:pt x="16074" y="244"/>
                  </a:lnTo>
                  <a:lnTo>
                    <a:pt x="16074" y="244"/>
                  </a:lnTo>
                  <a:close/>
                  <a:moveTo>
                    <a:pt x="1827" y="13810"/>
                  </a:moveTo>
                  <a:lnTo>
                    <a:pt x="1827" y="13810"/>
                  </a:lnTo>
                  <a:lnTo>
                    <a:pt x="1754" y="13737"/>
                  </a:lnTo>
                  <a:lnTo>
                    <a:pt x="1729" y="13639"/>
                  </a:lnTo>
                  <a:lnTo>
                    <a:pt x="1681" y="13542"/>
                  </a:lnTo>
                  <a:lnTo>
                    <a:pt x="1681" y="13444"/>
                  </a:lnTo>
                  <a:lnTo>
                    <a:pt x="1681" y="13176"/>
                  </a:lnTo>
                  <a:lnTo>
                    <a:pt x="1754" y="12884"/>
                  </a:lnTo>
                  <a:lnTo>
                    <a:pt x="1875" y="12519"/>
                  </a:lnTo>
                  <a:lnTo>
                    <a:pt x="2046" y="12153"/>
                  </a:lnTo>
                  <a:lnTo>
                    <a:pt x="2265" y="11715"/>
                  </a:lnTo>
                  <a:lnTo>
                    <a:pt x="2533" y="11277"/>
                  </a:lnTo>
                  <a:lnTo>
                    <a:pt x="2533" y="11277"/>
                  </a:lnTo>
                  <a:lnTo>
                    <a:pt x="2752" y="11642"/>
                  </a:lnTo>
                  <a:lnTo>
                    <a:pt x="3020" y="12007"/>
                  </a:lnTo>
                  <a:lnTo>
                    <a:pt x="3288" y="12373"/>
                  </a:lnTo>
                  <a:lnTo>
                    <a:pt x="3605" y="12714"/>
                  </a:lnTo>
                  <a:lnTo>
                    <a:pt x="3605" y="12714"/>
                  </a:lnTo>
                  <a:lnTo>
                    <a:pt x="3897" y="12957"/>
                  </a:lnTo>
                  <a:lnTo>
                    <a:pt x="4165" y="13201"/>
                  </a:lnTo>
                  <a:lnTo>
                    <a:pt x="4165" y="13201"/>
                  </a:lnTo>
                  <a:lnTo>
                    <a:pt x="3751" y="13444"/>
                  </a:lnTo>
                  <a:lnTo>
                    <a:pt x="3361" y="13639"/>
                  </a:lnTo>
                  <a:lnTo>
                    <a:pt x="3020" y="13785"/>
                  </a:lnTo>
                  <a:lnTo>
                    <a:pt x="2679" y="13883"/>
                  </a:lnTo>
                  <a:lnTo>
                    <a:pt x="2411" y="13956"/>
                  </a:lnTo>
                  <a:lnTo>
                    <a:pt x="2168" y="13956"/>
                  </a:lnTo>
                  <a:lnTo>
                    <a:pt x="2070" y="13931"/>
                  </a:lnTo>
                  <a:lnTo>
                    <a:pt x="1973" y="13907"/>
                  </a:lnTo>
                  <a:lnTo>
                    <a:pt x="1900" y="13858"/>
                  </a:lnTo>
                  <a:lnTo>
                    <a:pt x="1827" y="13810"/>
                  </a:lnTo>
                  <a:lnTo>
                    <a:pt x="1827" y="13810"/>
                  </a:lnTo>
                  <a:close/>
                  <a:moveTo>
                    <a:pt x="8159" y="4482"/>
                  </a:moveTo>
                  <a:lnTo>
                    <a:pt x="8159" y="4482"/>
                  </a:lnTo>
                  <a:lnTo>
                    <a:pt x="8037" y="4482"/>
                  </a:lnTo>
                  <a:lnTo>
                    <a:pt x="7940" y="4433"/>
                  </a:lnTo>
                  <a:lnTo>
                    <a:pt x="7842" y="4384"/>
                  </a:lnTo>
                  <a:lnTo>
                    <a:pt x="7745" y="4311"/>
                  </a:lnTo>
                  <a:lnTo>
                    <a:pt x="7672" y="4238"/>
                  </a:lnTo>
                  <a:lnTo>
                    <a:pt x="7623" y="4141"/>
                  </a:lnTo>
                  <a:lnTo>
                    <a:pt x="7574" y="4019"/>
                  </a:lnTo>
                  <a:lnTo>
                    <a:pt x="7574" y="3897"/>
                  </a:lnTo>
                  <a:lnTo>
                    <a:pt x="7574" y="3897"/>
                  </a:lnTo>
                  <a:lnTo>
                    <a:pt x="7574" y="3775"/>
                  </a:lnTo>
                  <a:lnTo>
                    <a:pt x="7623" y="3678"/>
                  </a:lnTo>
                  <a:lnTo>
                    <a:pt x="7672" y="3580"/>
                  </a:lnTo>
                  <a:lnTo>
                    <a:pt x="7745" y="3483"/>
                  </a:lnTo>
                  <a:lnTo>
                    <a:pt x="7842" y="3410"/>
                  </a:lnTo>
                  <a:lnTo>
                    <a:pt x="7940" y="3361"/>
                  </a:lnTo>
                  <a:lnTo>
                    <a:pt x="8037" y="3337"/>
                  </a:lnTo>
                  <a:lnTo>
                    <a:pt x="8159" y="3313"/>
                  </a:lnTo>
                  <a:lnTo>
                    <a:pt x="8159" y="3313"/>
                  </a:lnTo>
                  <a:lnTo>
                    <a:pt x="8281" y="3337"/>
                  </a:lnTo>
                  <a:lnTo>
                    <a:pt x="8378" y="3361"/>
                  </a:lnTo>
                  <a:lnTo>
                    <a:pt x="8476" y="3410"/>
                  </a:lnTo>
                  <a:lnTo>
                    <a:pt x="8573" y="3483"/>
                  </a:lnTo>
                  <a:lnTo>
                    <a:pt x="8646" y="3580"/>
                  </a:lnTo>
                  <a:lnTo>
                    <a:pt x="8695" y="3678"/>
                  </a:lnTo>
                  <a:lnTo>
                    <a:pt x="8743" y="3775"/>
                  </a:lnTo>
                  <a:lnTo>
                    <a:pt x="8743" y="3897"/>
                  </a:lnTo>
                  <a:lnTo>
                    <a:pt x="8743" y="3897"/>
                  </a:lnTo>
                  <a:lnTo>
                    <a:pt x="8743" y="4019"/>
                  </a:lnTo>
                  <a:lnTo>
                    <a:pt x="8695" y="4141"/>
                  </a:lnTo>
                  <a:lnTo>
                    <a:pt x="8646" y="4238"/>
                  </a:lnTo>
                  <a:lnTo>
                    <a:pt x="8573" y="4311"/>
                  </a:lnTo>
                  <a:lnTo>
                    <a:pt x="8476" y="4384"/>
                  </a:lnTo>
                  <a:lnTo>
                    <a:pt x="8378" y="4433"/>
                  </a:lnTo>
                  <a:lnTo>
                    <a:pt x="8281" y="4482"/>
                  </a:lnTo>
                  <a:lnTo>
                    <a:pt x="8159" y="4482"/>
                  </a:lnTo>
                  <a:lnTo>
                    <a:pt x="8159" y="4482"/>
                  </a:lnTo>
                  <a:close/>
                  <a:moveTo>
                    <a:pt x="9133" y="5943"/>
                  </a:moveTo>
                  <a:lnTo>
                    <a:pt x="9133" y="5943"/>
                  </a:lnTo>
                  <a:lnTo>
                    <a:pt x="9036" y="5943"/>
                  </a:lnTo>
                  <a:lnTo>
                    <a:pt x="8963" y="5919"/>
                  </a:lnTo>
                  <a:lnTo>
                    <a:pt x="8841" y="5846"/>
                  </a:lnTo>
                  <a:lnTo>
                    <a:pt x="8768" y="5724"/>
                  </a:lnTo>
                  <a:lnTo>
                    <a:pt x="8743" y="5651"/>
                  </a:lnTo>
                  <a:lnTo>
                    <a:pt x="8743" y="5553"/>
                  </a:lnTo>
                  <a:lnTo>
                    <a:pt x="8743" y="5553"/>
                  </a:lnTo>
                  <a:lnTo>
                    <a:pt x="8743" y="5480"/>
                  </a:lnTo>
                  <a:lnTo>
                    <a:pt x="8768" y="5407"/>
                  </a:lnTo>
                  <a:lnTo>
                    <a:pt x="8841" y="5285"/>
                  </a:lnTo>
                  <a:lnTo>
                    <a:pt x="8963" y="5212"/>
                  </a:lnTo>
                  <a:lnTo>
                    <a:pt x="9036" y="5188"/>
                  </a:lnTo>
                  <a:lnTo>
                    <a:pt x="9133" y="5164"/>
                  </a:lnTo>
                  <a:lnTo>
                    <a:pt x="9133" y="5164"/>
                  </a:lnTo>
                  <a:lnTo>
                    <a:pt x="9206" y="5188"/>
                  </a:lnTo>
                  <a:lnTo>
                    <a:pt x="9279" y="5212"/>
                  </a:lnTo>
                  <a:lnTo>
                    <a:pt x="9401" y="5285"/>
                  </a:lnTo>
                  <a:lnTo>
                    <a:pt x="9474" y="5407"/>
                  </a:lnTo>
                  <a:lnTo>
                    <a:pt x="9498" y="5480"/>
                  </a:lnTo>
                  <a:lnTo>
                    <a:pt x="9523" y="5553"/>
                  </a:lnTo>
                  <a:lnTo>
                    <a:pt x="9523" y="5553"/>
                  </a:lnTo>
                  <a:lnTo>
                    <a:pt x="9498" y="5651"/>
                  </a:lnTo>
                  <a:lnTo>
                    <a:pt x="9474" y="5724"/>
                  </a:lnTo>
                  <a:lnTo>
                    <a:pt x="9401" y="5846"/>
                  </a:lnTo>
                  <a:lnTo>
                    <a:pt x="9279" y="5919"/>
                  </a:lnTo>
                  <a:lnTo>
                    <a:pt x="9206" y="5943"/>
                  </a:lnTo>
                  <a:lnTo>
                    <a:pt x="9133" y="5943"/>
                  </a:lnTo>
                  <a:lnTo>
                    <a:pt x="9133" y="5943"/>
                  </a:lnTo>
                  <a:close/>
                  <a:moveTo>
                    <a:pt x="9986" y="4409"/>
                  </a:moveTo>
                  <a:lnTo>
                    <a:pt x="9986" y="4409"/>
                  </a:lnTo>
                  <a:lnTo>
                    <a:pt x="9888" y="4409"/>
                  </a:lnTo>
                  <a:lnTo>
                    <a:pt x="9815" y="4384"/>
                  </a:lnTo>
                  <a:lnTo>
                    <a:pt x="9693" y="4287"/>
                  </a:lnTo>
                  <a:lnTo>
                    <a:pt x="9620" y="4165"/>
                  </a:lnTo>
                  <a:lnTo>
                    <a:pt x="9596" y="4092"/>
                  </a:lnTo>
                  <a:lnTo>
                    <a:pt x="9596" y="4019"/>
                  </a:lnTo>
                  <a:lnTo>
                    <a:pt x="9596" y="4019"/>
                  </a:lnTo>
                  <a:lnTo>
                    <a:pt x="9596" y="3946"/>
                  </a:lnTo>
                  <a:lnTo>
                    <a:pt x="9620" y="3873"/>
                  </a:lnTo>
                  <a:lnTo>
                    <a:pt x="9693" y="3751"/>
                  </a:lnTo>
                  <a:lnTo>
                    <a:pt x="9815" y="3654"/>
                  </a:lnTo>
                  <a:lnTo>
                    <a:pt x="9888" y="3629"/>
                  </a:lnTo>
                  <a:lnTo>
                    <a:pt x="9986" y="3629"/>
                  </a:lnTo>
                  <a:lnTo>
                    <a:pt x="9986" y="3629"/>
                  </a:lnTo>
                  <a:lnTo>
                    <a:pt x="10059" y="3629"/>
                  </a:lnTo>
                  <a:lnTo>
                    <a:pt x="10132" y="3654"/>
                  </a:lnTo>
                  <a:lnTo>
                    <a:pt x="10253" y="3751"/>
                  </a:lnTo>
                  <a:lnTo>
                    <a:pt x="10327" y="3873"/>
                  </a:lnTo>
                  <a:lnTo>
                    <a:pt x="10351" y="3946"/>
                  </a:lnTo>
                  <a:lnTo>
                    <a:pt x="10375" y="4019"/>
                  </a:lnTo>
                  <a:lnTo>
                    <a:pt x="10375" y="4019"/>
                  </a:lnTo>
                  <a:lnTo>
                    <a:pt x="10351" y="4092"/>
                  </a:lnTo>
                  <a:lnTo>
                    <a:pt x="10327" y="4165"/>
                  </a:lnTo>
                  <a:lnTo>
                    <a:pt x="10253" y="4287"/>
                  </a:lnTo>
                  <a:lnTo>
                    <a:pt x="10132" y="4384"/>
                  </a:lnTo>
                  <a:lnTo>
                    <a:pt x="10059" y="4409"/>
                  </a:lnTo>
                  <a:lnTo>
                    <a:pt x="9986" y="4409"/>
                  </a:lnTo>
                  <a:lnTo>
                    <a:pt x="9986" y="4409"/>
                  </a:lnTo>
                  <a:close/>
                  <a:moveTo>
                    <a:pt x="13200" y="4165"/>
                  </a:moveTo>
                  <a:lnTo>
                    <a:pt x="13200" y="4165"/>
                  </a:lnTo>
                  <a:lnTo>
                    <a:pt x="12957" y="3897"/>
                  </a:lnTo>
                  <a:lnTo>
                    <a:pt x="12713" y="3605"/>
                  </a:lnTo>
                  <a:lnTo>
                    <a:pt x="12713" y="3605"/>
                  </a:lnTo>
                  <a:lnTo>
                    <a:pt x="12372" y="3288"/>
                  </a:lnTo>
                  <a:lnTo>
                    <a:pt x="12007" y="3020"/>
                  </a:lnTo>
                  <a:lnTo>
                    <a:pt x="11642" y="2752"/>
                  </a:lnTo>
                  <a:lnTo>
                    <a:pt x="11276" y="2533"/>
                  </a:lnTo>
                  <a:lnTo>
                    <a:pt x="11276" y="2533"/>
                  </a:lnTo>
                  <a:lnTo>
                    <a:pt x="11715" y="2265"/>
                  </a:lnTo>
                  <a:lnTo>
                    <a:pt x="12153" y="2046"/>
                  </a:lnTo>
                  <a:lnTo>
                    <a:pt x="12518" y="1876"/>
                  </a:lnTo>
                  <a:lnTo>
                    <a:pt x="12884" y="1754"/>
                  </a:lnTo>
                  <a:lnTo>
                    <a:pt x="13176" y="1681"/>
                  </a:lnTo>
                  <a:lnTo>
                    <a:pt x="13444" y="1681"/>
                  </a:lnTo>
                  <a:lnTo>
                    <a:pt x="13541" y="1681"/>
                  </a:lnTo>
                  <a:lnTo>
                    <a:pt x="13639" y="1730"/>
                  </a:lnTo>
                  <a:lnTo>
                    <a:pt x="13736" y="1754"/>
                  </a:lnTo>
                  <a:lnTo>
                    <a:pt x="13809" y="1827"/>
                  </a:lnTo>
                  <a:lnTo>
                    <a:pt x="13809" y="1827"/>
                  </a:lnTo>
                  <a:lnTo>
                    <a:pt x="13858" y="1900"/>
                  </a:lnTo>
                  <a:lnTo>
                    <a:pt x="13907" y="1973"/>
                  </a:lnTo>
                  <a:lnTo>
                    <a:pt x="13931" y="2070"/>
                  </a:lnTo>
                  <a:lnTo>
                    <a:pt x="13955" y="2168"/>
                  </a:lnTo>
                  <a:lnTo>
                    <a:pt x="13955" y="2411"/>
                  </a:lnTo>
                  <a:lnTo>
                    <a:pt x="13882" y="2679"/>
                  </a:lnTo>
                  <a:lnTo>
                    <a:pt x="13785" y="3020"/>
                  </a:lnTo>
                  <a:lnTo>
                    <a:pt x="13639" y="3361"/>
                  </a:lnTo>
                  <a:lnTo>
                    <a:pt x="13444" y="3751"/>
                  </a:lnTo>
                  <a:lnTo>
                    <a:pt x="13200" y="4165"/>
                  </a:lnTo>
                  <a:lnTo>
                    <a:pt x="13200" y="4165"/>
                  </a:lnTo>
                  <a:close/>
                </a:path>
              </a:pathLst>
            </a:custGeom>
            <a:solidFill>
              <a:schemeClr val="accent3"/>
            </a:solidFill>
            <a:ln w="19050" cap="rnd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41" name="Google Shape;141;p18"/>
          <p:cNvGrpSpPr/>
          <p:nvPr/>
        </p:nvGrpSpPr>
        <p:grpSpPr>
          <a:xfrm rot="-587398">
            <a:off x="1525367" y="2980185"/>
            <a:ext cx="762543" cy="762457"/>
            <a:chOff x="576250" y="4319400"/>
            <a:chExt cx="442075" cy="442050"/>
          </a:xfrm>
        </p:grpSpPr>
        <p:sp>
          <p:nvSpPr>
            <p:cNvPr id="142" name="Google Shape;142;p18"/>
            <p:cNvSpPr/>
            <p:nvPr/>
          </p:nvSpPr>
          <p:spPr>
            <a:xfrm>
              <a:off x="576250" y="4319400"/>
              <a:ext cx="442075" cy="442050"/>
            </a:xfrm>
            <a:custGeom>
              <a:avLst/>
              <a:gdLst/>
              <a:ahLst/>
              <a:cxnLst/>
              <a:rect l="l" t="t" r="r" b="b"/>
              <a:pathLst>
                <a:path w="17683" h="17682" fill="none" extrusionOk="0">
                  <a:moveTo>
                    <a:pt x="11472" y="17292"/>
                  </a:moveTo>
                  <a:lnTo>
                    <a:pt x="11472" y="12153"/>
                  </a:lnTo>
                  <a:lnTo>
                    <a:pt x="16416" y="7209"/>
                  </a:lnTo>
                  <a:lnTo>
                    <a:pt x="16416" y="7209"/>
                  </a:lnTo>
                  <a:lnTo>
                    <a:pt x="16562" y="7063"/>
                  </a:lnTo>
                  <a:lnTo>
                    <a:pt x="16684" y="6868"/>
                  </a:lnTo>
                  <a:lnTo>
                    <a:pt x="16830" y="6674"/>
                  </a:lnTo>
                  <a:lnTo>
                    <a:pt x="16927" y="6479"/>
                  </a:lnTo>
                  <a:lnTo>
                    <a:pt x="17146" y="6040"/>
                  </a:lnTo>
                  <a:lnTo>
                    <a:pt x="17317" y="5553"/>
                  </a:lnTo>
                  <a:lnTo>
                    <a:pt x="17439" y="5042"/>
                  </a:lnTo>
                  <a:lnTo>
                    <a:pt x="17560" y="4506"/>
                  </a:lnTo>
                  <a:lnTo>
                    <a:pt x="17633" y="3970"/>
                  </a:lnTo>
                  <a:lnTo>
                    <a:pt x="17658" y="3434"/>
                  </a:lnTo>
                  <a:lnTo>
                    <a:pt x="17682" y="2898"/>
                  </a:lnTo>
                  <a:lnTo>
                    <a:pt x="17682" y="2411"/>
                  </a:lnTo>
                  <a:lnTo>
                    <a:pt x="17658" y="1949"/>
                  </a:lnTo>
                  <a:lnTo>
                    <a:pt x="17609" y="1510"/>
                  </a:lnTo>
                  <a:lnTo>
                    <a:pt x="17536" y="1145"/>
                  </a:lnTo>
                  <a:lnTo>
                    <a:pt x="17463" y="828"/>
                  </a:lnTo>
                  <a:lnTo>
                    <a:pt x="17366" y="585"/>
                  </a:lnTo>
                  <a:lnTo>
                    <a:pt x="17292" y="487"/>
                  </a:lnTo>
                  <a:lnTo>
                    <a:pt x="17244" y="439"/>
                  </a:lnTo>
                  <a:lnTo>
                    <a:pt x="17244" y="439"/>
                  </a:lnTo>
                  <a:lnTo>
                    <a:pt x="17195" y="390"/>
                  </a:lnTo>
                  <a:lnTo>
                    <a:pt x="17098" y="317"/>
                  </a:lnTo>
                  <a:lnTo>
                    <a:pt x="16854" y="219"/>
                  </a:lnTo>
                  <a:lnTo>
                    <a:pt x="16537" y="146"/>
                  </a:lnTo>
                  <a:lnTo>
                    <a:pt x="16172" y="73"/>
                  </a:lnTo>
                  <a:lnTo>
                    <a:pt x="15734" y="25"/>
                  </a:lnTo>
                  <a:lnTo>
                    <a:pt x="15271" y="0"/>
                  </a:lnTo>
                  <a:lnTo>
                    <a:pt x="14784" y="0"/>
                  </a:lnTo>
                  <a:lnTo>
                    <a:pt x="14248" y="25"/>
                  </a:lnTo>
                  <a:lnTo>
                    <a:pt x="13712" y="49"/>
                  </a:lnTo>
                  <a:lnTo>
                    <a:pt x="13176" y="122"/>
                  </a:lnTo>
                  <a:lnTo>
                    <a:pt x="12641" y="244"/>
                  </a:lnTo>
                  <a:lnTo>
                    <a:pt x="12129" y="366"/>
                  </a:lnTo>
                  <a:lnTo>
                    <a:pt x="11642" y="536"/>
                  </a:lnTo>
                  <a:lnTo>
                    <a:pt x="11204" y="755"/>
                  </a:lnTo>
                  <a:lnTo>
                    <a:pt x="10985" y="853"/>
                  </a:lnTo>
                  <a:lnTo>
                    <a:pt x="10814" y="999"/>
                  </a:lnTo>
                  <a:lnTo>
                    <a:pt x="10619" y="1121"/>
                  </a:lnTo>
                  <a:lnTo>
                    <a:pt x="10473" y="1267"/>
                  </a:lnTo>
                  <a:lnTo>
                    <a:pt x="5529" y="6211"/>
                  </a:lnTo>
                  <a:lnTo>
                    <a:pt x="390" y="6211"/>
                  </a:lnTo>
                  <a:lnTo>
                    <a:pt x="390" y="6211"/>
                  </a:lnTo>
                  <a:lnTo>
                    <a:pt x="244" y="6235"/>
                  </a:lnTo>
                  <a:lnTo>
                    <a:pt x="147" y="6259"/>
                  </a:lnTo>
                  <a:lnTo>
                    <a:pt x="49" y="6308"/>
                  </a:lnTo>
                  <a:lnTo>
                    <a:pt x="0" y="6381"/>
                  </a:lnTo>
                  <a:lnTo>
                    <a:pt x="0" y="6454"/>
                  </a:lnTo>
                  <a:lnTo>
                    <a:pt x="25" y="6552"/>
                  </a:lnTo>
                  <a:lnTo>
                    <a:pt x="74" y="6649"/>
                  </a:lnTo>
                  <a:lnTo>
                    <a:pt x="171" y="6771"/>
                  </a:lnTo>
                  <a:lnTo>
                    <a:pt x="2582" y="9158"/>
                  </a:lnTo>
                  <a:lnTo>
                    <a:pt x="2265" y="9474"/>
                  </a:lnTo>
                  <a:lnTo>
                    <a:pt x="950" y="9718"/>
                  </a:lnTo>
                  <a:lnTo>
                    <a:pt x="950" y="9718"/>
                  </a:lnTo>
                  <a:lnTo>
                    <a:pt x="804" y="9767"/>
                  </a:lnTo>
                  <a:lnTo>
                    <a:pt x="682" y="9815"/>
                  </a:lnTo>
                  <a:lnTo>
                    <a:pt x="609" y="9913"/>
                  </a:lnTo>
                  <a:lnTo>
                    <a:pt x="561" y="9986"/>
                  </a:lnTo>
                  <a:lnTo>
                    <a:pt x="561" y="10083"/>
                  </a:lnTo>
                  <a:lnTo>
                    <a:pt x="585" y="10205"/>
                  </a:lnTo>
                  <a:lnTo>
                    <a:pt x="634" y="10302"/>
                  </a:lnTo>
                  <a:lnTo>
                    <a:pt x="731" y="10424"/>
                  </a:lnTo>
                  <a:lnTo>
                    <a:pt x="7258" y="16951"/>
                  </a:lnTo>
                  <a:lnTo>
                    <a:pt x="7258" y="16951"/>
                  </a:lnTo>
                  <a:lnTo>
                    <a:pt x="7380" y="17049"/>
                  </a:lnTo>
                  <a:lnTo>
                    <a:pt x="7477" y="17097"/>
                  </a:lnTo>
                  <a:lnTo>
                    <a:pt x="7599" y="17122"/>
                  </a:lnTo>
                  <a:lnTo>
                    <a:pt x="7697" y="17122"/>
                  </a:lnTo>
                  <a:lnTo>
                    <a:pt x="7770" y="17073"/>
                  </a:lnTo>
                  <a:lnTo>
                    <a:pt x="7867" y="17000"/>
                  </a:lnTo>
                  <a:lnTo>
                    <a:pt x="7916" y="16878"/>
                  </a:lnTo>
                  <a:lnTo>
                    <a:pt x="7965" y="16732"/>
                  </a:lnTo>
                  <a:lnTo>
                    <a:pt x="8208" y="15417"/>
                  </a:lnTo>
                  <a:lnTo>
                    <a:pt x="8525" y="15100"/>
                  </a:lnTo>
                  <a:lnTo>
                    <a:pt x="10911" y="17511"/>
                  </a:lnTo>
                  <a:lnTo>
                    <a:pt x="10911" y="17511"/>
                  </a:lnTo>
                  <a:lnTo>
                    <a:pt x="11033" y="17609"/>
                  </a:lnTo>
                  <a:lnTo>
                    <a:pt x="11131" y="17658"/>
                  </a:lnTo>
                  <a:lnTo>
                    <a:pt x="11228" y="17682"/>
                  </a:lnTo>
                  <a:lnTo>
                    <a:pt x="11301" y="17682"/>
                  </a:lnTo>
                  <a:lnTo>
                    <a:pt x="11374" y="17633"/>
                  </a:lnTo>
                  <a:lnTo>
                    <a:pt x="11423" y="17536"/>
                  </a:lnTo>
                  <a:lnTo>
                    <a:pt x="11447" y="17438"/>
                  </a:lnTo>
                  <a:lnTo>
                    <a:pt x="11472" y="17292"/>
                  </a:lnTo>
                  <a:lnTo>
                    <a:pt x="11472" y="17292"/>
                  </a:lnTo>
                  <a:close/>
                  <a:moveTo>
                    <a:pt x="6162" y="12202"/>
                  </a:moveTo>
                  <a:lnTo>
                    <a:pt x="6162" y="12202"/>
                  </a:lnTo>
                  <a:lnTo>
                    <a:pt x="6089" y="12275"/>
                  </a:lnTo>
                  <a:lnTo>
                    <a:pt x="6016" y="12324"/>
                  </a:lnTo>
                  <a:lnTo>
                    <a:pt x="5919" y="12348"/>
                  </a:lnTo>
                  <a:lnTo>
                    <a:pt x="5821" y="12348"/>
                  </a:lnTo>
                  <a:lnTo>
                    <a:pt x="5724" y="12348"/>
                  </a:lnTo>
                  <a:lnTo>
                    <a:pt x="5626" y="12324"/>
                  </a:lnTo>
                  <a:lnTo>
                    <a:pt x="5553" y="12275"/>
                  </a:lnTo>
                  <a:lnTo>
                    <a:pt x="5480" y="12202"/>
                  </a:lnTo>
                  <a:lnTo>
                    <a:pt x="5480" y="12202"/>
                  </a:lnTo>
                  <a:lnTo>
                    <a:pt x="5407" y="12129"/>
                  </a:lnTo>
                  <a:lnTo>
                    <a:pt x="5359" y="12056"/>
                  </a:lnTo>
                  <a:lnTo>
                    <a:pt x="5334" y="11959"/>
                  </a:lnTo>
                  <a:lnTo>
                    <a:pt x="5334" y="11861"/>
                  </a:lnTo>
                  <a:lnTo>
                    <a:pt x="5334" y="11764"/>
                  </a:lnTo>
                  <a:lnTo>
                    <a:pt x="5359" y="11666"/>
                  </a:lnTo>
                  <a:lnTo>
                    <a:pt x="5407" y="11593"/>
                  </a:lnTo>
                  <a:lnTo>
                    <a:pt x="5480" y="11520"/>
                  </a:lnTo>
                  <a:lnTo>
                    <a:pt x="8013" y="8987"/>
                  </a:lnTo>
                  <a:lnTo>
                    <a:pt x="8013" y="8987"/>
                  </a:lnTo>
                  <a:lnTo>
                    <a:pt x="8086" y="8939"/>
                  </a:lnTo>
                  <a:lnTo>
                    <a:pt x="8159" y="8890"/>
                  </a:lnTo>
                  <a:lnTo>
                    <a:pt x="8257" y="8865"/>
                  </a:lnTo>
                  <a:lnTo>
                    <a:pt x="8354" y="8841"/>
                  </a:lnTo>
                  <a:lnTo>
                    <a:pt x="8452" y="8865"/>
                  </a:lnTo>
                  <a:lnTo>
                    <a:pt x="8525" y="8890"/>
                  </a:lnTo>
                  <a:lnTo>
                    <a:pt x="8622" y="8939"/>
                  </a:lnTo>
                  <a:lnTo>
                    <a:pt x="8695" y="8987"/>
                  </a:lnTo>
                  <a:lnTo>
                    <a:pt x="8695" y="8987"/>
                  </a:lnTo>
                  <a:lnTo>
                    <a:pt x="8744" y="9060"/>
                  </a:lnTo>
                  <a:lnTo>
                    <a:pt x="8793" y="9158"/>
                  </a:lnTo>
                  <a:lnTo>
                    <a:pt x="8817" y="9231"/>
                  </a:lnTo>
                  <a:lnTo>
                    <a:pt x="8841" y="9328"/>
                  </a:lnTo>
                  <a:lnTo>
                    <a:pt x="8817" y="9426"/>
                  </a:lnTo>
                  <a:lnTo>
                    <a:pt x="8793" y="9523"/>
                  </a:lnTo>
                  <a:lnTo>
                    <a:pt x="8744" y="9596"/>
                  </a:lnTo>
                  <a:lnTo>
                    <a:pt x="8695" y="9669"/>
                  </a:lnTo>
                  <a:lnTo>
                    <a:pt x="6162" y="12202"/>
                  </a:lnTo>
                  <a:close/>
                  <a:moveTo>
                    <a:pt x="13396" y="7307"/>
                  </a:moveTo>
                  <a:lnTo>
                    <a:pt x="13396" y="7307"/>
                  </a:lnTo>
                  <a:lnTo>
                    <a:pt x="13274" y="7404"/>
                  </a:lnTo>
                  <a:lnTo>
                    <a:pt x="13152" y="7477"/>
                  </a:lnTo>
                  <a:lnTo>
                    <a:pt x="13006" y="7526"/>
                  </a:lnTo>
                  <a:lnTo>
                    <a:pt x="12836" y="7550"/>
                  </a:lnTo>
                  <a:lnTo>
                    <a:pt x="12689" y="7526"/>
                  </a:lnTo>
                  <a:lnTo>
                    <a:pt x="12543" y="7477"/>
                  </a:lnTo>
                  <a:lnTo>
                    <a:pt x="12421" y="7404"/>
                  </a:lnTo>
                  <a:lnTo>
                    <a:pt x="12300" y="7307"/>
                  </a:lnTo>
                  <a:lnTo>
                    <a:pt x="10376" y="5383"/>
                  </a:lnTo>
                  <a:lnTo>
                    <a:pt x="10376" y="5383"/>
                  </a:lnTo>
                  <a:lnTo>
                    <a:pt x="10278" y="5261"/>
                  </a:lnTo>
                  <a:lnTo>
                    <a:pt x="10205" y="5139"/>
                  </a:lnTo>
                  <a:lnTo>
                    <a:pt x="10156" y="4993"/>
                  </a:lnTo>
                  <a:lnTo>
                    <a:pt x="10132" y="4847"/>
                  </a:lnTo>
                  <a:lnTo>
                    <a:pt x="10156" y="4676"/>
                  </a:lnTo>
                  <a:lnTo>
                    <a:pt x="10205" y="4530"/>
                  </a:lnTo>
                  <a:lnTo>
                    <a:pt x="10278" y="4408"/>
                  </a:lnTo>
                  <a:lnTo>
                    <a:pt x="10376" y="4287"/>
                  </a:lnTo>
                  <a:lnTo>
                    <a:pt x="10376" y="4287"/>
                  </a:lnTo>
                  <a:lnTo>
                    <a:pt x="11326" y="3313"/>
                  </a:lnTo>
                  <a:lnTo>
                    <a:pt x="11326" y="3313"/>
                  </a:lnTo>
                  <a:lnTo>
                    <a:pt x="11496" y="3166"/>
                  </a:lnTo>
                  <a:lnTo>
                    <a:pt x="11666" y="3045"/>
                  </a:lnTo>
                  <a:lnTo>
                    <a:pt x="11861" y="2947"/>
                  </a:lnTo>
                  <a:lnTo>
                    <a:pt x="12032" y="2850"/>
                  </a:lnTo>
                  <a:lnTo>
                    <a:pt x="12227" y="2777"/>
                  </a:lnTo>
                  <a:lnTo>
                    <a:pt x="12446" y="2728"/>
                  </a:lnTo>
                  <a:lnTo>
                    <a:pt x="12641" y="2704"/>
                  </a:lnTo>
                  <a:lnTo>
                    <a:pt x="12836" y="2704"/>
                  </a:lnTo>
                  <a:lnTo>
                    <a:pt x="13055" y="2704"/>
                  </a:lnTo>
                  <a:lnTo>
                    <a:pt x="13250" y="2728"/>
                  </a:lnTo>
                  <a:lnTo>
                    <a:pt x="13469" y="2777"/>
                  </a:lnTo>
                  <a:lnTo>
                    <a:pt x="13664" y="2850"/>
                  </a:lnTo>
                  <a:lnTo>
                    <a:pt x="13834" y="2947"/>
                  </a:lnTo>
                  <a:lnTo>
                    <a:pt x="14029" y="3045"/>
                  </a:lnTo>
                  <a:lnTo>
                    <a:pt x="14199" y="3166"/>
                  </a:lnTo>
                  <a:lnTo>
                    <a:pt x="14370" y="3313"/>
                  </a:lnTo>
                  <a:lnTo>
                    <a:pt x="14370" y="3313"/>
                  </a:lnTo>
                  <a:lnTo>
                    <a:pt x="14516" y="3483"/>
                  </a:lnTo>
                  <a:lnTo>
                    <a:pt x="14638" y="3653"/>
                  </a:lnTo>
                  <a:lnTo>
                    <a:pt x="14735" y="3848"/>
                  </a:lnTo>
                  <a:lnTo>
                    <a:pt x="14833" y="4019"/>
                  </a:lnTo>
                  <a:lnTo>
                    <a:pt x="14906" y="4214"/>
                  </a:lnTo>
                  <a:lnTo>
                    <a:pt x="14954" y="4433"/>
                  </a:lnTo>
                  <a:lnTo>
                    <a:pt x="14979" y="4628"/>
                  </a:lnTo>
                  <a:lnTo>
                    <a:pt x="14979" y="4847"/>
                  </a:lnTo>
                  <a:lnTo>
                    <a:pt x="14979" y="5042"/>
                  </a:lnTo>
                  <a:lnTo>
                    <a:pt x="14954" y="5237"/>
                  </a:lnTo>
                  <a:lnTo>
                    <a:pt x="14906" y="5456"/>
                  </a:lnTo>
                  <a:lnTo>
                    <a:pt x="14833" y="5651"/>
                  </a:lnTo>
                  <a:lnTo>
                    <a:pt x="14735" y="5821"/>
                  </a:lnTo>
                  <a:lnTo>
                    <a:pt x="14638" y="6016"/>
                  </a:lnTo>
                  <a:lnTo>
                    <a:pt x="14516" y="6186"/>
                  </a:lnTo>
                  <a:lnTo>
                    <a:pt x="14370" y="6357"/>
                  </a:lnTo>
                  <a:lnTo>
                    <a:pt x="14370" y="6357"/>
                  </a:lnTo>
                  <a:lnTo>
                    <a:pt x="13396" y="7307"/>
                  </a:lnTo>
                  <a:lnTo>
                    <a:pt x="13396" y="7307"/>
                  </a:lnTo>
                  <a:close/>
                </a:path>
              </a:pathLst>
            </a:custGeom>
            <a:solidFill>
              <a:schemeClr val="accent3"/>
            </a:solidFill>
            <a:ln w="19050" cap="rnd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" name="Google Shape;143;p18"/>
            <p:cNvSpPr/>
            <p:nvPr/>
          </p:nvSpPr>
          <p:spPr>
            <a:xfrm>
              <a:off x="595725" y="4668875"/>
              <a:ext cx="73100" cy="73100"/>
            </a:xfrm>
            <a:custGeom>
              <a:avLst/>
              <a:gdLst/>
              <a:ahLst/>
              <a:cxnLst/>
              <a:rect l="l" t="t" r="r" b="b"/>
              <a:pathLst>
                <a:path w="2924" h="2924" fill="none" extrusionOk="0">
                  <a:moveTo>
                    <a:pt x="2656" y="269"/>
                  </a:moveTo>
                  <a:lnTo>
                    <a:pt x="2656" y="269"/>
                  </a:lnTo>
                  <a:lnTo>
                    <a:pt x="2509" y="147"/>
                  </a:lnTo>
                  <a:lnTo>
                    <a:pt x="2363" y="74"/>
                  </a:lnTo>
                  <a:lnTo>
                    <a:pt x="2193" y="25"/>
                  </a:lnTo>
                  <a:lnTo>
                    <a:pt x="2022" y="1"/>
                  </a:lnTo>
                  <a:lnTo>
                    <a:pt x="1852" y="25"/>
                  </a:lnTo>
                  <a:lnTo>
                    <a:pt x="1681" y="74"/>
                  </a:lnTo>
                  <a:lnTo>
                    <a:pt x="1511" y="147"/>
                  </a:lnTo>
                  <a:lnTo>
                    <a:pt x="1365" y="269"/>
                  </a:lnTo>
                  <a:lnTo>
                    <a:pt x="1365" y="269"/>
                  </a:lnTo>
                  <a:lnTo>
                    <a:pt x="1219" y="488"/>
                  </a:lnTo>
                  <a:lnTo>
                    <a:pt x="999" y="829"/>
                  </a:lnTo>
                  <a:lnTo>
                    <a:pt x="561" y="1730"/>
                  </a:lnTo>
                  <a:lnTo>
                    <a:pt x="171" y="2558"/>
                  </a:lnTo>
                  <a:lnTo>
                    <a:pt x="1" y="2924"/>
                  </a:lnTo>
                  <a:lnTo>
                    <a:pt x="1" y="2924"/>
                  </a:lnTo>
                  <a:lnTo>
                    <a:pt x="366" y="2753"/>
                  </a:lnTo>
                  <a:lnTo>
                    <a:pt x="1194" y="2363"/>
                  </a:lnTo>
                  <a:lnTo>
                    <a:pt x="2095" y="1925"/>
                  </a:lnTo>
                  <a:lnTo>
                    <a:pt x="2436" y="1706"/>
                  </a:lnTo>
                  <a:lnTo>
                    <a:pt x="2656" y="1560"/>
                  </a:lnTo>
                  <a:lnTo>
                    <a:pt x="2656" y="1560"/>
                  </a:lnTo>
                  <a:lnTo>
                    <a:pt x="2777" y="1414"/>
                  </a:lnTo>
                  <a:lnTo>
                    <a:pt x="2850" y="1243"/>
                  </a:lnTo>
                  <a:lnTo>
                    <a:pt x="2899" y="1073"/>
                  </a:lnTo>
                  <a:lnTo>
                    <a:pt x="2923" y="902"/>
                  </a:lnTo>
                  <a:lnTo>
                    <a:pt x="2899" y="732"/>
                  </a:lnTo>
                  <a:lnTo>
                    <a:pt x="2850" y="561"/>
                  </a:lnTo>
                  <a:lnTo>
                    <a:pt x="2777" y="415"/>
                  </a:lnTo>
                  <a:lnTo>
                    <a:pt x="2656" y="269"/>
                  </a:lnTo>
                  <a:lnTo>
                    <a:pt x="2656" y="269"/>
                  </a:lnTo>
                  <a:close/>
                </a:path>
              </a:pathLst>
            </a:custGeom>
            <a:solidFill>
              <a:schemeClr val="accent3"/>
            </a:solidFill>
            <a:ln w="19050" cap="rnd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4" name="Google Shape;144;p18"/>
            <p:cNvSpPr/>
            <p:nvPr/>
          </p:nvSpPr>
          <p:spPr>
            <a:xfrm>
              <a:off x="652350" y="4711500"/>
              <a:ext cx="46925" cy="46925"/>
            </a:xfrm>
            <a:custGeom>
              <a:avLst/>
              <a:gdLst/>
              <a:ahLst/>
              <a:cxnLst/>
              <a:rect l="l" t="t" r="r" b="b"/>
              <a:pathLst>
                <a:path w="1877" h="1877" fill="none" extrusionOk="0">
                  <a:moveTo>
                    <a:pt x="1657" y="244"/>
                  </a:moveTo>
                  <a:lnTo>
                    <a:pt x="1657" y="244"/>
                  </a:lnTo>
                  <a:lnTo>
                    <a:pt x="1535" y="147"/>
                  </a:lnTo>
                  <a:lnTo>
                    <a:pt x="1413" y="74"/>
                  </a:lnTo>
                  <a:lnTo>
                    <a:pt x="1267" y="25"/>
                  </a:lnTo>
                  <a:lnTo>
                    <a:pt x="1121" y="1"/>
                  </a:lnTo>
                  <a:lnTo>
                    <a:pt x="975" y="25"/>
                  </a:lnTo>
                  <a:lnTo>
                    <a:pt x="829" y="74"/>
                  </a:lnTo>
                  <a:lnTo>
                    <a:pt x="707" y="147"/>
                  </a:lnTo>
                  <a:lnTo>
                    <a:pt x="585" y="244"/>
                  </a:lnTo>
                  <a:lnTo>
                    <a:pt x="585" y="244"/>
                  </a:lnTo>
                  <a:lnTo>
                    <a:pt x="464" y="391"/>
                  </a:lnTo>
                  <a:lnTo>
                    <a:pt x="366" y="610"/>
                  </a:lnTo>
                  <a:lnTo>
                    <a:pt x="269" y="878"/>
                  </a:lnTo>
                  <a:lnTo>
                    <a:pt x="171" y="1170"/>
                  </a:lnTo>
                  <a:lnTo>
                    <a:pt x="50" y="1681"/>
                  </a:lnTo>
                  <a:lnTo>
                    <a:pt x="1" y="1876"/>
                  </a:lnTo>
                  <a:lnTo>
                    <a:pt x="1" y="1876"/>
                  </a:lnTo>
                  <a:lnTo>
                    <a:pt x="220" y="1852"/>
                  </a:lnTo>
                  <a:lnTo>
                    <a:pt x="731" y="1706"/>
                  </a:lnTo>
                  <a:lnTo>
                    <a:pt x="999" y="1633"/>
                  </a:lnTo>
                  <a:lnTo>
                    <a:pt x="1267" y="1535"/>
                  </a:lnTo>
                  <a:lnTo>
                    <a:pt x="1511" y="1413"/>
                  </a:lnTo>
                  <a:lnTo>
                    <a:pt x="1657" y="1316"/>
                  </a:lnTo>
                  <a:lnTo>
                    <a:pt x="1657" y="1316"/>
                  </a:lnTo>
                  <a:lnTo>
                    <a:pt x="1754" y="1194"/>
                  </a:lnTo>
                  <a:lnTo>
                    <a:pt x="1827" y="1048"/>
                  </a:lnTo>
                  <a:lnTo>
                    <a:pt x="1876" y="926"/>
                  </a:lnTo>
                  <a:lnTo>
                    <a:pt x="1876" y="780"/>
                  </a:lnTo>
                  <a:lnTo>
                    <a:pt x="1876" y="634"/>
                  </a:lnTo>
                  <a:lnTo>
                    <a:pt x="1827" y="488"/>
                  </a:lnTo>
                  <a:lnTo>
                    <a:pt x="1754" y="366"/>
                  </a:lnTo>
                  <a:lnTo>
                    <a:pt x="1657" y="244"/>
                  </a:lnTo>
                  <a:lnTo>
                    <a:pt x="1657" y="244"/>
                  </a:lnTo>
                  <a:close/>
                </a:path>
              </a:pathLst>
            </a:custGeom>
            <a:solidFill>
              <a:schemeClr val="accent3"/>
            </a:solidFill>
            <a:ln w="19050" cap="rnd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5" name="Google Shape;145;p18"/>
            <p:cNvSpPr/>
            <p:nvPr/>
          </p:nvSpPr>
          <p:spPr>
            <a:xfrm>
              <a:off x="579300" y="4638450"/>
              <a:ext cx="46900" cy="46900"/>
            </a:xfrm>
            <a:custGeom>
              <a:avLst/>
              <a:gdLst/>
              <a:ahLst/>
              <a:cxnLst/>
              <a:rect l="l" t="t" r="r" b="b"/>
              <a:pathLst>
                <a:path w="1876" h="1876" fill="none" extrusionOk="0">
                  <a:moveTo>
                    <a:pt x="1632" y="219"/>
                  </a:moveTo>
                  <a:lnTo>
                    <a:pt x="1632" y="219"/>
                  </a:lnTo>
                  <a:lnTo>
                    <a:pt x="1510" y="122"/>
                  </a:lnTo>
                  <a:lnTo>
                    <a:pt x="1388" y="49"/>
                  </a:lnTo>
                  <a:lnTo>
                    <a:pt x="1242" y="0"/>
                  </a:lnTo>
                  <a:lnTo>
                    <a:pt x="1096" y="0"/>
                  </a:lnTo>
                  <a:lnTo>
                    <a:pt x="950" y="0"/>
                  </a:lnTo>
                  <a:lnTo>
                    <a:pt x="828" y="49"/>
                  </a:lnTo>
                  <a:lnTo>
                    <a:pt x="682" y="122"/>
                  </a:lnTo>
                  <a:lnTo>
                    <a:pt x="560" y="219"/>
                  </a:lnTo>
                  <a:lnTo>
                    <a:pt x="560" y="219"/>
                  </a:lnTo>
                  <a:lnTo>
                    <a:pt x="463" y="366"/>
                  </a:lnTo>
                  <a:lnTo>
                    <a:pt x="341" y="609"/>
                  </a:lnTo>
                  <a:lnTo>
                    <a:pt x="244" y="877"/>
                  </a:lnTo>
                  <a:lnTo>
                    <a:pt x="171" y="1145"/>
                  </a:lnTo>
                  <a:lnTo>
                    <a:pt x="25" y="1656"/>
                  </a:lnTo>
                  <a:lnTo>
                    <a:pt x="0" y="1876"/>
                  </a:lnTo>
                  <a:lnTo>
                    <a:pt x="0" y="1876"/>
                  </a:lnTo>
                  <a:lnTo>
                    <a:pt x="195" y="1827"/>
                  </a:lnTo>
                  <a:lnTo>
                    <a:pt x="707" y="1705"/>
                  </a:lnTo>
                  <a:lnTo>
                    <a:pt x="999" y="1608"/>
                  </a:lnTo>
                  <a:lnTo>
                    <a:pt x="1267" y="1510"/>
                  </a:lnTo>
                  <a:lnTo>
                    <a:pt x="1486" y="1413"/>
                  </a:lnTo>
                  <a:lnTo>
                    <a:pt x="1632" y="1291"/>
                  </a:lnTo>
                  <a:lnTo>
                    <a:pt x="1632" y="1291"/>
                  </a:lnTo>
                  <a:lnTo>
                    <a:pt x="1729" y="1169"/>
                  </a:lnTo>
                  <a:lnTo>
                    <a:pt x="1802" y="1048"/>
                  </a:lnTo>
                  <a:lnTo>
                    <a:pt x="1851" y="901"/>
                  </a:lnTo>
                  <a:lnTo>
                    <a:pt x="1876" y="755"/>
                  </a:lnTo>
                  <a:lnTo>
                    <a:pt x="1851" y="609"/>
                  </a:lnTo>
                  <a:lnTo>
                    <a:pt x="1802" y="463"/>
                  </a:lnTo>
                  <a:lnTo>
                    <a:pt x="1729" y="341"/>
                  </a:lnTo>
                  <a:lnTo>
                    <a:pt x="1632" y="219"/>
                  </a:lnTo>
                  <a:lnTo>
                    <a:pt x="1632" y="219"/>
                  </a:lnTo>
                  <a:close/>
                </a:path>
              </a:pathLst>
            </a:custGeom>
            <a:solidFill>
              <a:schemeClr val="accent3"/>
            </a:solidFill>
            <a:ln w="19050" cap="rnd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46" name="Google Shape;146;p18"/>
          <p:cNvSpPr/>
          <p:nvPr/>
        </p:nvSpPr>
        <p:spPr>
          <a:xfrm>
            <a:off x="1190695" y="1312585"/>
            <a:ext cx="289939" cy="276809"/>
          </a:xfrm>
          <a:custGeom>
            <a:avLst/>
            <a:gdLst/>
            <a:ahLst/>
            <a:cxnLst/>
            <a:rect l="l" t="t" r="r" b="b"/>
            <a:pathLst>
              <a:path w="15101" h="14419" fill="none" extrusionOk="0">
                <a:moveTo>
                  <a:pt x="7234" y="293"/>
                </a:moveTo>
                <a:lnTo>
                  <a:pt x="7234" y="293"/>
                </a:lnTo>
                <a:lnTo>
                  <a:pt x="7307" y="171"/>
                </a:lnTo>
                <a:lnTo>
                  <a:pt x="7380" y="74"/>
                </a:lnTo>
                <a:lnTo>
                  <a:pt x="7477" y="25"/>
                </a:lnTo>
                <a:lnTo>
                  <a:pt x="7550" y="1"/>
                </a:lnTo>
                <a:lnTo>
                  <a:pt x="7623" y="25"/>
                </a:lnTo>
                <a:lnTo>
                  <a:pt x="7721" y="74"/>
                </a:lnTo>
                <a:lnTo>
                  <a:pt x="7794" y="171"/>
                </a:lnTo>
                <a:lnTo>
                  <a:pt x="7867" y="293"/>
                </a:lnTo>
                <a:lnTo>
                  <a:pt x="9523" y="4092"/>
                </a:lnTo>
                <a:lnTo>
                  <a:pt x="9523" y="4092"/>
                </a:lnTo>
                <a:lnTo>
                  <a:pt x="9596" y="4214"/>
                </a:lnTo>
                <a:lnTo>
                  <a:pt x="9718" y="4360"/>
                </a:lnTo>
                <a:lnTo>
                  <a:pt x="9840" y="4482"/>
                </a:lnTo>
                <a:lnTo>
                  <a:pt x="9986" y="4604"/>
                </a:lnTo>
                <a:lnTo>
                  <a:pt x="10132" y="4701"/>
                </a:lnTo>
                <a:lnTo>
                  <a:pt x="10302" y="4774"/>
                </a:lnTo>
                <a:lnTo>
                  <a:pt x="10449" y="4847"/>
                </a:lnTo>
                <a:lnTo>
                  <a:pt x="10619" y="4872"/>
                </a:lnTo>
                <a:lnTo>
                  <a:pt x="14711" y="5286"/>
                </a:lnTo>
                <a:lnTo>
                  <a:pt x="14711" y="5286"/>
                </a:lnTo>
                <a:lnTo>
                  <a:pt x="14857" y="5310"/>
                </a:lnTo>
                <a:lnTo>
                  <a:pt x="14979" y="5359"/>
                </a:lnTo>
                <a:lnTo>
                  <a:pt x="15052" y="5407"/>
                </a:lnTo>
                <a:lnTo>
                  <a:pt x="15100" y="5505"/>
                </a:lnTo>
                <a:lnTo>
                  <a:pt x="15100" y="5578"/>
                </a:lnTo>
                <a:lnTo>
                  <a:pt x="15076" y="5675"/>
                </a:lnTo>
                <a:lnTo>
                  <a:pt x="15027" y="5773"/>
                </a:lnTo>
                <a:lnTo>
                  <a:pt x="14906" y="5895"/>
                </a:lnTo>
                <a:lnTo>
                  <a:pt x="11837" y="8622"/>
                </a:lnTo>
                <a:lnTo>
                  <a:pt x="11837" y="8622"/>
                </a:lnTo>
                <a:lnTo>
                  <a:pt x="11715" y="8744"/>
                </a:lnTo>
                <a:lnTo>
                  <a:pt x="11618" y="8890"/>
                </a:lnTo>
                <a:lnTo>
                  <a:pt x="11545" y="9061"/>
                </a:lnTo>
                <a:lnTo>
                  <a:pt x="11472" y="9231"/>
                </a:lnTo>
                <a:lnTo>
                  <a:pt x="11423" y="9402"/>
                </a:lnTo>
                <a:lnTo>
                  <a:pt x="11398" y="9572"/>
                </a:lnTo>
                <a:lnTo>
                  <a:pt x="11398" y="9743"/>
                </a:lnTo>
                <a:lnTo>
                  <a:pt x="11423" y="9913"/>
                </a:lnTo>
                <a:lnTo>
                  <a:pt x="12300" y="13956"/>
                </a:lnTo>
                <a:lnTo>
                  <a:pt x="12300" y="13956"/>
                </a:lnTo>
                <a:lnTo>
                  <a:pt x="12324" y="14102"/>
                </a:lnTo>
                <a:lnTo>
                  <a:pt x="12300" y="14200"/>
                </a:lnTo>
                <a:lnTo>
                  <a:pt x="12275" y="14297"/>
                </a:lnTo>
                <a:lnTo>
                  <a:pt x="12227" y="14370"/>
                </a:lnTo>
                <a:lnTo>
                  <a:pt x="12129" y="14394"/>
                </a:lnTo>
                <a:lnTo>
                  <a:pt x="12032" y="14419"/>
                </a:lnTo>
                <a:lnTo>
                  <a:pt x="11910" y="14370"/>
                </a:lnTo>
                <a:lnTo>
                  <a:pt x="11788" y="14321"/>
                </a:lnTo>
                <a:lnTo>
                  <a:pt x="8232" y="12227"/>
                </a:lnTo>
                <a:lnTo>
                  <a:pt x="8232" y="12227"/>
                </a:lnTo>
                <a:lnTo>
                  <a:pt x="8086" y="12154"/>
                </a:lnTo>
                <a:lnTo>
                  <a:pt x="7916" y="12105"/>
                </a:lnTo>
                <a:lnTo>
                  <a:pt x="7721" y="12081"/>
                </a:lnTo>
                <a:lnTo>
                  <a:pt x="7550" y="12081"/>
                </a:lnTo>
                <a:lnTo>
                  <a:pt x="7380" y="12081"/>
                </a:lnTo>
                <a:lnTo>
                  <a:pt x="7185" y="12105"/>
                </a:lnTo>
                <a:lnTo>
                  <a:pt x="7015" y="12154"/>
                </a:lnTo>
                <a:lnTo>
                  <a:pt x="6868" y="12227"/>
                </a:lnTo>
                <a:lnTo>
                  <a:pt x="3313" y="14321"/>
                </a:lnTo>
                <a:lnTo>
                  <a:pt x="3313" y="14321"/>
                </a:lnTo>
                <a:lnTo>
                  <a:pt x="3191" y="14370"/>
                </a:lnTo>
                <a:lnTo>
                  <a:pt x="3069" y="14419"/>
                </a:lnTo>
                <a:lnTo>
                  <a:pt x="2972" y="14394"/>
                </a:lnTo>
                <a:lnTo>
                  <a:pt x="2874" y="14370"/>
                </a:lnTo>
                <a:lnTo>
                  <a:pt x="2826" y="14297"/>
                </a:lnTo>
                <a:lnTo>
                  <a:pt x="2801" y="14200"/>
                </a:lnTo>
                <a:lnTo>
                  <a:pt x="2777" y="14102"/>
                </a:lnTo>
                <a:lnTo>
                  <a:pt x="2801" y="13956"/>
                </a:lnTo>
                <a:lnTo>
                  <a:pt x="3678" y="9913"/>
                </a:lnTo>
                <a:lnTo>
                  <a:pt x="3678" y="9913"/>
                </a:lnTo>
                <a:lnTo>
                  <a:pt x="3702" y="9743"/>
                </a:lnTo>
                <a:lnTo>
                  <a:pt x="3702" y="9572"/>
                </a:lnTo>
                <a:lnTo>
                  <a:pt x="3678" y="9402"/>
                </a:lnTo>
                <a:lnTo>
                  <a:pt x="3629" y="9231"/>
                </a:lnTo>
                <a:lnTo>
                  <a:pt x="3556" y="9061"/>
                </a:lnTo>
                <a:lnTo>
                  <a:pt x="3483" y="8890"/>
                </a:lnTo>
                <a:lnTo>
                  <a:pt x="3386" y="8744"/>
                </a:lnTo>
                <a:lnTo>
                  <a:pt x="3264" y="8622"/>
                </a:lnTo>
                <a:lnTo>
                  <a:pt x="195" y="5895"/>
                </a:lnTo>
                <a:lnTo>
                  <a:pt x="195" y="5895"/>
                </a:lnTo>
                <a:lnTo>
                  <a:pt x="73" y="5773"/>
                </a:lnTo>
                <a:lnTo>
                  <a:pt x="25" y="5675"/>
                </a:lnTo>
                <a:lnTo>
                  <a:pt x="0" y="5578"/>
                </a:lnTo>
                <a:lnTo>
                  <a:pt x="0" y="5505"/>
                </a:lnTo>
                <a:lnTo>
                  <a:pt x="49" y="5407"/>
                </a:lnTo>
                <a:lnTo>
                  <a:pt x="122" y="5359"/>
                </a:lnTo>
                <a:lnTo>
                  <a:pt x="244" y="5310"/>
                </a:lnTo>
                <a:lnTo>
                  <a:pt x="390" y="5286"/>
                </a:lnTo>
                <a:lnTo>
                  <a:pt x="4482" y="4872"/>
                </a:lnTo>
                <a:lnTo>
                  <a:pt x="4482" y="4872"/>
                </a:lnTo>
                <a:lnTo>
                  <a:pt x="4652" y="4847"/>
                </a:lnTo>
                <a:lnTo>
                  <a:pt x="4798" y="4774"/>
                </a:lnTo>
                <a:lnTo>
                  <a:pt x="4969" y="4701"/>
                </a:lnTo>
                <a:lnTo>
                  <a:pt x="5115" y="4604"/>
                </a:lnTo>
                <a:lnTo>
                  <a:pt x="5261" y="4482"/>
                </a:lnTo>
                <a:lnTo>
                  <a:pt x="5383" y="4360"/>
                </a:lnTo>
                <a:lnTo>
                  <a:pt x="5505" y="4214"/>
                </a:lnTo>
                <a:lnTo>
                  <a:pt x="5578" y="4092"/>
                </a:lnTo>
                <a:lnTo>
                  <a:pt x="7234" y="293"/>
                </a:lnTo>
                <a:close/>
              </a:path>
            </a:pathLst>
          </a:custGeom>
          <a:solidFill>
            <a:schemeClr val="accent3"/>
          </a:solidFill>
          <a:ln w="19050" cap="rnd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7" name="Google Shape;147;p18"/>
          <p:cNvSpPr/>
          <p:nvPr/>
        </p:nvSpPr>
        <p:spPr>
          <a:xfrm rot="2697081">
            <a:off x="3101120" y="2729714"/>
            <a:ext cx="440095" cy="420219"/>
          </a:xfrm>
          <a:custGeom>
            <a:avLst/>
            <a:gdLst/>
            <a:ahLst/>
            <a:cxnLst/>
            <a:rect l="l" t="t" r="r" b="b"/>
            <a:pathLst>
              <a:path w="15101" h="14419" fill="none" extrusionOk="0">
                <a:moveTo>
                  <a:pt x="7234" y="293"/>
                </a:moveTo>
                <a:lnTo>
                  <a:pt x="7234" y="293"/>
                </a:lnTo>
                <a:lnTo>
                  <a:pt x="7307" y="171"/>
                </a:lnTo>
                <a:lnTo>
                  <a:pt x="7380" y="74"/>
                </a:lnTo>
                <a:lnTo>
                  <a:pt x="7477" y="25"/>
                </a:lnTo>
                <a:lnTo>
                  <a:pt x="7550" y="1"/>
                </a:lnTo>
                <a:lnTo>
                  <a:pt x="7623" y="25"/>
                </a:lnTo>
                <a:lnTo>
                  <a:pt x="7721" y="74"/>
                </a:lnTo>
                <a:lnTo>
                  <a:pt x="7794" y="171"/>
                </a:lnTo>
                <a:lnTo>
                  <a:pt x="7867" y="293"/>
                </a:lnTo>
                <a:lnTo>
                  <a:pt x="9523" y="4092"/>
                </a:lnTo>
                <a:lnTo>
                  <a:pt x="9523" y="4092"/>
                </a:lnTo>
                <a:lnTo>
                  <a:pt x="9596" y="4214"/>
                </a:lnTo>
                <a:lnTo>
                  <a:pt x="9718" y="4360"/>
                </a:lnTo>
                <a:lnTo>
                  <a:pt x="9840" y="4482"/>
                </a:lnTo>
                <a:lnTo>
                  <a:pt x="9986" y="4604"/>
                </a:lnTo>
                <a:lnTo>
                  <a:pt x="10132" y="4701"/>
                </a:lnTo>
                <a:lnTo>
                  <a:pt x="10302" y="4774"/>
                </a:lnTo>
                <a:lnTo>
                  <a:pt x="10449" y="4847"/>
                </a:lnTo>
                <a:lnTo>
                  <a:pt x="10619" y="4872"/>
                </a:lnTo>
                <a:lnTo>
                  <a:pt x="14711" y="5286"/>
                </a:lnTo>
                <a:lnTo>
                  <a:pt x="14711" y="5286"/>
                </a:lnTo>
                <a:lnTo>
                  <a:pt x="14857" y="5310"/>
                </a:lnTo>
                <a:lnTo>
                  <a:pt x="14979" y="5359"/>
                </a:lnTo>
                <a:lnTo>
                  <a:pt x="15052" y="5407"/>
                </a:lnTo>
                <a:lnTo>
                  <a:pt x="15100" y="5505"/>
                </a:lnTo>
                <a:lnTo>
                  <a:pt x="15100" y="5578"/>
                </a:lnTo>
                <a:lnTo>
                  <a:pt x="15076" y="5675"/>
                </a:lnTo>
                <a:lnTo>
                  <a:pt x="15027" y="5773"/>
                </a:lnTo>
                <a:lnTo>
                  <a:pt x="14906" y="5895"/>
                </a:lnTo>
                <a:lnTo>
                  <a:pt x="11837" y="8622"/>
                </a:lnTo>
                <a:lnTo>
                  <a:pt x="11837" y="8622"/>
                </a:lnTo>
                <a:lnTo>
                  <a:pt x="11715" y="8744"/>
                </a:lnTo>
                <a:lnTo>
                  <a:pt x="11618" y="8890"/>
                </a:lnTo>
                <a:lnTo>
                  <a:pt x="11545" y="9061"/>
                </a:lnTo>
                <a:lnTo>
                  <a:pt x="11472" y="9231"/>
                </a:lnTo>
                <a:lnTo>
                  <a:pt x="11423" y="9402"/>
                </a:lnTo>
                <a:lnTo>
                  <a:pt x="11398" y="9572"/>
                </a:lnTo>
                <a:lnTo>
                  <a:pt x="11398" y="9743"/>
                </a:lnTo>
                <a:lnTo>
                  <a:pt x="11423" y="9913"/>
                </a:lnTo>
                <a:lnTo>
                  <a:pt x="12300" y="13956"/>
                </a:lnTo>
                <a:lnTo>
                  <a:pt x="12300" y="13956"/>
                </a:lnTo>
                <a:lnTo>
                  <a:pt x="12324" y="14102"/>
                </a:lnTo>
                <a:lnTo>
                  <a:pt x="12300" y="14200"/>
                </a:lnTo>
                <a:lnTo>
                  <a:pt x="12275" y="14297"/>
                </a:lnTo>
                <a:lnTo>
                  <a:pt x="12227" y="14370"/>
                </a:lnTo>
                <a:lnTo>
                  <a:pt x="12129" y="14394"/>
                </a:lnTo>
                <a:lnTo>
                  <a:pt x="12032" y="14419"/>
                </a:lnTo>
                <a:lnTo>
                  <a:pt x="11910" y="14370"/>
                </a:lnTo>
                <a:lnTo>
                  <a:pt x="11788" y="14321"/>
                </a:lnTo>
                <a:lnTo>
                  <a:pt x="8232" y="12227"/>
                </a:lnTo>
                <a:lnTo>
                  <a:pt x="8232" y="12227"/>
                </a:lnTo>
                <a:lnTo>
                  <a:pt x="8086" y="12154"/>
                </a:lnTo>
                <a:lnTo>
                  <a:pt x="7916" y="12105"/>
                </a:lnTo>
                <a:lnTo>
                  <a:pt x="7721" y="12081"/>
                </a:lnTo>
                <a:lnTo>
                  <a:pt x="7550" y="12081"/>
                </a:lnTo>
                <a:lnTo>
                  <a:pt x="7380" y="12081"/>
                </a:lnTo>
                <a:lnTo>
                  <a:pt x="7185" y="12105"/>
                </a:lnTo>
                <a:lnTo>
                  <a:pt x="7015" y="12154"/>
                </a:lnTo>
                <a:lnTo>
                  <a:pt x="6868" y="12227"/>
                </a:lnTo>
                <a:lnTo>
                  <a:pt x="3313" y="14321"/>
                </a:lnTo>
                <a:lnTo>
                  <a:pt x="3313" y="14321"/>
                </a:lnTo>
                <a:lnTo>
                  <a:pt x="3191" y="14370"/>
                </a:lnTo>
                <a:lnTo>
                  <a:pt x="3069" y="14419"/>
                </a:lnTo>
                <a:lnTo>
                  <a:pt x="2972" y="14394"/>
                </a:lnTo>
                <a:lnTo>
                  <a:pt x="2874" y="14370"/>
                </a:lnTo>
                <a:lnTo>
                  <a:pt x="2826" y="14297"/>
                </a:lnTo>
                <a:lnTo>
                  <a:pt x="2801" y="14200"/>
                </a:lnTo>
                <a:lnTo>
                  <a:pt x="2777" y="14102"/>
                </a:lnTo>
                <a:lnTo>
                  <a:pt x="2801" y="13956"/>
                </a:lnTo>
                <a:lnTo>
                  <a:pt x="3678" y="9913"/>
                </a:lnTo>
                <a:lnTo>
                  <a:pt x="3678" y="9913"/>
                </a:lnTo>
                <a:lnTo>
                  <a:pt x="3702" y="9743"/>
                </a:lnTo>
                <a:lnTo>
                  <a:pt x="3702" y="9572"/>
                </a:lnTo>
                <a:lnTo>
                  <a:pt x="3678" y="9402"/>
                </a:lnTo>
                <a:lnTo>
                  <a:pt x="3629" y="9231"/>
                </a:lnTo>
                <a:lnTo>
                  <a:pt x="3556" y="9061"/>
                </a:lnTo>
                <a:lnTo>
                  <a:pt x="3483" y="8890"/>
                </a:lnTo>
                <a:lnTo>
                  <a:pt x="3386" y="8744"/>
                </a:lnTo>
                <a:lnTo>
                  <a:pt x="3264" y="8622"/>
                </a:lnTo>
                <a:lnTo>
                  <a:pt x="195" y="5895"/>
                </a:lnTo>
                <a:lnTo>
                  <a:pt x="195" y="5895"/>
                </a:lnTo>
                <a:lnTo>
                  <a:pt x="73" y="5773"/>
                </a:lnTo>
                <a:lnTo>
                  <a:pt x="25" y="5675"/>
                </a:lnTo>
                <a:lnTo>
                  <a:pt x="0" y="5578"/>
                </a:lnTo>
                <a:lnTo>
                  <a:pt x="0" y="5505"/>
                </a:lnTo>
                <a:lnTo>
                  <a:pt x="49" y="5407"/>
                </a:lnTo>
                <a:lnTo>
                  <a:pt x="122" y="5359"/>
                </a:lnTo>
                <a:lnTo>
                  <a:pt x="244" y="5310"/>
                </a:lnTo>
                <a:lnTo>
                  <a:pt x="390" y="5286"/>
                </a:lnTo>
                <a:lnTo>
                  <a:pt x="4482" y="4872"/>
                </a:lnTo>
                <a:lnTo>
                  <a:pt x="4482" y="4872"/>
                </a:lnTo>
                <a:lnTo>
                  <a:pt x="4652" y="4847"/>
                </a:lnTo>
                <a:lnTo>
                  <a:pt x="4798" y="4774"/>
                </a:lnTo>
                <a:lnTo>
                  <a:pt x="4969" y="4701"/>
                </a:lnTo>
                <a:lnTo>
                  <a:pt x="5115" y="4604"/>
                </a:lnTo>
                <a:lnTo>
                  <a:pt x="5261" y="4482"/>
                </a:lnTo>
                <a:lnTo>
                  <a:pt x="5383" y="4360"/>
                </a:lnTo>
                <a:lnTo>
                  <a:pt x="5505" y="4214"/>
                </a:lnTo>
                <a:lnTo>
                  <a:pt x="5578" y="4092"/>
                </a:lnTo>
                <a:lnTo>
                  <a:pt x="7234" y="293"/>
                </a:lnTo>
                <a:close/>
              </a:path>
            </a:pathLst>
          </a:custGeom>
          <a:solidFill>
            <a:schemeClr val="accent3"/>
          </a:solidFill>
          <a:ln w="19050" cap="rnd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8" name="Google Shape;148;p18"/>
          <p:cNvSpPr/>
          <p:nvPr/>
        </p:nvSpPr>
        <p:spPr>
          <a:xfrm>
            <a:off x="3449277" y="2489853"/>
            <a:ext cx="176266" cy="168378"/>
          </a:xfrm>
          <a:custGeom>
            <a:avLst/>
            <a:gdLst/>
            <a:ahLst/>
            <a:cxnLst/>
            <a:rect l="l" t="t" r="r" b="b"/>
            <a:pathLst>
              <a:path w="15101" h="14419" fill="none" extrusionOk="0">
                <a:moveTo>
                  <a:pt x="7234" y="293"/>
                </a:moveTo>
                <a:lnTo>
                  <a:pt x="7234" y="293"/>
                </a:lnTo>
                <a:lnTo>
                  <a:pt x="7307" y="171"/>
                </a:lnTo>
                <a:lnTo>
                  <a:pt x="7380" y="74"/>
                </a:lnTo>
                <a:lnTo>
                  <a:pt x="7477" y="25"/>
                </a:lnTo>
                <a:lnTo>
                  <a:pt x="7550" y="1"/>
                </a:lnTo>
                <a:lnTo>
                  <a:pt x="7623" y="25"/>
                </a:lnTo>
                <a:lnTo>
                  <a:pt x="7721" y="74"/>
                </a:lnTo>
                <a:lnTo>
                  <a:pt x="7794" y="171"/>
                </a:lnTo>
                <a:lnTo>
                  <a:pt x="7867" y="293"/>
                </a:lnTo>
                <a:lnTo>
                  <a:pt x="9523" y="4092"/>
                </a:lnTo>
                <a:lnTo>
                  <a:pt x="9523" y="4092"/>
                </a:lnTo>
                <a:lnTo>
                  <a:pt x="9596" y="4214"/>
                </a:lnTo>
                <a:lnTo>
                  <a:pt x="9718" y="4360"/>
                </a:lnTo>
                <a:lnTo>
                  <a:pt x="9840" y="4482"/>
                </a:lnTo>
                <a:lnTo>
                  <a:pt x="9986" y="4604"/>
                </a:lnTo>
                <a:lnTo>
                  <a:pt x="10132" y="4701"/>
                </a:lnTo>
                <a:lnTo>
                  <a:pt x="10302" y="4774"/>
                </a:lnTo>
                <a:lnTo>
                  <a:pt x="10449" y="4847"/>
                </a:lnTo>
                <a:lnTo>
                  <a:pt x="10619" y="4872"/>
                </a:lnTo>
                <a:lnTo>
                  <a:pt x="14711" y="5286"/>
                </a:lnTo>
                <a:lnTo>
                  <a:pt x="14711" y="5286"/>
                </a:lnTo>
                <a:lnTo>
                  <a:pt x="14857" y="5310"/>
                </a:lnTo>
                <a:lnTo>
                  <a:pt x="14979" y="5359"/>
                </a:lnTo>
                <a:lnTo>
                  <a:pt x="15052" y="5407"/>
                </a:lnTo>
                <a:lnTo>
                  <a:pt x="15100" y="5505"/>
                </a:lnTo>
                <a:lnTo>
                  <a:pt x="15100" y="5578"/>
                </a:lnTo>
                <a:lnTo>
                  <a:pt x="15076" y="5675"/>
                </a:lnTo>
                <a:lnTo>
                  <a:pt x="15027" y="5773"/>
                </a:lnTo>
                <a:lnTo>
                  <a:pt x="14906" y="5895"/>
                </a:lnTo>
                <a:lnTo>
                  <a:pt x="11837" y="8622"/>
                </a:lnTo>
                <a:lnTo>
                  <a:pt x="11837" y="8622"/>
                </a:lnTo>
                <a:lnTo>
                  <a:pt x="11715" y="8744"/>
                </a:lnTo>
                <a:lnTo>
                  <a:pt x="11618" y="8890"/>
                </a:lnTo>
                <a:lnTo>
                  <a:pt x="11545" y="9061"/>
                </a:lnTo>
                <a:lnTo>
                  <a:pt x="11472" y="9231"/>
                </a:lnTo>
                <a:lnTo>
                  <a:pt x="11423" y="9402"/>
                </a:lnTo>
                <a:lnTo>
                  <a:pt x="11398" y="9572"/>
                </a:lnTo>
                <a:lnTo>
                  <a:pt x="11398" y="9743"/>
                </a:lnTo>
                <a:lnTo>
                  <a:pt x="11423" y="9913"/>
                </a:lnTo>
                <a:lnTo>
                  <a:pt x="12300" y="13956"/>
                </a:lnTo>
                <a:lnTo>
                  <a:pt x="12300" y="13956"/>
                </a:lnTo>
                <a:lnTo>
                  <a:pt x="12324" y="14102"/>
                </a:lnTo>
                <a:lnTo>
                  <a:pt x="12300" y="14200"/>
                </a:lnTo>
                <a:lnTo>
                  <a:pt x="12275" y="14297"/>
                </a:lnTo>
                <a:lnTo>
                  <a:pt x="12227" y="14370"/>
                </a:lnTo>
                <a:lnTo>
                  <a:pt x="12129" y="14394"/>
                </a:lnTo>
                <a:lnTo>
                  <a:pt x="12032" y="14419"/>
                </a:lnTo>
                <a:lnTo>
                  <a:pt x="11910" y="14370"/>
                </a:lnTo>
                <a:lnTo>
                  <a:pt x="11788" y="14321"/>
                </a:lnTo>
                <a:lnTo>
                  <a:pt x="8232" y="12227"/>
                </a:lnTo>
                <a:lnTo>
                  <a:pt x="8232" y="12227"/>
                </a:lnTo>
                <a:lnTo>
                  <a:pt x="8086" y="12154"/>
                </a:lnTo>
                <a:lnTo>
                  <a:pt x="7916" y="12105"/>
                </a:lnTo>
                <a:lnTo>
                  <a:pt x="7721" y="12081"/>
                </a:lnTo>
                <a:lnTo>
                  <a:pt x="7550" y="12081"/>
                </a:lnTo>
                <a:lnTo>
                  <a:pt x="7380" y="12081"/>
                </a:lnTo>
                <a:lnTo>
                  <a:pt x="7185" y="12105"/>
                </a:lnTo>
                <a:lnTo>
                  <a:pt x="7015" y="12154"/>
                </a:lnTo>
                <a:lnTo>
                  <a:pt x="6868" y="12227"/>
                </a:lnTo>
                <a:lnTo>
                  <a:pt x="3313" y="14321"/>
                </a:lnTo>
                <a:lnTo>
                  <a:pt x="3313" y="14321"/>
                </a:lnTo>
                <a:lnTo>
                  <a:pt x="3191" y="14370"/>
                </a:lnTo>
                <a:lnTo>
                  <a:pt x="3069" y="14419"/>
                </a:lnTo>
                <a:lnTo>
                  <a:pt x="2972" y="14394"/>
                </a:lnTo>
                <a:lnTo>
                  <a:pt x="2874" y="14370"/>
                </a:lnTo>
                <a:lnTo>
                  <a:pt x="2826" y="14297"/>
                </a:lnTo>
                <a:lnTo>
                  <a:pt x="2801" y="14200"/>
                </a:lnTo>
                <a:lnTo>
                  <a:pt x="2777" y="14102"/>
                </a:lnTo>
                <a:lnTo>
                  <a:pt x="2801" y="13956"/>
                </a:lnTo>
                <a:lnTo>
                  <a:pt x="3678" y="9913"/>
                </a:lnTo>
                <a:lnTo>
                  <a:pt x="3678" y="9913"/>
                </a:lnTo>
                <a:lnTo>
                  <a:pt x="3702" y="9743"/>
                </a:lnTo>
                <a:lnTo>
                  <a:pt x="3702" y="9572"/>
                </a:lnTo>
                <a:lnTo>
                  <a:pt x="3678" y="9402"/>
                </a:lnTo>
                <a:lnTo>
                  <a:pt x="3629" y="9231"/>
                </a:lnTo>
                <a:lnTo>
                  <a:pt x="3556" y="9061"/>
                </a:lnTo>
                <a:lnTo>
                  <a:pt x="3483" y="8890"/>
                </a:lnTo>
                <a:lnTo>
                  <a:pt x="3386" y="8744"/>
                </a:lnTo>
                <a:lnTo>
                  <a:pt x="3264" y="8622"/>
                </a:lnTo>
                <a:lnTo>
                  <a:pt x="195" y="5895"/>
                </a:lnTo>
                <a:lnTo>
                  <a:pt x="195" y="5895"/>
                </a:lnTo>
                <a:lnTo>
                  <a:pt x="73" y="5773"/>
                </a:lnTo>
                <a:lnTo>
                  <a:pt x="25" y="5675"/>
                </a:lnTo>
                <a:lnTo>
                  <a:pt x="0" y="5578"/>
                </a:lnTo>
                <a:lnTo>
                  <a:pt x="0" y="5505"/>
                </a:lnTo>
                <a:lnTo>
                  <a:pt x="49" y="5407"/>
                </a:lnTo>
                <a:lnTo>
                  <a:pt x="122" y="5359"/>
                </a:lnTo>
                <a:lnTo>
                  <a:pt x="244" y="5310"/>
                </a:lnTo>
                <a:lnTo>
                  <a:pt x="390" y="5286"/>
                </a:lnTo>
                <a:lnTo>
                  <a:pt x="4482" y="4872"/>
                </a:lnTo>
                <a:lnTo>
                  <a:pt x="4482" y="4872"/>
                </a:lnTo>
                <a:lnTo>
                  <a:pt x="4652" y="4847"/>
                </a:lnTo>
                <a:lnTo>
                  <a:pt x="4798" y="4774"/>
                </a:lnTo>
                <a:lnTo>
                  <a:pt x="4969" y="4701"/>
                </a:lnTo>
                <a:lnTo>
                  <a:pt x="5115" y="4604"/>
                </a:lnTo>
                <a:lnTo>
                  <a:pt x="5261" y="4482"/>
                </a:lnTo>
                <a:lnTo>
                  <a:pt x="5383" y="4360"/>
                </a:lnTo>
                <a:lnTo>
                  <a:pt x="5505" y="4214"/>
                </a:lnTo>
                <a:lnTo>
                  <a:pt x="5578" y="4092"/>
                </a:lnTo>
                <a:lnTo>
                  <a:pt x="7234" y="293"/>
                </a:lnTo>
                <a:close/>
              </a:path>
            </a:pathLst>
          </a:custGeom>
          <a:solidFill>
            <a:schemeClr val="accent3"/>
          </a:solidFill>
          <a:ln w="19050" cap="rnd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9" name="Google Shape;149;p18"/>
          <p:cNvSpPr/>
          <p:nvPr/>
        </p:nvSpPr>
        <p:spPr>
          <a:xfrm rot="1280597">
            <a:off x="989841" y="2147546"/>
            <a:ext cx="176235" cy="168356"/>
          </a:xfrm>
          <a:custGeom>
            <a:avLst/>
            <a:gdLst/>
            <a:ahLst/>
            <a:cxnLst/>
            <a:rect l="l" t="t" r="r" b="b"/>
            <a:pathLst>
              <a:path w="15101" h="14419" fill="none" extrusionOk="0">
                <a:moveTo>
                  <a:pt x="7234" y="293"/>
                </a:moveTo>
                <a:lnTo>
                  <a:pt x="7234" y="293"/>
                </a:lnTo>
                <a:lnTo>
                  <a:pt x="7307" y="171"/>
                </a:lnTo>
                <a:lnTo>
                  <a:pt x="7380" y="74"/>
                </a:lnTo>
                <a:lnTo>
                  <a:pt x="7477" y="25"/>
                </a:lnTo>
                <a:lnTo>
                  <a:pt x="7550" y="1"/>
                </a:lnTo>
                <a:lnTo>
                  <a:pt x="7623" y="25"/>
                </a:lnTo>
                <a:lnTo>
                  <a:pt x="7721" y="74"/>
                </a:lnTo>
                <a:lnTo>
                  <a:pt x="7794" y="171"/>
                </a:lnTo>
                <a:lnTo>
                  <a:pt x="7867" y="293"/>
                </a:lnTo>
                <a:lnTo>
                  <a:pt x="9523" y="4092"/>
                </a:lnTo>
                <a:lnTo>
                  <a:pt x="9523" y="4092"/>
                </a:lnTo>
                <a:lnTo>
                  <a:pt x="9596" y="4214"/>
                </a:lnTo>
                <a:lnTo>
                  <a:pt x="9718" y="4360"/>
                </a:lnTo>
                <a:lnTo>
                  <a:pt x="9840" y="4482"/>
                </a:lnTo>
                <a:lnTo>
                  <a:pt x="9986" y="4604"/>
                </a:lnTo>
                <a:lnTo>
                  <a:pt x="10132" y="4701"/>
                </a:lnTo>
                <a:lnTo>
                  <a:pt x="10302" y="4774"/>
                </a:lnTo>
                <a:lnTo>
                  <a:pt x="10449" y="4847"/>
                </a:lnTo>
                <a:lnTo>
                  <a:pt x="10619" y="4872"/>
                </a:lnTo>
                <a:lnTo>
                  <a:pt x="14711" y="5286"/>
                </a:lnTo>
                <a:lnTo>
                  <a:pt x="14711" y="5286"/>
                </a:lnTo>
                <a:lnTo>
                  <a:pt x="14857" y="5310"/>
                </a:lnTo>
                <a:lnTo>
                  <a:pt x="14979" y="5359"/>
                </a:lnTo>
                <a:lnTo>
                  <a:pt x="15052" y="5407"/>
                </a:lnTo>
                <a:lnTo>
                  <a:pt x="15100" y="5505"/>
                </a:lnTo>
                <a:lnTo>
                  <a:pt x="15100" y="5578"/>
                </a:lnTo>
                <a:lnTo>
                  <a:pt x="15076" y="5675"/>
                </a:lnTo>
                <a:lnTo>
                  <a:pt x="15027" y="5773"/>
                </a:lnTo>
                <a:lnTo>
                  <a:pt x="14906" y="5895"/>
                </a:lnTo>
                <a:lnTo>
                  <a:pt x="11837" y="8622"/>
                </a:lnTo>
                <a:lnTo>
                  <a:pt x="11837" y="8622"/>
                </a:lnTo>
                <a:lnTo>
                  <a:pt x="11715" y="8744"/>
                </a:lnTo>
                <a:lnTo>
                  <a:pt x="11618" y="8890"/>
                </a:lnTo>
                <a:lnTo>
                  <a:pt x="11545" y="9061"/>
                </a:lnTo>
                <a:lnTo>
                  <a:pt x="11472" y="9231"/>
                </a:lnTo>
                <a:lnTo>
                  <a:pt x="11423" y="9402"/>
                </a:lnTo>
                <a:lnTo>
                  <a:pt x="11398" y="9572"/>
                </a:lnTo>
                <a:lnTo>
                  <a:pt x="11398" y="9743"/>
                </a:lnTo>
                <a:lnTo>
                  <a:pt x="11423" y="9913"/>
                </a:lnTo>
                <a:lnTo>
                  <a:pt x="12300" y="13956"/>
                </a:lnTo>
                <a:lnTo>
                  <a:pt x="12300" y="13956"/>
                </a:lnTo>
                <a:lnTo>
                  <a:pt x="12324" y="14102"/>
                </a:lnTo>
                <a:lnTo>
                  <a:pt x="12300" y="14200"/>
                </a:lnTo>
                <a:lnTo>
                  <a:pt x="12275" y="14297"/>
                </a:lnTo>
                <a:lnTo>
                  <a:pt x="12227" y="14370"/>
                </a:lnTo>
                <a:lnTo>
                  <a:pt x="12129" y="14394"/>
                </a:lnTo>
                <a:lnTo>
                  <a:pt x="12032" y="14419"/>
                </a:lnTo>
                <a:lnTo>
                  <a:pt x="11910" y="14370"/>
                </a:lnTo>
                <a:lnTo>
                  <a:pt x="11788" y="14321"/>
                </a:lnTo>
                <a:lnTo>
                  <a:pt x="8232" y="12227"/>
                </a:lnTo>
                <a:lnTo>
                  <a:pt x="8232" y="12227"/>
                </a:lnTo>
                <a:lnTo>
                  <a:pt x="8086" y="12154"/>
                </a:lnTo>
                <a:lnTo>
                  <a:pt x="7916" y="12105"/>
                </a:lnTo>
                <a:lnTo>
                  <a:pt x="7721" y="12081"/>
                </a:lnTo>
                <a:lnTo>
                  <a:pt x="7550" y="12081"/>
                </a:lnTo>
                <a:lnTo>
                  <a:pt x="7380" y="12081"/>
                </a:lnTo>
                <a:lnTo>
                  <a:pt x="7185" y="12105"/>
                </a:lnTo>
                <a:lnTo>
                  <a:pt x="7015" y="12154"/>
                </a:lnTo>
                <a:lnTo>
                  <a:pt x="6868" y="12227"/>
                </a:lnTo>
                <a:lnTo>
                  <a:pt x="3313" y="14321"/>
                </a:lnTo>
                <a:lnTo>
                  <a:pt x="3313" y="14321"/>
                </a:lnTo>
                <a:lnTo>
                  <a:pt x="3191" y="14370"/>
                </a:lnTo>
                <a:lnTo>
                  <a:pt x="3069" y="14419"/>
                </a:lnTo>
                <a:lnTo>
                  <a:pt x="2972" y="14394"/>
                </a:lnTo>
                <a:lnTo>
                  <a:pt x="2874" y="14370"/>
                </a:lnTo>
                <a:lnTo>
                  <a:pt x="2826" y="14297"/>
                </a:lnTo>
                <a:lnTo>
                  <a:pt x="2801" y="14200"/>
                </a:lnTo>
                <a:lnTo>
                  <a:pt x="2777" y="14102"/>
                </a:lnTo>
                <a:lnTo>
                  <a:pt x="2801" y="13956"/>
                </a:lnTo>
                <a:lnTo>
                  <a:pt x="3678" y="9913"/>
                </a:lnTo>
                <a:lnTo>
                  <a:pt x="3678" y="9913"/>
                </a:lnTo>
                <a:lnTo>
                  <a:pt x="3702" y="9743"/>
                </a:lnTo>
                <a:lnTo>
                  <a:pt x="3702" y="9572"/>
                </a:lnTo>
                <a:lnTo>
                  <a:pt x="3678" y="9402"/>
                </a:lnTo>
                <a:lnTo>
                  <a:pt x="3629" y="9231"/>
                </a:lnTo>
                <a:lnTo>
                  <a:pt x="3556" y="9061"/>
                </a:lnTo>
                <a:lnTo>
                  <a:pt x="3483" y="8890"/>
                </a:lnTo>
                <a:lnTo>
                  <a:pt x="3386" y="8744"/>
                </a:lnTo>
                <a:lnTo>
                  <a:pt x="3264" y="8622"/>
                </a:lnTo>
                <a:lnTo>
                  <a:pt x="195" y="5895"/>
                </a:lnTo>
                <a:lnTo>
                  <a:pt x="195" y="5895"/>
                </a:lnTo>
                <a:lnTo>
                  <a:pt x="73" y="5773"/>
                </a:lnTo>
                <a:lnTo>
                  <a:pt x="25" y="5675"/>
                </a:lnTo>
                <a:lnTo>
                  <a:pt x="0" y="5578"/>
                </a:lnTo>
                <a:lnTo>
                  <a:pt x="0" y="5505"/>
                </a:lnTo>
                <a:lnTo>
                  <a:pt x="49" y="5407"/>
                </a:lnTo>
                <a:lnTo>
                  <a:pt x="122" y="5359"/>
                </a:lnTo>
                <a:lnTo>
                  <a:pt x="244" y="5310"/>
                </a:lnTo>
                <a:lnTo>
                  <a:pt x="390" y="5286"/>
                </a:lnTo>
                <a:lnTo>
                  <a:pt x="4482" y="4872"/>
                </a:lnTo>
                <a:lnTo>
                  <a:pt x="4482" y="4872"/>
                </a:lnTo>
                <a:lnTo>
                  <a:pt x="4652" y="4847"/>
                </a:lnTo>
                <a:lnTo>
                  <a:pt x="4798" y="4774"/>
                </a:lnTo>
                <a:lnTo>
                  <a:pt x="4969" y="4701"/>
                </a:lnTo>
                <a:lnTo>
                  <a:pt x="5115" y="4604"/>
                </a:lnTo>
                <a:lnTo>
                  <a:pt x="5261" y="4482"/>
                </a:lnTo>
                <a:lnTo>
                  <a:pt x="5383" y="4360"/>
                </a:lnTo>
                <a:lnTo>
                  <a:pt x="5505" y="4214"/>
                </a:lnTo>
                <a:lnTo>
                  <a:pt x="5578" y="4092"/>
                </a:lnTo>
                <a:lnTo>
                  <a:pt x="7234" y="293"/>
                </a:lnTo>
                <a:close/>
              </a:path>
            </a:pathLst>
          </a:custGeom>
          <a:solidFill>
            <a:schemeClr val="accent3"/>
          </a:solidFill>
          <a:ln w="19050" cap="rnd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0" name="Google Shape;150;p18"/>
          <p:cNvSpPr txBox="1">
            <a:spLocks noGrp="1"/>
          </p:cNvSpPr>
          <p:nvPr>
            <p:ph type="sldNum" idx="12"/>
          </p:nvPr>
        </p:nvSpPr>
        <p:spPr>
          <a:xfrm>
            <a:off x="8760475" y="4759953"/>
            <a:ext cx="383400" cy="3834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8</a:t>
            </a:r>
            <a:endParaRPr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9A869C7-0C22-1E4F-820B-21DFA3648E79}"/>
              </a:ext>
            </a:extLst>
          </p:cNvPr>
          <p:cNvSpPr txBox="1"/>
          <p:nvPr/>
        </p:nvSpPr>
        <p:spPr>
          <a:xfrm>
            <a:off x="4175810" y="787928"/>
            <a:ext cx="4296963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800" dirty="0">
                <a:solidFill>
                  <a:schemeClr val="bg1"/>
                </a:solidFill>
              </a:rPr>
              <a:t>Public engagement can take many forms and includes </a:t>
            </a:r>
            <a:r>
              <a:rPr lang="en-US" sz="2800" b="1" dirty="0">
                <a:solidFill>
                  <a:schemeClr val="bg1"/>
                </a:solidFill>
              </a:rPr>
              <a:t>community involvement, policy advocacy, social media, blogging</a:t>
            </a:r>
            <a:r>
              <a:rPr lang="en-US" sz="2800" dirty="0">
                <a:solidFill>
                  <a:schemeClr val="bg1"/>
                </a:solidFill>
              </a:rPr>
              <a:t>, and schools outreach</a:t>
            </a:r>
            <a:r>
              <a:rPr lang="en-US" dirty="0"/>
              <a:t>.</a:t>
            </a:r>
            <a:endParaRPr lang="x-none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Rutland template">
  <a:themeElements>
    <a:clrScheme name="Custom 347">
      <a:dk1>
        <a:srgbClr val="142236"/>
      </a:dk1>
      <a:lt1>
        <a:srgbClr val="FFFFFF"/>
      </a:lt1>
      <a:dk2>
        <a:srgbClr val="667180"/>
      </a:dk2>
      <a:lt2>
        <a:srgbClr val="E5E8EB"/>
      </a:lt2>
      <a:accent1>
        <a:srgbClr val="FF6035"/>
      </a:accent1>
      <a:accent2>
        <a:srgbClr val="BB1C0B"/>
      </a:accent2>
      <a:accent3>
        <a:srgbClr val="1DC8E6"/>
      </a:accent3>
      <a:accent4>
        <a:srgbClr val="0D7FA3"/>
      </a:accent4>
      <a:accent5>
        <a:srgbClr val="8FC55D"/>
      </a:accent5>
      <a:accent6>
        <a:srgbClr val="4E9934"/>
      </a:accent6>
      <a:hlink>
        <a:srgbClr val="FFFFFF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4079</TotalTime>
  <Words>326</Words>
  <Application>Microsoft Office PowerPoint</Application>
  <PresentationFormat>On-screen Show (16:9)</PresentationFormat>
  <Paragraphs>45</Paragraphs>
  <Slides>12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8" baseType="lpstr">
      <vt:lpstr>Raleway</vt:lpstr>
      <vt:lpstr>Raleway Thin</vt:lpstr>
      <vt:lpstr>Red Hat Display</vt:lpstr>
      <vt:lpstr>Arial</vt:lpstr>
      <vt:lpstr>Red Hat Display Black</vt:lpstr>
      <vt:lpstr>Rutland template</vt:lpstr>
      <vt:lpstr>PowerPoint Presentation</vt:lpstr>
      <vt:lpstr>Table of Contents</vt:lpstr>
      <vt:lpstr>PowerPoint Presentation</vt:lpstr>
      <vt:lpstr>The purpose of public engagement  </vt:lpstr>
      <vt:lpstr>PowerPoint Presentation</vt:lpstr>
      <vt:lpstr>The principles of public engagement</vt:lpstr>
      <vt:lpstr>PowerPoint Presentation</vt:lpstr>
      <vt:lpstr>PowerPoint Presentation</vt:lpstr>
      <vt:lpstr>PowerPoint Presentation</vt:lpstr>
      <vt:lpstr>Conclusion</vt:lpstr>
      <vt:lpstr>Reference</vt:lpstr>
      <vt:lpstr>Thanks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user</cp:lastModifiedBy>
  <cp:revision>7</cp:revision>
  <dcterms:modified xsi:type="dcterms:W3CDTF">2021-12-27T08:00:26Z</dcterms:modified>
</cp:coreProperties>
</file>