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Lst>
  <p:notesMasterIdLst>
    <p:notesMasterId r:id="rId5"/>
  </p:notesMasterIdLst>
  <p:sldIdLst>
    <p:sldId id="256" r:id="rId4"/>
  </p:sldIdLst>
  <p:sldSz cx="51206400" cy="32918400"/>
  <p:notesSz cx="6858000" cy="9144000"/>
  <p:defaultTextStyle>
    <a:defPPr>
      <a:defRPr lang="en-US"/>
    </a:defPPr>
    <a:lvl1pPr algn="l" defTabSz="5014913" rtl="0" fontAlgn="base">
      <a:spcBef>
        <a:spcPct val="0"/>
      </a:spcBef>
      <a:spcAft>
        <a:spcPct val="0"/>
      </a:spcAft>
      <a:defRPr sz="9800" kern="1200">
        <a:solidFill>
          <a:schemeClr val="tx1"/>
        </a:solidFill>
        <a:latin typeface="Calibri" pitchFamily="34" charset="0"/>
        <a:ea typeface="+mn-ea"/>
        <a:cs typeface="Arial" charset="0"/>
      </a:defRPr>
    </a:lvl1pPr>
    <a:lvl2pPr marL="2506663" indent="-2049463" algn="l" defTabSz="5014913" rtl="0" fontAlgn="base">
      <a:spcBef>
        <a:spcPct val="0"/>
      </a:spcBef>
      <a:spcAft>
        <a:spcPct val="0"/>
      </a:spcAft>
      <a:defRPr sz="9800" kern="1200">
        <a:solidFill>
          <a:schemeClr val="tx1"/>
        </a:solidFill>
        <a:latin typeface="Calibri" pitchFamily="34" charset="0"/>
        <a:ea typeface="+mn-ea"/>
        <a:cs typeface="Arial" charset="0"/>
      </a:defRPr>
    </a:lvl2pPr>
    <a:lvl3pPr marL="5014913" indent="-4100513" algn="l" defTabSz="5014913" rtl="0" fontAlgn="base">
      <a:spcBef>
        <a:spcPct val="0"/>
      </a:spcBef>
      <a:spcAft>
        <a:spcPct val="0"/>
      </a:spcAft>
      <a:defRPr sz="9800" kern="1200">
        <a:solidFill>
          <a:schemeClr val="tx1"/>
        </a:solidFill>
        <a:latin typeface="Calibri" pitchFamily="34" charset="0"/>
        <a:ea typeface="+mn-ea"/>
        <a:cs typeface="Arial" charset="0"/>
      </a:defRPr>
    </a:lvl3pPr>
    <a:lvl4pPr marL="7523163" indent="-6151563" algn="l" defTabSz="5014913" rtl="0" fontAlgn="base">
      <a:spcBef>
        <a:spcPct val="0"/>
      </a:spcBef>
      <a:spcAft>
        <a:spcPct val="0"/>
      </a:spcAft>
      <a:defRPr sz="9800" kern="1200">
        <a:solidFill>
          <a:schemeClr val="tx1"/>
        </a:solidFill>
        <a:latin typeface="Calibri" pitchFamily="34" charset="0"/>
        <a:ea typeface="+mn-ea"/>
        <a:cs typeface="Arial" charset="0"/>
      </a:defRPr>
    </a:lvl4pPr>
    <a:lvl5pPr marL="10031413" indent="-8202613" algn="l" defTabSz="5014913" rtl="0" fontAlgn="base">
      <a:spcBef>
        <a:spcPct val="0"/>
      </a:spcBef>
      <a:spcAft>
        <a:spcPct val="0"/>
      </a:spcAft>
      <a:defRPr sz="9800" kern="1200">
        <a:solidFill>
          <a:schemeClr val="tx1"/>
        </a:solidFill>
        <a:latin typeface="Calibri" pitchFamily="34" charset="0"/>
        <a:ea typeface="+mn-ea"/>
        <a:cs typeface="Arial" charset="0"/>
      </a:defRPr>
    </a:lvl5pPr>
    <a:lvl6pPr marL="2286000" algn="l" defTabSz="914400" rtl="0" eaLnBrk="1" latinLnBrk="0" hangingPunct="1">
      <a:defRPr sz="9800" kern="1200">
        <a:solidFill>
          <a:schemeClr val="tx1"/>
        </a:solidFill>
        <a:latin typeface="Calibri" pitchFamily="34" charset="0"/>
        <a:ea typeface="+mn-ea"/>
        <a:cs typeface="Arial" charset="0"/>
      </a:defRPr>
    </a:lvl6pPr>
    <a:lvl7pPr marL="2743200" algn="l" defTabSz="914400" rtl="0" eaLnBrk="1" latinLnBrk="0" hangingPunct="1">
      <a:defRPr sz="9800" kern="1200">
        <a:solidFill>
          <a:schemeClr val="tx1"/>
        </a:solidFill>
        <a:latin typeface="Calibri" pitchFamily="34" charset="0"/>
        <a:ea typeface="+mn-ea"/>
        <a:cs typeface="Arial" charset="0"/>
      </a:defRPr>
    </a:lvl7pPr>
    <a:lvl8pPr marL="3200400" algn="l" defTabSz="914400" rtl="0" eaLnBrk="1" latinLnBrk="0" hangingPunct="1">
      <a:defRPr sz="9800" kern="1200">
        <a:solidFill>
          <a:schemeClr val="tx1"/>
        </a:solidFill>
        <a:latin typeface="Calibri" pitchFamily="34" charset="0"/>
        <a:ea typeface="+mn-ea"/>
        <a:cs typeface="Arial" charset="0"/>
      </a:defRPr>
    </a:lvl8pPr>
    <a:lvl9pPr marL="3657600" algn="l" defTabSz="914400" rtl="0" eaLnBrk="1" latinLnBrk="0" hangingPunct="1">
      <a:defRPr sz="9800"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3422">
          <p15:clr>
            <a:srgbClr val="A4A3A4"/>
          </p15:clr>
        </p15:guide>
        <p15:guide id="2" orient="horz" pos="288">
          <p15:clr>
            <a:srgbClr val="A4A3A4"/>
          </p15:clr>
        </p15:guide>
        <p15:guide id="3" orient="horz" pos="20160">
          <p15:clr>
            <a:srgbClr val="A4A3A4"/>
          </p15:clr>
        </p15:guide>
        <p15:guide id="4" orient="horz">
          <p15:clr>
            <a:srgbClr val="A4A3A4"/>
          </p15:clr>
        </p15:guide>
        <p15:guide id="5" pos="678">
          <p15:clr>
            <a:srgbClr val="A4A3A4"/>
          </p15:clr>
        </p15:guide>
        <p15:guide id="6" pos="31580">
          <p15:clr>
            <a:srgbClr val="A4A3A4"/>
          </p15:clr>
        </p15:guide>
        <p15:guide id="7" pos="3157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E9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40" autoAdjust="0"/>
    <p:restoredTop sz="95763" autoAdjust="0"/>
  </p:normalViewPr>
  <p:slideViewPr>
    <p:cSldViewPr snapToGrid="0" snapToObjects="1" showGuides="1">
      <p:cViewPr varScale="1">
        <p:scale>
          <a:sx n="15" d="100"/>
          <a:sy n="15" d="100"/>
        </p:scale>
        <p:origin x="1260" y="132"/>
      </p:cViewPr>
      <p:guideLst>
        <p:guide orient="horz" pos="3422"/>
        <p:guide orient="horz" pos="288"/>
        <p:guide orient="horz" pos="20160"/>
        <p:guide orient="horz"/>
        <p:guide pos="678"/>
        <p:guide pos="31580"/>
        <p:guide pos="315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notesViewPr>
    <p:cSldViewPr snapToGrid="0" snapToObjects="1">
      <p:cViewPr varScale="1">
        <p:scale>
          <a:sx n="59" d="100"/>
          <a:sy n="59" d="100"/>
        </p:scale>
        <p:origin x="-254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 Id="rId4"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 Id="rId4"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 Id="rId4"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5015886"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5015886" fontAlgn="auto">
              <a:spcBef>
                <a:spcPts val="0"/>
              </a:spcBef>
              <a:spcAft>
                <a:spcPts val="0"/>
              </a:spcAft>
              <a:defRPr sz="1200">
                <a:latin typeface="+mn-lt"/>
                <a:cs typeface="+mn-cs"/>
              </a:defRPr>
            </a:lvl1pPr>
          </a:lstStyle>
          <a:p>
            <a:pPr>
              <a:defRPr/>
            </a:pPr>
            <a:fld id="{B64766A8-2453-4D11-B0DC-C50DB852D1DA}" type="datetimeFigureOut">
              <a:rPr lang="en-US"/>
              <a:pPr>
                <a:defRPr/>
              </a:pPr>
              <a:t>1/18/2019</a:t>
            </a:fld>
            <a:endParaRPr lang="en-US" dirty="0"/>
          </a:p>
        </p:txBody>
      </p:sp>
      <p:sp>
        <p:nvSpPr>
          <p:cNvPr id="4" name="Slide Image Placeholder 3"/>
          <p:cNvSpPr>
            <a:spLocks noGrp="1" noRot="1" noChangeAspect="1"/>
          </p:cNvSpPr>
          <p:nvPr>
            <p:ph type="sldImg" idx="2"/>
          </p:nvPr>
        </p:nvSpPr>
        <p:spPr>
          <a:xfrm>
            <a:off x="762000" y="685800"/>
            <a:ext cx="5334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5015886"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5015886" fontAlgn="auto">
              <a:spcBef>
                <a:spcPts val="0"/>
              </a:spcBef>
              <a:spcAft>
                <a:spcPts val="0"/>
              </a:spcAft>
              <a:defRPr sz="1200">
                <a:latin typeface="+mn-lt"/>
                <a:cs typeface="+mn-cs"/>
              </a:defRPr>
            </a:lvl1pPr>
          </a:lstStyle>
          <a:p>
            <a:pPr>
              <a:defRPr/>
            </a:pPr>
            <a:fld id="{C864C5C9-8908-41AA-A679-DA3363EBEEDA}" type="slidenum">
              <a:rPr lang="en-US"/>
              <a:pPr>
                <a:defRPr/>
              </a:pPr>
              <a:t>‹#›</a:t>
            </a:fld>
            <a:endParaRPr lang="en-US" dirty="0"/>
          </a:p>
        </p:txBody>
      </p:sp>
    </p:spTree>
    <p:extLst>
      <p:ext uri="{BB962C8B-B14F-4D97-AF65-F5344CB8AC3E}">
        <p14:creationId xmlns:p14="http://schemas.microsoft.com/office/powerpoint/2010/main" val="2506986161"/>
      </p:ext>
    </p:extLst>
  </p:cSld>
  <p:clrMap bg1="lt1" tx1="dk1" bg2="lt2" tx2="dk2" accent1="accent1" accent2="accent2" accent3="accent3" accent4="accent4" accent5="accent5" accent6="accent6" hlink="hlink" folHlink="folHlink"/>
  <p:notesStyle>
    <a:lvl1pPr algn="l" defTabSz="5014913" rtl="0" eaLnBrk="0" fontAlgn="base" hangingPunct="0">
      <a:spcBef>
        <a:spcPct val="30000"/>
      </a:spcBef>
      <a:spcAft>
        <a:spcPct val="0"/>
      </a:spcAft>
      <a:defRPr sz="6600" kern="1200">
        <a:solidFill>
          <a:schemeClr val="tx1"/>
        </a:solidFill>
        <a:latin typeface="+mn-lt"/>
        <a:ea typeface="+mn-ea"/>
        <a:cs typeface="+mn-cs"/>
      </a:defRPr>
    </a:lvl1pPr>
    <a:lvl2pPr marL="2506663" algn="l" defTabSz="5014913" rtl="0" eaLnBrk="0" fontAlgn="base" hangingPunct="0">
      <a:spcBef>
        <a:spcPct val="30000"/>
      </a:spcBef>
      <a:spcAft>
        <a:spcPct val="0"/>
      </a:spcAft>
      <a:defRPr sz="6600" kern="1200">
        <a:solidFill>
          <a:schemeClr val="tx1"/>
        </a:solidFill>
        <a:latin typeface="+mn-lt"/>
        <a:ea typeface="+mn-ea"/>
        <a:cs typeface="+mn-cs"/>
      </a:defRPr>
    </a:lvl2pPr>
    <a:lvl3pPr marL="5014913" algn="l" defTabSz="5014913" rtl="0" eaLnBrk="0" fontAlgn="base" hangingPunct="0">
      <a:spcBef>
        <a:spcPct val="30000"/>
      </a:spcBef>
      <a:spcAft>
        <a:spcPct val="0"/>
      </a:spcAft>
      <a:defRPr sz="6600" kern="1200">
        <a:solidFill>
          <a:schemeClr val="tx1"/>
        </a:solidFill>
        <a:latin typeface="+mn-lt"/>
        <a:ea typeface="+mn-ea"/>
        <a:cs typeface="+mn-cs"/>
      </a:defRPr>
    </a:lvl3pPr>
    <a:lvl4pPr marL="7523163" algn="l" defTabSz="5014913" rtl="0" eaLnBrk="0" fontAlgn="base" hangingPunct="0">
      <a:spcBef>
        <a:spcPct val="30000"/>
      </a:spcBef>
      <a:spcAft>
        <a:spcPct val="0"/>
      </a:spcAft>
      <a:defRPr sz="6600" kern="1200">
        <a:solidFill>
          <a:schemeClr val="tx1"/>
        </a:solidFill>
        <a:latin typeface="+mn-lt"/>
        <a:ea typeface="+mn-ea"/>
        <a:cs typeface="+mn-cs"/>
      </a:defRPr>
    </a:lvl4pPr>
    <a:lvl5pPr marL="10031413" algn="l" defTabSz="5014913" rtl="0" eaLnBrk="0" fontAlgn="base" hangingPunct="0">
      <a:spcBef>
        <a:spcPct val="30000"/>
      </a:spcBef>
      <a:spcAft>
        <a:spcPct val="0"/>
      </a:spcAft>
      <a:defRPr sz="6600" kern="1200">
        <a:solidFill>
          <a:schemeClr val="tx1"/>
        </a:solidFill>
        <a:latin typeface="+mn-lt"/>
        <a:ea typeface="+mn-ea"/>
        <a:cs typeface="+mn-cs"/>
      </a:defRPr>
    </a:lvl5pPr>
    <a:lvl6pPr marL="12539716" algn="l" defTabSz="5015886" rtl="0" eaLnBrk="1" latinLnBrk="0" hangingPunct="1">
      <a:defRPr sz="6600" kern="1200">
        <a:solidFill>
          <a:schemeClr val="tx1"/>
        </a:solidFill>
        <a:latin typeface="+mn-lt"/>
        <a:ea typeface="+mn-ea"/>
        <a:cs typeface="+mn-cs"/>
      </a:defRPr>
    </a:lvl6pPr>
    <a:lvl7pPr marL="15047660" algn="l" defTabSz="5015886" rtl="0" eaLnBrk="1" latinLnBrk="0" hangingPunct="1">
      <a:defRPr sz="6600" kern="1200">
        <a:solidFill>
          <a:schemeClr val="tx1"/>
        </a:solidFill>
        <a:latin typeface="+mn-lt"/>
        <a:ea typeface="+mn-ea"/>
        <a:cs typeface="+mn-cs"/>
      </a:defRPr>
    </a:lvl7pPr>
    <a:lvl8pPr marL="17555602" algn="l" defTabSz="5015886" rtl="0" eaLnBrk="1" latinLnBrk="0" hangingPunct="1">
      <a:defRPr sz="6600" kern="1200">
        <a:solidFill>
          <a:schemeClr val="tx1"/>
        </a:solidFill>
        <a:latin typeface="+mn-lt"/>
        <a:ea typeface="+mn-ea"/>
        <a:cs typeface="+mn-cs"/>
      </a:defRPr>
    </a:lvl8pPr>
    <a:lvl9pPr marL="20063546" algn="l" defTabSz="5015886" rtl="0" eaLnBrk="1" latinLnBrk="0" hangingPunct="1">
      <a:defRPr sz="6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2000" y="685800"/>
            <a:ext cx="5334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864C5C9-8908-41AA-A679-DA3363EBEEDA}" type="slidenum">
              <a:rPr lang="en-US" smtClean="0"/>
              <a:pPr>
                <a:defRPr/>
              </a:pPr>
              <a:t>1</a:t>
            </a:fld>
            <a:endParaRPr lang="en-US" dirty="0"/>
          </a:p>
        </p:txBody>
      </p:sp>
    </p:spTree>
    <p:extLst>
      <p:ext uri="{BB962C8B-B14F-4D97-AF65-F5344CB8AC3E}">
        <p14:creationId xmlns:p14="http://schemas.microsoft.com/office/powerpoint/2010/main" val="33347583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054885" y="6420045"/>
            <a:ext cx="11732947"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6" name="Text Placeholder 5"/>
          <p:cNvSpPr>
            <a:spLocks noGrp="1"/>
          </p:cNvSpPr>
          <p:nvPr>
            <p:ph type="body" sz="quarter" idx="11"/>
          </p:nvPr>
        </p:nvSpPr>
        <p:spPr>
          <a:xfrm>
            <a:off x="1076062" y="5507184"/>
            <a:ext cx="11723689" cy="857368"/>
          </a:xfrm>
          <a:prstGeom prst="rect">
            <a:avLst/>
          </a:prstGeom>
          <a:noFill/>
        </p:spPr>
        <p:txBody>
          <a:bodyPr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0" name="Text Placeholder 5"/>
          <p:cNvSpPr>
            <a:spLocks noGrp="1"/>
          </p:cNvSpPr>
          <p:nvPr>
            <p:ph type="body" sz="quarter" idx="20"/>
          </p:nvPr>
        </p:nvSpPr>
        <p:spPr>
          <a:xfrm>
            <a:off x="1076062" y="14461896"/>
            <a:ext cx="11725540"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1" name="Text Placeholder 3"/>
          <p:cNvSpPr>
            <a:spLocks noGrp="1"/>
          </p:cNvSpPr>
          <p:nvPr>
            <p:ph type="body" sz="quarter" idx="21"/>
          </p:nvPr>
        </p:nvSpPr>
        <p:spPr>
          <a:xfrm>
            <a:off x="13518360" y="6412107"/>
            <a:ext cx="11723686"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2" name="Text Placeholder 5"/>
          <p:cNvSpPr>
            <a:spLocks noGrp="1"/>
          </p:cNvSpPr>
          <p:nvPr>
            <p:ph type="body" sz="quarter" idx="22"/>
          </p:nvPr>
        </p:nvSpPr>
        <p:spPr>
          <a:xfrm>
            <a:off x="13518359" y="5507184"/>
            <a:ext cx="11723689" cy="857368"/>
          </a:xfrm>
          <a:prstGeom prst="rect">
            <a:avLst/>
          </a:prstGeom>
          <a:noFill/>
        </p:spPr>
        <p:txBody>
          <a:bodyPr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3" name="Text Placeholder 3"/>
          <p:cNvSpPr>
            <a:spLocks noGrp="1"/>
          </p:cNvSpPr>
          <p:nvPr>
            <p:ph type="body" sz="quarter" idx="23"/>
          </p:nvPr>
        </p:nvSpPr>
        <p:spPr>
          <a:xfrm>
            <a:off x="25968064" y="6420045"/>
            <a:ext cx="11723686"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4" name="Text Placeholder 5"/>
          <p:cNvSpPr>
            <a:spLocks noGrp="1"/>
          </p:cNvSpPr>
          <p:nvPr>
            <p:ph type="body" sz="quarter" idx="24"/>
          </p:nvPr>
        </p:nvSpPr>
        <p:spPr>
          <a:xfrm>
            <a:off x="25958800" y="5507184"/>
            <a:ext cx="11734800" cy="857368"/>
          </a:xfrm>
          <a:prstGeom prst="rect">
            <a:avLst/>
          </a:prstGeom>
          <a:noFill/>
        </p:spPr>
        <p:txBody>
          <a:bodyPr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5" name="Text Placeholder 5"/>
          <p:cNvSpPr>
            <a:spLocks noGrp="1"/>
          </p:cNvSpPr>
          <p:nvPr>
            <p:ph type="body" sz="quarter" idx="25"/>
          </p:nvPr>
        </p:nvSpPr>
        <p:spPr>
          <a:xfrm>
            <a:off x="38414201" y="5507184"/>
            <a:ext cx="11721520"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6" name="Text Placeholder 3"/>
          <p:cNvSpPr>
            <a:spLocks noGrp="1"/>
          </p:cNvSpPr>
          <p:nvPr>
            <p:ph type="body" sz="quarter" idx="26"/>
          </p:nvPr>
        </p:nvSpPr>
        <p:spPr>
          <a:xfrm>
            <a:off x="38414201" y="6420045"/>
            <a:ext cx="11721520"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7" name="Text Placeholder 5"/>
          <p:cNvSpPr>
            <a:spLocks noGrp="1"/>
          </p:cNvSpPr>
          <p:nvPr>
            <p:ph type="body" sz="quarter" idx="27"/>
          </p:nvPr>
        </p:nvSpPr>
        <p:spPr>
          <a:xfrm>
            <a:off x="38414201" y="14522120"/>
            <a:ext cx="11721520"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8" name="Text Placeholder 3"/>
          <p:cNvSpPr>
            <a:spLocks noGrp="1"/>
          </p:cNvSpPr>
          <p:nvPr>
            <p:ph type="body" sz="quarter" idx="28"/>
          </p:nvPr>
        </p:nvSpPr>
        <p:spPr>
          <a:xfrm>
            <a:off x="38411265" y="15427043"/>
            <a:ext cx="11727392"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9" name="Text Placeholder 5"/>
          <p:cNvSpPr>
            <a:spLocks noGrp="1"/>
          </p:cNvSpPr>
          <p:nvPr>
            <p:ph type="body" sz="quarter" idx="29"/>
          </p:nvPr>
        </p:nvSpPr>
        <p:spPr>
          <a:xfrm>
            <a:off x="38414201" y="25928784"/>
            <a:ext cx="11721520"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30" name="Text Placeholder 3"/>
          <p:cNvSpPr>
            <a:spLocks noGrp="1"/>
          </p:cNvSpPr>
          <p:nvPr>
            <p:ph type="body" sz="quarter" idx="30"/>
          </p:nvPr>
        </p:nvSpPr>
        <p:spPr>
          <a:xfrm>
            <a:off x="38411265" y="26833707"/>
            <a:ext cx="11727392"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60" name="Text Placeholder 3"/>
          <p:cNvSpPr>
            <a:spLocks noGrp="1"/>
          </p:cNvSpPr>
          <p:nvPr>
            <p:ph type="body" sz="quarter" idx="96"/>
          </p:nvPr>
        </p:nvSpPr>
        <p:spPr>
          <a:xfrm>
            <a:off x="1096450" y="15367193"/>
            <a:ext cx="11732947"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76" name="Text Placeholder 76"/>
          <p:cNvSpPr>
            <a:spLocks noGrp="1"/>
          </p:cNvSpPr>
          <p:nvPr>
            <p:ph type="body" sz="quarter" idx="150" hasCustomPrompt="1"/>
          </p:nvPr>
        </p:nvSpPr>
        <p:spPr>
          <a:xfrm>
            <a:off x="6733310" y="3318347"/>
            <a:ext cx="37739781"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7" name="Text Placeholder 76"/>
          <p:cNvSpPr>
            <a:spLocks noGrp="1"/>
          </p:cNvSpPr>
          <p:nvPr>
            <p:ph type="body" sz="quarter" idx="151" hasCustomPrompt="1"/>
          </p:nvPr>
        </p:nvSpPr>
        <p:spPr>
          <a:xfrm>
            <a:off x="6733310" y="2038187"/>
            <a:ext cx="37739781"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8" name="Text Placeholder 76"/>
          <p:cNvSpPr>
            <a:spLocks noGrp="1"/>
          </p:cNvSpPr>
          <p:nvPr>
            <p:ph type="body" sz="quarter" idx="153" hasCustomPrompt="1"/>
          </p:nvPr>
        </p:nvSpPr>
        <p:spPr>
          <a:xfrm>
            <a:off x="6733310" y="400213"/>
            <a:ext cx="37739781" cy="1637973"/>
          </a:xfrm>
          <a:prstGeom prst="rect">
            <a:avLst/>
          </a:prstGeom>
        </p:spPr>
        <p:txBody>
          <a:bodyPr anchor="t" anchorCtr="1">
            <a:normAutofit/>
          </a:bodyPr>
          <a:lstStyle>
            <a:lvl1pPr marL="0" indent="0" algn="ctr">
              <a:buFontTx/>
              <a:buNone/>
              <a:defRPr sz="115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extLst>
      <p:ext uri="{BB962C8B-B14F-4D97-AF65-F5344CB8AC3E}">
        <p14:creationId xmlns:p14="http://schemas.microsoft.com/office/powerpoint/2010/main" val="13484740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054885" y="6420045"/>
            <a:ext cx="15856490"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6" name="Text Placeholder 5"/>
          <p:cNvSpPr>
            <a:spLocks noGrp="1"/>
          </p:cNvSpPr>
          <p:nvPr>
            <p:ph type="body" sz="quarter" idx="11"/>
          </p:nvPr>
        </p:nvSpPr>
        <p:spPr>
          <a:xfrm>
            <a:off x="1076061" y="5515122"/>
            <a:ext cx="15835314"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19" name="Text Placeholder 3"/>
          <p:cNvSpPr>
            <a:spLocks noGrp="1"/>
          </p:cNvSpPr>
          <p:nvPr>
            <p:ph type="body" sz="quarter" idx="19"/>
          </p:nvPr>
        </p:nvSpPr>
        <p:spPr>
          <a:xfrm>
            <a:off x="1076062" y="18319649"/>
            <a:ext cx="15858341"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0" name="Text Placeholder 5"/>
          <p:cNvSpPr>
            <a:spLocks noGrp="1"/>
          </p:cNvSpPr>
          <p:nvPr>
            <p:ph type="body" sz="quarter" idx="20"/>
          </p:nvPr>
        </p:nvSpPr>
        <p:spPr>
          <a:xfrm>
            <a:off x="1099093" y="17492356"/>
            <a:ext cx="15835311"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1" name="Text Placeholder 3"/>
          <p:cNvSpPr>
            <a:spLocks noGrp="1"/>
          </p:cNvSpPr>
          <p:nvPr>
            <p:ph type="body" sz="quarter" idx="21"/>
          </p:nvPr>
        </p:nvSpPr>
        <p:spPr>
          <a:xfrm>
            <a:off x="17679990" y="21674253"/>
            <a:ext cx="15833456"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2" name="Text Placeholder 5"/>
          <p:cNvSpPr>
            <a:spLocks noGrp="1"/>
          </p:cNvSpPr>
          <p:nvPr>
            <p:ph type="body" sz="quarter" idx="22"/>
          </p:nvPr>
        </p:nvSpPr>
        <p:spPr>
          <a:xfrm>
            <a:off x="17679990" y="20822790"/>
            <a:ext cx="15833456"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3" name="Text Placeholder 3"/>
          <p:cNvSpPr>
            <a:spLocks noGrp="1"/>
          </p:cNvSpPr>
          <p:nvPr>
            <p:ph type="body" sz="quarter" idx="23"/>
          </p:nvPr>
        </p:nvSpPr>
        <p:spPr>
          <a:xfrm>
            <a:off x="17689252" y="6420045"/>
            <a:ext cx="15833456"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4" name="Text Placeholder 5"/>
          <p:cNvSpPr>
            <a:spLocks noGrp="1"/>
          </p:cNvSpPr>
          <p:nvPr>
            <p:ph type="body" sz="quarter" idx="24"/>
          </p:nvPr>
        </p:nvSpPr>
        <p:spPr>
          <a:xfrm>
            <a:off x="17679989" y="5515122"/>
            <a:ext cx="15842722"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5" name="Text Placeholder 5"/>
          <p:cNvSpPr>
            <a:spLocks noGrp="1"/>
          </p:cNvSpPr>
          <p:nvPr>
            <p:ph type="body" sz="quarter" idx="25"/>
          </p:nvPr>
        </p:nvSpPr>
        <p:spPr>
          <a:xfrm>
            <a:off x="34295033" y="5515122"/>
            <a:ext cx="15838699"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6" name="Text Placeholder 3"/>
          <p:cNvSpPr>
            <a:spLocks noGrp="1"/>
          </p:cNvSpPr>
          <p:nvPr>
            <p:ph type="body" sz="quarter" idx="26"/>
          </p:nvPr>
        </p:nvSpPr>
        <p:spPr>
          <a:xfrm>
            <a:off x="34295033" y="6420045"/>
            <a:ext cx="15838699"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7" name="Text Placeholder 5"/>
          <p:cNvSpPr>
            <a:spLocks noGrp="1"/>
          </p:cNvSpPr>
          <p:nvPr>
            <p:ph type="body" sz="quarter" idx="27"/>
          </p:nvPr>
        </p:nvSpPr>
        <p:spPr>
          <a:xfrm>
            <a:off x="34295033" y="17460248"/>
            <a:ext cx="15838699"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8" name="Text Placeholder 3"/>
          <p:cNvSpPr>
            <a:spLocks noGrp="1"/>
          </p:cNvSpPr>
          <p:nvPr>
            <p:ph type="body" sz="quarter" idx="28"/>
          </p:nvPr>
        </p:nvSpPr>
        <p:spPr>
          <a:xfrm>
            <a:off x="34292097" y="18406735"/>
            <a:ext cx="15844570"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9" name="Text Placeholder 5"/>
          <p:cNvSpPr>
            <a:spLocks noGrp="1"/>
          </p:cNvSpPr>
          <p:nvPr>
            <p:ph type="body" sz="quarter" idx="29"/>
          </p:nvPr>
        </p:nvSpPr>
        <p:spPr>
          <a:xfrm>
            <a:off x="34295033" y="25928784"/>
            <a:ext cx="15838699"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30" name="Text Placeholder 3"/>
          <p:cNvSpPr>
            <a:spLocks noGrp="1"/>
          </p:cNvSpPr>
          <p:nvPr>
            <p:ph type="body" sz="quarter" idx="30"/>
          </p:nvPr>
        </p:nvSpPr>
        <p:spPr>
          <a:xfrm>
            <a:off x="34292097" y="26833707"/>
            <a:ext cx="15844570"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60" name="Text Placeholder 76"/>
          <p:cNvSpPr>
            <a:spLocks noGrp="1"/>
          </p:cNvSpPr>
          <p:nvPr>
            <p:ph type="body" sz="quarter" idx="150" hasCustomPrompt="1"/>
          </p:nvPr>
        </p:nvSpPr>
        <p:spPr>
          <a:xfrm>
            <a:off x="6733310" y="3318347"/>
            <a:ext cx="37739781"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1" name="Text Placeholder 76"/>
          <p:cNvSpPr>
            <a:spLocks noGrp="1"/>
          </p:cNvSpPr>
          <p:nvPr>
            <p:ph type="body" sz="quarter" idx="151" hasCustomPrompt="1"/>
          </p:nvPr>
        </p:nvSpPr>
        <p:spPr>
          <a:xfrm>
            <a:off x="6733310" y="2038187"/>
            <a:ext cx="37739781"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3" name="Text Placeholder 76"/>
          <p:cNvSpPr>
            <a:spLocks noGrp="1"/>
          </p:cNvSpPr>
          <p:nvPr>
            <p:ph type="body" sz="quarter" idx="153" hasCustomPrompt="1"/>
          </p:nvPr>
        </p:nvSpPr>
        <p:spPr>
          <a:xfrm>
            <a:off x="6733310" y="400213"/>
            <a:ext cx="37739781" cy="1637973"/>
          </a:xfrm>
          <a:prstGeom prst="rect">
            <a:avLst/>
          </a:prstGeom>
        </p:spPr>
        <p:txBody>
          <a:bodyPr anchor="t" anchorCtr="1">
            <a:normAutofit/>
          </a:bodyPr>
          <a:lstStyle>
            <a:lvl1pPr marL="0" indent="0" algn="ctr">
              <a:buFontTx/>
              <a:buNone/>
              <a:defRPr sz="115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extLst>
      <p:ext uri="{BB962C8B-B14F-4D97-AF65-F5344CB8AC3E}">
        <p14:creationId xmlns:p14="http://schemas.microsoft.com/office/powerpoint/2010/main" val="6222520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054885" y="6332959"/>
            <a:ext cx="11732947"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6" name="Text Placeholder 5"/>
          <p:cNvSpPr>
            <a:spLocks noGrp="1"/>
          </p:cNvSpPr>
          <p:nvPr>
            <p:ph type="body" sz="quarter" idx="11"/>
          </p:nvPr>
        </p:nvSpPr>
        <p:spPr>
          <a:xfrm>
            <a:off x="1076062" y="5430015"/>
            <a:ext cx="11723689" cy="857368"/>
          </a:xfrm>
          <a:prstGeom prst="rect">
            <a:avLst/>
          </a:prstGeom>
          <a:noFill/>
        </p:spPr>
        <p:txBody>
          <a:bodyPr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19" name="Text Placeholder 3"/>
          <p:cNvSpPr>
            <a:spLocks noGrp="1"/>
          </p:cNvSpPr>
          <p:nvPr>
            <p:ph type="body" sz="quarter" idx="19"/>
          </p:nvPr>
        </p:nvSpPr>
        <p:spPr>
          <a:xfrm>
            <a:off x="1053032" y="15332732"/>
            <a:ext cx="11734800"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0" name="Text Placeholder 5"/>
          <p:cNvSpPr>
            <a:spLocks noGrp="1"/>
          </p:cNvSpPr>
          <p:nvPr>
            <p:ph type="body" sz="quarter" idx="20"/>
          </p:nvPr>
        </p:nvSpPr>
        <p:spPr>
          <a:xfrm>
            <a:off x="1076062" y="14420332"/>
            <a:ext cx="11725540"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1" name="Text Placeholder 3"/>
          <p:cNvSpPr>
            <a:spLocks noGrp="1"/>
          </p:cNvSpPr>
          <p:nvPr>
            <p:ph type="body" sz="quarter" idx="21"/>
          </p:nvPr>
        </p:nvSpPr>
        <p:spPr>
          <a:xfrm>
            <a:off x="13559921" y="6325021"/>
            <a:ext cx="24173389"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2" name="Text Placeholder 5"/>
          <p:cNvSpPr>
            <a:spLocks noGrp="1"/>
          </p:cNvSpPr>
          <p:nvPr>
            <p:ph type="body" sz="quarter" idx="22"/>
          </p:nvPr>
        </p:nvSpPr>
        <p:spPr>
          <a:xfrm>
            <a:off x="13518358" y="5430015"/>
            <a:ext cx="24173392" cy="857368"/>
          </a:xfrm>
          <a:prstGeom prst="rect">
            <a:avLst/>
          </a:prstGeom>
          <a:noFill/>
        </p:spPr>
        <p:txBody>
          <a:bodyPr wrap="square" lIns="104498" tIns="104498" rIns="104498" bIns="104498" anchor="ctr" anchorCtr="0">
            <a:spAutoFit/>
          </a:bodyPr>
          <a:lstStyle>
            <a:lvl1pPr marL="0" indent="0" algn="ctr">
              <a:buNone/>
              <a:tabLst/>
              <a:defRPr sz="4200" b="1" u="sng" baseline="0">
                <a:solidFill>
                  <a:schemeClr val="accent5">
                    <a:lumMod val="50000"/>
                  </a:schemeClr>
                </a:solidFill>
              </a:defRPr>
            </a:lvl1pPr>
          </a:lstStyle>
          <a:p>
            <a:pPr lvl="0"/>
            <a:r>
              <a:rPr lang="en-US" dirty="0" smtClean="0"/>
              <a:t>Click to edit Master text styles</a:t>
            </a:r>
          </a:p>
        </p:txBody>
      </p:sp>
      <p:sp>
        <p:nvSpPr>
          <p:cNvPr id="23" name="Text Placeholder 3"/>
          <p:cNvSpPr>
            <a:spLocks noGrp="1"/>
          </p:cNvSpPr>
          <p:nvPr>
            <p:ph type="body" sz="quarter" idx="23"/>
          </p:nvPr>
        </p:nvSpPr>
        <p:spPr>
          <a:xfrm>
            <a:off x="13518358" y="22141965"/>
            <a:ext cx="24173392"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4" name="Text Placeholder 5"/>
          <p:cNvSpPr>
            <a:spLocks noGrp="1"/>
          </p:cNvSpPr>
          <p:nvPr>
            <p:ph type="body" sz="quarter" idx="24"/>
          </p:nvPr>
        </p:nvSpPr>
        <p:spPr>
          <a:xfrm>
            <a:off x="13518357" y="21282564"/>
            <a:ext cx="24173392"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5" name="Text Placeholder 5"/>
          <p:cNvSpPr>
            <a:spLocks noGrp="1"/>
          </p:cNvSpPr>
          <p:nvPr>
            <p:ph type="body" sz="quarter" idx="25"/>
          </p:nvPr>
        </p:nvSpPr>
        <p:spPr>
          <a:xfrm>
            <a:off x="38454425" y="5430015"/>
            <a:ext cx="11721520"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6" name="Text Placeholder 3"/>
          <p:cNvSpPr>
            <a:spLocks noGrp="1"/>
          </p:cNvSpPr>
          <p:nvPr>
            <p:ph type="body" sz="quarter" idx="26"/>
          </p:nvPr>
        </p:nvSpPr>
        <p:spPr>
          <a:xfrm>
            <a:off x="38454425" y="6332959"/>
            <a:ext cx="11721520"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7" name="Text Placeholder 5"/>
          <p:cNvSpPr>
            <a:spLocks noGrp="1"/>
          </p:cNvSpPr>
          <p:nvPr>
            <p:ph type="body" sz="quarter" idx="27"/>
          </p:nvPr>
        </p:nvSpPr>
        <p:spPr>
          <a:xfrm>
            <a:off x="38454425" y="14480556"/>
            <a:ext cx="11721520"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28" name="Text Placeholder 3"/>
          <p:cNvSpPr>
            <a:spLocks noGrp="1"/>
          </p:cNvSpPr>
          <p:nvPr>
            <p:ph type="body" sz="quarter" idx="28"/>
          </p:nvPr>
        </p:nvSpPr>
        <p:spPr>
          <a:xfrm>
            <a:off x="38451489" y="15339957"/>
            <a:ext cx="11727392"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29" name="Text Placeholder 5"/>
          <p:cNvSpPr>
            <a:spLocks noGrp="1"/>
          </p:cNvSpPr>
          <p:nvPr>
            <p:ph type="body" sz="quarter" idx="29"/>
          </p:nvPr>
        </p:nvSpPr>
        <p:spPr>
          <a:xfrm>
            <a:off x="38454425" y="25887220"/>
            <a:ext cx="11721520" cy="857368"/>
          </a:xfrm>
          <a:prstGeom prst="rect">
            <a:avLst/>
          </a:prstGeom>
          <a:noFill/>
        </p:spPr>
        <p:txBody>
          <a:bodyPr wrap="square" lIns="104498" tIns="104498" rIns="104498" bIns="104498" anchor="ctr" anchorCtr="0">
            <a:spAutoFit/>
          </a:bodyPr>
          <a:lstStyle>
            <a:lvl1pPr marL="0" indent="0" algn="ctr">
              <a:buNone/>
              <a:defRPr sz="4200" b="1" u="sng" baseline="0">
                <a:solidFill>
                  <a:schemeClr val="accent5">
                    <a:lumMod val="50000"/>
                  </a:schemeClr>
                </a:solidFill>
              </a:defRPr>
            </a:lvl1pPr>
          </a:lstStyle>
          <a:p>
            <a:pPr lvl="0"/>
            <a:r>
              <a:rPr lang="en-US" dirty="0" smtClean="0"/>
              <a:t>Click to edit Master text styles</a:t>
            </a:r>
          </a:p>
        </p:txBody>
      </p:sp>
      <p:sp>
        <p:nvSpPr>
          <p:cNvPr id="30" name="Text Placeholder 3"/>
          <p:cNvSpPr>
            <a:spLocks noGrp="1"/>
          </p:cNvSpPr>
          <p:nvPr>
            <p:ph type="body" sz="quarter" idx="30"/>
          </p:nvPr>
        </p:nvSpPr>
        <p:spPr>
          <a:xfrm>
            <a:off x="38451489" y="26790164"/>
            <a:ext cx="11727392" cy="958478"/>
          </a:xfrm>
          <a:prstGeom prst="rect">
            <a:avLst/>
          </a:prstGeom>
        </p:spPr>
        <p:txBody>
          <a:bodyPr wrap="square" lIns="261244" tIns="261244" rIns="261244" bIns="261244">
            <a:spAutoFit/>
          </a:bodyPr>
          <a:lstStyle>
            <a:lvl1pPr marL="0" indent="0">
              <a:buNone/>
              <a:defRPr sz="2800">
                <a:solidFill>
                  <a:schemeClr val="accent5">
                    <a:lumMod val="50000"/>
                  </a:schemeClr>
                </a:solidFill>
                <a:latin typeface="Times New Roman" panose="02020603050405020304" pitchFamily="18" charset="0"/>
                <a:cs typeface="Times New Roman" panose="02020603050405020304" pitchFamily="18" charset="0"/>
              </a:defRPr>
            </a:lvl1pPr>
            <a:lvl2pPr marL="1698086" indent="-653110">
              <a:defRPr sz="2800">
                <a:latin typeface="Trebuchet MS" pitchFamily="34" charset="0"/>
              </a:defRPr>
            </a:lvl2pPr>
            <a:lvl3pPr marL="2351196" indent="-653110">
              <a:defRPr sz="2800">
                <a:latin typeface="Trebuchet MS" pitchFamily="34" charset="0"/>
              </a:defRPr>
            </a:lvl3pPr>
            <a:lvl4pPr marL="3069618" indent="-718422">
              <a:defRPr sz="2800">
                <a:latin typeface="Trebuchet MS" pitchFamily="34" charset="0"/>
              </a:defRPr>
            </a:lvl4pPr>
            <a:lvl5pPr marL="3592106" indent="-522488">
              <a:defRPr sz="2800">
                <a:latin typeface="Trebuchet MS" pitchFamily="34" charset="0"/>
              </a:defRPr>
            </a:lvl5pPr>
          </a:lstStyle>
          <a:p>
            <a:pPr lvl="0"/>
            <a:r>
              <a:rPr lang="en-US" dirty="0" smtClean="0"/>
              <a:t>Click to edit Master text styles</a:t>
            </a:r>
          </a:p>
        </p:txBody>
      </p:sp>
      <p:sp>
        <p:nvSpPr>
          <p:cNvPr id="58" name="Text Placeholder 76"/>
          <p:cNvSpPr>
            <a:spLocks noGrp="1"/>
          </p:cNvSpPr>
          <p:nvPr>
            <p:ph type="body" sz="quarter" idx="150" hasCustomPrompt="1"/>
          </p:nvPr>
        </p:nvSpPr>
        <p:spPr>
          <a:xfrm>
            <a:off x="6733310" y="3318347"/>
            <a:ext cx="37739781"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59" name="Text Placeholder 76"/>
          <p:cNvSpPr>
            <a:spLocks noGrp="1"/>
          </p:cNvSpPr>
          <p:nvPr>
            <p:ph type="body" sz="quarter" idx="151" hasCustomPrompt="1"/>
          </p:nvPr>
        </p:nvSpPr>
        <p:spPr>
          <a:xfrm>
            <a:off x="6733310" y="2038187"/>
            <a:ext cx="37739781"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0" name="Text Placeholder 76"/>
          <p:cNvSpPr>
            <a:spLocks noGrp="1"/>
          </p:cNvSpPr>
          <p:nvPr>
            <p:ph type="body" sz="quarter" idx="153" hasCustomPrompt="1"/>
          </p:nvPr>
        </p:nvSpPr>
        <p:spPr>
          <a:xfrm>
            <a:off x="6733310" y="400213"/>
            <a:ext cx="37739781" cy="1637973"/>
          </a:xfrm>
          <a:prstGeom prst="rect">
            <a:avLst/>
          </a:prstGeom>
        </p:spPr>
        <p:txBody>
          <a:bodyPr anchor="t" anchorCtr="1">
            <a:normAutofit/>
          </a:bodyPr>
          <a:lstStyle>
            <a:lvl1pPr marL="0" indent="0" algn="ctr">
              <a:buFontTx/>
              <a:buNone/>
              <a:defRPr sz="115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extLst>
      <p:ext uri="{BB962C8B-B14F-4D97-AF65-F5344CB8AC3E}">
        <p14:creationId xmlns:p14="http://schemas.microsoft.com/office/powerpoint/2010/main" val="22818812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3.png"/><Relationship Id="rId18" Type="http://schemas.openxmlformats.org/officeDocument/2006/relationships/image" Target="../media/image10.jpeg"/><Relationship Id="rId3" Type="http://schemas.openxmlformats.org/officeDocument/2006/relationships/vmlDrawing" Target="../drawings/vmlDrawing1.vml"/><Relationship Id="rId7" Type="http://schemas.openxmlformats.org/officeDocument/2006/relationships/image" Target="../media/image8.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2.png"/><Relationship Id="rId5" Type="http://schemas.openxmlformats.org/officeDocument/2006/relationships/image" Target="../media/image6.png"/><Relationship Id="rId15" Type="http://schemas.openxmlformats.org/officeDocument/2006/relationships/oleObject" Target="../embeddings/oleObject4.bin"/><Relationship Id="rId10" Type="http://schemas.openxmlformats.org/officeDocument/2006/relationships/oleObject" Target="../embeddings/oleObject2.bin"/><Relationship Id="rId4" Type="http://schemas.openxmlformats.org/officeDocument/2006/relationships/image" Target="../media/image5.png"/><Relationship Id="rId9" Type="http://schemas.openxmlformats.org/officeDocument/2006/relationships/image" Target="../media/image1.png"/><Relationship Id="rId14"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3.png"/><Relationship Id="rId18" Type="http://schemas.openxmlformats.org/officeDocument/2006/relationships/image" Target="../media/image10.jpeg"/><Relationship Id="rId3" Type="http://schemas.openxmlformats.org/officeDocument/2006/relationships/vmlDrawing" Target="../drawings/vmlDrawing2.vml"/><Relationship Id="rId7" Type="http://schemas.openxmlformats.org/officeDocument/2006/relationships/image" Target="../media/image8.png"/><Relationship Id="rId12" Type="http://schemas.openxmlformats.org/officeDocument/2006/relationships/oleObject" Target="../embeddings/oleObject7.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2.xml"/><Relationship Id="rId16"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2.png"/><Relationship Id="rId5" Type="http://schemas.openxmlformats.org/officeDocument/2006/relationships/image" Target="../media/image6.png"/><Relationship Id="rId15" Type="http://schemas.openxmlformats.org/officeDocument/2006/relationships/oleObject" Target="../embeddings/oleObject8.bin"/><Relationship Id="rId10" Type="http://schemas.openxmlformats.org/officeDocument/2006/relationships/oleObject" Target="../embeddings/oleObject6.bin"/><Relationship Id="rId4" Type="http://schemas.openxmlformats.org/officeDocument/2006/relationships/image" Target="../media/image5.png"/><Relationship Id="rId9" Type="http://schemas.openxmlformats.org/officeDocument/2006/relationships/image" Target="../media/image1.png"/><Relationship Id="rId14" Type="http://schemas.openxmlformats.org/officeDocument/2006/relationships/image" Target="../media/image9.png"/></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9.bin"/><Relationship Id="rId13" Type="http://schemas.openxmlformats.org/officeDocument/2006/relationships/image" Target="../media/image3.png"/><Relationship Id="rId18" Type="http://schemas.openxmlformats.org/officeDocument/2006/relationships/image" Target="../media/image10.jpeg"/><Relationship Id="rId3" Type="http://schemas.openxmlformats.org/officeDocument/2006/relationships/vmlDrawing" Target="../drawings/vmlDrawing3.vml"/><Relationship Id="rId7" Type="http://schemas.openxmlformats.org/officeDocument/2006/relationships/image" Target="../media/image8.png"/><Relationship Id="rId12" Type="http://schemas.openxmlformats.org/officeDocument/2006/relationships/oleObject" Target="../embeddings/oleObject11.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3.xml"/><Relationship Id="rId16"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7.png"/><Relationship Id="rId11" Type="http://schemas.openxmlformats.org/officeDocument/2006/relationships/image" Target="../media/image2.png"/><Relationship Id="rId5" Type="http://schemas.openxmlformats.org/officeDocument/2006/relationships/image" Target="../media/image6.png"/><Relationship Id="rId15" Type="http://schemas.openxmlformats.org/officeDocument/2006/relationships/oleObject" Target="../embeddings/oleObject12.bin"/><Relationship Id="rId10" Type="http://schemas.openxmlformats.org/officeDocument/2006/relationships/oleObject" Target="../embeddings/oleObject10.bin"/><Relationship Id="rId4" Type="http://schemas.openxmlformats.org/officeDocument/2006/relationships/image" Target="../media/image5.png"/><Relationship Id="rId9" Type="http://schemas.openxmlformats.org/officeDocument/2006/relationships/image" Target="../media/image1.png"/><Relationship Id="rId1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51206400" cy="4800600"/>
          </a:xfrm>
          <a:prstGeom prst="rect">
            <a:avLst/>
          </a:prstGeom>
          <a:solidFill>
            <a:schemeClr val="accent5">
              <a:lumMod val="75000"/>
            </a:schemeClr>
          </a:solidFill>
          <a:ln w="9525">
            <a:solidFill>
              <a:schemeClr val="tx1"/>
            </a:solidFill>
            <a:miter lim="800000"/>
            <a:headEnd/>
            <a:tailEnd/>
          </a:ln>
          <a:effectLst/>
        </p:spPr>
        <p:txBody>
          <a:bodyPr wrap="none" lIns="104498" tIns="52248" rIns="104498" bIns="52248" anchor="ctr"/>
          <a:lstStyle/>
          <a:p>
            <a:pPr defTabSz="5015886" fontAlgn="auto">
              <a:spcBef>
                <a:spcPts val="0"/>
              </a:spcBef>
              <a:spcAft>
                <a:spcPts val="0"/>
              </a:spcAft>
              <a:defRPr/>
            </a:pPr>
            <a:endParaRPr lang="en-US" dirty="0">
              <a:latin typeface="+mn-lt"/>
              <a:cs typeface="+mn-cs"/>
            </a:endParaRPr>
          </a:p>
        </p:txBody>
      </p:sp>
      <p:sp>
        <p:nvSpPr>
          <p:cNvPr id="9" name="Rectangle 9"/>
          <p:cNvSpPr>
            <a:spLocks noChangeArrowheads="1"/>
          </p:cNvSpPr>
          <p:nvPr/>
        </p:nvSpPr>
        <p:spPr bwMode="auto">
          <a:xfrm>
            <a:off x="0" y="4805363"/>
            <a:ext cx="51206400" cy="152400"/>
          </a:xfrm>
          <a:prstGeom prst="rect">
            <a:avLst/>
          </a:prstGeom>
          <a:solidFill>
            <a:schemeClr val="accent5">
              <a:lumMod val="50000"/>
            </a:schemeClr>
          </a:solidFill>
          <a:ln w="152400">
            <a:noFill/>
            <a:miter lim="800000"/>
            <a:headEnd/>
            <a:tailEnd/>
          </a:ln>
          <a:effectLst/>
        </p:spPr>
        <p:txBody>
          <a:bodyPr wrap="none" lIns="104498" tIns="52248" rIns="104498" bIns="52248" anchor="ctr"/>
          <a:lstStyle/>
          <a:p>
            <a:pPr defTabSz="5015886" fontAlgn="auto">
              <a:spcBef>
                <a:spcPts val="0"/>
              </a:spcBef>
              <a:spcAft>
                <a:spcPts val="0"/>
              </a:spcAft>
              <a:defRPr/>
            </a:pPr>
            <a:endParaRPr lang="en-US" dirty="0">
              <a:latin typeface="+mn-lt"/>
              <a:cs typeface="+mn-cs"/>
            </a:endParaRPr>
          </a:p>
        </p:txBody>
      </p:sp>
      <p:sp>
        <p:nvSpPr>
          <p:cNvPr id="1029" name="Text Box 14"/>
          <p:cNvSpPr txBox="1">
            <a:spLocks noChangeArrowheads="1"/>
          </p:cNvSpPr>
          <p:nvPr/>
        </p:nvSpPr>
        <p:spPr bwMode="auto">
          <a:xfrm>
            <a:off x="2078039" y="32315150"/>
            <a:ext cx="2933700" cy="37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0" tIns="52140" rIns="104300" bIns="52140">
            <a:spAutoFit/>
          </a:bodyPr>
          <a:lstStyle>
            <a:lvl1pPr>
              <a:defRPr sz="9800">
                <a:solidFill>
                  <a:schemeClr val="tx1"/>
                </a:solidFill>
                <a:latin typeface="Calibri" pitchFamily="34" charset="0"/>
              </a:defRPr>
            </a:lvl1pPr>
            <a:lvl2pPr marL="742950" indent="-285750">
              <a:defRPr sz="9800">
                <a:solidFill>
                  <a:schemeClr val="tx1"/>
                </a:solidFill>
                <a:latin typeface="Calibri" pitchFamily="34" charset="0"/>
              </a:defRPr>
            </a:lvl2pPr>
            <a:lvl3pPr marL="1143000" indent="-228600">
              <a:defRPr sz="9800">
                <a:solidFill>
                  <a:schemeClr val="tx1"/>
                </a:solidFill>
                <a:latin typeface="Calibri" pitchFamily="34" charset="0"/>
              </a:defRPr>
            </a:lvl3pPr>
            <a:lvl4pPr marL="1600200" indent="-228600">
              <a:defRPr sz="9800">
                <a:solidFill>
                  <a:schemeClr val="tx1"/>
                </a:solidFill>
                <a:latin typeface="Calibri" pitchFamily="34" charset="0"/>
              </a:defRPr>
            </a:lvl4pPr>
            <a:lvl5pPr marL="2057400" indent="-228600">
              <a:defRPr sz="9800">
                <a:solidFill>
                  <a:schemeClr val="tx1"/>
                </a:solidFill>
                <a:latin typeface="Calibri" pitchFamily="34" charset="0"/>
              </a:defRPr>
            </a:lvl5pPr>
            <a:lvl6pPr marL="2514600" indent="-228600" defTabSz="5014913" fontAlgn="base">
              <a:spcBef>
                <a:spcPct val="0"/>
              </a:spcBef>
              <a:spcAft>
                <a:spcPct val="0"/>
              </a:spcAft>
              <a:defRPr sz="9800">
                <a:solidFill>
                  <a:schemeClr val="tx1"/>
                </a:solidFill>
                <a:latin typeface="Calibri" pitchFamily="34" charset="0"/>
              </a:defRPr>
            </a:lvl6pPr>
            <a:lvl7pPr marL="2971800" indent="-228600" defTabSz="5014913" fontAlgn="base">
              <a:spcBef>
                <a:spcPct val="0"/>
              </a:spcBef>
              <a:spcAft>
                <a:spcPct val="0"/>
              </a:spcAft>
              <a:defRPr sz="9800">
                <a:solidFill>
                  <a:schemeClr val="tx1"/>
                </a:solidFill>
                <a:latin typeface="Calibri" pitchFamily="34" charset="0"/>
              </a:defRPr>
            </a:lvl7pPr>
            <a:lvl8pPr marL="3429000" indent="-228600" defTabSz="5014913" fontAlgn="base">
              <a:spcBef>
                <a:spcPct val="0"/>
              </a:spcBef>
              <a:spcAft>
                <a:spcPct val="0"/>
              </a:spcAft>
              <a:defRPr sz="9800">
                <a:solidFill>
                  <a:schemeClr val="tx1"/>
                </a:solidFill>
                <a:latin typeface="Calibri" pitchFamily="34" charset="0"/>
              </a:defRPr>
            </a:lvl8pPr>
            <a:lvl9pPr marL="3886200" indent="-228600" defTabSz="5014913" fontAlgn="base">
              <a:spcBef>
                <a:spcPct val="0"/>
              </a:spcBef>
              <a:spcAft>
                <a:spcPct val="0"/>
              </a:spcAft>
              <a:defRPr sz="9800">
                <a:solidFill>
                  <a:schemeClr val="tx1"/>
                </a:solidFill>
                <a:latin typeface="Calibri" pitchFamily="34" charset="0"/>
              </a:defRPr>
            </a:lvl9pPr>
          </a:lstStyle>
          <a:p>
            <a:pPr eaLnBrk="0" hangingPunct="0">
              <a:lnSpc>
                <a:spcPct val="65000"/>
              </a:lnSpc>
              <a:spcBef>
                <a:spcPct val="50000"/>
              </a:spcBef>
              <a:defRPr/>
            </a:pPr>
            <a:r>
              <a:rPr lang="en-US" sz="600" b="1" dirty="0" smtClean="0">
                <a:solidFill>
                  <a:srgbClr val="BFBFBF"/>
                </a:solidFill>
                <a:latin typeface="Arial" charset="0"/>
              </a:rPr>
              <a:t>RESEARCH POSTER PRESENTATION DESIGN © 2015</a:t>
            </a:r>
          </a:p>
          <a:p>
            <a:pPr eaLnBrk="0" hangingPunct="0">
              <a:lnSpc>
                <a:spcPct val="65000"/>
              </a:lnSpc>
              <a:spcBef>
                <a:spcPct val="50000"/>
              </a:spcBef>
              <a:defRPr/>
            </a:pPr>
            <a:r>
              <a:rPr lang="en-US" sz="1200" b="1" dirty="0" smtClean="0">
                <a:solidFill>
                  <a:srgbClr val="BFBFBF"/>
                </a:solidFill>
                <a:latin typeface="Arial" charset="0"/>
              </a:rPr>
              <a:t>www.PosterPresentations.com</a:t>
            </a:r>
          </a:p>
        </p:txBody>
      </p:sp>
      <p:sp>
        <p:nvSpPr>
          <p:cNvPr id="22" name="Rounded Rectangle 21"/>
          <p:cNvSpPr/>
          <p:nvPr userDrawn="1"/>
        </p:nvSpPr>
        <p:spPr>
          <a:xfrm>
            <a:off x="1089024" y="5424489"/>
            <a:ext cx="11722100" cy="26736675"/>
          </a:xfrm>
          <a:prstGeom prst="roundRect">
            <a:avLst>
              <a:gd name="adj" fmla="val 9229"/>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015886" fontAlgn="auto">
              <a:spcBef>
                <a:spcPts val="0"/>
              </a:spcBef>
              <a:spcAft>
                <a:spcPts val="0"/>
              </a:spcAft>
              <a:defRPr/>
            </a:pPr>
            <a:endParaRPr lang="en-US" dirty="0"/>
          </a:p>
        </p:txBody>
      </p:sp>
      <p:sp>
        <p:nvSpPr>
          <p:cNvPr id="23" name="Rounded Rectangle 22"/>
          <p:cNvSpPr/>
          <p:nvPr userDrawn="1"/>
        </p:nvSpPr>
        <p:spPr>
          <a:xfrm>
            <a:off x="13527088" y="5424489"/>
            <a:ext cx="11722100" cy="26736675"/>
          </a:xfrm>
          <a:prstGeom prst="roundRect">
            <a:avLst>
              <a:gd name="adj" fmla="val 9229"/>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015886" fontAlgn="auto">
              <a:spcBef>
                <a:spcPts val="0"/>
              </a:spcBef>
              <a:spcAft>
                <a:spcPts val="0"/>
              </a:spcAft>
              <a:defRPr/>
            </a:pPr>
            <a:endParaRPr lang="en-US" dirty="0"/>
          </a:p>
        </p:txBody>
      </p:sp>
      <p:sp>
        <p:nvSpPr>
          <p:cNvPr id="26" name="Rounded Rectangle 25"/>
          <p:cNvSpPr/>
          <p:nvPr userDrawn="1"/>
        </p:nvSpPr>
        <p:spPr>
          <a:xfrm>
            <a:off x="25966738" y="5424489"/>
            <a:ext cx="11722100" cy="26736675"/>
          </a:xfrm>
          <a:prstGeom prst="roundRect">
            <a:avLst>
              <a:gd name="adj" fmla="val 9229"/>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015886" fontAlgn="auto">
              <a:spcBef>
                <a:spcPts val="0"/>
              </a:spcBef>
              <a:spcAft>
                <a:spcPts val="0"/>
              </a:spcAft>
              <a:defRPr/>
            </a:pPr>
            <a:endParaRPr lang="en-US" dirty="0"/>
          </a:p>
        </p:txBody>
      </p:sp>
      <p:sp>
        <p:nvSpPr>
          <p:cNvPr id="30" name="Rounded Rectangle 29"/>
          <p:cNvSpPr/>
          <p:nvPr userDrawn="1"/>
        </p:nvSpPr>
        <p:spPr>
          <a:xfrm>
            <a:off x="38404800" y="5424489"/>
            <a:ext cx="11722100" cy="26736675"/>
          </a:xfrm>
          <a:prstGeom prst="roundRect">
            <a:avLst>
              <a:gd name="adj" fmla="val 9229"/>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015886" fontAlgn="auto">
              <a:spcBef>
                <a:spcPts val="0"/>
              </a:spcBef>
              <a:spcAft>
                <a:spcPts val="0"/>
              </a:spcAft>
              <a:defRPr/>
            </a:pPr>
            <a:endParaRPr lang="en-US" dirty="0"/>
          </a:p>
        </p:txBody>
      </p:sp>
      <p:grpSp>
        <p:nvGrpSpPr>
          <p:cNvPr id="27" name="Group 26"/>
          <p:cNvGrpSpPr/>
          <p:nvPr userDrawn="1"/>
        </p:nvGrpSpPr>
        <p:grpSpPr>
          <a:xfrm>
            <a:off x="-11326789" y="-1"/>
            <a:ext cx="11018865" cy="32918401"/>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36”x56”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3" name="Picture 32"/>
            <p:cNvPicPr>
              <a:picLocks noChangeAspect="1"/>
            </p:cNvPicPr>
            <p:nvPr userDrawn="1"/>
          </p:nvPicPr>
          <p:blipFill>
            <a:blip r:embed="rId4"/>
            <a:stretch>
              <a:fillRect/>
            </a:stretch>
          </p:blipFill>
          <p:spPr>
            <a:xfrm>
              <a:off x="-10740740" y="10261718"/>
              <a:ext cx="1597666" cy="1201935"/>
            </a:xfrm>
            <a:prstGeom prst="rect">
              <a:avLst/>
            </a:prstGeom>
          </p:spPr>
        </p:pic>
        <p:pic>
          <p:nvPicPr>
            <p:cNvPr id="36" name="Picture 35"/>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37" name="Group 36"/>
            <p:cNvGrpSpPr/>
            <p:nvPr userDrawn="1"/>
          </p:nvGrpSpPr>
          <p:grpSpPr>
            <a:xfrm>
              <a:off x="-9744993" y="23540957"/>
              <a:ext cx="7531182" cy="2120439"/>
              <a:chOff x="-4470427" y="11016658"/>
              <a:chExt cx="3470785" cy="974220"/>
            </a:xfrm>
          </p:grpSpPr>
          <p:grpSp>
            <p:nvGrpSpPr>
              <p:cNvPr id="45" name="Group 44"/>
              <p:cNvGrpSpPr/>
              <p:nvPr userDrawn="1"/>
            </p:nvGrpSpPr>
            <p:grpSpPr>
              <a:xfrm>
                <a:off x="-2783495" y="11060890"/>
                <a:ext cx="624431" cy="895555"/>
                <a:chOff x="-3958697" y="11117435"/>
                <a:chExt cx="779338" cy="1283324"/>
              </a:xfrm>
            </p:grpSpPr>
            <p:pic>
              <p:nvPicPr>
                <p:cNvPr id="51" name="Picture 50"/>
                <p:cNvPicPr>
                  <a:picLocks noChangeAspect="1"/>
                </p:cNvPicPr>
                <p:nvPr userDrawn="1"/>
              </p:nvPicPr>
              <p:blipFill>
                <a:blip r:embed="rId6"/>
                <a:stretch>
                  <a:fillRect/>
                </a:stretch>
              </p:blipFill>
              <p:spPr>
                <a:xfrm>
                  <a:off x="-3948160" y="11117435"/>
                  <a:ext cx="768801" cy="1090857"/>
                </a:xfrm>
                <a:prstGeom prst="rect">
                  <a:avLst/>
                </a:prstGeom>
              </p:spPr>
            </p:pic>
            <p:sp>
              <p:nvSpPr>
                <p:cNvPr id="52" name="TextBox 51"/>
                <p:cNvSpPr txBox="1"/>
                <p:nvPr userDrawn="1"/>
              </p:nvSpPr>
              <p:spPr>
                <a:xfrm>
                  <a:off x="-3958697" y="12114178"/>
                  <a:ext cx="779337" cy="286581"/>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46" name="Group 45"/>
              <p:cNvGrpSpPr/>
              <p:nvPr userDrawn="1"/>
            </p:nvGrpSpPr>
            <p:grpSpPr>
              <a:xfrm>
                <a:off x="-2033159" y="11060889"/>
                <a:ext cx="1033517" cy="893529"/>
                <a:chOff x="-2921738" y="11200127"/>
                <a:chExt cx="1420279" cy="1227904"/>
              </a:xfrm>
            </p:grpSpPr>
            <p:pic>
              <p:nvPicPr>
                <p:cNvPr id="49" name="Picture 48"/>
                <p:cNvPicPr>
                  <a:picLocks noChangeAspect="1"/>
                </p:cNvPicPr>
                <p:nvPr userDrawn="1"/>
              </p:nvPicPr>
              <p:blipFill>
                <a:blip r:embed="rId6"/>
                <a:stretch>
                  <a:fillRect/>
                </a:stretch>
              </p:blipFill>
              <p:spPr>
                <a:xfrm>
                  <a:off x="-2921738" y="11200127"/>
                  <a:ext cx="1420279" cy="1029694"/>
                </a:xfrm>
                <a:prstGeom prst="rect">
                  <a:avLst/>
                </a:prstGeom>
              </p:spPr>
            </p:pic>
            <p:sp>
              <p:nvSpPr>
                <p:cNvPr id="50" name="TextBox 4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47" name="Picture 46"/>
              <p:cNvPicPr>
                <a:picLocks noChangeAspect="1"/>
              </p:cNvPicPr>
              <p:nvPr userDrawn="1"/>
            </p:nvPicPr>
            <p:blipFill>
              <a:blip r:embed="rId7"/>
              <a:stretch>
                <a:fillRect/>
              </a:stretch>
            </p:blipFill>
            <p:spPr>
              <a:xfrm>
                <a:off x="-4470427" y="11016658"/>
                <a:ext cx="1098742" cy="847761"/>
              </a:xfrm>
              <a:prstGeom prst="rect">
                <a:avLst/>
              </a:prstGeom>
            </p:spPr>
          </p:pic>
          <p:sp>
            <p:nvSpPr>
              <p:cNvPr id="48" name="TextBox 4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38" name="Group 37"/>
            <p:cNvGrpSpPr/>
            <p:nvPr userDrawn="1"/>
          </p:nvGrpSpPr>
          <p:grpSpPr>
            <a:xfrm>
              <a:off x="-10398792" y="27751410"/>
              <a:ext cx="9323014" cy="2453251"/>
              <a:chOff x="-4754996" y="12734136"/>
              <a:chExt cx="4296560" cy="1127128"/>
            </a:xfrm>
          </p:grpSpPr>
          <p:graphicFrame>
            <p:nvGraphicFramePr>
              <p:cNvPr id="39" name="Object 38"/>
              <p:cNvGraphicFramePr>
                <a:graphicFrameLocks noChangeAspect="1"/>
              </p:cNvGraphicFramePr>
              <p:nvPr userDrawn="1">
                <p:extLst>
                  <p:ext uri="{D42A27DB-BD31-4B8C-83A1-F6EECF244321}">
                    <p14:modId xmlns:p14="http://schemas.microsoft.com/office/powerpoint/2010/main" val="3113819096"/>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062" name="Image" r:id="rId8" imgW="1828571" imgH="1117460" progId="">
                      <p:embed/>
                    </p:oleObj>
                  </mc:Choice>
                  <mc:Fallback>
                    <p:oleObj name="Image" r:id="rId8" imgW="1828571" imgH="1117460" progId="">
                      <p:embed/>
                      <p:pic>
                        <p:nvPicPr>
                          <p:cNvPr id="0" name="Picture 3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 name="Object 39"/>
              <p:cNvGraphicFramePr>
                <a:graphicFrameLocks noChangeAspect="1"/>
              </p:cNvGraphicFramePr>
              <p:nvPr userDrawn="1">
                <p:extLst>
                  <p:ext uri="{D42A27DB-BD31-4B8C-83A1-F6EECF244321}">
                    <p14:modId xmlns:p14="http://schemas.microsoft.com/office/powerpoint/2010/main" val="243042465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063" name="Image" r:id="rId10" imgW="1828571" imgH="1117460" progId="">
                      <p:embed/>
                    </p:oleObj>
                  </mc:Choice>
                  <mc:Fallback>
                    <p:oleObj name="Image" r:id="rId10" imgW="1828571" imgH="1117460" progId="">
                      <p:embed/>
                      <p:pic>
                        <p:nvPicPr>
                          <p:cNvPr id="0" name="Picture 3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2" name="TextBox 41"/>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44" name="TextBox 43"/>
              <p:cNvSpPr txBox="1"/>
              <p:nvPr userDrawn="1"/>
            </p:nvSpPr>
            <p:spPr>
              <a:xfrm rot="16200000">
                <a:off x="-1095249"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53" name="Group 52"/>
          <p:cNvGrpSpPr/>
          <p:nvPr userDrawn="1"/>
        </p:nvGrpSpPr>
        <p:grpSpPr>
          <a:xfrm>
            <a:off x="51617564" y="-55064"/>
            <a:ext cx="11062139" cy="32973465"/>
            <a:chOff x="44157839" y="-55065"/>
            <a:chExt cx="11062139" cy="32973465"/>
          </a:xfrm>
        </p:grpSpPr>
        <p:sp>
          <p:nvSpPr>
            <p:cNvPr id="54" name="Rectangle 5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55" name="Object 54"/>
            <p:cNvGraphicFramePr>
              <a:graphicFrameLocks noChangeAspect="1"/>
            </p:cNvGraphicFramePr>
            <p:nvPr userDrawn="1">
              <p:extLst>
                <p:ext uri="{D42A27DB-BD31-4B8C-83A1-F6EECF244321}">
                  <p14:modId xmlns:p14="http://schemas.microsoft.com/office/powerpoint/2010/main" val="3793420835"/>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064" name="Image" r:id="rId12" imgW="4571429" imgH="1688889" progId="">
                    <p:embed/>
                  </p:oleObj>
                </mc:Choice>
                <mc:Fallback>
                  <p:oleObj name="Image" r:id="rId12" imgW="4571429" imgH="1688889" progId="">
                    <p:embed/>
                    <p:pic>
                      <p:nvPicPr>
                        <p:cNvPr id="0" name="Picture 3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6" name="Picture 55"/>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57" name="Object 56"/>
            <p:cNvGraphicFramePr>
              <a:graphicFrameLocks noChangeAspect="1"/>
            </p:cNvGraphicFramePr>
            <p:nvPr userDrawn="1">
              <p:extLst>
                <p:ext uri="{D42A27DB-BD31-4B8C-83A1-F6EECF244321}">
                  <p14:modId xmlns:p14="http://schemas.microsoft.com/office/powerpoint/2010/main" val="4050396517"/>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065" name="Image" r:id="rId15" imgW="1574603" imgH="1053968" progId="">
                    <p:embed/>
                  </p:oleObj>
                </mc:Choice>
                <mc:Fallback>
                  <p:oleObj name="Image" r:id="rId15" imgW="1574603" imgH="1053968" progId="">
                    <p:embed/>
                    <p:pic>
                      <p:nvPicPr>
                        <p:cNvPr id="0" name="Picture 3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58" name="Group 57"/>
            <p:cNvGrpSpPr/>
            <p:nvPr userDrawn="1"/>
          </p:nvGrpSpPr>
          <p:grpSpPr>
            <a:xfrm>
              <a:off x="44487207" y="29414560"/>
              <a:ext cx="10354213" cy="1265612"/>
              <a:chOff x="44200453" y="28362386"/>
              <a:chExt cx="9771399" cy="1090622"/>
            </a:xfrm>
          </p:grpSpPr>
          <p:sp>
            <p:nvSpPr>
              <p:cNvPr id="60" name="Rounded Rectangle 5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1"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62" name="TextBox 61"/>
              <p:cNvSpPr txBox="1"/>
              <p:nvPr userDrawn="1"/>
            </p:nvSpPr>
            <p:spPr>
              <a:xfrm>
                <a:off x="45300662" y="28552305"/>
                <a:ext cx="8671190"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9" name="TextBox 58"/>
            <p:cNvSpPr txBox="1"/>
            <p:nvPr userDrawn="1"/>
          </p:nvSpPr>
          <p:spPr>
            <a:xfrm>
              <a:off x="44487208" y="31188790"/>
              <a:ext cx="6870215" cy="1399638"/>
            </a:xfrm>
            <a:prstGeom prst="rect">
              <a:avLst/>
            </a:prstGeom>
            <a:noFill/>
          </p:spPr>
          <p:txBody>
            <a:bodyPr wrap="square" lIns="65304" tIns="32651" rIns="65304" bIns="32651" rtlCol="0">
              <a:spAutoFit/>
            </a:bodyPr>
            <a:lstStyle/>
            <a:p>
              <a:pPr marL="407988" indent="-407988">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400" dirty="0" smtClean="0">
                  <a:solidFill>
                    <a:schemeClr val="bg1"/>
                  </a:solidFill>
                </a:rPr>
                <a:t>2117 Fourth Street ,</a:t>
              </a:r>
              <a:r>
                <a:rPr lang="en-US" sz="2400" baseline="0" dirty="0" smtClean="0">
                  <a:solidFill>
                    <a:schemeClr val="bg1"/>
                  </a:solidFill>
                </a:rPr>
                <a:t> Unit C</a:t>
              </a:r>
            </a:p>
            <a:p>
              <a:pPr marL="407988" indent="0">
                <a:lnSpc>
                  <a:spcPts val="2600"/>
                </a:lnSpc>
              </a:pPr>
              <a:r>
                <a:rPr lang="en-US" sz="2400" baseline="0" dirty="0" smtClean="0">
                  <a:solidFill>
                    <a:schemeClr val="bg1"/>
                  </a:solidFill>
                </a:rPr>
                <a:t>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1" baseline="0" dirty="0" smtClean="0">
                  <a:solidFill>
                    <a:srgbClr val="FFFF00"/>
                  </a:solidFill>
                </a:rPr>
                <a:t>posterpresenter@gmail.com</a:t>
              </a:r>
              <a:endParaRPr lang="en-US" sz="28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8" r:id="rId1"/>
  </p:sldLayoutIdLst>
  <p:timing>
    <p:tnLst>
      <p:par>
        <p:cTn id="1" dur="indefinite" restart="never" nodeType="tmRoot"/>
      </p:par>
    </p:tnLst>
  </p:timing>
  <p:txStyles>
    <p:titleStyle>
      <a:lvl1pPr algn="ctr" defTabSz="5014913" rtl="0" eaLnBrk="0" fontAlgn="base" hangingPunct="0">
        <a:spcBef>
          <a:spcPct val="0"/>
        </a:spcBef>
        <a:spcAft>
          <a:spcPct val="0"/>
        </a:spcAft>
        <a:defRPr sz="10000" kern="1200">
          <a:solidFill>
            <a:schemeClr val="bg1"/>
          </a:solidFill>
          <a:latin typeface="Trebuchet MS" pitchFamily="34" charset="0"/>
          <a:ea typeface="+mj-ea"/>
          <a:cs typeface="+mj-cs"/>
        </a:defRPr>
      </a:lvl1pPr>
      <a:lvl2pPr algn="ctr" defTabSz="5014913" rtl="0" eaLnBrk="0" fontAlgn="base" hangingPunct="0">
        <a:spcBef>
          <a:spcPct val="0"/>
        </a:spcBef>
        <a:spcAft>
          <a:spcPct val="0"/>
        </a:spcAft>
        <a:defRPr sz="10000">
          <a:solidFill>
            <a:schemeClr val="bg1"/>
          </a:solidFill>
          <a:latin typeface="Trebuchet MS" pitchFamily="34" charset="0"/>
        </a:defRPr>
      </a:lvl2pPr>
      <a:lvl3pPr algn="ctr" defTabSz="5014913" rtl="0" eaLnBrk="0" fontAlgn="base" hangingPunct="0">
        <a:spcBef>
          <a:spcPct val="0"/>
        </a:spcBef>
        <a:spcAft>
          <a:spcPct val="0"/>
        </a:spcAft>
        <a:defRPr sz="10000">
          <a:solidFill>
            <a:schemeClr val="bg1"/>
          </a:solidFill>
          <a:latin typeface="Trebuchet MS" pitchFamily="34" charset="0"/>
        </a:defRPr>
      </a:lvl3pPr>
      <a:lvl4pPr algn="ctr" defTabSz="5014913" rtl="0" eaLnBrk="0" fontAlgn="base" hangingPunct="0">
        <a:spcBef>
          <a:spcPct val="0"/>
        </a:spcBef>
        <a:spcAft>
          <a:spcPct val="0"/>
        </a:spcAft>
        <a:defRPr sz="10000">
          <a:solidFill>
            <a:schemeClr val="bg1"/>
          </a:solidFill>
          <a:latin typeface="Trebuchet MS" pitchFamily="34" charset="0"/>
        </a:defRPr>
      </a:lvl4pPr>
      <a:lvl5pPr algn="ctr" defTabSz="5014913" rtl="0" eaLnBrk="0" fontAlgn="base" hangingPunct="0">
        <a:spcBef>
          <a:spcPct val="0"/>
        </a:spcBef>
        <a:spcAft>
          <a:spcPct val="0"/>
        </a:spcAft>
        <a:defRPr sz="10000">
          <a:solidFill>
            <a:schemeClr val="bg1"/>
          </a:solidFill>
          <a:latin typeface="Trebuchet MS" pitchFamily="34" charset="0"/>
        </a:defRPr>
      </a:lvl5pPr>
      <a:lvl6pPr marL="457200" algn="ctr" defTabSz="5014913" rtl="0" fontAlgn="base">
        <a:spcBef>
          <a:spcPct val="0"/>
        </a:spcBef>
        <a:spcAft>
          <a:spcPct val="0"/>
        </a:spcAft>
        <a:defRPr sz="10000">
          <a:solidFill>
            <a:schemeClr val="bg1"/>
          </a:solidFill>
          <a:latin typeface="Trebuchet MS" pitchFamily="34" charset="0"/>
        </a:defRPr>
      </a:lvl6pPr>
      <a:lvl7pPr marL="914400" algn="ctr" defTabSz="5014913" rtl="0" fontAlgn="base">
        <a:spcBef>
          <a:spcPct val="0"/>
        </a:spcBef>
        <a:spcAft>
          <a:spcPct val="0"/>
        </a:spcAft>
        <a:defRPr sz="10000">
          <a:solidFill>
            <a:schemeClr val="bg1"/>
          </a:solidFill>
          <a:latin typeface="Trebuchet MS" pitchFamily="34" charset="0"/>
        </a:defRPr>
      </a:lvl7pPr>
      <a:lvl8pPr marL="1371600" algn="ctr" defTabSz="5014913" rtl="0" fontAlgn="base">
        <a:spcBef>
          <a:spcPct val="0"/>
        </a:spcBef>
        <a:spcAft>
          <a:spcPct val="0"/>
        </a:spcAft>
        <a:defRPr sz="10000">
          <a:solidFill>
            <a:schemeClr val="bg1"/>
          </a:solidFill>
          <a:latin typeface="Trebuchet MS" pitchFamily="34" charset="0"/>
        </a:defRPr>
      </a:lvl8pPr>
      <a:lvl9pPr marL="1828800" algn="ctr" defTabSz="5014913" rtl="0" fontAlgn="base">
        <a:spcBef>
          <a:spcPct val="0"/>
        </a:spcBef>
        <a:spcAft>
          <a:spcPct val="0"/>
        </a:spcAft>
        <a:defRPr sz="10000">
          <a:solidFill>
            <a:schemeClr val="bg1"/>
          </a:solidFill>
          <a:latin typeface="Trebuchet MS" pitchFamily="34" charset="0"/>
        </a:defRPr>
      </a:lvl9pPr>
    </p:titleStyle>
    <p:bodyStyle>
      <a:lvl1pPr marL="1879600" indent="-1879600" algn="l" defTabSz="5014913" rtl="0" eaLnBrk="0" fontAlgn="base" hangingPunct="0">
        <a:spcBef>
          <a:spcPct val="20000"/>
        </a:spcBef>
        <a:spcAft>
          <a:spcPct val="0"/>
        </a:spcAft>
        <a:buFont typeface="Arial" charset="0"/>
        <a:buChar char="•"/>
        <a:defRPr sz="17600" kern="1200">
          <a:solidFill>
            <a:schemeClr val="tx1"/>
          </a:solidFill>
          <a:latin typeface="+mn-lt"/>
          <a:ea typeface="+mn-ea"/>
          <a:cs typeface="+mn-cs"/>
        </a:defRPr>
      </a:lvl1pPr>
      <a:lvl2pPr marL="4075113" indent="-1566863" algn="l" defTabSz="5014913" rtl="0" eaLnBrk="0" fontAlgn="base" hangingPunct="0">
        <a:spcBef>
          <a:spcPct val="20000"/>
        </a:spcBef>
        <a:spcAft>
          <a:spcPct val="0"/>
        </a:spcAft>
        <a:buFont typeface="Arial" charset="0"/>
        <a:buChar char="–"/>
        <a:defRPr sz="15400" kern="1200">
          <a:solidFill>
            <a:schemeClr val="tx1"/>
          </a:solidFill>
          <a:latin typeface="+mn-lt"/>
          <a:ea typeface="+mn-ea"/>
          <a:cs typeface="+mn-cs"/>
        </a:defRPr>
      </a:lvl2pPr>
      <a:lvl3pPr marL="6269038" indent="-1252538" algn="l" defTabSz="5014913" rtl="0" eaLnBrk="0" fontAlgn="base" hangingPunct="0">
        <a:spcBef>
          <a:spcPct val="20000"/>
        </a:spcBef>
        <a:spcAft>
          <a:spcPct val="0"/>
        </a:spcAft>
        <a:buFont typeface="Arial" charset="0"/>
        <a:buChar char="•"/>
        <a:defRPr sz="13200" kern="1200">
          <a:solidFill>
            <a:schemeClr val="tx1"/>
          </a:solidFill>
          <a:latin typeface="+mn-lt"/>
          <a:ea typeface="+mn-ea"/>
          <a:cs typeface="+mn-cs"/>
        </a:defRPr>
      </a:lvl3pPr>
      <a:lvl4pPr marL="8777288" indent="-1252538" algn="l" defTabSz="5014913" rtl="0" eaLnBrk="0" fontAlgn="base" hangingPunct="0">
        <a:spcBef>
          <a:spcPct val="20000"/>
        </a:spcBef>
        <a:spcAft>
          <a:spcPct val="0"/>
        </a:spcAft>
        <a:buFont typeface="Arial" charset="0"/>
        <a:buChar char="–"/>
        <a:defRPr sz="11000" kern="1200">
          <a:solidFill>
            <a:schemeClr val="tx1"/>
          </a:solidFill>
          <a:latin typeface="+mn-lt"/>
          <a:ea typeface="+mn-ea"/>
          <a:cs typeface="+mn-cs"/>
        </a:defRPr>
      </a:lvl4pPr>
      <a:lvl5pPr marL="11285538" indent="-1252538" algn="l" defTabSz="5014913" rtl="0" eaLnBrk="0" fontAlgn="base" hangingPunct="0">
        <a:spcBef>
          <a:spcPct val="20000"/>
        </a:spcBef>
        <a:spcAft>
          <a:spcPct val="0"/>
        </a:spcAft>
        <a:buFont typeface="Arial" charset="0"/>
        <a:buChar char="»"/>
        <a:defRPr sz="11000" kern="1200">
          <a:solidFill>
            <a:schemeClr val="tx1"/>
          </a:solidFill>
          <a:latin typeface="+mn-lt"/>
          <a:ea typeface="+mn-ea"/>
          <a:cs typeface="+mn-cs"/>
        </a:defRPr>
      </a:lvl5pPr>
      <a:lvl6pPr marL="13793688" indent="-1253972" algn="l" defTabSz="5015886" rtl="0" eaLnBrk="1" latinLnBrk="0" hangingPunct="1">
        <a:spcBef>
          <a:spcPct val="20000"/>
        </a:spcBef>
        <a:buFont typeface="Arial" pitchFamily="34" charset="0"/>
        <a:buChar char="•"/>
        <a:defRPr sz="11000" kern="1200">
          <a:solidFill>
            <a:schemeClr val="tx1"/>
          </a:solidFill>
          <a:latin typeface="+mn-lt"/>
          <a:ea typeface="+mn-ea"/>
          <a:cs typeface="+mn-cs"/>
        </a:defRPr>
      </a:lvl6pPr>
      <a:lvl7pPr marL="16301630" indent="-1253972" algn="l" defTabSz="5015886" rtl="0" eaLnBrk="1" latinLnBrk="0" hangingPunct="1">
        <a:spcBef>
          <a:spcPct val="20000"/>
        </a:spcBef>
        <a:buFont typeface="Arial" pitchFamily="34" charset="0"/>
        <a:buChar char="•"/>
        <a:defRPr sz="11000" kern="1200">
          <a:solidFill>
            <a:schemeClr val="tx1"/>
          </a:solidFill>
          <a:latin typeface="+mn-lt"/>
          <a:ea typeface="+mn-ea"/>
          <a:cs typeface="+mn-cs"/>
        </a:defRPr>
      </a:lvl7pPr>
      <a:lvl8pPr marL="18809574" indent="-1253972" algn="l" defTabSz="5015886" rtl="0" eaLnBrk="1" latinLnBrk="0" hangingPunct="1">
        <a:spcBef>
          <a:spcPct val="20000"/>
        </a:spcBef>
        <a:buFont typeface="Arial" pitchFamily="34" charset="0"/>
        <a:buChar char="•"/>
        <a:defRPr sz="11000" kern="1200">
          <a:solidFill>
            <a:schemeClr val="tx1"/>
          </a:solidFill>
          <a:latin typeface="+mn-lt"/>
          <a:ea typeface="+mn-ea"/>
          <a:cs typeface="+mn-cs"/>
        </a:defRPr>
      </a:lvl8pPr>
      <a:lvl9pPr marL="21317516" indent="-1253972" algn="l" defTabSz="5015886" rtl="0" eaLnBrk="1" latinLnBrk="0" hangingPunct="1">
        <a:spcBef>
          <a:spcPct val="20000"/>
        </a:spcBef>
        <a:buFont typeface="Arial" pitchFamily="34" charset="0"/>
        <a:buChar char="•"/>
        <a:defRPr sz="11000" kern="1200">
          <a:solidFill>
            <a:schemeClr val="tx1"/>
          </a:solidFill>
          <a:latin typeface="+mn-lt"/>
          <a:ea typeface="+mn-ea"/>
          <a:cs typeface="+mn-cs"/>
        </a:defRPr>
      </a:lvl9pPr>
    </p:bodyStyle>
    <p:otherStyle>
      <a:defPPr>
        <a:defRPr lang="en-US"/>
      </a:defPPr>
      <a:lvl1pPr marL="0" algn="l" defTabSz="5015886" rtl="0" eaLnBrk="1" latinLnBrk="0" hangingPunct="1">
        <a:defRPr sz="9800" kern="1200">
          <a:solidFill>
            <a:schemeClr val="tx1"/>
          </a:solidFill>
          <a:latin typeface="+mn-lt"/>
          <a:ea typeface="+mn-ea"/>
          <a:cs typeface="+mn-cs"/>
        </a:defRPr>
      </a:lvl1pPr>
      <a:lvl2pPr marL="2507944" algn="l" defTabSz="5015886" rtl="0" eaLnBrk="1" latinLnBrk="0" hangingPunct="1">
        <a:defRPr sz="9800" kern="1200">
          <a:solidFill>
            <a:schemeClr val="tx1"/>
          </a:solidFill>
          <a:latin typeface="+mn-lt"/>
          <a:ea typeface="+mn-ea"/>
          <a:cs typeface="+mn-cs"/>
        </a:defRPr>
      </a:lvl2pPr>
      <a:lvl3pPr marL="5015886" algn="l" defTabSz="5015886" rtl="0" eaLnBrk="1" latinLnBrk="0" hangingPunct="1">
        <a:defRPr sz="9800" kern="1200">
          <a:solidFill>
            <a:schemeClr val="tx1"/>
          </a:solidFill>
          <a:latin typeface="+mn-lt"/>
          <a:ea typeface="+mn-ea"/>
          <a:cs typeface="+mn-cs"/>
        </a:defRPr>
      </a:lvl3pPr>
      <a:lvl4pPr marL="7523830" algn="l" defTabSz="5015886" rtl="0" eaLnBrk="1" latinLnBrk="0" hangingPunct="1">
        <a:defRPr sz="9800" kern="1200">
          <a:solidFill>
            <a:schemeClr val="tx1"/>
          </a:solidFill>
          <a:latin typeface="+mn-lt"/>
          <a:ea typeface="+mn-ea"/>
          <a:cs typeface="+mn-cs"/>
        </a:defRPr>
      </a:lvl4pPr>
      <a:lvl5pPr marL="10031772" algn="l" defTabSz="5015886" rtl="0" eaLnBrk="1" latinLnBrk="0" hangingPunct="1">
        <a:defRPr sz="9800" kern="1200">
          <a:solidFill>
            <a:schemeClr val="tx1"/>
          </a:solidFill>
          <a:latin typeface="+mn-lt"/>
          <a:ea typeface="+mn-ea"/>
          <a:cs typeface="+mn-cs"/>
        </a:defRPr>
      </a:lvl5pPr>
      <a:lvl6pPr marL="12539716" algn="l" defTabSz="5015886" rtl="0" eaLnBrk="1" latinLnBrk="0" hangingPunct="1">
        <a:defRPr sz="9800" kern="1200">
          <a:solidFill>
            <a:schemeClr val="tx1"/>
          </a:solidFill>
          <a:latin typeface="+mn-lt"/>
          <a:ea typeface="+mn-ea"/>
          <a:cs typeface="+mn-cs"/>
        </a:defRPr>
      </a:lvl6pPr>
      <a:lvl7pPr marL="15047660" algn="l" defTabSz="5015886" rtl="0" eaLnBrk="1" latinLnBrk="0" hangingPunct="1">
        <a:defRPr sz="9800" kern="1200">
          <a:solidFill>
            <a:schemeClr val="tx1"/>
          </a:solidFill>
          <a:latin typeface="+mn-lt"/>
          <a:ea typeface="+mn-ea"/>
          <a:cs typeface="+mn-cs"/>
        </a:defRPr>
      </a:lvl7pPr>
      <a:lvl8pPr marL="17555602" algn="l" defTabSz="5015886" rtl="0" eaLnBrk="1" latinLnBrk="0" hangingPunct="1">
        <a:defRPr sz="9800" kern="1200">
          <a:solidFill>
            <a:schemeClr val="tx1"/>
          </a:solidFill>
          <a:latin typeface="+mn-lt"/>
          <a:ea typeface="+mn-ea"/>
          <a:cs typeface="+mn-cs"/>
        </a:defRPr>
      </a:lvl8pPr>
      <a:lvl9pPr marL="20063546" algn="l" defTabSz="5015886" rtl="0" eaLnBrk="1" latinLnBrk="0" hangingPunct="1">
        <a:defRPr sz="9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51206400" cy="4800600"/>
          </a:xfrm>
          <a:prstGeom prst="rect">
            <a:avLst/>
          </a:prstGeom>
          <a:solidFill>
            <a:schemeClr val="accent5">
              <a:lumMod val="75000"/>
            </a:schemeClr>
          </a:solidFill>
          <a:ln w="9525">
            <a:solidFill>
              <a:schemeClr val="tx1"/>
            </a:solidFill>
            <a:miter lim="800000"/>
            <a:headEnd/>
            <a:tailEnd/>
          </a:ln>
          <a:effectLst/>
        </p:spPr>
        <p:txBody>
          <a:bodyPr wrap="none" lIns="104498" tIns="52248" rIns="104498" bIns="52248" anchor="ctr"/>
          <a:lstStyle/>
          <a:p>
            <a:pPr defTabSz="5015886" fontAlgn="auto">
              <a:spcBef>
                <a:spcPts val="0"/>
              </a:spcBef>
              <a:spcAft>
                <a:spcPts val="0"/>
              </a:spcAft>
              <a:defRPr/>
            </a:pPr>
            <a:endParaRPr lang="en-US" dirty="0">
              <a:latin typeface="+mn-lt"/>
              <a:cs typeface="+mn-cs"/>
            </a:endParaRPr>
          </a:p>
        </p:txBody>
      </p:sp>
      <p:sp>
        <p:nvSpPr>
          <p:cNvPr id="9" name="Rectangle 9"/>
          <p:cNvSpPr>
            <a:spLocks noChangeArrowheads="1"/>
          </p:cNvSpPr>
          <p:nvPr/>
        </p:nvSpPr>
        <p:spPr bwMode="auto">
          <a:xfrm>
            <a:off x="0" y="4805363"/>
            <a:ext cx="51206400" cy="152400"/>
          </a:xfrm>
          <a:prstGeom prst="rect">
            <a:avLst/>
          </a:prstGeom>
          <a:solidFill>
            <a:schemeClr val="accent5">
              <a:lumMod val="50000"/>
            </a:schemeClr>
          </a:solidFill>
          <a:ln w="152400">
            <a:noFill/>
            <a:miter lim="800000"/>
            <a:headEnd/>
            <a:tailEnd/>
          </a:ln>
          <a:effectLst/>
        </p:spPr>
        <p:txBody>
          <a:bodyPr wrap="none" lIns="104498" tIns="52248" rIns="104498" bIns="52248" anchor="ctr"/>
          <a:lstStyle/>
          <a:p>
            <a:pPr defTabSz="5015886" fontAlgn="auto">
              <a:spcBef>
                <a:spcPts val="0"/>
              </a:spcBef>
              <a:spcAft>
                <a:spcPts val="0"/>
              </a:spcAft>
              <a:defRPr/>
            </a:pPr>
            <a:endParaRPr lang="en-US" dirty="0">
              <a:latin typeface="+mn-lt"/>
              <a:cs typeface="+mn-cs"/>
            </a:endParaRPr>
          </a:p>
        </p:txBody>
      </p:sp>
      <p:sp>
        <p:nvSpPr>
          <p:cNvPr id="21" name="Rounded Rectangle 20"/>
          <p:cNvSpPr/>
          <p:nvPr userDrawn="1"/>
        </p:nvSpPr>
        <p:spPr>
          <a:xfrm>
            <a:off x="1089027" y="5465764"/>
            <a:ext cx="15827375" cy="26736675"/>
          </a:xfrm>
          <a:prstGeom prst="roundRect">
            <a:avLst>
              <a:gd name="adj" fmla="val 6866"/>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015886" fontAlgn="auto">
              <a:spcBef>
                <a:spcPts val="0"/>
              </a:spcBef>
              <a:spcAft>
                <a:spcPts val="0"/>
              </a:spcAft>
              <a:defRPr/>
            </a:pPr>
            <a:endParaRPr lang="en-US" dirty="0"/>
          </a:p>
        </p:txBody>
      </p:sp>
      <p:sp>
        <p:nvSpPr>
          <p:cNvPr id="22" name="Rounded Rectangle 21"/>
          <p:cNvSpPr/>
          <p:nvPr userDrawn="1"/>
        </p:nvSpPr>
        <p:spPr>
          <a:xfrm>
            <a:off x="17697452" y="5465764"/>
            <a:ext cx="15827375" cy="26736675"/>
          </a:xfrm>
          <a:prstGeom prst="roundRect">
            <a:avLst>
              <a:gd name="adj" fmla="val 6866"/>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015886" fontAlgn="auto">
              <a:spcBef>
                <a:spcPts val="0"/>
              </a:spcBef>
              <a:spcAft>
                <a:spcPts val="0"/>
              </a:spcAft>
              <a:defRPr/>
            </a:pPr>
            <a:endParaRPr lang="en-US" dirty="0"/>
          </a:p>
        </p:txBody>
      </p:sp>
      <p:sp>
        <p:nvSpPr>
          <p:cNvPr id="23" name="Rounded Rectangle 22"/>
          <p:cNvSpPr/>
          <p:nvPr userDrawn="1"/>
        </p:nvSpPr>
        <p:spPr>
          <a:xfrm>
            <a:off x="34305875" y="5465764"/>
            <a:ext cx="15828963" cy="26736675"/>
          </a:xfrm>
          <a:prstGeom prst="roundRect">
            <a:avLst>
              <a:gd name="adj" fmla="val 6866"/>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015886" fontAlgn="auto">
              <a:spcBef>
                <a:spcPts val="0"/>
              </a:spcBef>
              <a:spcAft>
                <a:spcPts val="0"/>
              </a:spcAft>
              <a:defRPr/>
            </a:pPr>
            <a:endParaRPr lang="en-US" dirty="0"/>
          </a:p>
        </p:txBody>
      </p:sp>
      <p:grpSp>
        <p:nvGrpSpPr>
          <p:cNvPr id="24" name="Group 23"/>
          <p:cNvGrpSpPr/>
          <p:nvPr userDrawn="1"/>
        </p:nvGrpSpPr>
        <p:grpSpPr>
          <a:xfrm>
            <a:off x="-11326789" y="-1"/>
            <a:ext cx="11018865" cy="32918401"/>
            <a:chOff x="-11225189" y="-1"/>
            <a:chExt cx="11018865" cy="32918401"/>
          </a:xfrm>
        </p:grpSpPr>
        <p:sp>
          <p:nvSpPr>
            <p:cNvPr id="27" name="Rectangle 26"/>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36”x56”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28" name="Straight Connector 27"/>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29" name="Picture 28"/>
            <p:cNvPicPr>
              <a:picLocks noChangeAspect="1"/>
            </p:cNvPicPr>
            <p:nvPr userDrawn="1"/>
          </p:nvPicPr>
          <p:blipFill>
            <a:blip r:embed="rId4"/>
            <a:stretch>
              <a:fillRect/>
            </a:stretch>
          </p:blipFill>
          <p:spPr>
            <a:xfrm>
              <a:off x="-10740740" y="10261718"/>
              <a:ext cx="1597666" cy="1201935"/>
            </a:xfrm>
            <a:prstGeom prst="rect">
              <a:avLst/>
            </a:prstGeom>
          </p:spPr>
        </p:pic>
        <p:pic>
          <p:nvPicPr>
            <p:cNvPr id="34" name="Picture 33"/>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36" name="Group 35"/>
            <p:cNvGrpSpPr/>
            <p:nvPr userDrawn="1"/>
          </p:nvGrpSpPr>
          <p:grpSpPr>
            <a:xfrm>
              <a:off x="-9744993" y="23540957"/>
              <a:ext cx="7531182" cy="2120439"/>
              <a:chOff x="-4470427" y="11016658"/>
              <a:chExt cx="3470785" cy="974220"/>
            </a:xfrm>
          </p:grpSpPr>
          <p:grpSp>
            <p:nvGrpSpPr>
              <p:cNvPr id="44" name="Group 43"/>
              <p:cNvGrpSpPr/>
              <p:nvPr userDrawn="1"/>
            </p:nvGrpSpPr>
            <p:grpSpPr>
              <a:xfrm>
                <a:off x="-2783495" y="11060890"/>
                <a:ext cx="624431" cy="895555"/>
                <a:chOff x="-3958697" y="11117435"/>
                <a:chExt cx="779338" cy="1283324"/>
              </a:xfrm>
            </p:grpSpPr>
            <p:pic>
              <p:nvPicPr>
                <p:cNvPr id="55" name="Picture 54"/>
                <p:cNvPicPr>
                  <a:picLocks noChangeAspect="1"/>
                </p:cNvPicPr>
                <p:nvPr userDrawn="1"/>
              </p:nvPicPr>
              <p:blipFill>
                <a:blip r:embed="rId6"/>
                <a:stretch>
                  <a:fillRect/>
                </a:stretch>
              </p:blipFill>
              <p:spPr>
                <a:xfrm>
                  <a:off x="-3948160" y="11117435"/>
                  <a:ext cx="768801" cy="1090857"/>
                </a:xfrm>
                <a:prstGeom prst="rect">
                  <a:avLst/>
                </a:prstGeom>
              </p:spPr>
            </p:pic>
            <p:sp>
              <p:nvSpPr>
                <p:cNvPr id="56" name="TextBox 55"/>
                <p:cNvSpPr txBox="1"/>
                <p:nvPr userDrawn="1"/>
              </p:nvSpPr>
              <p:spPr>
                <a:xfrm>
                  <a:off x="-3958697" y="12114178"/>
                  <a:ext cx="779337" cy="286581"/>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45" name="Group 44"/>
              <p:cNvGrpSpPr/>
              <p:nvPr userDrawn="1"/>
            </p:nvGrpSpPr>
            <p:grpSpPr>
              <a:xfrm>
                <a:off x="-2033159" y="11060889"/>
                <a:ext cx="1033517" cy="893529"/>
                <a:chOff x="-2921738" y="11200127"/>
                <a:chExt cx="1420279" cy="1227904"/>
              </a:xfrm>
            </p:grpSpPr>
            <p:pic>
              <p:nvPicPr>
                <p:cNvPr id="53" name="Picture 52"/>
                <p:cNvPicPr>
                  <a:picLocks noChangeAspect="1"/>
                </p:cNvPicPr>
                <p:nvPr userDrawn="1"/>
              </p:nvPicPr>
              <p:blipFill>
                <a:blip r:embed="rId6"/>
                <a:stretch>
                  <a:fillRect/>
                </a:stretch>
              </p:blipFill>
              <p:spPr>
                <a:xfrm>
                  <a:off x="-2921738" y="11200127"/>
                  <a:ext cx="1420279" cy="1029694"/>
                </a:xfrm>
                <a:prstGeom prst="rect">
                  <a:avLst/>
                </a:prstGeom>
              </p:spPr>
            </p:pic>
            <p:sp>
              <p:nvSpPr>
                <p:cNvPr id="54" name="TextBox 53"/>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46" name="Picture 45"/>
              <p:cNvPicPr>
                <a:picLocks noChangeAspect="1"/>
              </p:cNvPicPr>
              <p:nvPr userDrawn="1"/>
            </p:nvPicPr>
            <p:blipFill>
              <a:blip r:embed="rId7"/>
              <a:stretch>
                <a:fillRect/>
              </a:stretch>
            </p:blipFill>
            <p:spPr>
              <a:xfrm>
                <a:off x="-4470427" y="11016658"/>
                <a:ext cx="1098742" cy="847761"/>
              </a:xfrm>
              <a:prstGeom prst="rect">
                <a:avLst/>
              </a:prstGeom>
            </p:spPr>
          </p:pic>
          <p:sp>
            <p:nvSpPr>
              <p:cNvPr id="52" name="TextBox 51"/>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37" name="Group 36"/>
            <p:cNvGrpSpPr/>
            <p:nvPr userDrawn="1"/>
          </p:nvGrpSpPr>
          <p:grpSpPr>
            <a:xfrm>
              <a:off x="-10398792" y="27751410"/>
              <a:ext cx="9323014" cy="2453251"/>
              <a:chOff x="-4754996" y="12734136"/>
              <a:chExt cx="4296560" cy="1127128"/>
            </a:xfrm>
          </p:grpSpPr>
          <p:graphicFrame>
            <p:nvGraphicFramePr>
              <p:cNvPr id="39" name="Object 38"/>
              <p:cNvGraphicFramePr>
                <a:graphicFrameLocks noChangeAspect="1"/>
              </p:cNvGraphicFramePr>
              <p:nvPr userDrawn="1">
                <p:extLst>
                  <p:ext uri="{D42A27DB-BD31-4B8C-83A1-F6EECF244321}">
                    <p14:modId xmlns:p14="http://schemas.microsoft.com/office/powerpoint/2010/main" val="1530411269"/>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86" name="Image" r:id="rId8" imgW="1828571" imgH="1117460" progId="">
                      <p:embed/>
                    </p:oleObj>
                  </mc:Choice>
                  <mc:Fallback>
                    <p:oleObj name="Image" r:id="rId8" imgW="1828571" imgH="1117460" progId="">
                      <p:embed/>
                      <p:pic>
                        <p:nvPicPr>
                          <p:cNvPr id="0" name="Picture 3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 name="Object 40"/>
              <p:cNvGraphicFramePr>
                <a:graphicFrameLocks noChangeAspect="1"/>
              </p:cNvGraphicFramePr>
              <p:nvPr userDrawn="1">
                <p:extLst>
                  <p:ext uri="{D42A27DB-BD31-4B8C-83A1-F6EECF244321}">
                    <p14:modId xmlns:p14="http://schemas.microsoft.com/office/powerpoint/2010/main" val="666353314"/>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87" name="Image" r:id="rId10" imgW="1828571" imgH="1117460" progId="">
                      <p:embed/>
                    </p:oleObj>
                  </mc:Choice>
                  <mc:Fallback>
                    <p:oleObj name="Image" r:id="rId10" imgW="1828571" imgH="1117460" progId="">
                      <p:embed/>
                      <p:pic>
                        <p:nvPicPr>
                          <p:cNvPr id="0" name="Picture 3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2" name="TextBox 41"/>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43" name="TextBox 42"/>
              <p:cNvSpPr txBox="1"/>
              <p:nvPr userDrawn="1"/>
            </p:nvSpPr>
            <p:spPr>
              <a:xfrm rot="16200000">
                <a:off x="-1095249"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57" name="Group 56"/>
          <p:cNvGrpSpPr/>
          <p:nvPr userDrawn="1"/>
        </p:nvGrpSpPr>
        <p:grpSpPr>
          <a:xfrm>
            <a:off x="51617564" y="-55064"/>
            <a:ext cx="11062139" cy="32973465"/>
            <a:chOff x="44157839" y="-55065"/>
            <a:chExt cx="11062139" cy="32973465"/>
          </a:xfrm>
        </p:grpSpPr>
        <p:sp>
          <p:nvSpPr>
            <p:cNvPr id="58" name="Rectangle 57"/>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59" name="Object 58"/>
            <p:cNvGraphicFramePr>
              <a:graphicFrameLocks noChangeAspect="1"/>
            </p:cNvGraphicFramePr>
            <p:nvPr userDrawn="1">
              <p:extLst>
                <p:ext uri="{D42A27DB-BD31-4B8C-83A1-F6EECF244321}">
                  <p14:modId xmlns:p14="http://schemas.microsoft.com/office/powerpoint/2010/main" val="189960610"/>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88" name="Image" r:id="rId12" imgW="4571429" imgH="1688889" progId="">
                    <p:embed/>
                  </p:oleObj>
                </mc:Choice>
                <mc:Fallback>
                  <p:oleObj name="Image" r:id="rId12" imgW="4571429" imgH="1688889" progId="">
                    <p:embed/>
                    <p:pic>
                      <p:nvPicPr>
                        <p:cNvPr id="0" name="Picture 3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0" name="Picture 59"/>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61" name="Object 60"/>
            <p:cNvGraphicFramePr>
              <a:graphicFrameLocks noChangeAspect="1"/>
            </p:cNvGraphicFramePr>
            <p:nvPr userDrawn="1">
              <p:extLst>
                <p:ext uri="{D42A27DB-BD31-4B8C-83A1-F6EECF244321}">
                  <p14:modId xmlns:p14="http://schemas.microsoft.com/office/powerpoint/2010/main" val="3304899307"/>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89" name="Image" r:id="rId15" imgW="1574603" imgH="1053968" progId="">
                    <p:embed/>
                  </p:oleObj>
                </mc:Choice>
                <mc:Fallback>
                  <p:oleObj name="Image" r:id="rId15" imgW="1574603" imgH="1053968" progId="">
                    <p:embed/>
                    <p:pic>
                      <p:nvPicPr>
                        <p:cNvPr id="0" name="Picture 3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2" name="Group 61"/>
            <p:cNvGrpSpPr/>
            <p:nvPr userDrawn="1"/>
          </p:nvGrpSpPr>
          <p:grpSpPr>
            <a:xfrm>
              <a:off x="44487207" y="29414560"/>
              <a:ext cx="10354213" cy="1265612"/>
              <a:chOff x="44200453" y="28362386"/>
              <a:chExt cx="9771399" cy="1090622"/>
            </a:xfrm>
          </p:grpSpPr>
          <p:sp>
            <p:nvSpPr>
              <p:cNvPr id="64" name="Rounded Rectangle 63"/>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5"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66" name="TextBox 65"/>
              <p:cNvSpPr txBox="1"/>
              <p:nvPr userDrawn="1"/>
            </p:nvSpPr>
            <p:spPr>
              <a:xfrm>
                <a:off x="45300662" y="28552305"/>
                <a:ext cx="8671190"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grpSp>
      <p:sp>
        <p:nvSpPr>
          <p:cNvPr id="40" name="TextBox 39"/>
          <p:cNvSpPr txBox="1"/>
          <p:nvPr userDrawn="1"/>
        </p:nvSpPr>
        <p:spPr>
          <a:xfrm>
            <a:off x="51946931" y="31188790"/>
            <a:ext cx="6870215" cy="1399638"/>
          </a:xfrm>
          <a:prstGeom prst="rect">
            <a:avLst/>
          </a:prstGeom>
          <a:noFill/>
        </p:spPr>
        <p:txBody>
          <a:bodyPr wrap="square" lIns="65304" tIns="32651" rIns="65304" bIns="32651" rtlCol="0">
            <a:spAutoFit/>
          </a:bodyPr>
          <a:lstStyle/>
          <a:p>
            <a:pPr marL="407988" indent="-407988">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400" dirty="0" smtClean="0">
                <a:solidFill>
                  <a:schemeClr val="bg1"/>
                </a:solidFill>
              </a:rPr>
              <a:t>2117 Fourth Street ,</a:t>
            </a:r>
            <a:r>
              <a:rPr lang="en-US" sz="2400" baseline="0" dirty="0" smtClean="0">
                <a:solidFill>
                  <a:schemeClr val="bg1"/>
                </a:solidFill>
              </a:rPr>
              <a:t> Unit C</a:t>
            </a:r>
          </a:p>
          <a:p>
            <a:pPr marL="407988" indent="0">
              <a:lnSpc>
                <a:spcPts val="2600"/>
              </a:lnSpc>
            </a:pPr>
            <a:r>
              <a:rPr lang="en-US" sz="2400" baseline="0" dirty="0" smtClean="0">
                <a:solidFill>
                  <a:schemeClr val="bg1"/>
                </a:solidFill>
              </a:rPr>
              <a:t>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1" baseline="0" dirty="0" smtClean="0">
                <a:solidFill>
                  <a:srgbClr val="FFFF00"/>
                </a:solidFill>
              </a:rPr>
              <a:t>posterpresenter@gmail.com</a:t>
            </a:r>
            <a:endParaRPr lang="en-US" sz="2800" b="1" dirty="0">
              <a:solidFill>
                <a:srgbClr val="FFFF00"/>
              </a:solidFill>
            </a:endParaRPr>
          </a:p>
        </p:txBody>
      </p:sp>
      <p:sp>
        <p:nvSpPr>
          <p:cNvPr id="47" name="Text Box 14"/>
          <p:cNvSpPr txBox="1">
            <a:spLocks noChangeArrowheads="1"/>
          </p:cNvSpPr>
          <p:nvPr userDrawn="1"/>
        </p:nvSpPr>
        <p:spPr bwMode="auto">
          <a:xfrm>
            <a:off x="2078039" y="32315150"/>
            <a:ext cx="2933700" cy="37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0" tIns="52140" rIns="104300" bIns="52140">
            <a:spAutoFit/>
          </a:bodyPr>
          <a:lstStyle>
            <a:lvl1pPr>
              <a:defRPr sz="9800">
                <a:solidFill>
                  <a:schemeClr val="tx1"/>
                </a:solidFill>
                <a:latin typeface="Calibri" pitchFamily="34" charset="0"/>
              </a:defRPr>
            </a:lvl1pPr>
            <a:lvl2pPr marL="742950" indent="-285750">
              <a:defRPr sz="9800">
                <a:solidFill>
                  <a:schemeClr val="tx1"/>
                </a:solidFill>
                <a:latin typeface="Calibri" pitchFamily="34" charset="0"/>
              </a:defRPr>
            </a:lvl2pPr>
            <a:lvl3pPr marL="1143000" indent="-228600">
              <a:defRPr sz="9800">
                <a:solidFill>
                  <a:schemeClr val="tx1"/>
                </a:solidFill>
                <a:latin typeface="Calibri" pitchFamily="34" charset="0"/>
              </a:defRPr>
            </a:lvl3pPr>
            <a:lvl4pPr marL="1600200" indent="-228600">
              <a:defRPr sz="9800">
                <a:solidFill>
                  <a:schemeClr val="tx1"/>
                </a:solidFill>
                <a:latin typeface="Calibri" pitchFamily="34" charset="0"/>
              </a:defRPr>
            </a:lvl4pPr>
            <a:lvl5pPr marL="2057400" indent="-228600">
              <a:defRPr sz="9800">
                <a:solidFill>
                  <a:schemeClr val="tx1"/>
                </a:solidFill>
                <a:latin typeface="Calibri" pitchFamily="34" charset="0"/>
              </a:defRPr>
            </a:lvl5pPr>
            <a:lvl6pPr marL="2514600" indent="-228600" defTabSz="5014913" fontAlgn="base">
              <a:spcBef>
                <a:spcPct val="0"/>
              </a:spcBef>
              <a:spcAft>
                <a:spcPct val="0"/>
              </a:spcAft>
              <a:defRPr sz="9800">
                <a:solidFill>
                  <a:schemeClr val="tx1"/>
                </a:solidFill>
                <a:latin typeface="Calibri" pitchFamily="34" charset="0"/>
              </a:defRPr>
            </a:lvl6pPr>
            <a:lvl7pPr marL="2971800" indent="-228600" defTabSz="5014913" fontAlgn="base">
              <a:spcBef>
                <a:spcPct val="0"/>
              </a:spcBef>
              <a:spcAft>
                <a:spcPct val="0"/>
              </a:spcAft>
              <a:defRPr sz="9800">
                <a:solidFill>
                  <a:schemeClr val="tx1"/>
                </a:solidFill>
                <a:latin typeface="Calibri" pitchFamily="34" charset="0"/>
              </a:defRPr>
            </a:lvl7pPr>
            <a:lvl8pPr marL="3429000" indent="-228600" defTabSz="5014913" fontAlgn="base">
              <a:spcBef>
                <a:spcPct val="0"/>
              </a:spcBef>
              <a:spcAft>
                <a:spcPct val="0"/>
              </a:spcAft>
              <a:defRPr sz="9800">
                <a:solidFill>
                  <a:schemeClr val="tx1"/>
                </a:solidFill>
                <a:latin typeface="Calibri" pitchFamily="34" charset="0"/>
              </a:defRPr>
            </a:lvl8pPr>
            <a:lvl9pPr marL="3886200" indent="-228600" defTabSz="5014913" fontAlgn="base">
              <a:spcBef>
                <a:spcPct val="0"/>
              </a:spcBef>
              <a:spcAft>
                <a:spcPct val="0"/>
              </a:spcAft>
              <a:defRPr sz="9800">
                <a:solidFill>
                  <a:schemeClr val="tx1"/>
                </a:solidFill>
                <a:latin typeface="Calibri" pitchFamily="34" charset="0"/>
              </a:defRPr>
            </a:lvl9pPr>
          </a:lstStyle>
          <a:p>
            <a:pPr eaLnBrk="0" hangingPunct="0">
              <a:lnSpc>
                <a:spcPct val="65000"/>
              </a:lnSpc>
              <a:spcBef>
                <a:spcPct val="50000"/>
              </a:spcBef>
              <a:defRPr/>
            </a:pPr>
            <a:r>
              <a:rPr lang="en-US" sz="600" b="1" dirty="0" smtClean="0">
                <a:solidFill>
                  <a:srgbClr val="BFBFBF"/>
                </a:solidFill>
                <a:latin typeface="Arial" charset="0"/>
              </a:rPr>
              <a:t>RESEARCH POSTER PRESENTATION DESIGN © 2015</a:t>
            </a:r>
          </a:p>
          <a:p>
            <a:pPr eaLnBrk="0" hangingPunct="0">
              <a:lnSpc>
                <a:spcPct val="65000"/>
              </a:lnSpc>
              <a:spcBef>
                <a:spcPct val="50000"/>
              </a:spcBef>
              <a:defRPr/>
            </a:pPr>
            <a:r>
              <a:rPr lang="en-US" sz="1200" b="1" dirty="0" smtClean="0">
                <a:solidFill>
                  <a:srgbClr val="BFBFBF"/>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9" r:id="rId1"/>
  </p:sldLayoutIdLst>
  <p:timing>
    <p:tnLst>
      <p:par>
        <p:cTn id="1" dur="indefinite" restart="never" nodeType="tmRoot"/>
      </p:par>
    </p:tnLst>
  </p:timing>
  <p:txStyles>
    <p:titleStyle>
      <a:lvl1pPr algn="ctr" defTabSz="5014913" rtl="0" eaLnBrk="0" fontAlgn="base" hangingPunct="0">
        <a:spcBef>
          <a:spcPct val="0"/>
        </a:spcBef>
        <a:spcAft>
          <a:spcPct val="0"/>
        </a:spcAft>
        <a:defRPr sz="10000" kern="1200">
          <a:solidFill>
            <a:schemeClr val="bg1"/>
          </a:solidFill>
          <a:latin typeface="Trebuchet MS" pitchFamily="34" charset="0"/>
          <a:ea typeface="+mj-ea"/>
          <a:cs typeface="+mj-cs"/>
        </a:defRPr>
      </a:lvl1pPr>
      <a:lvl2pPr algn="ctr" defTabSz="5014913" rtl="0" eaLnBrk="0" fontAlgn="base" hangingPunct="0">
        <a:spcBef>
          <a:spcPct val="0"/>
        </a:spcBef>
        <a:spcAft>
          <a:spcPct val="0"/>
        </a:spcAft>
        <a:defRPr sz="10000">
          <a:solidFill>
            <a:schemeClr val="bg1"/>
          </a:solidFill>
          <a:latin typeface="Trebuchet MS" pitchFamily="34" charset="0"/>
        </a:defRPr>
      </a:lvl2pPr>
      <a:lvl3pPr algn="ctr" defTabSz="5014913" rtl="0" eaLnBrk="0" fontAlgn="base" hangingPunct="0">
        <a:spcBef>
          <a:spcPct val="0"/>
        </a:spcBef>
        <a:spcAft>
          <a:spcPct val="0"/>
        </a:spcAft>
        <a:defRPr sz="10000">
          <a:solidFill>
            <a:schemeClr val="bg1"/>
          </a:solidFill>
          <a:latin typeface="Trebuchet MS" pitchFamily="34" charset="0"/>
        </a:defRPr>
      </a:lvl3pPr>
      <a:lvl4pPr algn="ctr" defTabSz="5014913" rtl="0" eaLnBrk="0" fontAlgn="base" hangingPunct="0">
        <a:spcBef>
          <a:spcPct val="0"/>
        </a:spcBef>
        <a:spcAft>
          <a:spcPct val="0"/>
        </a:spcAft>
        <a:defRPr sz="10000">
          <a:solidFill>
            <a:schemeClr val="bg1"/>
          </a:solidFill>
          <a:latin typeface="Trebuchet MS" pitchFamily="34" charset="0"/>
        </a:defRPr>
      </a:lvl4pPr>
      <a:lvl5pPr algn="ctr" defTabSz="5014913" rtl="0" eaLnBrk="0" fontAlgn="base" hangingPunct="0">
        <a:spcBef>
          <a:spcPct val="0"/>
        </a:spcBef>
        <a:spcAft>
          <a:spcPct val="0"/>
        </a:spcAft>
        <a:defRPr sz="10000">
          <a:solidFill>
            <a:schemeClr val="bg1"/>
          </a:solidFill>
          <a:latin typeface="Trebuchet MS" pitchFamily="34" charset="0"/>
        </a:defRPr>
      </a:lvl5pPr>
      <a:lvl6pPr marL="457200" algn="ctr" defTabSz="5014913" rtl="0" fontAlgn="base">
        <a:spcBef>
          <a:spcPct val="0"/>
        </a:spcBef>
        <a:spcAft>
          <a:spcPct val="0"/>
        </a:spcAft>
        <a:defRPr sz="10000">
          <a:solidFill>
            <a:schemeClr val="bg1"/>
          </a:solidFill>
          <a:latin typeface="Trebuchet MS" pitchFamily="34" charset="0"/>
        </a:defRPr>
      </a:lvl6pPr>
      <a:lvl7pPr marL="914400" algn="ctr" defTabSz="5014913" rtl="0" fontAlgn="base">
        <a:spcBef>
          <a:spcPct val="0"/>
        </a:spcBef>
        <a:spcAft>
          <a:spcPct val="0"/>
        </a:spcAft>
        <a:defRPr sz="10000">
          <a:solidFill>
            <a:schemeClr val="bg1"/>
          </a:solidFill>
          <a:latin typeface="Trebuchet MS" pitchFamily="34" charset="0"/>
        </a:defRPr>
      </a:lvl7pPr>
      <a:lvl8pPr marL="1371600" algn="ctr" defTabSz="5014913" rtl="0" fontAlgn="base">
        <a:spcBef>
          <a:spcPct val="0"/>
        </a:spcBef>
        <a:spcAft>
          <a:spcPct val="0"/>
        </a:spcAft>
        <a:defRPr sz="10000">
          <a:solidFill>
            <a:schemeClr val="bg1"/>
          </a:solidFill>
          <a:latin typeface="Trebuchet MS" pitchFamily="34" charset="0"/>
        </a:defRPr>
      </a:lvl8pPr>
      <a:lvl9pPr marL="1828800" algn="ctr" defTabSz="5014913" rtl="0" fontAlgn="base">
        <a:spcBef>
          <a:spcPct val="0"/>
        </a:spcBef>
        <a:spcAft>
          <a:spcPct val="0"/>
        </a:spcAft>
        <a:defRPr sz="10000">
          <a:solidFill>
            <a:schemeClr val="bg1"/>
          </a:solidFill>
          <a:latin typeface="Trebuchet MS" pitchFamily="34" charset="0"/>
        </a:defRPr>
      </a:lvl9pPr>
    </p:titleStyle>
    <p:bodyStyle>
      <a:lvl1pPr marL="1879600" indent="-1879600" algn="l" defTabSz="5014913" rtl="0" eaLnBrk="0" fontAlgn="base" hangingPunct="0">
        <a:spcBef>
          <a:spcPct val="20000"/>
        </a:spcBef>
        <a:spcAft>
          <a:spcPct val="0"/>
        </a:spcAft>
        <a:buFont typeface="Arial" charset="0"/>
        <a:buChar char="•"/>
        <a:defRPr sz="17600" kern="1200">
          <a:solidFill>
            <a:schemeClr val="tx1"/>
          </a:solidFill>
          <a:latin typeface="+mn-lt"/>
          <a:ea typeface="+mn-ea"/>
          <a:cs typeface="+mn-cs"/>
        </a:defRPr>
      </a:lvl1pPr>
      <a:lvl2pPr marL="4075113" indent="-1566863" algn="l" defTabSz="5014913" rtl="0" eaLnBrk="0" fontAlgn="base" hangingPunct="0">
        <a:spcBef>
          <a:spcPct val="20000"/>
        </a:spcBef>
        <a:spcAft>
          <a:spcPct val="0"/>
        </a:spcAft>
        <a:buFont typeface="Arial" charset="0"/>
        <a:buChar char="–"/>
        <a:defRPr sz="15400" kern="1200">
          <a:solidFill>
            <a:schemeClr val="tx1"/>
          </a:solidFill>
          <a:latin typeface="+mn-lt"/>
          <a:ea typeface="+mn-ea"/>
          <a:cs typeface="+mn-cs"/>
        </a:defRPr>
      </a:lvl2pPr>
      <a:lvl3pPr marL="6269038" indent="-1252538" algn="l" defTabSz="5014913" rtl="0" eaLnBrk="0" fontAlgn="base" hangingPunct="0">
        <a:spcBef>
          <a:spcPct val="20000"/>
        </a:spcBef>
        <a:spcAft>
          <a:spcPct val="0"/>
        </a:spcAft>
        <a:buFont typeface="Arial" charset="0"/>
        <a:buChar char="•"/>
        <a:defRPr sz="13200" kern="1200">
          <a:solidFill>
            <a:schemeClr val="tx1"/>
          </a:solidFill>
          <a:latin typeface="+mn-lt"/>
          <a:ea typeface="+mn-ea"/>
          <a:cs typeface="+mn-cs"/>
        </a:defRPr>
      </a:lvl3pPr>
      <a:lvl4pPr marL="8777288" indent="-1252538" algn="l" defTabSz="5014913" rtl="0" eaLnBrk="0" fontAlgn="base" hangingPunct="0">
        <a:spcBef>
          <a:spcPct val="20000"/>
        </a:spcBef>
        <a:spcAft>
          <a:spcPct val="0"/>
        </a:spcAft>
        <a:buFont typeface="Arial" charset="0"/>
        <a:buChar char="–"/>
        <a:defRPr sz="11000" kern="1200">
          <a:solidFill>
            <a:schemeClr val="tx1"/>
          </a:solidFill>
          <a:latin typeface="+mn-lt"/>
          <a:ea typeface="+mn-ea"/>
          <a:cs typeface="+mn-cs"/>
        </a:defRPr>
      </a:lvl4pPr>
      <a:lvl5pPr marL="11285538" indent="-1252538" algn="l" defTabSz="5014913" rtl="0" eaLnBrk="0" fontAlgn="base" hangingPunct="0">
        <a:spcBef>
          <a:spcPct val="20000"/>
        </a:spcBef>
        <a:spcAft>
          <a:spcPct val="0"/>
        </a:spcAft>
        <a:buFont typeface="Arial" charset="0"/>
        <a:buChar char="»"/>
        <a:defRPr sz="11000" kern="1200">
          <a:solidFill>
            <a:schemeClr val="tx1"/>
          </a:solidFill>
          <a:latin typeface="+mn-lt"/>
          <a:ea typeface="+mn-ea"/>
          <a:cs typeface="+mn-cs"/>
        </a:defRPr>
      </a:lvl5pPr>
      <a:lvl6pPr marL="13793688" indent="-1253972" algn="l" defTabSz="5015886" rtl="0" eaLnBrk="1" latinLnBrk="0" hangingPunct="1">
        <a:spcBef>
          <a:spcPct val="20000"/>
        </a:spcBef>
        <a:buFont typeface="Arial" pitchFamily="34" charset="0"/>
        <a:buChar char="•"/>
        <a:defRPr sz="11000" kern="1200">
          <a:solidFill>
            <a:schemeClr val="tx1"/>
          </a:solidFill>
          <a:latin typeface="+mn-lt"/>
          <a:ea typeface="+mn-ea"/>
          <a:cs typeface="+mn-cs"/>
        </a:defRPr>
      </a:lvl6pPr>
      <a:lvl7pPr marL="16301630" indent="-1253972" algn="l" defTabSz="5015886" rtl="0" eaLnBrk="1" latinLnBrk="0" hangingPunct="1">
        <a:spcBef>
          <a:spcPct val="20000"/>
        </a:spcBef>
        <a:buFont typeface="Arial" pitchFamily="34" charset="0"/>
        <a:buChar char="•"/>
        <a:defRPr sz="11000" kern="1200">
          <a:solidFill>
            <a:schemeClr val="tx1"/>
          </a:solidFill>
          <a:latin typeface="+mn-lt"/>
          <a:ea typeface="+mn-ea"/>
          <a:cs typeface="+mn-cs"/>
        </a:defRPr>
      </a:lvl7pPr>
      <a:lvl8pPr marL="18809574" indent="-1253972" algn="l" defTabSz="5015886" rtl="0" eaLnBrk="1" latinLnBrk="0" hangingPunct="1">
        <a:spcBef>
          <a:spcPct val="20000"/>
        </a:spcBef>
        <a:buFont typeface="Arial" pitchFamily="34" charset="0"/>
        <a:buChar char="•"/>
        <a:defRPr sz="11000" kern="1200">
          <a:solidFill>
            <a:schemeClr val="tx1"/>
          </a:solidFill>
          <a:latin typeface="+mn-lt"/>
          <a:ea typeface="+mn-ea"/>
          <a:cs typeface="+mn-cs"/>
        </a:defRPr>
      </a:lvl8pPr>
      <a:lvl9pPr marL="21317516" indent="-1253972" algn="l" defTabSz="5015886" rtl="0" eaLnBrk="1" latinLnBrk="0" hangingPunct="1">
        <a:spcBef>
          <a:spcPct val="20000"/>
        </a:spcBef>
        <a:buFont typeface="Arial" pitchFamily="34" charset="0"/>
        <a:buChar char="•"/>
        <a:defRPr sz="11000" kern="1200">
          <a:solidFill>
            <a:schemeClr val="tx1"/>
          </a:solidFill>
          <a:latin typeface="+mn-lt"/>
          <a:ea typeface="+mn-ea"/>
          <a:cs typeface="+mn-cs"/>
        </a:defRPr>
      </a:lvl9pPr>
    </p:bodyStyle>
    <p:otherStyle>
      <a:defPPr>
        <a:defRPr lang="en-US"/>
      </a:defPPr>
      <a:lvl1pPr marL="0" algn="l" defTabSz="5015886" rtl="0" eaLnBrk="1" latinLnBrk="0" hangingPunct="1">
        <a:defRPr sz="9800" kern="1200">
          <a:solidFill>
            <a:schemeClr val="tx1"/>
          </a:solidFill>
          <a:latin typeface="+mn-lt"/>
          <a:ea typeface="+mn-ea"/>
          <a:cs typeface="+mn-cs"/>
        </a:defRPr>
      </a:lvl1pPr>
      <a:lvl2pPr marL="2507944" algn="l" defTabSz="5015886" rtl="0" eaLnBrk="1" latinLnBrk="0" hangingPunct="1">
        <a:defRPr sz="9800" kern="1200">
          <a:solidFill>
            <a:schemeClr val="tx1"/>
          </a:solidFill>
          <a:latin typeface="+mn-lt"/>
          <a:ea typeface="+mn-ea"/>
          <a:cs typeface="+mn-cs"/>
        </a:defRPr>
      </a:lvl2pPr>
      <a:lvl3pPr marL="5015886" algn="l" defTabSz="5015886" rtl="0" eaLnBrk="1" latinLnBrk="0" hangingPunct="1">
        <a:defRPr sz="9800" kern="1200">
          <a:solidFill>
            <a:schemeClr val="tx1"/>
          </a:solidFill>
          <a:latin typeface="+mn-lt"/>
          <a:ea typeface="+mn-ea"/>
          <a:cs typeface="+mn-cs"/>
        </a:defRPr>
      </a:lvl3pPr>
      <a:lvl4pPr marL="7523830" algn="l" defTabSz="5015886" rtl="0" eaLnBrk="1" latinLnBrk="0" hangingPunct="1">
        <a:defRPr sz="9800" kern="1200">
          <a:solidFill>
            <a:schemeClr val="tx1"/>
          </a:solidFill>
          <a:latin typeface="+mn-lt"/>
          <a:ea typeface="+mn-ea"/>
          <a:cs typeface="+mn-cs"/>
        </a:defRPr>
      </a:lvl4pPr>
      <a:lvl5pPr marL="10031772" algn="l" defTabSz="5015886" rtl="0" eaLnBrk="1" latinLnBrk="0" hangingPunct="1">
        <a:defRPr sz="9800" kern="1200">
          <a:solidFill>
            <a:schemeClr val="tx1"/>
          </a:solidFill>
          <a:latin typeface="+mn-lt"/>
          <a:ea typeface="+mn-ea"/>
          <a:cs typeface="+mn-cs"/>
        </a:defRPr>
      </a:lvl5pPr>
      <a:lvl6pPr marL="12539716" algn="l" defTabSz="5015886" rtl="0" eaLnBrk="1" latinLnBrk="0" hangingPunct="1">
        <a:defRPr sz="9800" kern="1200">
          <a:solidFill>
            <a:schemeClr val="tx1"/>
          </a:solidFill>
          <a:latin typeface="+mn-lt"/>
          <a:ea typeface="+mn-ea"/>
          <a:cs typeface="+mn-cs"/>
        </a:defRPr>
      </a:lvl6pPr>
      <a:lvl7pPr marL="15047660" algn="l" defTabSz="5015886" rtl="0" eaLnBrk="1" latinLnBrk="0" hangingPunct="1">
        <a:defRPr sz="9800" kern="1200">
          <a:solidFill>
            <a:schemeClr val="tx1"/>
          </a:solidFill>
          <a:latin typeface="+mn-lt"/>
          <a:ea typeface="+mn-ea"/>
          <a:cs typeface="+mn-cs"/>
        </a:defRPr>
      </a:lvl7pPr>
      <a:lvl8pPr marL="17555602" algn="l" defTabSz="5015886" rtl="0" eaLnBrk="1" latinLnBrk="0" hangingPunct="1">
        <a:defRPr sz="9800" kern="1200">
          <a:solidFill>
            <a:schemeClr val="tx1"/>
          </a:solidFill>
          <a:latin typeface="+mn-lt"/>
          <a:ea typeface="+mn-ea"/>
          <a:cs typeface="+mn-cs"/>
        </a:defRPr>
      </a:lvl8pPr>
      <a:lvl9pPr marL="20063546" algn="l" defTabSz="5015886" rtl="0" eaLnBrk="1" latinLnBrk="0" hangingPunct="1">
        <a:defRPr sz="9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51206400" cy="4800600"/>
          </a:xfrm>
          <a:prstGeom prst="rect">
            <a:avLst/>
          </a:prstGeom>
          <a:solidFill>
            <a:schemeClr val="accent5">
              <a:lumMod val="75000"/>
            </a:schemeClr>
          </a:solidFill>
          <a:ln w="9525">
            <a:solidFill>
              <a:schemeClr val="tx1"/>
            </a:solidFill>
            <a:miter lim="800000"/>
            <a:headEnd/>
            <a:tailEnd/>
          </a:ln>
          <a:effectLst/>
        </p:spPr>
        <p:txBody>
          <a:bodyPr wrap="none" lIns="104498" tIns="52248" rIns="104498" bIns="52248" anchor="ctr"/>
          <a:lstStyle/>
          <a:p>
            <a:pPr defTabSz="5015886" fontAlgn="auto">
              <a:spcBef>
                <a:spcPts val="0"/>
              </a:spcBef>
              <a:spcAft>
                <a:spcPts val="0"/>
              </a:spcAft>
              <a:defRPr/>
            </a:pPr>
            <a:endParaRPr lang="en-US" dirty="0">
              <a:latin typeface="+mn-lt"/>
              <a:cs typeface="+mn-cs"/>
            </a:endParaRPr>
          </a:p>
        </p:txBody>
      </p:sp>
      <p:sp>
        <p:nvSpPr>
          <p:cNvPr id="9" name="Rectangle 9"/>
          <p:cNvSpPr>
            <a:spLocks noChangeArrowheads="1"/>
          </p:cNvSpPr>
          <p:nvPr/>
        </p:nvSpPr>
        <p:spPr bwMode="auto">
          <a:xfrm>
            <a:off x="0" y="4805363"/>
            <a:ext cx="51206400" cy="152400"/>
          </a:xfrm>
          <a:prstGeom prst="rect">
            <a:avLst/>
          </a:prstGeom>
          <a:solidFill>
            <a:schemeClr val="accent5">
              <a:lumMod val="50000"/>
            </a:schemeClr>
          </a:solidFill>
          <a:ln w="152400">
            <a:noFill/>
            <a:miter lim="800000"/>
            <a:headEnd/>
            <a:tailEnd/>
          </a:ln>
          <a:effectLst/>
        </p:spPr>
        <p:txBody>
          <a:bodyPr wrap="none" lIns="104498" tIns="52248" rIns="104498" bIns="52248" anchor="ctr"/>
          <a:lstStyle/>
          <a:p>
            <a:pPr defTabSz="5015886" fontAlgn="auto">
              <a:spcBef>
                <a:spcPts val="0"/>
              </a:spcBef>
              <a:spcAft>
                <a:spcPts val="0"/>
              </a:spcAft>
              <a:defRPr/>
            </a:pPr>
            <a:endParaRPr lang="en-US" dirty="0">
              <a:latin typeface="+mn-lt"/>
              <a:cs typeface="+mn-cs"/>
            </a:endParaRPr>
          </a:p>
        </p:txBody>
      </p:sp>
      <p:sp>
        <p:nvSpPr>
          <p:cNvPr id="21" name="Rounded Rectangle 20"/>
          <p:cNvSpPr/>
          <p:nvPr userDrawn="1"/>
        </p:nvSpPr>
        <p:spPr>
          <a:xfrm>
            <a:off x="1089026" y="5383214"/>
            <a:ext cx="11712576" cy="26736675"/>
          </a:xfrm>
          <a:prstGeom prst="roundRect">
            <a:avLst>
              <a:gd name="adj" fmla="val 6866"/>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015886" fontAlgn="auto">
              <a:spcBef>
                <a:spcPts val="0"/>
              </a:spcBef>
              <a:spcAft>
                <a:spcPts val="0"/>
              </a:spcAft>
              <a:defRPr/>
            </a:pPr>
            <a:endParaRPr lang="en-US" dirty="0"/>
          </a:p>
        </p:txBody>
      </p:sp>
      <p:sp>
        <p:nvSpPr>
          <p:cNvPr id="22" name="Rounded Rectangle 21"/>
          <p:cNvSpPr/>
          <p:nvPr userDrawn="1"/>
        </p:nvSpPr>
        <p:spPr>
          <a:xfrm>
            <a:off x="38395276" y="5383214"/>
            <a:ext cx="11712576" cy="26736675"/>
          </a:xfrm>
          <a:prstGeom prst="roundRect">
            <a:avLst>
              <a:gd name="adj" fmla="val 6866"/>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015886" fontAlgn="auto">
              <a:spcBef>
                <a:spcPts val="0"/>
              </a:spcBef>
              <a:spcAft>
                <a:spcPts val="0"/>
              </a:spcAft>
              <a:defRPr/>
            </a:pPr>
            <a:endParaRPr lang="en-US" dirty="0"/>
          </a:p>
        </p:txBody>
      </p:sp>
      <p:sp>
        <p:nvSpPr>
          <p:cNvPr id="23" name="Rounded Rectangle 22"/>
          <p:cNvSpPr/>
          <p:nvPr userDrawn="1"/>
        </p:nvSpPr>
        <p:spPr>
          <a:xfrm>
            <a:off x="13508039" y="5383214"/>
            <a:ext cx="24179212" cy="26736675"/>
          </a:xfrm>
          <a:prstGeom prst="roundRect">
            <a:avLst>
              <a:gd name="adj" fmla="val 3256"/>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015886" fontAlgn="auto">
              <a:spcBef>
                <a:spcPts val="0"/>
              </a:spcBef>
              <a:spcAft>
                <a:spcPts val="0"/>
              </a:spcAft>
              <a:defRPr/>
            </a:pPr>
            <a:endParaRPr lang="en-US" dirty="0"/>
          </a:p>
        </p:txBody>
      </p:sp>
      <p:grpSp>
        <p:nvGrpSpPr>
          <p:cNvPr id="24" name="Group 23"/>
          <p:cNvGrpSpPr/>
          <p:nvPr userDrawn="1"/>
        </p:nvGrpSpPr>
        <p:grpSpPr>
          <a:xfrm>
            <a:off x="-11326789" y="-1"/>
            <a:ext cx="11018865" cy="32918401"/>
            <a:chOff x="-11225189" y="-1"/>
            <a:chExt cx="11018865" cy="32918401"/>
          </a:xfrm>
        </p:grpSpPr>
        <p:sp>
          <p:nvSpPr>
            <p:cNvPr id="27" name="Rectangle 26"/>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36”x56”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28" name="Straight Connector 27"/>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0" name="Picture 29"/>
            <p:cNvPicPr>
              <a:picLocks noChangeAspect="1"/>
            </p:cNvPicPr>
            <p:nvPr userDrawn="1"/>
          </p:nvPicPr>
          <p:blipFill>
            <a:blip r:embed="rId4"/>
            <a:stretch>
              <a:fillRect/>
            </a:stretch>
          </p:blipFill>
          <p:spPr>
            <a:xfrm>
              <a:off x="-10740740" y="10261718"/>
              <a:ext cx="1597666" cy="1201935"/>
            </a:xfrm>
            <a:prstGeom prst="rect">
              <a:avLst/>
            </a:prstGeom>
          </p:spPr>
        </p:pic>
        <p:pic>
          <p:nvPicPr>
            <p:cNvPr id="38" name="Picture 37"/>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40" name="Group 39"/>
            <p:cNvGrpSpPr/>
            <p:nvPr userDrawn="1"/>
          </p:nvGrpSpPr>
          <p:grpSpPr>
            <a:xfrm>
              <a:off x="-9744993" y="23540957"/>
              <a:ext cx="7531182" cy="2120439"/>
              <a:chOff x="-4470427" y="11016658"/>
              <a:chExt cx="3470785" cy="974220"/>
            </a:xfrm>
          </p:grpSpPr>
          <p:grpSp>
            <p:nvGrpSpPr>
              <p:cNvPr id="49" name="Group 48"/>
              <p:cNvGrpSpPr/>
              <p:nvPr userDrawn="1"/>
            </p:nvGrpSpPr>
            <p:grpSpPr>
              <a:xfrm>
                <a:off x="-2783495" y="11060890"/>
                <a:ext cx="624431" cy="895555"/>
                <a:chOff x="-3958697" y="11117435"/>
                <a:chExt cx="779338" cy="1283324"/>
              </a:xfrm>
            </p:grpSpPr>
            <p:pic>
              <p:nvPicPr>
                <p:cNvPr id="55" name="Picture 54"/>
                <p:cNvPicPr>
                  <a:picLocks noChangeAspect="1"/>
                </p:cNvPicPr>
                <p:nvPr userDrawn="1"/>
              </p:nvPicPr>
              <p:blipFill>
                <a:blip r:embed="rId6"/>
                <a:stretch>
                  <a:fillRect/>
                </a:stretch>
              </p:blipFill>
              <p:spPr>
                <a:xfrm>
                  <a:off x="-3948160" y="11117435"/>
                  <a:ext cx="768801" cy="1090857"/>
                </a:xfrm>
                <a:prstGeom prst="rect">
                  <a:avLst/>
                </a:prstGeom>
              </p:spPr>
            </p:pic>
            <p:sp>
              <p:nvSpPr>
                <p:cNvPr id="56" name="TextBox 55"/>
                <p:cNvSpPr txBox="1"/>
                <p:nvPr userDrawn="1"/>
              </p:nvSpPr>
              <p:spPr>
                <a:xfrm>
                  <a:off x="-3958697" y="12114178"/>
                  <a:ext cx="779337" cy="286581"/>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50" name="Group 49"/>
              <p:cNvGrpSpPr/>
              <p:nvPr userDrawn="1"/>
            </p:nvGrpSpPr>
            <p:grpSpPr>
              <a:xfrm>
                <a:off x="-2033159" y="11060889"/>
                <a:ext cx="1033517" cy="893529"/>
                <a:chOff x="-2921738" y="11200127"/>
                <a:chExt cx="1420279" cy="1227904"/>
              </a:xfrm>
            </p:grpSpPr>
            <p:pic>
              <p:nvPicPr>
                <p:cNvPr id="53" name="Picture 52"/>
                <p:cNvPicPr>
                  <a:picLocks noChangeAspect="1"/>
                </p:cNvPicPr>
                <p:nvPr userDrawn="1"/>
              </p:nvPicPr>
              <p:blipFill>
                <a:blip r:embed="rId6"/>
                <a:stretch>
                  <a:fillRect/>
                </a:stretch>
              </p:blipFill>
              <p:spPr>
                <a:xfrm>
                  <a:off x="-2921738" y="11200127"/>
                  <a:ext cx="1420279" cy="1029694"/>
                </a:xfrm>
                <a:prstGeom prst="rect">
                  <a:avLst/>
                </a:prstGeom>
              </p:spPr>
            </p:pic>
            <p:sp>
              <p:nvSpPr>
                <p:cNvPr id="54" name="TextBox 53"/>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51" name="Picture 50"/>
              <p:cNvPicPr>
                <a:picLocks noChangeAspect="1"/>
              </p:cNvPicPr>
              <p:nvPr userDrawn="1"/>
            </p:nvPicPr>
            <p:blipFill>
              <a:blip r:embed="rId7"/>
              <a:stretch>
                <a:fillRect/>
              </a:stretch>
            </p:blipFill>
            <p:spPr>
              <a:xfrm>
                <a:off x="-4470427" y="11016658"/>
                <a:ext cx="1098742" cy="847761"/>
              </a:xfrm>
              <a:prstGeom prst="rect">
                <a:avLst/>
              </a:prstGeom>
            </p:spPr>
          </p:pic>
          <p:sp>
            <p:nvSpPr>
              <p:cNvPr id="52" name="TextBox 51"/>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41" name="Group 40"/>
            <p:cNvGrpSpPr/>
            <p:nvPr userDrawn="1"/>
          </p:nvGrpSpPr>
          <p:grpSpPr>
            <a:xfrm>
              <a:off x="-10398792" y="27751410"/>
              <a:ext cx="9323014" cy="2453251"/>
              <a:chOff x="-4754996" y="12734136"/>
              <a:chExt cx="4296560" cy="1127128"/>
            </a:xfrm>
          </p:grpSpPr>
          <p:graphicFrame>
            <p:nvGraphicFramePr>
              <p:cNvPr id="42" name="Object 41"/>
              <p:cNvGraphicFramePr>
                <a:graphicFrameLocks noChangeAspect="1"/>
              </p:cNvGraphicFramePr>
              <p:nvPr userDrawn="1">
                <p:extLst>
                  <p:ext uri="{D42A27DB-BD31-4B8C-83A1-F6EECF244321}">
                    <p14:modId xmlns:p14="http://schemas.microsoft.com/office/powerpoint/2010/main" val="1530411269"/>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110" name="Image" r:id="rId8" imgW="1828571" imgH="1117460" progId="">
                      <p:embed/>
                    </p:oleObj>
                  </mc:Choice>
                  <mc:Fallback>
                    <p:oleObj name="Image" r:id="rId8" imgW="1828571" imgH="1117460" progId="">
                      <p:embed/>
                      <p:pic>
                        <p:nvPicPr>
                          <p:cNvPr id="0" name="Picture 3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33347" y="12734142"/>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666353314"/>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111" name="Image" r:id="rId10" imgW="1828571" imgH="1117460" progId="">
                      <p:embed/>
                    </p:oleObj>
                  </mc:Choice>
                  <mc:Fallback>
                    <p:oleObj name="Image" r:id="rId10" imgW="1828571" imgH="1117460" progId="">
                      <p:embed/>
                      <p:pic>
                        <p:nvPicPr>
                          <p:cNvPr id="0" name="Picture 3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56641" y="12737835"/>
                            <a:ext cx="1828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7" name="TextBox 46"/>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48" name="TextBox 47"/>
              <p:cNvSpPr txBox="1"/>
              <p:nvPr userDrawn="1"/>
            </p:nvSpPr>
            <p:spPr>
              <a:xfrm rot="16200000">
                <a:off x="-1095249"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57" name="Group 56"/>
          <p:cNvGrpSpPr/>
          <p:nvPr userDrawn="1"/>
        </p:nvGrpSpPr>
        <p:grpSpPr>
          <a:xfrm>
            <a:off x="51617564" y="-55064"/>
            <a:ext cx="11062139" cy="32973465"/>
            <a:chOff x="44157839" y="-55065"/>
            <a:chExt cx="11062139" cy="32973465"/>
          </a:xfrm>
        </p:grpSpPr>
        <p:sp>
          <p:nvSpPr>
            <p:cNvPr id="58" name="Rectangle 57"/>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59" name="Object 58"/>
            <p:cNvGraphicFramePr>
              <a:graphicFrameLocks noChangeAspect="1"/>
            </p:cNvGraphicFramePr>
            <p:nvPr userDrawn="1">
              <p:extLst>
                <p:ext uri="{D42A27DB-BD31-4B8C-83A1-F6EECF244321}">
                  <p14:modId xmlns:p14="http://schemas.microsoft.com/office/powerpoint/2010/main" val="189960610"/>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112" name="Image" r:id="rId12" imgW="4571429" imgH="1688889" progId="">
                    <p:embed/>
                  </p:oleObj>
                </mc:Choice>
                <mc:Fallback>
                  <p:oleObj name="Image" r:id="rId12" imgW="4571429" imgH="1688889" progId="">
                    <p:embed/>
                    <p:pic>
                      <p:nvPicPr>
                        <p:cNvPr id="0" name="Picture 3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915679" y="3349444"/>
                          <a:ext cx="5586150" cy="20637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0" name="Picture 59"/>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61" name="Object 60"/>
            <p:cNvGraphicFramePr>
              <a:graphicFrameLocks noChangeAspect="1"/>
            </p:cNvGraphicFramePr>
            <p:nvPr userDrawn="1">
              <p:extLst>
                <p:ext uri="{D42A27DB-BD31-4B8C-83A1-F6EECF244321}">
                  <p14:modId xmlns:p14="http://schemas.microsoft.com/office/powerpoint/2010/main" val="3304899307"/>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113" name="Image" r:id="rId15" imgW="1574603" imgH="1053968" progId="">
                    <p:embed/>
                  </p:oleObj>
                </mc:Choice>
                <mc:Fallback>
                  <p:oleObj name="Image" r:id="rId15" imgW="1574603" imgH="1053968" progId="">
                    <p:embed/>
                    <p:pic>
                      <p:nvPicPr>
                        <p:cNvPr id="0" name="Picture 3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4629619" y="12347263"/>
                          <a:ext cx="1482266" cy="9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2" name="Group 61"/>
            <p:cNvGrpSpPr/>
            <p:nvPr userDrawn="1"/>
          </p:nvGrpSpPr>
          <p:grpSpPr>
            <a:xfrm>
              <a:off x="44487207" y="29414560"/>
              <a:ext cx="10354213" cy="1265612"/>
              <a:chOff x="44200453" y="28362386"/>
              <a:chExt cx="9771399" cy="1090622"/>
            </a:xfrm>
          </p:grpSpPr>
          <p:sp>
            <p:nvSpPr>
              <p:cNvPr id="64" name="Rounded Rectangle 63"/>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5"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66" name="TextBox 65"/>
              <p:cNvSpPr txBox="1"/>
              <p:nvPr userDrawn="1"/>
            </p:nvSpPr>
            <p:spPr>
              <a:xfrm>
                <a:off x="45300662" y="28552305"/>
                <a:ext cx="8671190"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grpSp>
      <p:sp>
        <p:nvSpPr>
          <p:cNvPr id="39" name="TextBox 38"/>
          <p:cNvSpPr txBox="1"/>
          <p:nvPr userDrawn="1"/>
        </p:nvSpPr>
        <p:spPr>
          <a:xfrm>
            <a:off x="51946931" y="31188790"/>
            <a:ext cx="6870215" cy="1399638"/>
          </a:xfrm>
          <a:prstGeom prst="rect">
            <a:avLst/>
          </a:prstGeom>
          <a:noFill/>
        </p:spPr>
        <p:txBody>
          <a:bodyPr wrap="square" lIns="65304" tIns="32651" rIns="65304" bIns="32651" rtlCol="0">
            <a:spAutoFit/>
          </a:bodyPr>
          <a:lstStyle/>
          <a:p>
            <a:pPr marL="407988" indent="-407988">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400" dirty="0" smtClean="0">
                <a:solidFill>
                  <a:schemeClr val="bg1"/>
                </a:solidFill>
              </a:rPr>
              <a:t>2117 Fourth Street ,</a:t>
            </a:r>
            <a:r>
              <a:rPr lang="en-US" sz="2400" baseline="0" dirty="0" smtClean="0">
                <a:solidFill>
                  <a:schemeClr val="bg1"/>
                </a:solidFill>
              </a:rPr>
              <a:t> Unit C</a:t>
            </a:r>
          </a:p>
          <a:p>
            <a:pPr marL="407988" indent="0">
              <a:lnSpc>
                <a:spcPts val="2600"/>
              </a:lnSpc>
            </a:pPr>
            <a:r>
              <a:rPr lang="en-US" sz="2400" baseline="0" dirty="0" smtClean="0">
                <a:solidFill>
                  <a:schemeClr val="bg1"/>
                </a:solidFill>
              </a:rPr>
              <a:t>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1" baseline="0" dirty="0" smtClean="0">
                <a:solidFill>
                  <a:srgbClr val="FFFF00"/>
                </a:solidFill>
              </a:rPr>
              <a:t>posterpresenter@gmail.com</a:t>
            </a:r>
            <a:endParaRPr lang="en-US" sz="2800" b="1" dirty="0">
              <a:solidFill>
                <a:srgbClr val="FFFF00"/>
              </a:solidFill>
            </a:endParaRPr>
          </a:p>
        </p:txBody>
      </p:sp>
      <p:sp>
        <p:nvSpPr>
          <p:cNvPr id="44" name="Text Box 14"/>
          <p:cNvSpPr txBox="1">
            <a:spLocks noChangeArrowheads="1"/>
          </p:cNvSpPr>
          <p:nvPr userDrawn="1"/>
        </p:nvSpPr>
        <p:spPr bwMode="auto">
          <a:xfrm>
            <a:off x="2078039" y="32315150"/>
            <a:ext cx="2933700" cy="37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0" tIns="52140" rIns="104300" bIns="52140">
            <a:spAutoFit/>
          </a:bodyPr>
          <a:lstStyle>
            <a:lvl1pPr>
              <a:defRPr sz="9800">
                <a:solidFill>
                  <a:schemeClr val="tx1"/>
                </a:solidFill>
                <a:latin typeface="Calibri" pitchFamily="34" charset="0"/>
              </a:defRPr>
            </a:lvl1pPr>
            <a:lvl2pPr marL="742950" indent="-285750">
              <a:defRPr sz="9800">
                <a:solidFill>
                  <a:schemeClr val="tx1"/>
                </a:solidFill>
                <a:latin typeface="Calibri" pitchFamily="34" charset="0"/>
              </a:defRPr>
            </a:lvl2pPr>
            <a:lvl3pPr marL="1143000" indent="-228600">
              <a:defRPr sz="9800">
                <a:solidFill>
                  <a:schemeClr val="tx1"/>
                </a:solidFill>
                <a:latin typeface="Calibri" pitchFamily="34" charset="0"/>
              </a:defRPr>
            </a:lvl3pPr>
            <a:lvl4pPr marL="1600200" indent="-228600">
              <a:defRPr sz="9800">
                <a:solidFill>
                  <a:schemeClr val="tx1"/>
                </a:solidFill>
                <a:latin typeface="Calibri" pitchFamily="34" charset="0"/>
              </a:defRPr>
            </a:lvl4pPr>
            <a:lvl5pPr marL="2057400" indent="-228600">
              <a:defRPr sz="9800">
                <a:solidFill>
                  <a:schemeClr val="tx1"/>
                </a:solidFill>
                <a:latin typeface="Calibri" pitchFamily="34" charset="0"/>
              </a:defRPr>
            </a:lvl5pPr>
            <a:lvl6pPr marL="2514600" indent="-228600" defTabSz="5014913" fontAlgn="base">
              <a:spcBef>
                <a:spcPct val="0"/>
              </a:spcBef>
              <a:spcAft>
                <a:spcPct val="0"/>
              </a:spcAft>
              <a:defRPr sz="9800">
                <a:solidFill>
                  <a:schemeClr val="tx1"/>
                </a:solidFill>
                <a:latin typeface="Calibri" pitchFamily="34" charset="0"/>
              </a:defRPr>
            </a:lvl6pPr>
            <a:lvl7pPr marL="2971800" indent="-228600" defTabSz="5014913" fontAlgn="base">
              <a:spcBef>
                <a:spcPct val="0"/>
              </a:spcBef>
              <a:spcAft>
                <a:spcPct val="0"/>
              </a:spcAft>
              <a:defRPr sz="9800">
                <a:solidFill>
                  <a:schemeClr val="tx1"/>
                </a:solidFill>
                <a:latin typeface="Calibri" pitchFamily="34" charset="0"/>
              </a:defRPr>
            </a:lvl7pPr>
            <a:lvl8pPr marL="3429000" indent="-228600" defTabSz="5014913" fontAlgn="base">
              <a:spcBef>
                <a:spcPct val="0"/>
              </a:spcBef>
              <a:spcAft>
                <a:spcPct val="0"/>
              </a:spcAft>
              <a:defRPr sz="9800">
                <a:solidFill>
                  <a:schemeClr val="tx1"/>
                </a:solidFill>
                <a:latin typeface="Calibri" pitchFamily="34" charset="0"/>
              </a:defRPr>
            </a:lvl8pPr>
            <a:lvl9pPr marL="3886200" indent="-228600" defTabSz="5014913" fontAlgn="base">
              <a:spcBef>
                <a:spcPct val="0"/>
              </a:spcBef>
              <a:spcAft>
                <a:spcPct val="0"/>
              </a:spcAft>
              <a:defRPr sz="9800">
                <a:solidFill>
                  <a:schemeClr val="tx1"/>
                </a:solidFill>
                <a:latin typeface="Calibri" pitchFamily="34" charset="0"/>
              </a:defRPr>
            </a:lvl9pPr>
          </a:lstStyle>
          <a:p>
            <a:pPr eaLnBrk="0" hangingPunct="0">
              <a:lnSpc>
                <a:spcPct val="65000"/>
              </a:lnSpc>
              <a:spcBef>
                <a:spcPct val="50000"/>
              </a:spcBef>
              <a:defRPr/>
            </a:pPr>
            <a:r>
              <a:rPr lang="en-US" sz="600" b="1" dirty="0" smtClean="0">
                <a:solidFill>
                  <a:srgbClr val="BFBFBF"/>
                </a:solidFill>
                <a:latin typeface="Arial" charset="0"/>
              </a:rPr>
              <a:t>RESEARCH POSTER PRESENTATION DESIGN © 2015</a:t>
            </a:r>
          </a:p>
          <a:p>
            <a:pPr eaLnBrk="0" hangingPunct="0">
              <a:lnSpc>
                <a:spcPct val="65000"/>
              </a:lnSpc>
              <a:spcBef>
                <a:spcPct val="50000"/>
              </a:spcBef>
              <a:defRPr/>
            </a:pPr>
            <a:r>
              <a:rPr lang="en-US" sz="1200" b="1" dirty="0" smtClean="0">
                <a:solidFill>
                  <a:srgbClr val="BFBFBF"/>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txStyles>
    <p:titleStyle>
      <a:lvl1pPr algn="ctr" defTabSz="5014913" rtl="0" eaLnBrk="0" fontAlgn="base" hangingPunct="0">
        <a:spcBef>
          <a:spcPct val="0"/>
        </a:spcBef>
        <a:spcAft>
          <a:spcPct val="0"/>
        </a:spcAft>
        <a:defRPr sz="10000" kern="1200">
          <a:solidFill>
            <a:schemeClr val="bg1"/>
          </a:solidFill>
          <a:latin typeface="Trebuchet MS" pitchFamily="34" charset="0"/>
          <a:ea typeface="+mj-ea"/>
          <a:cs typeface="+mj-cs"/>
        </a:defRPr>
      </a:lvl1pPr>
      <a:lvl2pPr algn="ctr" defTabSz="5014913" rtl="0" eaLnBrk="0" fontAlgn="base" hangingPunct="0">
        <a:spcBef>
          <a:spcPct val="0"/>
        </a:spcBef>
        <a:spcAft>
          <a:spcPct val="0"/>
        </a:spcAft>
        <a:defRPr sz="10000">
          <a:solidFill>
            <a:schemeClr val="bg1"/>
          </a:solidFill>
          <a:latin typeface="Trebuchet MS" pitchFamily="34" charset="0"/>
        </a:defRPr>
      </a:lvl2pPr>
      <a:lvl3pPr algn="ctr" defTabSz="5014913" rtl="0" eaLnBrk="0" fontAlgn="base" hangingPunct="0">
        <a:spcBef>
          <a:spcPct val="0"/>
        </a:spcBef>
        <a:spcAft>
          <a:spcPct val="0"/>
        </a:spcAft>
        <a:defRPr sz="10000">
          <a:solidFill>
            <a:schemeClr val="bg1"/>
          </a:solidFill>
          <a:latin typeface="Trebuchet MS" pitchFamily="34" charset="0"/>
        </a:defRPr>
      </a:lvl3pPr>
      <a:lvl4pPr algn="ctr" defTabSz="5014913" rtl="0" eaLnBrk="0" fontAlgn="base" hangingPunct="0">
        <a:spcBef>
          <a:spcPct val="0"/>
        </a:spcBef>
        <a:spcAft>
          <a:spcPct val="0"/>
        </a:spcAft>
        <a:defRPr sz="10000">
          <a:solidFill>
            <a:schemeClr val="bg1"/>
          </a:solidFill>
          <a:latin typeface="Trebuchet MS" pitchFamily="34" charset="0"/>
        </a:defRPr>
      </a:lvl4pPr>
      <a:lvl5pPr algn="ctr" defTabSz="5014913" rtl="0" eaLnBrk="0" fontAlgn="base" hangingPunct="0">
        <a:spcBef>
          <a:spcPct val="0"/>
        </a:spcBef>
        <a:spcAft>
          <a:spcPct val="0"/>
        </a:spcAft>
        <a:defRPr sz="10000">
          <a:solidFill>
            <a:schemeClr val="bg1"/>
          </a:solidFill>
          <a:latin typeface="Trebuchet MS" pitchFamily="34" charset="0"/>
        </a:defRPr>
      </a:lvl5pPr>
      <a:lvl6pPr marL="457200" algn="ctr" defTabSz="5014913" rtl="0" fontAlgn="base">
        <a:spcBef>
          <a:spcPct val="0"/>
        </a:spcBef>
        <a:spcAft>
          <a:spcPct val="0"/>
        </a:spcAft>
        <a:defRPr sz="10000">
          <a:solidFill>
            <a:schemeClr val="bg1"/>
          </a:solidFill>
          <a:latin typeface="Trebuchet MS" pitchFamily="34" charset="0"/>
        </a:defRPr>
      </a:lvl6pPr>
      <a:lvl7pPr marL="914400" algn="ctr" defTabSz="5014913" rtl="0" fontAlgn="base">
        <a:spcBef>
          <a:spcPct val="0"/>
        </a:spcBef>
        <a:spcAft>
          <a:spcPct val="0"/>
        </a:spcAft>
        <a:defRPr sz="10000">
          <a:solidFill>
            <a:schemeClr val="bg1"/>
          </a:solidFill>
          <a:latin typeface="Trebuchet MS" pitchFamily="34" charset="0"/>
        </a:defRPr>
      </a:lvl7pPr>
      <a:lvl8pPr marL="1371600" algn="ctr" defTabSz="5014913" rtl="0" fontAlgn="base">
        <a:spcBef>
          <a:spcPct val="0"/>
        </a:spcBef>
        <a:spcAft>
          <a:spcPct val="0"/>
        </a:spcAft>
        <a:defRPr sz="10000">
          <a:solidFill>
            <a:schemeClr val="bg1"/>
          </a:solidFill>
          <a:latin typeface="Trebuchet MS" pitchFamily="34" charset="0"/>
        </a:defRPr>
      </a:lvl8pPr>
      <a:lvl9pPr marL="1828800" algn="ctr" defTabSz="5014913" rtl="0" fontAlgn="base">
        <a:spcBef>
          <a:spcPct val="0"/>
        </a:spcBef>
        <a:spcAft>
          <a:spcPct val="0"/>
        </a:spcAft>
        <a:defRPr sz="10000">
          <a:solidFill>
            <a:schemeClr val="bg1"/>
          </a:solidFill>
          <a:latin typeface="Trebuchet MS" pitchFamily="34" charset="0"/>
        </a:defRPr>
      </a:lvl9pPr>
    </p:titleStyle>
    <p:bodyStyle>
      <a:lvl1pPr marL="1879600" indent="-1879600" algn="l" defTabSz="5014913" rtl="0" eaLnBrk="0" fontAlgn="base" hangingPunct="0">
        <a:spcBef>
          <a:spcPct val="20000"/>
        </a:spcBef>
        <a:spcAft>
          <a:spcPct val="0"/>
        </a:spcAft>
        <a:buFont typeface="Arial" charset="0"/>
        <a:buChar char="•"/>
        <a:defRPr sz="17600" kern="1200">
          <a:solidFill>
            <a:schemeClr val="tx1"/>
          </a:solidFill>
          <a:latin typeface="+mn-lt"/>
          <a:ea typeface="+mn-ea"/>
          <a:cs typeface="+mn-cs"/>
        </a:defRPr>
      </a:lvl1pPr>
      <a:lvl2pPr marL="4075113" indent="-1566863" algn="l" defTabSz="5014913" rtl="0" eaLnBrk="0" fontAlgn="base" hangingPunct="0">
        <a:spcBef>
          <a:spcPct val="20000"/>
        </a:spcBef>
        <a:spcAft>
          <a:spcPct val="0"/>
        </a:spcAft>
        <a:buFont typeface="Arial" charset="0"/>
        <a:buChar char="–"/>
        <a:defRPr sz="15400" kern="1200">
          <a:solidFill>
            <a:schemeClr val="tx1"/>
          </a:solidFill>
          <a:latin typeface="+mn-lt"/>
          <a:ea typeface="+mn-ea"/>
          <a:cs typeface="+mn-cs"/>
        </a:defRPr>
      </a:lvl2pPr>
      <a:lvl3pPr marL="6269038" indent="-1252538" algn="l" defTabSz="5014913" rtl="0" eaLnBrk="0" fontAlgn="base" hangingPunct="0">
        <a:spcBef>
          <a:spcPct val="20000"/>
        </a:spcBef>
        <a:spcAft>
          <a:spcPct val="0"/>
        </a:spcAft>
        <a:buFont typeface="Arial" charset="0"/>
        <a:buChar char="•"/>
        <a:defRPr sz="13200" kern="1200">
          <a:solidFill>
            <a:schemeClr val="tx1"/>
          </a:solidFill>
          <a:latin typeface="+mn-lt"/>
          <a:ea typeface="+mn-ea"/>
          <a:cs typeface="+mn-cs"/>
        </a:defRPr>
      </a:lvl3pPr>
      <a:lvl4pPr marL="8777288" indent="-1252538" algn="l" defTabSz="5014913" rtl="0" eaLnBrk="0" fontAlgn="base" hangingPunct="0">
        <a:spcBef>
          <a:spcPct val="20000"/>
        </a:spcBef>
        <a:spcAft>
          <a:spcPct val="0"/>
        </a:spcAft>
        <a:buFont typeface="Arial" charset="0"/>
        <a:buChar char="–"/>
        <a:defRPr sz="11000" kern="1200">
          <a:solidFill>
            <a:schemeClr val="tx1"/>
          </a:solidFill>
          <a:latin typeface="+mn-lt"/>
          <a:ea typeface="+mn-ea"/>
          <a:cs typeface="+mn-cs"/>
        </a:defRPr>
      </a:lvl4pPr>
      <a:lvl5pPr marL="11285538" indent="-1252538" algn="l" defTabSz="5014913" rtl="0" eaLnBrk="0" fontAlgn="base" hangingPunct="0">
        <a:spcBef>
          <a:spcPct val="20000"/>
        </a:spcBef>
        <a:spcAft>
          <a:spcPct val="0"/>
        </a:spcAft>
        <a:buFont typeface="Arial" charset="0"/>
        <a:buChar char="»"/>
        <a:defRPr sz="11000" kern="1200">
          <a:solidFill>
            <a:schemeClr val="tx1"/>
          </a:solidFill>
          <a:latin typeface="+mn-lt"/>
          <a:ea typeface="+mn-ea"/>
          <a:cs typeface="+mn-cs"/>
        </a:defRPr>
      </a:lvl5pPr>
      <a:lvl6pPr marL="13793688" indent="-1253972" algn="l" defTabSz="5015886" rtl="0" eaLnBrk="1" latinLnBrk="0" hangingPunct="1">
        <a:spcBef>
          <a:spcPct val="20000"/>
        </a:spcBef>
        <a:buFont typeface="Arial" pitchFamily="34" charset="0"/>
        <a:buChar char="•"/>
        <a:defRPr sz="11000" kern="1200">
          <a:solidFill>
            <a:schemeClr val="tx1"/>
          </a:solidFill>
          <a:latin typeface="+mn-lt"/>
          <a:ea typeface="+mn-ea"/>
          <a:cs typeface="+mn-cs"/>
        </a:defRPr>
      </a:lvl6pPr>
      <a:lvl7pPr marL="16301630" indent="-1253972" algn="l" defTabSz="5015886" rtl="0" eaLnBrk="1" latinLnBrk="0" hangingPunct="1">
        <a:spcBef>
          <a:spcPct val="20000"/>
        </a:spcBef>
        <a:buFont typeface="Arial" pitchFamily="34" charset="0"/>
        <a:buChar char="•"/>
        <a:defRPr sz="11000" kern="1200">
          <a:solidFill>
            <a:schemeClr val="tx1"/>
          </a:solidFill>
          <a:latin typeface="+mn-lt"/>
          <a:ea typeface="+mn-ea"/>
          <a:cs typeface="+mn-cs"/>
        </a:defRPr>
      </a:lvl7pPr>
      <a:lvl8pPr marL="18809574" indent="-1253972" algn="l" defTabSz="5015886" rtl="0" eaLnBrk="1" latinLnBrk="0" hangingPunct="1">
        <a:spcBef>
          <a:spcPct val="20000"/>
        </a:spcBef>
        <a:buFont typeface="Arial" pitchFamily="34" charset="0"/>
        <a:buChar char="•"/>
        <a:defRPr sz="11000" kern="1200">
          <a:solidFill>
            <a:schemeClr val="tx1"/>
          </a:solidFill>
          <a:latin typeface="+mn-lt"/>
          <a:ea typeface="+mn-ea"/>
          <a:cs typeface="+mn-cs"/>
        </a:defRPr>
      </a:lvl8pPr>
      <a:lvl9pPr marL="21317516" indent="-1253972" algn="l" defTabSz="5015886" rtl="0" eaLnBrk="1" latinLnBrk="0" hangingPunct="1">
        <a:spcBef>
          <a:spcPct val="20000"/>
        </a:spcBef>
        <a:buFont typeface="Arial" pitchFamily="34" charset="0"/>
        <a:buChar char="•"/>
        <a:defRPr sz="11000" kern="1200">
          <a:solidFill>
            <a:schemeClr val="tx1"/>
          </a:solidFill>
          <a:latin typeface="+mn-lt"/>
          <a:ea typeface="+mn-ea"/>
          <a:cs typeface="+mn-cs"/>
        </a:defRPr>
      </a:lvl9pPr>
    </p:bodyStyle>
    <p:otherStyle>
      <a:defPPr>
        <a:defRPr lang="en-US"/>
      </a:defPPr>
      <a:lvl1pPr marL="0" algn="l" defTabSz="5015886" rtl="0" eaLnBrk="1" latinLnBrk="0" hangingPunct="1">
        <a:defRPr sz="9800" kern="1200">
          <a:solidFill>
            <a:schemeClr val="tx1"/>
          </a:solidFill>
          <a:latin typeface="+mn-lt"/>
          <a:ea typeface="+mn-ea"/>
          <a:cs typeface="+mn-cs"/>
        </a:defRPr>
      </a:lvl1pPr>
      <a:lvl2pPr marL="2507944" algn="l" defTabSz="5015886" rtl="0" eaLnBrk="1" latinLnBrk="0" hangingPunct="1">
        <a:defRPr sz="9800" kern="1200">
          <a:solidFill>
            <a:schemeClr val="tx1"/>
          </a:solidFill>
          <a:latin typeface="+mn-lt"/>
          <a:ea typeface="+mn-ea"/>
          <a:cs typeface="+mn-cs"/>
        </a:defRPr>
      </a:lvl2pPr>
      <a:lvl3pPr marL="5015886" algn="l" defTabSz="5015886" rtl="0" eaLnBrk="1" latinLnBrk="0" hangingPunct="1">
        <a:defRPr sz="9800" kern="1200">
          <a:solidFill>
            <a:schemeClr val="tx1"/>
          </a:solidFill>
          <a:latin typeface="+mn-lt"/>
          <a:ea typeface="+mn-ea"/>
          <a:cs typeface="+mn-cs"/>
        </a:defRPr>
      </a:lvl3pPr>
      <a:lvl4pPr marL="7523830" algn="l" defTabSz="5015886" rtl="0" eaLnBrk="1" latinLnBrk="0" hangingPunct="1">
        <a:defRPr sz="9800" kern="1200">
          <a:solidFill>
            <a:schemeClr val="tx1"/>
          </a:solidFill>
          <a:latin typeface="+mn-lt"/>
          <a:ea typeface="+mn-ea"/>
          <a:cs typeface="+mn-cs"/>
        </a:defRPr>
      </a:lvl4pPr>
      <a:lvl5pPr marL="10031772" algn="l" defTabSz="5015886" rtl="0" eaLnBrk="1" latinLnBrk="0" hangingPunct="1">
        <a:defRPr sz="9800" kern="1200">
          <a:solidFill>
            <a:schemeClr val="tx1"/>
          </a:solidFill>
          <a:latin typeface="+mn-lt"/>
          <a:ea typeface="+mn-ea"/>
          <a:cs typeface="+mn-cs"/>
        </a:defRPr>
      </a:lvl5pPr>
      <a:lvl6pPr marL="12539716" algn="l" defTabSz="5015886" rtl="0" eaLnBrk="1" latinLnBrk="0" hangingPunct="1">
        <a:defRPr sz="9800" kern="1200">
          <a:solidFill>
            <a:schemeClr val="tx1"/>
          </a:solidFill>
          <a:latin typeface="+mn-lt"/>
          <a:ea typeface="+mn-ea"/>
          <a:cs typeface="+mn-cs"/>
        </a:defRPr>
      </a:lvl6pPr>
      <a:lvl7pPr marL="15047660" algn="l" defTabSz="5015886" rtl="0" eaLnBrk="1" latinLnBrk="0" hangingPunct="1">
        <a:defRPr sz="9800" kern="1200">
          <a:solidFill>
            <a:schemeClr val="tx1"/>
          </a:solidFill>
          <a:latin typeface="+mn-lt"/>
          <a:ea typeface="+mn-ea"/>
          <a:cs typeface="+mn-cs"/>
        </a:defRPr>
      </a:lvl7pPr>
      <a:lvl8pPr marL="17555602" algn="l" defTabSz="5015886" rtl="0" eaLnBrk="1" latinLnBrk="0" hangingPunct="1">
        <a:defRPr sz="9800" kern="1200">
          <a:solidFill>
            <a:schemeClr val="tx1"/>
          </a:solidFill>
          <a:latin typeface="+mn-lt"/>
          <a:ea typeface="+mn-ea"/>
          <a:cs typeface="+mn-cs"/>
        </a:defRPr>
      </a:lvl8pPr>
      <a:lvl9pPr marL="20063546" algn="l" defTabSz="5015886" rtl="0" eaLnBrk="1" latinLnBrk="0" hangingPunct="1">
        <a:defRPr sz="9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0800000" scaled="1"/>
          <a:tileRect/>
        </a:gradFill>
        <a:effectLst/>
      </p:bgPr>
    </p:bg>
    <p:spTree>
      <p:nvGrpSpPr>
        <p:cNvPr id="1" name=""/>
        <p:cNvGrpSpPr/>
        <p:nvPr/>
      </p:nvGrpSpPr>
      <p:grpSpPr>
        <a:xfrm>
          <a:off x="0" y="0"/>
          <a:ext cx="0" cy="0"/>
          <a:chOff x="0" y="0"/>
          <a:chExt cx="0" cy="0"/>
        </a:xfrm>
      </p:grpSpPr>
      <p:sp>
        <p:nvSpPr>
          <p:cNvPr id="50" name="عنصر نائب للنص 49"/>
          <p:cNvSpPr>
            <a:spLocks noGrp="1"/>
          </p:cNvSpPr>
          <p:nvPr>
            <p:ph type="body" sz="quarter" idx="11"/>
          </p:nvPr>
        </p:nvSpPr>
        <p:spPr>
          <a:xfrm>
            <a:off x="1012530" y="5515122"/>
            <a:ext cx="15835314" cy="949701"/>
          </a:xfrm>
        </p:spPr>
        <p:txBody>
          <a:bodyPr/>
          <a:lstStyle/>
          <a:p>
            <a:r>
              <a:rPr lang="en-US" sz="4800" dirty="0" smtClean="0">
                <a:solidFill>
                  <a:schemeClr val="tx1"/>
                </a:solidFill>
              </a:rPr>
              <a:t>Introduction</a:t>
            </a:r>
            <a:endParaRPr lang="ar-SA" sz="4800" dirty="0">
              <a:solidFill>
                <a:schemeClr val="tx1"/>
              </a:solidFill>
            </a:endParaRPr>
          </a:p>
        </p:txBody>
      </p:sp>
      <p:sp>
        <p:nvSpPr>
          <p:cNvPr id="52" name="عنصر نائب للنص 51"/>
          <p:cNvSpPr>
            <a:spLocks noGrp="1"/>
          </p:cNvSpPr>
          <p:nvPr>
            <p:ph type="body" sz="quarter" idx="20"/>
          </p:nvPr>
        </p:nvSpPr>
        <p:spPr>
          <a:xfrm>
            <a:off x="1033709" y="23116812"/>
            <a:ext cx="15835311" cy="949701"/>
          </a:xfrm>
        </p:spPr>
        <p:txBody>
          <a:bodyPr/>
          <a:lstStyle/>
          <a:p>
            <a:r>
              <a:rPr lang="en-US" sz="4800" dirty="0" smtClean="0">
                <a:solidFill>
                  <a:schemeClr val="tx1"/>
                </a:solidFill>
              </a:rPr>
              <a:t>The theory behind this disorder</a:t>
            </a:r>
            <a:endParaRPr lang="ar-SA" sz="4800" dirty="0">
              <a:solidFill>
                <a:schemeClr val="tx1"/>
              </a:solidFill>
            </a:endParaRPr>
          </a:p>
        </p:txBody>
      </p:sp>
      <p:sp>
        <p:nvSpPr>
          <p:cNvPr id="213" name="عنصر نائب للنص 212"/>
          <p:cNvSpPr>
            <a:spLocks noGrp="1"/>
          </p:cNvSpPr>
          <p:nvPr>
            <p:ph type="body" sz="quarter" idx="21"/>
          </p:nvPr>
        </p:nvSpPr>
        <p:spPr>
          <a:xfrm>
            <a:off x="17689257" y="22204047"/>
            <a:ext cx="15833456" cy="2337317"/>
          </a:xfrm>
        </p:spPr>
        <p:txBody>
          <a:bodyPr/>
          <a:lstStyle/>
          <a:p>
            <a:r>
              <a:rPr lang="en-US" dirty="0" smtClean="0"/>
              <a:t>Some abnormality found in the connection between the hippocampus and amygdala to the temporal lobe according to the MRI scanning by the department of neurology in university of Vanderbilt </a:t>
            </a:r>
          </a:p>
          <a:p>
            <a:r>
              <a:rPr lang="en-US" dirty="0" smtClean="0"/>
              <a:t>As “fig 3” parahippocampal gyrus which found to be hyperactive according to studies in UC Irvine and MRI imaging in HSAM volunteer </a:t>
            </a:r>
            <a:endParaRPr lang="ar-SA" dirty="0"/>
          </a:p>
        </p:txBody>
      </p:sp>
      <p:sp>
        <p:nvSpPr>
          <p:cNvPr id="54" name="عنصر نائب للنص 53"/>
          <p:cNvSpPr>
            <a:spLocks noGrp="1"/>
          </p:cNvSpPr>
          <p:nvPr>
            <p:ph type="body" sz="quarter" idx="22"/>
          </p:nvPr>
        </p:nvSpPr>
        <p:spPr>
          <a:xfrm>
            <a:off x="17698524" y="20256608"/>
            <a:ext cx="15833456" cy="949701"/>
          </a:xfrm>
        </p:spPr>
        <p:txBody>
          <a:bodyPr/>
          <a:lstStyle/>
          <a:p>
            <a:r>
              <a:rPr lang="en-US" sz="4800" dirty="0" smtClean="0">
                <a:solidFill>
                  <a:schemeClr val="tx1"/>
                </a:solidFill>
              </a:rPr>
              <a:t>Normal vs. abnormal according to MRI scanning </a:t>
            </a:r>
            <a:endParaRPr lang="ar-SA" sz="4800" dirty="0">
              <a:solidFill>
                <a:schemeClr val="tx1"/>
              </a:solidFill>
            </a:endParaRPr>
          </a:p>
        </p:txBody>
      </p:sp>
      <p:sp>
        <p:nvSpPr>
          <p:cNvPr id="56" name="عنصر نائب للنص 55"/>
          <p:cNvSpPr>
            <a:spLocks noGrp="1"/>
          </p:cNvSpPr>
          <p:nvPr>
            <p:ph type="body" sz="quarter" idx="24"/>
          </p:nvPr>
        </p:nvSpPr>
        <p:spPr>
          <a:xfrm>
            <a:off x="17679989" y="5515122"/>
            <a:ext cx="15842722" cy="949701"/>
          </a:xfrm>
        </p:spPr>
        <p:txBody>
          <a:bodyPr/>
          <a:lstStyle/>
          <a:p>
            <a:r>
              <a:rPr lang="en-US" sz="4800" dirty="0" smtClean="0">
                <a:solidFill>
                  <a:schemeClr val="tx1"/>
                </a:solidFill>
              </a:rPr>
              <a:t>Normal vs. abnormal </a:t>
            </a:r>
            <a:endParaRPr lang="ar-SA" sz="4800" dirty="0">
              <a:solidFill>
                <a:schemeClr val="tx1"/>
              </a:solidFill>
            </a:endParaRPr>
          </a:p>
        </p:txBody>
      </p:sp>
      <p:sp>
        <p:nvSpPr>
          <p:cNvPr id="57" name="عنصر نائب للنص 56"/>
          <p:cNvSpPr>
            <a:spLocks noGrp="1"/>
          </p:cNvSpPr>
          <p:nvPr>
            <p:ph type="body" sz="quarter" idx="25"/>
          </p:nvPr>
        </p:nvSpPr>
        <p:spPr>
          <a:xfrm>
            <a:off x="34295033" y="5515122"/>
            <a:ext cx="15838699" cy="949701"/>
          </a:xfrm>
        </p:spPr>
        <p:txBody>
          <a:bodyPr/>
          <a:lstStyle/>
          <a:p>
            <a:r>
              <a:rPr lang="en-US" sz="4800" dirty="0" smtClean="0">
                <a:solidFill>
                  <a:schemeClr val="tx1"/>
                </a:solidFill>
              </a:rPr>
              <a:t>It’s relation to obsessive compulsive disorder</a:t>
            </a:r>
            <a:endParaRPr lang="ar-SA" sz="4800" dirty="0">
              <a:solidFill>
                <a:schemeClr val="tx1"/>
              </a:solidFill>
            </a:endParaRPr>
          </a:p>
        </p:txBody>
      </p:sp>
      <p:sp>
        <p:nvSpPr>
          <p:cNvPr id="59" name="عنصر نائب للنص 58"/>
          <p:cNvSpPr>
            <a:spLocks noGrp="1"/>
          </p:cNvSpPr>
          <p:nvPr>
            <p:ph type="body" sz="quarter" idx="27"/>
          </p:nvPr>
        </p:nvSpPr>
        <p:spPr>
          <a:xfrm>
            <a:off x="34295033" y="17460248"/>
            <a:ext cx="15838699" cy="949701"/>
          </a:xfrm>
        </p:spPr>
        <p:txBody>
          <a:bodyPr/>
          <a:lstStyle/>
          <a:p>
            <a:r>
              <a:rPr lang="en-US" sz="4800" dirty="0" smtClean="0">
                <a:solidFill>
                  <a:schemeClr val="tx1"/>
                </a:solidFill>
              </a:rPr>
              <a:t>Conclusion </a:t>
            </a:r>
            <a:endParaRPr lang="ar-SA" sz="4800" dirty="0">
              <a:solidFill>
                <a:schemeClr val="tx1"/>
              </a:solidFill>
            </a:endParaRPr>
          </a:p>
        </p:txBody>
      </p:sp>
      <p:sp>
        <p:nvSpPr>
          <p:cNvPr id="61" name="عنصر نائب للنص 60"/>
          <p:cNvSpPr>
            <a:spLocks noGrp="1"/>
          </p:cNvSpPr>
          <p:nvPr>
            <p:ph type="body" sz="quarter" idx="29"/>
          </p:nvPr>
        </p:nvSpPr>
        <p:spPr>
          <a:xfrm>
            <a:off x="34295033" y="25361600"/>
            <a:ext cx="15838699" cy="949701"/>
          </a:xfrm>
        </p:spPr>
        <p:txBody>
          <a:bodyPr/>
          <a:lstStyle/>
          <a:p>
            <a:r>
              <a:rPr lang="en-US" sz="4800" dirty="0" smtClean="0">
                <a:solidFill>
                  <a:schemeClr val="tx1"/>
                </a:solidFill>
              </a:rPr>
              <a:t>References </a:t>
            </a:r>
            <a:endParaRPr lang="ar-SA" sz="4800" dirty="0">
              <a:solidFill>
                <a:schemeClr val="tx1"/>
              </a:solidFill>
            </a:endParaRPr>
          </a:p>
        </p:txBody>
      </p:sp>
      <p:pic>
        <p:nvPicPr>
          <p:cNvPr id="67" name="صورة 66" descr="IMG_4702.PNG"/>
          <p:cNvPicPr>
            <a:picLocks noChangeAspect="1"/>
          </p:cNvPicPr>
          <p:nvPr/>
        </p:nvPicPr>
        <p:blipFill>
          <a:blip r:embed="rId3"/>
          <a:stretch>
            <a:fillRect/>
          </a:stretch>
        </p:blipFill>
        <p:spPr>
          <a:xfrm>
            <a:off x="19811999" y="13287832"/>
            <a:ext cx="10668001" cy="5337560"/>
          </a:xfrm>
          <a:prstGeom prst="rect">
            <a:avLst/>
          </a:prstGeom>
        </p:spPr>
      </p:pic>
      <p:pic>
        <p:nvPicPr>
          <p:cNvPr id="68" name="صورة 67" descr="IMG_4704.PNG"/>
          <p:cNvPicPr>
            <a:picLocks noChangeAspect="1"/>
          </p:cNvPicPr>
          <p:nvPr/>
        </p:nvPicPr>
        <p:blipFill>
          <a:blip r:embed="rId4"/>
          <a:stretch>
            <a:fillRect/>
          </a:stretch>
        </p:blipFill>
        <p:spPr>
          <a:xfrm>
            <a:off x="19334921" y="25223896"/>
            <a:ext cx="12324077" cy="5559689"/>
          </a:xfrm>
          <a:prstGeom prst="rect">
            <a:avLst/>
          </a:prstGeom>
        </p:spPr>
      </p:pic>
      <p:pic>
        <p:nvPicPr>
          <p:cNvPr id="71" name="صورة 70" descr="IMG_4705.PNG"/>
          <p:cNvPicPr>
            <a:picLocks noChangeAspect="1"/>
          </p:cNvPicPr>
          <p:nvPr/>
        </p:nvPicPr>
        <p:blipFill>
          <a:blip r:embed="rId5"/>
          <a:stretch>
            <a:fillRect/>
          </a:stretch>
        </p:blipFill>
        <p:spPr>
          <a:xfrm>
            <a:off x="36178435" y="10101375"/>
            <a:ext cx="11330609" cy="6035434"/>
          </a:xfrm>
          <a:prstGeom prst="rect">
            <a:avLst/>
          </a:prstGeom>
        </p:spPr>
      </p:pic>
      <p:pic>
        <p:nvPicPr>
          <p:cNvPr id="25" name="صورة 24" descr="memory-styles-neuroscience.jpg"/>
          <p:cNvPicPr>
            <a:picLocks noChangeAspect="1"/>
          </p:cNvPicPr>
          <p:nvPr/>
        </p:nvPicPr>
        <p:blipFill>
          <a:blip r:embed="rId6"/>
          <a:stretch>
            <a:fillRect/>
          </a:stretch>
        </p:blipFill>
        <p:spPr>
          <a:xfrm>
            <a:off x="2069432" y="14741039"/>
            <a:ext cx="13716000" cy="6465270"/>
          </a:xfrm>
          <a:prstGeom prst="rect">
            <a:avLst/>
          </a:prstGeom>
        </p:spPr>
      </p:pic>
      <p:sp>
        <p:nvSpPr>
          <p:cNvPr id="27" name="مربع نص 26"/>
          <p:cNvSpPr txBox="1"/>
          <p:nvPr/>
        </p:nvSpPr>
        <p:spPr>
          <a:xfrm>
            <a:off x="1876926" y="21363937"/>
            <a:ext cx="14542344" cy="1938992"/>
          </a:xfrm>
          <a:prstGeom prst="rect">
            <a:avLst/>
          </a:prstGeom>
          <a:noFill/>
        </p:spPr>
        <p:txBody>
          <a:bodyPr wrap="square" rtlCol="1">
            <a:spAutoFit/>
          </a:bodyPr>
          <a:lstStyle/>
          <a:p>
            <a:r>
              <a:rPr lang="en-US" sz="2400" dirty="0" smtClean="0">
                <a:latin typeface="Times New Roman" panose="02020603050405020304" pitchFamily="18" charset="0"/>
                <a:cs typeface="Times New Roman" panose="02020603050405020304" pitchFamily="18" charset="0"/>
              </a:rPr>
              <a:t>“fig1”    figure 1, the colors indicate the brain region that Connected to the medial temporal  lobes. Blue/green/purple indicate ,regions that important in semantic memory (facts) And  regions in red\orange\yellow  related to episodic memory trait  (detailed events)</a:t>
            </a:r>
          </a:p>
          <a:p>
            <a:r>
              <a:rPr lang="en-US" sz="2800" dirty="0" smtClean="0">
                <a:latin typeface="Times New Roman" panose="02020603050405020304" pitchFamily="18" charset="0"/>
                <a:cs typeface="Times New Roman" panose="02020603050405020304" pitchFamily="18" charset="0"/>
              </a:rPr>
              <a:t> </a:t>
            </a:r>
          </a:p>
          <a:p>
            <a:endParaRPr lang="ar-SA" sz="2000" dirty="0">
              <a:latin typeface="Times New Roman" panose="02020603050405020304" pitchFamily="18" charset="0"/>
              <a:cs typeface="Times New Roman" panose="02020603050405020304" pitchFamily="18" charset="0"/>
            </a:endParaRPr>
          </a:p>
        </p:txBody>
      </p:sp>
      <p:sp>
        <p:nvSpPr>
          <p:cNvPr id="236" name="مربع نص 235"/>
          <p:cNvSpPr txBox="1"/>
          <p:nvPr/>
        </p:nvSpPr>
        <p:spPr>
          <a:xfrm>
            <a:off x="19811999" y="18625392"/>
            <a:ext cx="10668001" cy="1569660"/>
          </a:xfrm>
          <a:prstGeom prst="rect">
            <a:avLst/>
          </a:prstGeom>
          <a:noFill/>
        </p:spPr>
        <p:txBody>
          <a:bodyPr wrap="square" rtlCol="1">
            <a:spAutoFit/>
          </a:bodyPr>
          <a:lstStyle/>
          <a:p>
            <a:r>
              <a:rPr lang="en-US" sz="20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fig 2”   HSAM: in blue </a:t>
            </a:r>
          </a:p>
          <a:p>
            <a:r>
              <a:rPr lang="en-US" sz="2400" dirty="0" smtClean="0">
                <a:latin typeface="Times New Roman" panose="02020603050405020304" pitchFamily="18" charset="0"/>
                <a:cs typeface="Times New Roman" panose="02020603050405020304" pitchFamily="18" charset="0"/>
              </a:rPr>
              <a:t>             normal people: in orange</a:t>
            </a:r>
          </a:p>
          <a:p>
            <a:r>
              <a:rPr lang="en-US" sz="2400" dirty="0" smtClean="0">
                <a:latin typeface="Times New Roman" panose="02020603050405020304" pitchFamily="18" charset="0"/>
                <a:cs typeface="Times New Roman" panose="02020603050405020304" pitchFamily="18" charset="0"/>
              </a:rPr>
              <a:t> The result was very high as expected for HSAM apporx. the total was  92%</a:t>
            </a:r>
          </a:p>
          <a:p>
            <a:r>
              <a:rPr lang="en-US" sz="2400" dirty="0" smtClean="0">
                <a:latin typeface="Times New Roman" panose="02020603050405020304" pitchFamily="18" charset="0"/>
                <a:cs typeface="Times New Roman" panose="02020603050405020304" pitchFamily="18" charset="0"/>
              </a:rPr>
              <a:t>  Normal people didn’t remember the details approx. the total was  15-20% </a:t>
            </a:r>
            <a:endParaRPr lang="ar-SA" sz="2400" dirty="0">
              <a:latin typeface="Times New Roman" panose="02020603050405020304" pitchFamily="18" charset="0"/>
              <a:cs typeface="Times New Roman" panose="02020603050405020304" pitchFamily="18" charset="0"/>
            </a:endParaRPr>
          </a:p>
        </p:txBody>
      </p:sp>
      <p:sp>
        <p:nvSpPr>
          <p:cNvPr id="238" name="مربع نص 237"/>
          <p:cNvSpPr txBox="1"/>
          <p:nvPr/>
        </p:nvSpPr>
        <p:spPr>
          <a:xfrm>
            <a:off x="19812000" y="30783585"/>
            <a:ext cx="10668000" cy="1261884"/>
          </a:xfrm>
          <a:prstGeom prst="rect">
            <a:avLst/>
          </a:prstGeom>
          <a:noFill/>
        </p:spPr>
        <p:txBody>
          <a:bodyPr wrap="square" rtlCol="1">
            <a:spAutoFit/>
          </a:bodyPr>
          <a:lstStyle/>
          <a:p>
            <a:r>
              <a:rPr lang="en-US" sz="28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fig 3”    this is the parahippocampal gyrus is a grey matter plays important </a:t>
            </a:r>
          </a:p>
          <a:p>
            <a:r>
              <a:rPr lang="en-US" sz="2400" dirty="0" smtClean="0">
                <a:latin typeface="Times New Roman" panose="02020603050405020304" pitchFamily="18" charset="0"/>
                <a:cs typeface="Times New Roman" panose="02020603050405020304" pitchFamily="18" charset="0"/>
              </a:rPr>
              <a:t>Role in memory accessing, found around the hippocampal region in the subcortical region  , found to be having a high activity in HSAM brain  </a:t>
            </a:r>
            <a:endParaRPr lang="ar-SA" sz="2400" dirty="0">
              <a:latin typeface="Times New Roman" panose="02020603050405020304" pitchFamily="18" charset="0"/>
              <a:cs typeface="Times New Roman" panose="02020603050405020304" pitchFamily="18" charset="0"/>
            </a:endParaRPr>
          </a:p>
        </p:txBody>
      </p:sp>
      <p:sp>
        <p:nvSpPr>
          <p:cNvPr id="239" name="مربع نص 238"/>
          <p:cNvSpPr txBox="1"/>
          <p:nvPr/>
        </p:nvSpPr>
        <p:spPr>
          <a:xfrm>
            <a:off x="36178435" y="16136809"/>
            <a:ext cx="10718800" cy="1569660"/>
          </a:xfrm>
          <a:prstGeom prst="rect">
            <a:avLst/>
          </a:prstGeom>
          <a:noFill/>
        </p:spPr>
        <p:txBody>
          <a:bodyPr wrap="square" rtlCol="1">
            <a:spAutoFit/>
          </a:bodyPr>
          <a:lstStyle/>
          <a:p>
            <a:r>
              <a:rPr lang="en-US" sz="2400" dirty="0" smtClean="0">
                <a:latin typeface="Times New Roman" panose="02020603050405020304" pitchFamily="18" charset="0"/>
                <a:cs typeface="Times New Roman" panose="02020603050405020304" pitchFamily="18" charset="0"/>
              </a:rPr>
              <a:t>“fig 4</a:t>
            </a:r>
            <a:r>
              <a:rPr lang="en-US" sz="240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figure 4 shows the lentiform nucleus</a:t>
            </a:r>
          </a:p>
          <a:p>
            <a:r>
              <a:rPr lang="en-US" sz="2400" dirty="0" smtClean="0">
                <a:latin typeface="Times New Roman" panose="02020603050405020304" pitchFamily="18" charset="0"/>
                <a:cs typeface="Times New Roman" panose="02020603050405020304" pitchFamily="18" charset="0"/>
              </a:rPr>
              <a:t>Found in the region of caudate nucleus that is posterior </a:t>
            </a:r>
          </a:p>
          <a:p>
            <a:r>
              <a:rPr lang="en-US" sz="2400" dirty="0" smtClean="0">
                <a:latin typeface="Times New Roman" panose="02020603050405020304" pitchFamily="18" charset="0"/>
                <a:cs typeface="Times New Roman" panose="02020603050405020304" pitchFamily="18" charset="0"/>
              </a:rPr>
              <a:t>To the thalamus , it’s a lens-shaped mass of grey matter, also seen in</a:t>
            </a:r>
          </a:p>
          <a:p>
            <a:r>
              <a:rPr lang="en-US" sz="2400" dirty="0" smtClean="0">
                <a:latin typeface="Times New Roman" panose="02020603050405020304" pitchFamily="18" charset="0"/>
                <a:cs typeface="Times New Roman" panose="02020603050405020304" pitchFamily="18" charset="0"/>
              </a:rPr>
              <a:t>People who have OCD. </a:t>
            </a:r>
            <a:endParaRPr lang="ar-SA" sz="2400" dirty="0">
              <a:latin typeface="Times New Roman" panose="02020603050405020304" pitchFamily="18" charset="0"/>
              <a:cs typeface="Times New Roman" panose="02020603050405020304" pitchFamily="18" charset="0"/>
            </a:endParaRPr>
          </a:p>
        </p:txBody>
      </p:sp>
      <p:sp>
        <p:nvSpPr>
          <p:cNvPr id="2" name="Round Diagonal Corner Rectangle 1"/>
          <p:cNvSpPr/>
          <p:nvPr/>
        </p:nvSpPr>
        <p:spPr>
          <a:xfrm>
            <a:off x="1033709" y="6464823"/>
            <a:ext cx="15835314" cy="6823009"/>
          </a:xfrm>
          <a:prstGeom prst="round2DiagRect">
            <a:avLst/>
          </a:prstGeom>
          <a:solidFill>
            <a:schemeClr val="accent5">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3600" dirty="0" smtClean="0">
                <a:solidFill>
                  <a:schemeClr val="tx1"/>
                </a:solidFill>
              </a:rPr>
              <a:t>What is memory and the normal style of the memory: </a:t>
            </a:r>
          </a:p>
          <a:p>
            <a:r>
              <a:rPr lang="en-US" sz="3600" dirty="0" smtClean="0">
                <a:solidFill>
                  <a:schemeClr val="tx1"/>
                </a:solidFill>
              </a:rPr>
              <a:t>The memory is an active processing system , that receive , store and retrieve the information[₁]. By normal mechanism of the brain the memory can be received , stored and retrieved , while the brain regions incorporate together to perform the mechanism or the function of receiving information and retrieve them later as a memory as in  “fig 1” . By a disorder of these brain regions may lead to disorders as a result of the loss of incorporation between these regions , such as HSAM or </a:t>
            </a:r>
            <a:r>
              <a:rPr lang="en-US" sz="3600" dirty="0" err="1" smtClean="0">
                <a:solidFill>
                  <a:schemeClr val="tx1"/>
                </a:solidFill>
              </a:rPr>
              <a:t>thyperthymesia</a:t>
            </a:r>
            <a:r>
              <a:rPr lang="en-US" sz="3600" dirty="0" smtClean="0">
                <a:solidFill>
                  <a:schemeClr val="tx1"/>
                </a:solidFill>
              </a:rPr>
              <a:t> this disorder is the ability to recall any detail of episodic or semantic memory without any effort , also the information may be meaningless [⁴], [⁵]. </a:t>
            </a:r>
            <a:endParaRPr lang="ar-SA" sz="3600" dirty="0">
              <a:solidFill>
                <a:schemeClr val="tx1"/>
              </a:solidFill>
            </a:endParaRPr>
          </a:p>
        </p:txBody>
      </p:sp>
      <p:sp>
        <p:nvSpPr>
          <p:cNvPr id="30" name="Round Diagonal Corner Rectangle 29"/>
          <p:cNvSpPr/>
          <p:nvPr/>
        </p:nvSpPr>
        <p:spPr>
          <a:xfrm>
            <a:off x="1012530" y="24541365"/>
            <a:ext cx="15856490" cy="7504104"/>
          </a:xfrm>
          <a:prstGeom prst="round2DiagRect">
            <a:avLst/>
          </a:prstGeom>
          <a:solidFill>
            <a:schemeClr val="accent5">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3600" dirty="0" smtClean="0">
                <a:solidFill>
                  <a:schemeClr val="tx1"/>
                </a:solidFill>
              </a:rPr>
              <a:t>It’s hard to understand the mechanism of HSAM or hyperthymeisa because it’s very complex [⁴], [⁵] , but according to studies in University of California Irvine by Dr. James McGaugh the possible causes of this disorder that is the patients keep thinking about their past without concerning the present or the future [⁴], [⁵] , also another psychological disorder called </a:t>
            </a:r>
            <a:r>
              <a:rPr lang="en-US" sz="3600" b="1" dirty="0" smtClean="0">
                <a:solidFill>
                  <a:schemeClr val="tx1"/>
                </a:solidFill>
              </a:rPr>
              <a:t>obsessive compulsive disorder </a:t>
            </a:r>
            <a:r>
              <a:rPr lang="en-US" sz="3600" dirty="0" smtClean="0">
                <a:solidFill>
                  <a:schemeClr val="tx1"/>
                </a:solidFill>
              </a:rPr>
              <a:t>may be involved with HSAM</a:t>
            </a:r>
            <a:r>
              <a:rPr lang="en-US" sz="3600" dirty="0" smtClean="0">
                <a:solidFill>
                  <a:schemeClr val="tx1"/>
                </a:solidFill>
                <a:latin typeface="Times New Roman" panose="02020603050405020304" pitchFamily="18" charset="0"/>
                <a:cs typeface="Times New Roman" panose="02020603050405020304" pitchFamily="18" charset="0"/>
              </a:rPr>
              <a:t>[₃]</a:t>
            </a:r>
            <a:r>
              <a:rPr lang="en-US" sz="3600" dirty="0" smtClean="0">
                <a:solidFill>
                  <a:schemeClr val="tx1"/>
                </a:solidFill>
              </a:rPr>
              <a:t>. </a:t>
            </a:r>
          </a:p>
          <a:p>
            <a:r>
              <a:rPr lang="en-US" sz="3600" dirty="0" smtClean="0">
                <a:solidFill>
                  <a:schemeClr val="tx1"/>
                </a:solidFill>
              </a:rPr>
              <a:t>According to studies by Dr. Elizabith Parker and her colleagues speculated that may be caused by defect in frontostratial circuit that could be involved in executive function [⁴], [⁵] , also MRI studies in university of Vanderbilt at department of neurology , that area in sub-cortical region of the brain called amygdala found to be enlarged (hypertrophy) 20% more than normal size , that enhance the connection between amygdala and hippocampus region , that responsible for emotional and social processing of memory[₂].</a:t>
            </a:r>
            <a:endParaRPr lang="ar-SA" sz="3600" dirty="0">
              <a:solidFill>
                <a:schemeClr val="tx1"/>
              </a:solidFill>
            </a:endParaRPr>
          </a:p>
        </p:txBody>
      </p:sp>
      <p:sp>
        <p:nvSpPr>
          <p:cNvPr id="31" name="Round Diagonal Corner Rectangle 30"/>
          <p:cNvSpPr/>
          <p:nvPr/>
        </p:nvSpPr>
        <p:spPr>
          <a:xfrm>
            <a:off x="17742520" y="6526379"/>
            <a:ext cx="15884292" cy="5804040"/>
          </a:xfrm>
          <a:prstGeom prst="round2DiagRect">
            <a:avLst/>
          </a:prstGeom>
          <a:solidFill>
            <a:schemeClr val="accent5">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3600" dirty="0" smtClean="0">
                <a:solidFill>
                  <a:schemeClr val="tx1"/>
                </a:solidFill>
              </a:rPr>
              <a:t>According to 10 date quiz : </a:t>
            </a:r>
          </a:p>
          <a:p>
            <a:r>
              <a:rPr lang="en-US" sz="3600" dirty="0" smtClean="0">
                <a:solidFill>
                  <a:schemeClr val="tx1"/>
                </a:solidFill>
              </a:rPr>
              <a:t>To know the difference between normal people and HSAM’s , a number of quizzes was made by Dr. James McGaugh and his teem mate to differentiate the normal from the abnormal , some people claimed that they have HSAM , by 30 date quiz a lot of people was rolled out , then they took the best of them into 10 date quiz asking them questions about events , days of week , recognition of people faces and their autobiographical memory [⁴], [⁵], itself  the result shown in “fig 2”.</a:t>
            </a:r>
          </a:p>
          <a:p>
            <a:endParaRPr lang="en-US" sz="3600" dirty="0" smtClean="0">
              <a:solidFill>
                <a:schemeClr val="tx1"/>
              </a:solidFill>
            </a:endParaRPr>
          </a:p>
        </p:txBody>
      </p:sp>
      <p:sp>
        <p:nvSpPr>
          <p:cNvPr id="32" name="Round Diagonal Corner Rectangle 31"/>
          <p:cNvSpPr/>
          <p:nvPr/>
        </p:nvSpPr>
        <p:spPr>
          <a:xfrm>
            <a:off x="17707791" y="21363937"/>
            <a:ext cx="15824189" cy="3389201"/>
          </a:xfrm>
          <a:prstGeom prst="round2DiagRect">
            <a:avLst/>
          </a:prstGeom>
          <a:solidFill>
            <a:schemeClr val="accent5">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3600" dirty="0" smtClean="0">
                <a:solidFill>
                  <a:schemeClr val="tx1"/>
                </a:solidFill>
              </a:rPr>
              <a:t>Some abnormality found in the connection between the hippocampus and amygdala to the temporal lobe according to the MRI scanning by the department of neurology in university of Vanderbilt</a:t>
            </a:r>
            <a:r>
              <a:rPr lang="en-US" sz="4400" dirty="0" smtClean="0">
                <a:solidFill>
                  <a:schemeClr val="tx1"/>
                </a:solidFill>
              </a:rPr>
              <a:t> </a:t>
            </a:r>
            <a:r>
              <a:rPr lang="en-US" sz="3600" dirty="0" smtClean="0">
                <a:solidFill>
                  <a:schemeClr val="tx1"/>
                </a:solidFill>
              </a:rPr>
              <a:t>[⁴],</a:t>
            </a:r>
            <a:r>
              <a:rPr lang="en-US" sz="3600" dirty="0" smtClean="0">
                <a:solidFill>
                  <a:schemeClr val="tx1"/>
                </a:solidFill>
                <a:latin typeface="Times New Roman" panose="02020603050405020304" pitchFamily="18" charset="0"/>
                <a:cs typeface="Times New Roman" panose="02020603050405020304" pitchFamily="18" charset="0"/>
              </a:rPr>
              <a:t> [₃], </a:t>
            </a:r>
            <a:r>
              <a:rPr lang="en-US" sz="3600" dirty="0" smtClean="0">
                <a:solidFill>
                  <a:schemeClr val="tx1"/>
                </a:solidFill>
              </a:rPr>
              <a:t>[₂] .</a:t>
            </a:r>
          </a:p>
          <a:p>
            <a:r>
              <a:rPr lang="en-US" sz="3600" dirty="0" smtClean="0">
                <a:solidFill>
                  <a:schemeClr val="tx1"/>
                </a:solidFill>
              </a:rPr>
              <a:t>As “fig 3” parahippocampal gyrus which found to be hyperactive ,according to the MRI imaging in HSAM’s  volunteer[₂]. </a:t>
            </a:r>
            <a:endParaRPr lang="ar-SA" sz="3600" dirty="0">
              <a:solidFill>
                <a:schemeClr val="tx1"/>
              </a:solidFill>
            </a:endParaRPr>
          </a:p>
        </p:txBody>
      </p:sp>
      <p:sp>
        <p:nvSpPr>
          <p:cNvPr id="33" name="Round Diagonal Corner Rectangle 32"/>
          <p:cNvSpPr/>
          <p:nvPr/>
        </p:nvSpPr>
        <p:spPr>
          <a:xfrm>
            <a:off x="34637421" y="6420045"/>
            <a:ext cx="15234967" cy="3268095"/>
          </a:xfrm>
          <a:prstGeom prst="round2DiagRect">
            <a:avLst/>
          </a:prstGeom>
          <a:solidFill>
            <a:schemeClr val="accent5">
              <a:lumMod val="40000"/>
              <a:lumOff val="6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sz="3600" dirty="0" smtClean="0">
                <a:solidFill>
                  <a:schemeClr val="tx1"/>
                </a:solidFill>
                <a:latin typeface="Times New Roman" panose="02020603050405020304" pitchFamily="18" charset="0"/>
                <a:cs typeface="Times New Roman" panose="02020603050405020304" pitchFamily="18" charset="0"/>
              </a:rPr>
              <a:t>Lentiform nucleus found in the caudate nucleus as in “fig 4” , responsible in the connection of grey matter and involved in memory process this region also clearly obvious in OCD cases (</a:t>
            </a:r>
            <a:r>
              <a:rPr lang="en-US" sz="3600" b="1" dirty="0" smtClean="0">
                <a:solidFill>
                  <a:schemeClr val="tx1"/>
                </a:solidFill>
                <a:latin typeface="Times New Roman" panose="02020603050405020304" pitchFamily="18" charset="0"/>
                <a:cs typeface="Times New Roman" panose="02020603050405020304" pitchFamily="18" charset="0"/>
              </a:rPr>
              <a:t>obsessive compulsive disorder</a:t>
            </a:r>
            <a:r>
              <a:rPr lang="en-US" sz="3600" dirty="0" smtClean="0">
                <a:solidFill>
                  <a:schemeClr val="tx1"/>
                </a:solidFill>
                <a:latin typeface="Times New Roman" panose="02020603050405020304" pitchFamily="18" charset="0"/>
                <a:cs typeface="Times New Roman" panose="02020603050405020304" pitchFamily="18" charset="0"/>
              </a:rPr>
              <a:t>) , that’s why the OCD may be involved in HSAM[₃].</a:t>
            </a:r>
            <a:endParaRPr lang="ar-LY" sz="3600" dirty="0">
              <a:solidFill>
                <a:schemeClr val="tx1"/>
              </a:solidFill>
            </a:endParaRPr>
          </a:p>
        </p:txBody>
      </p:sp>
      <p:sp>
        <p:nvSpPr>
          <p:cNvPr id="34" name="Round Diagonal Corner Rectangle 33"/>
          <p:cNvSpPr/>
          <p:nvPr/>
        </p:nvSpPr>
        <p:spPr>
          <a:xfrm>
            <a:off x="34295033" y="18317616"/>
            <a:ext cx="15983205" cy="6906280"/>
          </a:xfrm>
          <a:prstGeom prst="round2DiagRect">
            <a:avLst/>
          </a:prstGeom>
          <a:solidFill>
            <a:schemeClr val="accent5">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Font typeface="Arial" pitchFamily="34" charset="0"/>
              <a:buChar char="•"/>
            </a:pPr>
            <a:r>
              <a:rPr lang="en-US" sz="3600" dirty="0" smtClean="0">
                <a:solidFill>
                  <a:schemeClr val="tx1"/>
                </a:solidFill>
              </a:rPr>
              <a:t>In conclusion , all the results show, that the hyperthymestic people have a differences between normal people in the</a:t>
            </a:r>
          </a:p>
          <a:p>
            <a:r>
              <a:rPr lang="en-US" sz="3600" dirty="0" smtClean="0">
                <a:solidFill>
                  <a:schemeClr val="tx1"/>
                </a:solidFill>
              </a:rPr>
              <a:t>1- brain structure </a:t>
            </a:r>
          </a:p>
          <a:p>
            <a:r>
              <a:rPr lang="en-US" sz="3600" dirty="0" smtClean="0">
                <a:solidFill>
                  <a:schemeClr val="tx1"/>
                </a:solidFill>
              </a:rPr>
              <a:t>2- retrieving the information (Autobiographical memory).</a:t>
            </a:r>
          </a:p>
          <a:p>
            <a:pPr>
              <a:buFont typeface="Arial" pitchFamily="34" charset="0"/>
              <a:buChar char="•"/>
            </a:pPr>
            <a:r>
              <a:rPr lang="en-US" sz="3600" dirty="0" smtClean="0">
                <a:solidFill>
                  <a:schemeClr val="tx1"/>
                </a:solidFill>
              </a:rPr>
              <a:t> HSAM cannot be considered as a gift , because the HSAM patients remember only their own autobiographical memory [⁴], [⁵] , also during the Quiz they forgot some of the questions but they didn’t forget the answers [⁵].</a:t>
            </a:r>
          </a:p>
          <a:p>
            <a:pPr>
              <a:buFont typeface="Arial" pitchFamily="34" charset="0"/>
              <a:buChar char="•"/>
            </a:pPr>
            <a:r>
              <a:rPr lang="en-US" sz="3600" dirty="0" smtClean="0">
                <a:solidFill>
                  <a:schemeClr val="tx1"/>
                </a:solidFill>
              </a:rPr>
              <a:t>It is also not considered as a disease because the patients don’t have physical symptoms , they may be depressed only.</a:t>
            </a:r>
          </a:p>
          <a:p>
            <a:pPr>
              <a:buFont typeface="Arial" pitchFamily="34" charset="0"/>
              <a:buChar char="•"/>
            </a:pPr>
            <a:r>
              <a:rPr lang="en-US" sz="3600" dirty="0" smtClean="0">
                <a:solidFill>
                  <a:schemeClr val="tx1"/>
                </a:solidFill>
              </a:rPr>
              <a:t>Dr. James McGaugh , Dr. Parker and Dr. Cahill said  , if we fully understood the mechanism of HSAM w can treat amnesia with the same mechanism</a:t>
            </a:r>
            <a:r>
              <a:rPr lang="en-US" sz="3600" dirty="0" smtClean="0">
                <a:solidFill>
                  <a:schemeClr val="tx1"/>
                </a:solidFill>
                <a:latin typeface="Times New Roman" panose="02020603050405020304" pitchFamily="18" charset="0"/>
                <a:cs typeface="Times New Roman" panose="02020603050405020304" pitchFamily="18" charset="0"/>
              </a:rPr>
              <a:t> [₃]</a:t>
            </a:r>
            <a:r>
              <a:rPr lang="en-US" sz="3600" dirty="0" smtClean="0">
                <a:solidFill>
                  <a:schemeClr val="tx1"/>
                </a:solidFill>
              </a:rPr>
              <a:t> , [⁵].</a:t>
            </a:r>
            <a:endParaRPr lang="ar-SA" sz="4000" dirty="0">
              <a:solidFill>
                <a:schemeClr val="tx1"/>
              </a:solidFill>
            </a:endParaRPr>
          </a:p>
        </p:txBody>
      </p:sp>
      <p:sp>
        <p:nvSpPr>
          <p:cNvPr id="35" name="Round Diagonal Corner Rectangle 34"/>
          <p:cNvSpPr/>
          <p:nvPr/>
        </p:nvSpPr>
        <p:spPr>
          <a:xfrm>
            <a:off x="34600668" y="26311301"/>
            <a:ext cx="15533064" cy="6132248"/>
          </a:xfrm>
          <a:prstGeom prst="round2DiagRect">
            <a:avLst>
              <a:gd name="adj1" fmla="val 16667"/>
              <a:gd name="adj2" fmla="val 0"/>
            </a:avLst>
          </a:prstGeom>
          <a:solidFill>
            <a:schemeClr val="accent5">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rtl="1"/>
            <a:r>
              <a:rPr lang="en-US" sz="3200" b="1" dirty="0" smtClean="0">
                <a:solidFill>
                  <a:schemeClr val="tx1"/>
                </a:solidFill>
              </a:rPr>
              <a:t>1-Guyton, Arthur, and John Hall. "Textbook of medical physiology, 11th." (2006) </a:t>
            </a:r>
          </a:p>
          <a:p>
            <a:pPr rtl="1"/>
            <a:endParaRPr lang="en-US" sz="3200" b="1" dirty="0" smtClean="0">
              <a:solidFill>
                <a:schemeClr val="tx1"/>
              </a:solidFill>
            </a:endParaRPr>
          </a:p>
          <a:p>
            <a:pPr rtl="1"/>
            <a:r>
              <a:rPr lang="en-US" sz="3200" b="1" dirty="0" smtClean="0">
                <a:solidFill>
                  <a:schemeClr val="tx1"/>
                </a:solidFill>
              </a:rPr>
              <a:t>2-van Bree, Tanne. "DIGITAL HYPERTHYMESIA ON THE CONSEQUENCES OF LIVING WITH PERFECT MEMORY." </a:t>
            </a:r>
            <a:r>
              <a:rPr lang="en-US" sz="3200" b="1" i="1" dirty="0" smtClean="0">
                <a:solidFill>
                  <a:schemeClr val="tx1"/>
                </a:solidFill>
              </a:rPr>
              <a:t>Editor: Liisa Janssens Language editor: Floor Soesbergen Design: Bob van Dijk, Petra Huijgens, Thiërry Tetenburg Print: Akxifo, Poeldijk</a:t>
            </a:r>
            <a:r>
              <a:rPr lang="en-US" sz="3200" b="1" dirty="0" smtClean="0">
                <a:solidFill>
                  <a:schemeClr val="tx1"/>
                </a:solidFill>
              </a:rPr>
              <a:t> (2016): 2</a:t>
            </a:r>
            <a:r>
              <a:rPr lang="ar-SA" sz="3200" b="1" dirty="0" smtClean="0">
                <a:solidFill>
                  <a:schemeClr val="tx1"/>
                </a:solidFill>
              </a:rPr>
              <a:t> </a:t>
            </a:r>
          </a:p>
          <a:p>
            <a:pPr rtl="1"/>
            <a:r>
              <a:rPr lang="en-US" sz="3200" b="1" dirty="0" smtClean="0">
                <a:solidFill>
                  <a:schemeClr val="tx1"/>
                </a:solidFill>
              </a:rPr>
              <a:t>3-Gottlieb, J. (2018). Consciousness and the limits of memory. </a:t>
            </a:r>
            <a:r>
              <a:rPr lang="en-US" sz="3200" b="1" i="1" dirty="0" smtClean="0">
                <a:solidFill>
                  <a:schemeClr val="tx1"/>
                </a:solidFill>
              </a:rPr>
              <a:t>Synthese</a:t>
            </a:r>
            <a:r>
              <a:rPr lang="en-US" sz="3200" b="1" dirty="0" smtClean="0">
                <a:solidFill>
                  <a:schemeClr val="tx1"/>
                </a:solidFill>
              </a:rPr>
              <a:t>, 1-27</a:t>
            </a:r>
            <a:r>
              <a:rPr lang="en-US" sz="3200" dirty="0" smtClean="0">
                <a:solidFill>
                  <a:schemeClr val="tx1"/>
                </a:solidFill>
              </a:rPr>
              <a:t>.</a:t>
            </a:r>
            <a:endParaRPr lang="ar-SA" sz="3200" b="1" dirty="0" smtClean="0">
              <a:solidFill>
                <a:schemeClr val="tx1"/>
              </a:solidFill>
            </a:endParaRPr>
          </a:p>
          <a:p>
            <a:pPr rtl="1"/>
            <a:r>
              <a:rPr lang="en-US" sz="3200" b="1" dirty="0" smtClean="0">
                <a:solidFill>
                  <a:schemeClr val="tx1"/>
                </a:solidFill>
              </a:rPr>
              <a:t>4- Ally, Brandon A., Erin P. Hussey, and Manus J. Donahue. "A case of hyperthymesia: Rethinking the role of the amygdala in autobiographical memory." </a:t>
            </a:r>
            <a:r>
              <a:rPr lang="en-US" sz="3200" b="1" i="1" dirty="0" smtClean="0">
                <a:solidFill>
                  <a:schemeClr val="tx1"/>
                </a:solidFill>
              </a:rPr>
              <a:t>Neurocase</a:t>
            </a:r>
            <a:r>
              <a:rPr lang="en-US" sz="3200" b="1" dirty="0" smtClean="0">
                <a:solidFill>
                  <a:schemeClr val="tx1"/>
                </a:solidFill>
              </a:rPr>
              <a:t> 19.2 (2013): 166-181.</a:t>
            </a:r>
          </a:p>
          <a:p>
            <a:pPr rtl="1"/>
            <a:r>
              <a:rPr lang="en-US" sz="3200" b="1" dirty="0" smtClean="0">
                <a:solidFill>
                  <a:schemeClr val="tx1"/>
                </a:solidFill>
              </a:rPr>
              <a:t>5-</a:t>
            </a:r>
            <a:r>
              <a:rPr lang="en-US" sz="3200" dirty="0" smtClean="0"/>
              <a:t> </a:t>
            </a:r>
            <a:r>
              <a:rPr lang="en-US" sz="3200" b="1" dirty="0" smtClean="0">
                <a:solidFill>
                  <a:schemeClr val="tx1"/>
                </a:solidFill>
              </a:rPr>
              <a:t>Parker, Elizabeth S., Larry Cahill, and James L. McGaugh. "A case of unusual autobiographical remembering." </a:t>
            </a:r>
            <a:r>
              <a:rPr lang="en-US" sz="3200" b="1" i="1" dirty="0" smtClean="0">
                <a:solidFill>
                  <a:schemeClr val="tx1"/>
                </a:solidFill>
              </a:rPr>
              <a:t>Neurocase</a:t>
            </a:r>
            <a:r>
              <a:rPr lang="en-US" sz="3200" b="1" dirty="0" smtClean="0">
                <a:solidFill>
                  <a:schemeClr val="tx1"/>
                </a:solidFill>
              </a:rPr>
              <a:t>12.1 (2006): 35-4</a:t>
            </a:r>
            <a:r>
              <a:rPr lang="en-US" sz="3200" dirty="0" smtClean="0">
                <a:solidFill>
                  <a:schemeClr val="tx1"/>
                </a:solidFill>
              </a:rPr>
              <a:t>9</a:t>
            </a:r>
            <a:r>
              <a:rPr lang="en-US" sz="2000" dirty="0" smtClean="0">
                <a:solidFill>
                  <a:schemeClr val="tx1"/>
                </a:solidFill>
              </a:rPr>
              <a:t>.</a:t>
            </a:r>
            <a:endParaRPr lang="ar-SA" sz="2000" b="1" dirty="0" smtClean="0">
              <a:solidFill>
                <a:schemeClr val="tx1"/>
              </a:solidFill>
            </a:endParaRPr>
          </a:p>
        </p:txBody>
      </p:sp>
      <p:sp>
        <p:nvSpPr>
          <p:cNvPr id="36" name="مستطيل 35"/>
          <p:cNvSpPr/>
          <p:nvPr/>
        </p:nvSpPr>
        <p:spPr>
          <a:xfrm>
            <a:off x="0" y="-684746"/>
            <a:ext cx="51206400" cy="6063952"/>
          </a:xfrm>
          <a:prstGeom prst="rect">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LY" sz="9600" dirty="0">
              <a:solidFill>
                <a:srgbClr val="DBE4C6"/>
              </a:solidFill>
              <a:latin typeface="Arial" panose="020B0604020202020204" pitchFamily="34" charset="0"/>
              <a:cs typeface="Arial" panose="020B0604020202020204" pitchFamily="34" charset="0"/>
            </a:endParaRPr>
          </a:p>
        </p:txBody>
      </p:sp>
      <p:sp>
        <p:nvSpPr>
          <p:cNvPr id="37" name="مربع نص 36"/>
          <p:cNvSpPr txBox="1"/>
          <p:nvPr/>
        </p:nvSpPr>
        <p:spPr>
          <a:xfrm>
            <a:off x="16869023" y="577516"/>
            <a:ext cx="19309412" cy="523220"/>
          </a:xfrm>
          <a:prstGeom prst="rect">
            <a:avLst/>
          </a:prstGeom>
          <a:noFill/>
        </p:spPr>
        <p:txBody>
          <a:bodyPr wrap="square" rtlCol="1">
            <a:spAutoFit/>
          </a:bodyPr>
          <a:lstStyle/>
          <a:p>
            <a:endParaRPr lang="ar-SA" sz="2800" dirty="0">
              <a:latin typeface="Times New Roman" panose="02020603050405020304" pitchFamily="18" charset="0"/>
              <a:cs typeface="Times New Roman" panose="02020603050405020304" pitchFamily="18" charset="0"/>
            </a:endParaRPr>
          </a:p>
        </p:txBody>
      </p:sp>
      <p:sp>
        <p:nvSpPr>
          <p:cNvPr id="38" name="مربع نص 37"/>
          <p:cNvSpPr txBox="1"/>
          <p:nvPr/>
        </p:nvSpPr>
        <p:spPr>
          <a:xfrm>
            <a:off x="16283868" y="1266995"/>
            <a:ext cx="20913360" cy="1323439"/>
          </a:xfrm>
          <a:prstGeom prst="rect">
            <a:avLst/>
          </a:prstGeom>
          <a:noFill/>
        </p:spPr>
        <p:txBody>
          <a:bodyPr wrap="square" rtlCol="1">
            <a:spAutoFit/>
          </a:bodyPr>
          <a:lstStyle/>
          <a:p>
            <a:r>
              <a:rPr lang="en-US" sz="8000" dirty="0" smtClean="0">
                <a:solidFill>
                  <a:schemeClr val="bg1"/>
                </a:solidFill>
                <a:latin typeface="Arial" panose="020B0604020202020204" pitchFamily="34" charset="0"/>
                <a:ea typeface="Calibri" panose="020F0502020204030204" pitchFamily="34" charset="0"/>
                <a:cs typeface="Arial" panose="020B0604020202020204" pitchFamily="34" charset="0"/>
              </a:rPr>
              <a:t>Haitham </a:t>
            </a:r>
            <a:r>
              <a:rPr lang="en-US" sz="8000" dirty="0" err="1" smtClean="0">
                <a:solidFill>
                  <a:schemeClr val="bg1"/>
                </a:solidFill>
                <a:latin typeface="Arial" panose="020B0604020202020204" pitchFamily="34" charset="0"/>
                <a:ea typeface="Calibri" panose="020F0502020204030204" pitchFamily="34" charset="0"/>
                <a:cs typeface="Arial" panose="020B0604020202020204" pitchFamily="34" charset="0"/>
              </a:rPr>
              <a:t>soliman</a:t>
            </a:r>
            <a:r>
              <a:rPr lang="en-US" sz="8000" dirty="0" smtClean="0">
                <a:solidFill>
                  <a:schemeClr val="bg1"/>
                </a:solidFill>
                <a:latin typeface="Arial" panose="020B0604020202020204" pitchFamily="34" charset="0"/>
                <a:ea typeface="Calibri" panose="020F0502020204030204" pitchFamily="34" charset="0"/>
                <a:cs typeface="Arial" panose="020B0604020202020204" pitchFamily="34" charset="0"/>
              </a:rPr>
              <a:t> 2</a:t>
            </a:r>
            <a:r>
              <a:rPr lang="en-US" sz="8000" baseline="30000" dirty="0" smtClean="0">
                <a:solidFill>
                  <a:schemeClr val="bg1"/>
                </a:solidFill>
                <a:latin typeface="Arial" panose="020B0604020202020204" pitchFamily="34" charset="0"/>
                <a:ea typeface="Calibri" panose="020F0502020204030204" pitchFamily="34" charset="0"/>
                <a:cs typeface="Arial" panose="020B0604020202020204" pitchFamily="34" charset="0"/>
              </a:rPr>
              <a:t>nd</a:t>
            </a:r>
            <a:r>
              <a:rPr lang="en-US" sz="8000" dirty="0" smtClean="0">
                <a:solidFill>
                  <a:schemeClr val="bg1"/>
                </a:solidFill>
                <a:latin typeface="Arial" panose="020B0604020202020204" pitchFamily="34" charset="0"/>
                <a:ea typeface="Calibri" panose="020F0502020204030204" pitchFamily="34" charset="0"/>
                <a:cs typeface="Arial" panose="020B0604020202020204" pitchFamily="34" charset="0"/>
              </a:rPr>
              <a:t> year student</a:t>
            </a:r>
            <a:r>
              <a:rPr lang="en-US" sz="8000" dirty="0" smtClean="0">
                <a:solidFill>
                  <a:schemeClr val="bg1"/>
                </a:solidFill>
                <a:latin typeface="Arial" panose="020B0604020202020204" pitchFamily="34" charset="0"/>
                <a:cs typeface="Arial" panose="020B0604020202020204" pitchFamily="34" charset="0"/>
              </a:rPr>
              <a:t> </a:t>
            </a:r>
            <a:endParaRPr lang="ar-LY" sz="8000" dirty="0">
              <a:solidFill>
                <a:schemeClr val="bg1"/>
              </a:solidFill>
              <a:latin typeface="Arial" panose="020B0604020202020204" pitchFamily="34" charset="0"/>
              <a:cs typeface="Arial" panose="020B0604020202020204" pitchFamily="34" charset="0"/>
            </a:endParaRPr>
          </a:p>
        </p:txBody>
      </p:sp>
      <p:sp>
        <p:nvSpPr>
          <p:cNvPr id="40" name="مربع نص 39"/>
          <p:cNvSpPr txBox="1"/>
          <p:nvPr/>
        </p:nvSpPr>
        <p:spPr>
          <a:xfrm>
            <a:off x="15592926" y="577516"/>
            <a:ext cx="192506" cy="523220"/>
          </a:xfrm>
          <a:prstGeom prst="rect">
            <a:avLst/>
          </a:prstGeom>
          <a:noFill/>
        </p:spPr>
        <p:txBody>
          <a:bodyPr wrap="square" rtlCol="1">
            <a:spAutoFit/>
          </a:bodyPr>
          <a:lstStyle/>
          <a:p>
            <a:endParaRPr lang="ar-SA" sz="2800" dirty="0">
              <a:latin typeface="Times New Roman" panose="02020603050405020304" pitchFamily="18" charset="0"/>
              <a:cs typeface="Times New Roman" panose="02020603050405020304" pitchFamily="18" charset="0"/>
            </a:endParaRPr>
          </a:p>
        </p:txBody>
      </p:sp>
      <p:sp>
        <p:nvSpPr>
          <p:cNvPr id="41" name="مربع نص 40"/>
          <p:cNvSpPr txBox="1"/>
          <p:nvPr/>
        </p:nvSpPr>
        <p:spPr>
          <a:xfrm>
            <a:off x="16847844" y="-834974"/>
            <a:ext cx="15400421" cy="2215991"/>
          </a:xfrm>
          <a:prstGeom prst="rect">
            <a:avLst/>
          </a:prstGeom>
          <a:noFill/>
        </p:spPr>
        <p:txBody>
          <a:bodyPr wrap="square" rtlCol="1">
            <a:spAutoFit/>
          </a:bodyPr>
          <a:lstStyle/>
          <a:p>
            <a:r>
              <a:rPr lang="en-US" sz="13800" dirty="0" smtClean="0">
                <a:solidFill>
                  <a:schemeClr val="bg1"/>
                </a:solidFill>
                <a:latin typeface="+mj-lt"/>
                <a:cs typeface="+mn-cs"/>
              </a:rPr>
              <a:t>The Perfect Memory</a:t>
            </a:r>
            <a:endParaRPr lang="ar-SA" sz="13800" dirty="0">
              <a:solidFill>
                <a:schemeClr val="bg1"/>
              </a:solidFill>
              <a:latin typeface="+mj-lt"/>
              <a:cs typeface="+mn-cs"/>
            </a:endParaRPr>
          </a:p>
        </p:txBody>
      </p:sp>
      <p:sp>
        <p:nvSpPr>
          <p:cNvPr id="49" name="مربع نص 48"/>
          <p:cNvSpPr txBox="1"/>
          <p:nvPr/>
        </p:nvSpPr>
        <p:spPr>
          <a:xfrm>
            <a:off x="14381579" y="3979199"/>
            <a:ext cx="20642556" cy="1323439"/>
          </a:xfrm>
          <a:prstGeom prst="rect">
            <a:avLst/>
          </a:prstGeom>
          <a:noFill/>
        </p:spPr>
        <p:txBody>
          <a:bodyPr wrap="square" rtlCol="1">
            <a:spAutoFit/>
          </a:bodyPr>
          <a:lstStyle/>
          <a:p>
            <a:pPr algn="ctr" fontAlgn="ctr"/>
            <a:r>
              <a:rPr lang="en-US" sz="8000" dirty="0" smtClean="0">
                <a:solidFill>
                  <a:schemeClr val="bg1"/>
                </a:solidFill>
              </a:rPr>
              <a:t>Libyan International Medical University</a:t>
            </a:r>
            <a:endParaRPr lang="ar-SA" sz="8000" dirty="0" smtClean="0">
              <a:solidFill>
                <a:schemeClr val="bg1"/>
              </a:solidFill>
            </a:endParaRPr>
          </a:p>
        </p:txBody>
      </p:sp>
      <p:pic>
        <p:nvPicPr>
          <p:cNvPr id="53" name="Picture 5"/>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530480"/>
            <a:ext cx="7912809" cy="59096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8" name="صورة 1"/>
          <p:cNvPicPr/>
          <p:nvPr/>
        </p:nvPicPr>
        <p:blipFill>
          <a:blip r:embed="rId8">
            <a:clrChange>
              <a:clrFrom>
                <a:srgbClr val="FFFFFF"/>
              </a:clrFrom>
              <a:clrTo>
                <a:srgbClr val="FFFFFF">
                  <a:alpha val="0"/>
                </a:srgbClr>
              </a:clrTo>
            </a:clrChange>
          </a:blip>
          <a:srcRect/>
          <a:stretch>
            <a:fillRect/>
          </a:stretch>
        </p:blipFill>
        <p:spPr bwMode="auto">
          <a:xfrm>
            <a:off x="42254905" y="-530480"/>
            <a:ext cx="8951495" cy="59096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9" name="مربع نص 38"/>
          <p:cNvSpPr txBox="1"/>
          <p:nvPr/>
        </p:nvSpPr>
        <p:spPr>
          <a:xfrm>
            <a:off x="17783845" y="2655760"/>
            <a:ext cx="16352274" cy="1323439"/>
          </a:xfrm>
          <a:prstGeom prst="rect">
            <a:avLst/>
          </a:prstGeom>
          <a:noFill/>
        </p:spPr>
        <p:txBody>
          <a:bodyPr wrap="square" rtlCol="1">
            <a:spAutoFit/>
          </a:bodyPr>
          <a:lstStyle/>
          <a:p>
            <a:r>
              <a:rPr lang="en-US" sz="8000" dirty="0" smtClean="0">
                <a:solidFill>
                  <a:schemeClr val="bg1"/>
                </a:solidFill>
                <a:latin typeface="+mj-lt"/>
                <a:cs typeface="Times New Roman" panose="02020603050405020304" pitchFamily="18" charset="0"/>
              </a:rPr>
              <a:t>Faculty of basic medical science </a:t>
            </a:r>
            <a:endParaRPr lang="ar-SA" sz="8000" dirty="0">
              <a:solidFill>
                <a:schemeClr val="bg1"/>
              </a:solidFill>
              <a:latin typeface="+mj-lt"/>
              <a:cs typeface="Times New Roman" panose="02020603050405020304" pitchFamily="18" charset="0"/>
            </a:endParaRPr>
          </a:p>
        </p:txBody>
      </p:sp>
    </p:spTree>
    <p:extLst>
      <p:ext uri="{BB962C8B-B14F-4D97-AF65-F5344CB8AC3E}">
        <p14:creationId xmlns:p14="http://schemas.microsoft.com/office/powerpoint/2010/main" val="859916239"/>
      </p:ext>
    </p:extLst>
  </p:cSld>
  <p:clrMapOvr>
    <a:masterClrMapping/>
  </p:clrMapOvr>
  <p:timing>
    <p:tnLst>
      <p:par>
        <p:cTn id="1" dur="indefinite" restart="never" nodeType="tmRoot"/>
      </p:par>
    </p:tnLst>
  </p:timing>
</p:sld>
</file>

<file path=ppt/theme/theme1.xml><?xml version="1.0" encoding="utf-8"?>
<a:theme xmlns:a="http://schemas.openxmlformats.org/drawingml/2006/main" name="PosterPresentations.com-36x56-Template-V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8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8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800" dirty="0">
            <a:latin typeface="Times New Roman" panose="02020603050405020304" pitchFamily="18" charset="0"/>
            <a:cs typeface="Times New Roman" panose="02020603050405020304" pitchFamily="18"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PosterPresentations.com-36x56-Template-V3</Template>
  <TotalTime>934</TotalTime>
  <Words>947</Words>
  <Application>Microsoft Office PowerPoint</Application>
  <PresentationFormat>مخصص</PresentationFormat>
  <Paragraphs>47</Paragraphs>
  <Slides>1</Slides>
  <Notes>1</Notes>
  <HiddenSlides>0</HiddenSlides>
  <MMClips>0</MMClips>
  <ScaleCrop>false</ScaleCrop>
  <HeadingPairs>
    <vt:vector size="8" baseType="variant">
      <vt:variant>
        <vt:lpstr>الخطوط المستخدمة</vt:lpstr>
      </vt:variant>
      <vt:variant>
        <vt:i4>4</vt:i4>
      </vt:variant>
      <vt:variant>
        <vt:lpstr>نسق</vt:lpstr>
      </vt:variant>
      <vt:variant>
        <vt:i4>3</vt:i4>
      </vt:variant>
      <vt:variant>
        <vt:lpstr>خوادم OLE مضمنة</vt:lpstr>
      </vt:variant>
      <vt:variant>
        <vt:i4>1</vt:i4>
      </vt:variant>
      <vt:variant>
        <vt:lpstr>عناوين الشرائح</vt:lpstr>
      </vt:variant>
      <vt:variant>
        <vt:i4>1</vt:i4>
      </vt:variant>
    </vt:vector>
  </HeadingPairs>
  <TitlesOfParts>
    <vt:vector size="9" baseType="lpstr">
      <vt:lpstr>Arial</vt:lpstr>
      <vt:lpstr>Calibri</vt:lpstr>
      <vt:lpstr>Times New Roman</vt:lpstr>
      <vt:lpstr>Trebuchet MS</vt:lpstr>
      <vt:lpstr>PosterPresentations.com-36x56-Template-V3</vt:lpstr>
      <vt:lpstr>1_Classic 3 Columns</vt:lpstr>
      <vt:lpstr>Classic - Wide Center</vt:lpstr>
      <vt:lpstr>Image</vt:lpstr>
      <vt:lpstr>عرض تقديمي في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cp:lastModifiedBy>Mr_Okba</cp:lastModifiedBy>
  <cp:revision>96</cp:revision>
  <dcterms:created xsi:type="dcterms:W3CDTF">2012-02-04T00:31:01Z</dcterms:created>
  <dcterms:modified xsi:type="dcterms:W3CDTF">2019-01-18T19:40:00Z</dcterms:modified>
</cp:coreProperties>
</file>