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14"/>
  </p:notesMasterIdLst>
  <p:sldIdLst>
    <p:sldId id="256" r:id="rId2"/>
    <p:sldId id="265" r:id="rId3"/>
    <p:sldId id="289" r:id="rId4"/>
    <p:sldId id="278" r:id="rId5"/>
    <p:sldId id="293" r:id="rId6"/>
    <p:sldId id="294" r:id="rId7"/>
    <p:sldId id="295" r:id="rId8"/>
    <p:sldId id="260" r:id="rId9"/>
    <p:sldId id="292" r:id="rId10"/>
    <p:sldId id="290" r:id="rId11"/>
    <p:sldId id="262" r:id="rId12"/>
    <p:sldId id="291" r:id="rId13"/>
  </p:sldIdLst>
  <p:sldSz cx="9144000" cy="5143500" type="screen16x9"/>
  <p:notesSz cx="6858000" cy="9144000"/>
  <p:embeddedFontLst>
    <p:embeddedFont>
      <p:font typeface="Arial Rounded MT Bold" panose="020F0704030504030204" pitchFamily="34" charset="0"/>
      <p:regular r:id="rId15"/>
    </p:embeddedFont>
    <p:embeddedFont>
      <p:font typeface="Fira Sans Extra Condensed" panose="020B0503050000020004" pitchFamily="34" charset="0"/>
      <p:regular r:id="rId16"/>
      <p:bold r:id="rId17"/>
      <p:italic r:id="rId18"/>
      <p:boldItalic r:id="rId19"/>
    </p:embeddedFont>
    <p:embeddedFont>
      <p:font typeface="Fira Sans Extra Condensed Medium" panose="020B0604020202020204" charset="0"/>
      <p:regular r:id="rId20"/>
      <p:bold r:id="rId21"/>
      <p:italic r:id="rId22"/>
      <p:boldItalic r:id="rId23"/>
    </p:embeddedFont>
    <p:embeddedFont>
      <p:font typeface="Fira Sans Extra Condensed SemiBold" panose="020B0604020202020204" charset="0"/>
      <p:regular r:id="rId24"/>
      <p:bold r:id="rId25"/>
      <p:italic r:id="rId26"/>
      <p:boldItalic r:id="rId27"/>
    </p:embeddedFont>
    <p:embeddedFont>
      <p:font typeface="Roboto" panose="020000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DEEL ALTAYP" initials="HA" lastIdx="3" clrIdx="0">
    <p:extLst>
      <p:ext uri="{19B8F6BF-5375-455C-9EA6-DF929625EA0E}">
        <p15:presenceInfo xmlns:p15="http://schemas.microsoft.com/office/powerpoint/2012/main" userId="b6222dfecb8fd1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828F"/>
    <a:srgbClr val="4D8BA1"/>
    <a:srgbClr val="2C8BF4"/>
    <a:srgbClr val="51A3ED"/>
    <a:srgbClr val="0079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F96CB21-31C1-4FFA-AE73-DFC4C3A965CC}">
  <a:tblStyle styleId="{3F96CB21-31C1-4FFA-AE73-DFC4C3A965C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95" d="100"/>
          <a:sy n="95" d="100"/>
        </p:scale>
        <p:origin x="32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aa3fb9f80e_0_38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aa3fb9f80e_0_38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e199fc8b2e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7" name="Google Shape;687;ge199fc8b2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6"/>
        <p:cNvGrpSpPr/>
        <p:nvPr/>
      </p:nvGrpSpPr>
      <p:grpSpPr>
        <a:xfrm>
          <a:off x="0" y="0"/>
          <a:ext cx="0" cy="0"/>
          <a:chOff x="0" y="0"/>
          <a:chExt cx="0" cy="0"/>
        </a:xfrm>
      </p:grpSpPr>
      <p:sp>
        <p:nvSpPr>
          <p:cNvPr id="1837" name="Google Shape;1837;ge199fc8b2e_0_5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8" name="Google Shape;1838;ge199fc8b2e_0_5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5"/>
        <p:cNvGrpSpPr/>
        <p:nvPr/>
      </p:nvGrpSpPr>
      <p:grpSpPr>
        <a:xfrm>
          <a:off x="0" y="0"/>
          <a:ext cx="0" cy="0"/>
          <a:chOff x="0" y="0"/>
          <a:chExt cx="0" cy="0"/>
        </a:xfrm>
      </p:grpSpPr>
      <p:sp>
        <p:nvSpPr>
          <p:cNvPr id="2336" name="Google Shape;2336;ge199fc8b2e_0_2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7" name="Google Shape;2337;ge199fc8b2e_0_2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0742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5"/>
        <p:cNvGrpSpPr/>
        <p:nvPr/>
      </p:nvGrpSpPr>
      <p:grpSpPr>
        <a:xfrm>
          <a:off x="0" y="0"/>
          <a:ext cx="0" cy="0"/>
          <a:chOff x="0" y="0"/>
          <a:chExt cx="0" cy="0"/>
        </a:xfrm>
      </p:grpSpPr>
      <p:sp>
        <p:nvSpPr>
          <p:cNvPr id="2336" name="Google Shape;2336;ge199fc8b2e_0_2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7" name="Google Shape;2337;ge199fc8b2e_0_2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4448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5"/>
        <p:cNvGrpSpPr/>
        <p:nvPr/>
      </p:nvGrpSpPr>
      <p:grpSpPr>
        <a:xfrm>
          <a:off x="0" y="0"/>
          <a:ext cx="0" cy="0"/>
          <a:chOff x="0" y="0"/>
          <a:chExt cx="0" cy="0"/>
        </a:xfrm>
      </p:grpSpPr>
      <p:sp>
        <p:nvSpPr>
          <p:cNvPr id="2336" name="Google Shape;2336;ge199fc8b2e_0_2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7" name="Google Shape;2337;ge199fc8b2e_0_2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201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dddde686fa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dddde686fa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dddde686fa_0_13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dddde686fa_0_13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57200" y="1014300"/>
            <a:ext cx="3981600" cy="27903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SzPts val="52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57200" y="3788700"/>
            <a:ext cx="3486600" cy="340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70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a:off x="4572027" y="551840"/>
            <a:ext cx="4114756" cy="4039826"/>
            <a:chOff x="4567080" y="546978"/>
            <a:chExt cx="4124655" cy="4049545"/>
          </a:xfrm>
        </p:grpSpPr>
        <p:sp>
          <p:nvSpPr>
            <p:cNvPr id="12" name="Google Shape;12;p2"/>
            <p:cNvSpPr/>
            <p:nvPr/>
          </p:nvSpPr>
          <p:spPr>
            <a:xfrm>
              <a:off x="8458811" y="4211979"/>
              <a:ext cx="85606" cy="64690"/>
            </a:xfrm>
            <a:custGeom>
              <a:avLst/>
              <a:gdLst/>
              <a:ahLst/>
              <a:cxnLst/>
              <a:rect l="l" t="t" r="r" b="b"/>
              <a:pathLst>
                <a:path w="708" h="535" extrusionOk="0">
                  <a:moveTo>
                    <a:pt x="354" y="0"/>
                  </a:moveTo>
                  <a:cubicBezTo>
                    <a:pt x="0" y="0"/>
                    <a:pt x="0" y="534"/>
                    <a:pt x="354" y="534"/>
                  </a:cubicBezTo>
                  <a:cubicBezTo>
                    <a:pt x="359" y="534"/>
                    <a:pt x="364" y="535"/>
                    <a:pt x="368" y="535"/>
                  </a:cubicBezTo>
                  <a:cubicBezTo>
                    <a:pt x="707" y="535"/>
                    <a:pt x="702"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894295" y="3328585"/>
              <a:ext cx="84639" cy="64810"/>
            </a:xfrm>
            <a:custGeom>
              <a:avLst/>
              <a:gdLst/>
              <a:ahLst/>
              <a:cxnLst/>
              <a:rect l="l" t="t" r="r" b="b"/>
              <a:pathLst>
                <a:path w="700" h="536" extrusionOk="0">
                  <a:moveTo>
                    <a:pt x="354" y="1"/>
                  </a:moveTo>
                  <a:cubicBezTo>
                    <a:pt x="0" y="1"/>
                    <a:pt x="0" y="535"/>
                    <a:pt x="354" y="535"/>
                  </a:cubicBezTo>
                  <a:cubicBezTo>
                    <a:pt x="359" y="535"/>
                    <a:pt x="363" y="535"/>
                    <a:pt x="368" y="535"/>
                  </a:cubicBezTo>
                  <a:cubicBezTo>
                    <a:pt x="699" y="535"/>
                    <a:pt x="695"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4806875" y="3729413"/>
              <a:ext cx="84639" cy="65657"/>
            </a:xfrm>
            <a:custGeom>
              <a:avLst/>
              <a:gdLst/>
              <a:ahLst/>
              <a:cxnLst/>
              <a:rect l="l" t="t" r="r" b="b"/>
              <a:pathLst>
                <a:path w="700" h="543" extrusionOk="0">
                  <a:moveTo>
                    <a:pt x="354" y="1"/>
                  </a:moveTo>
                  <a:cubicBezTo>
                    <a:pt x="1" y="1"/>
                    <a:pt x="1" y="543"/>
                    <a:pt x="354" y="543"/>
                  </a:cubicBezTo>
                  <a:cubicBezTo>
                    <a:pt x="700" y="543"/>
                    <a:pt x="700"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4567080" y="546978"/>
              <a:ext cx="4124655" cy="4049545"/>
              <a:chOff x="4388999" y="422310"/>
              <a:chExt cx="4378615" cy="4298880"/>
            </a:xfrm>
          </p:grpSpPr>
          <p:sp>
            <p:nvSpPr>
              <p:cNvPr id="16" name="Google Shape;16;p2"/>
              <p:cNvSpPr/>
              <p:nvPr/>
            </p:nvSpPr>
            <p:spPr>
              <a:xfrm>
                <a:off x="4444982" y="1297119"/>
                <a:ext cx="2021294" cy="3424071"/>
              </a:xfrm>
              <a:custGeom>
                <a:avLst/>
                <a:gdLst/>
                <a:ahLst/>
                <a:cxnLst/>
                <a:rect l="l" t="t" r="r" b="b"/>
                <a:pathLst>
                  <a:path w="16717" h="28318" extrusionOk="0">
                    <a:moveTo>
                      <a:pt x="12231" y="0"/>
                    </a:moveTo>
                    <a:cubicBezTo>
                      <a:pt x="10102" y="47"/>
                      <a:pt x="7934" y="1728"/>
                      <a:pt x="5955" y="4847"/>
                    </a:cubicBezTo>
                    <a:cubicBezTo>
                      <a:pt x="4282" y="7510"/>
                      <a:pt x="3151" y="10565"/>
                      <a:pt x="2695" y="12372"/>
                    </a:cubicBezTo>
                    <a:cubicBezTo>
                      <a:pt x="2640" y="12607"/>
                      <a:pt x="2569" y="12882"/>
                      <a:pt x="2491" y="13165"/>
                    </a:cubicBezTo>
                    <a:cubicBezTo>
                      <a:pt x="1203" y="18129"/>
                      <a:pt x="1" y="23659"/>
                      <a:pt x="1847" y="26393"/>
                    </a:cubicBezTo>
                    <a:cubicBezTo>
                      <a:pt x="2436" y="27257"/>
                      <a:pt x="3269" y="27760"/>
                      <a:pt x="4329" y="27893"/>
                    </a:cubicBezTo>
                    <a:cubicBezTo>
                      <a:pt x="5853" y="28090"/>
                      <a:pt x="7832" y="28317"/>
                      <a:pt x="9560" y="28317"/>
                    </a:cubicBezTo>
                    <a:cubicBezTo>
                      <a:pt x="11666" y="28317"/>
                      <a:pt x="14572" y="28050"/>
                      <a:pt x="15515" y="25702"/>
                    </a:cubicBezTo>
                    <a:cubicBezTo>
                      <a:pt x="16182" y="24052"/>
                      <a:pt x="15994" y="21735"/>
                      <a:pt x="15813" y="19496"/>
                    </a:cubicBezTo>
                    <a:cubicBezTo>
                      <a:pt x="15695" y="17996"/>
                      <a:pt x="15577" y="16574"/>
                      <a:pt x="15766" y="15647"/>
                    </a:cubicBezTo>
                    <a:cubicBezTo>
                      <a:pt x="15805" y="15443"/>
                      <a:pt x="15907" y="15200"/>
                      <a:pt x="16009" y="14925"/>
                    </a:cubicBezTo>
                    <a:cubicBezTo>
                      <a:pt x="16308" y="14186"/>
                      <a:pt x="16716" y="13173"/>
                      <a:pt x="16496" y="11586"/>
                    </a:cubicBezTo>
                    <a:cubicBezTo>
                      <a:pt x="16324" y="10424"/>
                      <a:pt x="16104" y="9701"/>
                      <a:pt x="15931" y="9159"/>
                    </a:cubicBezTo>
                    <a:cubicBezTo>
                      <a:pt x="15805" y="8766"/>
                      <a:pt x="15719" y="8484"/>
                      <a:pt x="15695" y="8177"/>
                    </a:cubicBezTo>
                    <a:cubicBezTo>
                      <a:pt x="15680" y="7816"/>
                      <a:pt x="15734" y="7235"/>
                      <a:pt x="15797" y="6614"/>
                    </a:cubicBezTo>
                    <a:cubicBezTo>
                      <a:pt x="15970" y="4745"/>
                      <a:pt x="16206" y="2396"/>
                      <a:pt x="14949" y="1013"/>
                    </a:cubicBezTo>
                    <a:cubicBezTo>
                      <a:pt x="14344" y="346"/>
                      <a:pt x="13480" y="0"/>
                      <a:pt x="123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4388999" y="1390948"/>
                <a:ext cx="2049467" cy="3236411"/>
              </a:xfrm>
              <a:custGeom>
                <a:avLst/>
                <a:gdLst/>
                <a:ahLst/>
                <a:cxnLst/>
                <a:rect l="l" t="t" r="r" b="b"/>
                <a:pathLst>
                  <a:path w="16950" h="26766" extrusionOk="0">
                    <a:moveTo>
                      <a:pt x="12848" y="0"/>
                    </a:moveTo>
                    <a:cubicBezTo>
                      <a:pt x="12808" y="0"/>
                      <a:pt x="12767" y="1"/>
                      <a:pt x="12726" y="2"/>
                    </a:cubicBezTo>
                    <a:cubicBezTo>
                      <a:pt x="8460" y="104"/>
                      <a:pt x="4886" y="7943"/>
                      <a:pt x="3912" y="11792"/>
                    </a:cubicBezTo>
                    <a:cubicBezTo>
                      <a:pt x="2946" y="15641"/>
                      <a:pt x="0" y="25735"/>
                      <a:pt x="4886" y="26355"/>
                    </a:cubicBezTo>
                    <a:cubicBezTo>
                      <a:pt x="6713" y="26587"/>
                      <a:pt x="8475" y="26766"/>
                      <a:pt x="10022" y="26766"/>
                    </a:cubicBezTo>
                    <a:cubicBezTo>
                      <a:pt x="12619" y="26766"/>
                      <a:pt x="14605" y="26261"/>
                      <a:pt x="15255" y="24651"/>
                    </a:cubicBezTo>
                    <a:cubicBezTo>
                      <a:pt x="16300" y="22090"/>
                      <a:pt x="14988" y="17173"/>
                      <a:pt x="15467" y="14738"/>
                    </a:cubicBezTo>
                    <a:cubicBezTo>
                      <a:pt x="15648" y="13779"/>
                      <a:pt x="16465" y="12900"/>
                      <a:pt x="16190" y="10928"/>
                    </a:cubicBezTo>
                    <a:cubicBezTo>
                      <a:pt x="15915" y="8941"/>
                      <a:pt x="15451" y="8344"/>
                      <a:pt x="15396" y="7448"/>
                    </a:cubicBezTo>
                    <a:cubicBezTo>
                      <a:pt x="15272" y="5496"/>
                      <a:pt x="16950" y="0"/>
                      <a:pt x="128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628286" y="1484172"/>
                <a:ext cx="1645135" cy="3048993"/>
              </a:xfrm>
              <a:custGeom>
                <a:avLst/>
                <a:gdLst/>
                <a:ahLst/>
                <a:cxnLst/>
                <a:rect l="l" t="t" r="r" b="b"/>
                <a:pathLst>
                  <a:path w="13606" h="25216" extrusionOk="0">
                    <a:moveTo>
                      <a:pt x="10754" y="1"/>
                    </a:moveTo>
                    <a:cubicBezTo>
                      <a:pt x="7070" y="87"/>
                      <a:pt x="3630" y="7463"/>
                      <a:pt x="2687" y="11202"/>
                    </a:cubicBezTo>
                    <a:cubicBezTo>
                      <a:pt x="2624" y="11453"/>
                      <a:pt x="2554" y="11712"/>
                      <a:pt x="2475" y="12011"/>
                    </a:cubicBezTo>
                    <a:cubicBezTo>
                      <a:pt x="1674" y="15121"/>
                      <a:pt x="1" y="21602"/>
                      <a:pt x="1611" y="23982"/>
                    </a:cubicBezTo>
                    <a:cubicBezTo>
                      <a:pt x="1949" y="24469"/>
                      <a:pt x="2389" y="24736"/>
                      <a:pt x="3009" y="24815"/>
                    </a:cubicBezTo>
                    <a:cubicBezTo>
                      <a:pt x="4486" y="25003"/>
                      <a:pt x="6403" y="25215"/>
                      <a:pt x="8044" y="25215"/>
                    </a:cubicBezTo>
                    <a:cubicBezTo>
                      <a:pt x="10637" y="25215"/>
                      <a:pt x="12113" y="24689"/>
                      <a:pt x="12553" y="23573"/>
                    </a:cubicBezTo>
                    <a:cubicBezTo>
                      <a:pt x="13080" y="22269"/>
                      <a:pt x="12907" y="20039"/>
                      <a:pt x="12750" y="18075"/>
                    </a:cubicBezTo>
                    <a:cubicBezTo>
                      <a:pt x="12624" y="16465"/>
                      <a:pt x="12490" y="14949"/>
                      <a:pt x="12718" y="13810"/>
                    </a:cubicBezTo>
                    <a:cubicBezTo>
                      <a:pt x="12789" y="13456"/>
                      <a:pt x="12922" y="13118"/>
                      <a:pt x="13056" y="12796"/>
                    </a:cubicBezTo>
                    <a:cubicBezTo>
                      <a:pt x="13315" y="12129"/>
                      <a:pt x="13606" y="11430"/>
                      <a:pt x="13433" y="10251"/>
                    </a:cubicBezTo>
                    <a:cubicBezTo>
                      <a:pt x="13299" y="9222"/>
                      <a:pt x="13095" y="8586"/>
                      <a:pt x="12938" y="8076"/>
                    </a:cubicBezTo>
                    <a:cubicBezTo>
                      <a:pt x="12789" y="7612"/>
                      <a:pt x="12663" y="7219"/>
                      <a:pt x="12632" y="6724"/>
                    </a:cubicBezTo>
                    <a:cubicBezTo>
                      <a:pt x="12600" y="6237"/>
                      <a:pt x="12663" y="5617"/>
                      <a:pt x="12726" y="4910"/>
                    </a:cubicBezTo>
                    <a:cubicBezTo>
                      <a:pt x="12875" y="3418"/>
                      <a:pt x="13080" y="1375"/>
                      <a:pt x="12286" y="503"/>
                    </a:cubicBezTo>
                    <a:cubicBezTo>
                      <a:pt x="11980" y="166"/>
                      <a:pt x="11509" y="1"/>
                      <a:pt x="108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028145" y="422310"/>
                <a:ext cx="1818040" cy="3927319"/>
              </a:xfrm>
              <a:custGeom>
                <a:avLst/>
                <a:gdLst/>
                <a:ahLst/>
                <a:cxnLst/>
                <a:rect l="l" t="t" r="r" b="b"/>
                <a:pathLst>
                  <a:path w="15036" h="32480" extrusionOk="0">
                    <a:moveTo>
                      <a:pt x="11948" y="1"/>
                    </a:moveTo>
                    <a:cubicBezTo>
                      <a:pt x="11925" y="1454"/>
                      <a:pt x="12153" y="14077"/>
                      <a:pt x="11367" y="15239"/>
                    </a:cubicBezTo>
                    <a:cubicBezTo>
                      <a:pt x="10514" y="16494"/>
                      <a:pt x="8928" y="17232"/>
                      <a:pt x="7386" y="17232"/>
                    </a:cubicBezTo>
                    <a:cubicBezTo>
                      <a:pt x="7238" y="17232"/>
                      <a:pt x="7091" y="17225"/>
                      <a:pt x="6945" y="17211"/>
                    </a:cubicBezTo>
                    <a:cubicBezTo>
                      <a:pt x="5279" y="17054"/>
                      <a:pt x="5256" y="16198"/>
                      <a:pt x="5547" y="15884"/>
                    </a:cubicBezTo>
                    <a:cubicBezTo>
                      <a:pt x="5829" y="15569"/>
                      <a:pt x="6065" y="15004"/>
                      <a:pt x="6018" y="14666"/>
                    </a:cubicBezTo>
                    <a:cubicBezTo>
                      <a:pt x="5963" y="14328"/>
                      <a:pt x="6301" y="13810"/>
                      <a:pt x="7133" y="13448"/>
                    </a:cubicBezTo>
                    <a:cubicBezTo>
                      <a:pt x="7966" y="13087"/>
                      <a:pt x="8296" y="12718"/>
                      <a:pt x="8202" y="12592"/>
                    </a:cubicBezTo>
                    <a:cubicBezTo>
                      <a:pt x="8188" y="12570"/>
                      <a:pt x="8169" y="12561"/>
                      <a:pt x="8146" y="12561"/>
                    </a:cubicBezTo>
                    <a:cubicBezTo>
                      <a:pt x="7938" y="12561"/>
                      <a:pt x="7360" y="13313"/>
                      <a:pt x="6692" y="13313"/>
                    </a:cubicBezTo>
                    <a:cubicBezTo>
                      <a:pt x="6641" y="13313"/>
                      <a:pt x="6589" y="13309"/>
                      <a:pt x="6536" y="13299"/>
                    </a:cubicBezTo>
                    <a:cubicBezTo>
                      <a:pt x="5963" y="13197"/>
                      <a:pt x="6725" y="12058"/>
                      <a:pt x="7102" y="11768"/>
                    </a:cubicBezTo>
                    <a:cubicBezTo>
                      <a:pt x="7495" y="11485"/>
                      <a:pt x="7911" y="11139"/>
                      <a:pt x="7864" y="11013"/>
                    </a:cubicBezTo>
                    <a:cubicBezTo>
                      <a:pt x="7854" y="10990"/>
                      <a:pt x="7833" y="10980"/>
                      <a:pt x="7804" y="10980"/>
                    </a:cubicBezTo>
                    <a:cubicBezTo>
                      <a:pt x="7680" y="10980"/>
                      <a:pt x="7408" y="11178"/>
                      <a:pt x="7235" y="11351"/>
                    </a:cubicBezTo>
                    <a:cubicBezTo>
                      <a:pt x="7188" y="11397"/>
                      <a:pt x="7147" y="11414"/>
                      <a:pt x="7111" y="11414"/>
                    </a:cubicBezTo>
                    <a:cubicBezTo>
                      <a:pt x="6996" y="11414"/>
                      <a:pt x="6928" y="11237"/>
                      <a:pt x="6842" y="11237"/>
                    </a:cubicBezTo>
                    <a:cubicBezTo>
                      <a:pt x="6835" y="11237"/>
                      <a:pt x="6827" y="11238"/>
                      <a:pt x="6819" y="11241"/>
                    </a:cubicBezTo>
                    <a:cubicBezTo>
                      <a:pt x="6693" y="11288"/>
                      <a:pt x="6819" y="11555"/>
                      <a:pt x="6819" y="11555"/>
                    </a:cubicBezTo>
                    <a:cubicBezTo>
                      <a:pt x="6819" y="11555"/>
                      <a:pt x="6065" y="12467"/>
                      <a:pt x="6010" y="13142"/>
                    </a:cubicBezTo>
                    <a:cubicBezTo>
                      <a:pt x="5972" y="13687"/>
                      <a:pt x="5665" y="14586"/>
                      <a:pt x="5335" y="14586"/>
                    </a:cubicBezTo>
                    <a:cubicBezTo>
                      <a:pt x="5251" y="14586"/>
                      <a:pt x="5166" y="14528"/>
                      <a:pt x="5083" y="14391"/>
                    </a:cubicBezTo>
                    <a:cubicBezTo>
                      <a:pt x="4745" y="13841"/>
                      <a:pt x="4533" y="13441"/>
                      <a:pt x="4455" y="13150"/>
                    </a:cubicBezTo>
                    <a:cubicBezTo>
                      <a:pt x="4447" y="13126"/>
                      <a:pt x="4427" y="13115"/>
                      <a:pt x="4409" y="13115"/>
                    </a:cubicBezTo>
                    <a:cubicBezTo>
                      <a:pt x="4390" y="13115"/>
                      <a:pt x="4372" y="13126"/>
                      <a:pt x="4368" y="13150"/>
                    </a:cubicBezTo>
                    <a:cubicBezTo>
                      <a:pt x="4313" y="13378"/>
                      <a:pt x="4298" y="13826"/>
                      <a:pt x="4612" y="14328"/>
                    </a:cubicBezTo>
                    <a:cubicBezTo>
                      <a:pt x="5035" y="15012"/>
                      <a:pt x="4964" y="15576"/>
                      <a:pt x="4672" y="15576"/>
                    </a:cubicBezTo>
                    <a:cubicBezTo>
                      <a:pt x="4639" y="15576"/>
                      <a:pt x="4603" y="15569"/>
                      <a:pt x="4565" y="15554"/>
                    </a:cubicBezTo>
                    <a:cubicBezTo>
                      <a:pt x="4257" y="15430"/>
                      <a:pt x="3359" y="15066"/>
                      <a:pt x="2872" y="15066"/>
                    </a:cubicBezTo>
                    <a:cubicBezTo>
                      <a:pt x="2739" y="15066"/>
                      <a:pt x="2636" y="15093"/>
                      <a:pt x="2585" y="15161"/>
                    </a:cubicBezTo>
                    <a:cubicBezTo>
                      <a:pt x="2350" y="15467"/>
                      <a:pt x="3473" y="15444"/>
                      <a:pt x="3991" y="16276"/>
                    </a:cubicBezTo>
                    <a:cubicBezTo>
                      <a:pt x="4510" y="17109"/>
                      <a:pt x="4973" y="17180"/>
                      <a:pt x="4415" y="17227"/>
                    </a:cubicBezTo>
                    <a:cubicBezTo>
                      <a:pt x="4318" y="17237"/>
                      <a:pt x="4241" y="17244"/>
                      <a:pt x="4169" y="17244"/>
                    </a:cubicBezTo>
                    <a:cubicBezTo>
                      <a:pt x="3819" y="17244"/>
                      <a:pt x="3590" y="17100"/>
                      <a:pt x="1878" y="16638"/>
                    </a:cubicBezTo>
                    <a:cubicBezTo>
                      <a:pt x="1862" y="16634"/>
                      <a:pt x="1835" y="16630"/>
                      <a:pt x="1807" y="16630"/>
                    </a:cubicBezTo>
                    <a:cubicBezTo>
                      <a:pt x="1717" y="16630"/>
                      <a:pt x="1608" y="16669"/>
                      <a:pt x="1753" y="16873"/>
                    </a:cubicBezTo>
                    <a:cubicBezTo>
                      <a:pt x="1935" y="17124"/>
                      <a:pt x="2953" y="17763"/>
                      <a:pt x="3724" y="17763"/>
                    </a:cubicBezTo>
                    <a:cubicBezTo>
                      <a:pt x="3750" y="17763"/>
                      <a:pt x="3777" y="17762"/>
                      <a:pt x="3803" y="17761"/>
                    </a:cubicBezTo>
                    <a:lnTo>
                      <a:pt x="3803" y="17761"/>
                    </a:lnTo>
                    <a:cubicBezTo>
                      <a:pt x="3803" y="17761"/>
                      <a:pt x="3473" y="18539"/>
                      <a:pt x="2946" y="18696"/>
                    </a:cubicBezTo>
                    <a:cubicBezTo>
                      <a:pt x="2428" y="18845"/>
                      <a:pt x="1729" y="18947"/>
                      <a:pt x="1910" y="19104"/>
                    </a:cubicBezTo>
                    <a:cubicBezTo>
                      <a:pt x="1953" y="19140"/>
                      <a:pt x="2016" y="19153"/>
                      <a:pt x="2090" y="19153"/>
                    </a:cubicBezTo>
                    <a:cubicBezTo>
                      <a:pt x="2278" y="19153"/>
                      <a:pt x="2537" y="19071"/>
                      <a:pt x="2732" y="19071"/>
                    </a:cubicBezTo>
                    <a:cubicBezTo>
                      <a:pt x="2797" y="19071"/>
                      <a:pt x="2854" y="19080"/>
                      <a:pt x="2899" y="19104"/>
                    </a:cubicBezTo>
                    <a:cubicBezTo>
                      <a:pt x="3077" y="19199"/>
                      <a:pt x="3473" y="19374"/>
                      <a:pt x="3691" y="19374"/>
                    </a:cubicBezTo>
                    <a:cubicBezTo>
                      <a:pt x="3762" y="19374"/>
                      <a:pt x="3815" y="19355"/>
                      <a:pt x="3834" y="19308"/>
                    </a:cubicBezTo>
                    <a:cubicBezTo>
                      <a:pt x="3913" y="19120"/>
                      <a:pt x="3316" y="18994"/>
                      <a:pt x="3496" y="18790"/>
                    </a:cubicBezTo>
                    <a:cubicBezTo>
                      <a:pt x="3666" y="18606"/>
                      <a:pt x="4287" y="17742"/>
                      <a:pt x="5096" y="17742"/>
                    </a:cubicBezTo>
                    <a:cubicBezTo>
                      <a:pt x="5186" y="17742"/>
                      <a:pt x="5279" y="17753"/>
                      <a:pt x="5374" y="17777"/>
                    </a:cubicBezTo>
                    <a:cubicBezTo>
                      <a:pt x="6308" y="18012"/>
                      <a:pt x="7581" y="17902"/>
                      <a:pt x="7345" y="18554"/>
                    </a:cubicBezTo>
                    <a:cubicBezTo>
                      <a:pt x="7118" y="19198"/>
                      <a:pt x="4871" y="24045"/>
                      <a:pt x="4423" y="24328"/>
                    </a:cubicBezTo>
                    <a:cubicBezTo>
                      <a:pt x="3976" y="24610"/>
                      <a:pt x="3811" y="24956"/>
                      <a:pt x="3324" y="25105"/>
                    </a:cubicBezTo>
                    <a:cubicBezTo>
                      <a:pt x="2829" y="25247"/>
                      <a:pt x="2436" y="25624"/>
                      <a:pt x="2153" y="25734"/>
                    </a:cubicBezTo>
                    <a:cubicBezTo>
                      <a:pt x="1870" y="25836"/>
                      <a:pt x="119" y="25938"/>
                      <a:pt x="339" y="26142"/>
                    </a:cubicBezTo>
                    <a:cubicBezTo>
                      <a:pt x="424" y="26228"/>
                      <a:pt x="650" y="26275"/>
                      <a:pt x="945" y="26275"/>
                    </a:cubicBezTo>
                    <a:cubicBezTo>
                      <a:pt x="1352" y="26275"/>
                      <a:pt x="1890" y="26185"/>
                      <a:pt x="2373" y="25985"/>
                    </a:cubicBezTo>
                    <a:cubicBezTo>
                      <a:pt x="3042" y="25720"/>
                      <a:pt x="3644" y="25364"/>
                      <a:pt x="3909" y="25364"/>
                    </a:cubicBezTo>
                    <a:cubicBezTo>
                      <a:pt x="3974" y="25364"/>
                      <a:pt x="4018" y="25386"/>
                      <a:pt x="4038" y="25435"/>
                    </a:cubicBezTo>
                    <a:cubicBezTo>
                      <a:pt x="4148" y="25694"/>
                      <a:pt x="3551" y="26448"/>
                      <a:pt x="2797" y="26888"/>
                    </a:cubicBezTo>
                    <a:cubicBezTo>
                      <a:pt x="2035" y="27328"/>
                      <a:pt x="1" y="28577"/>
                      <a:pt x="331" y="29127"/>
                    </a:cubicBezTo>
                    <a:cubicBezTo>
                      <a:pt x="383" y="29214"/>
                      <a:pt x="437" y="29251"/>
                      <a:pt x="496" y="29251"/>
                    </a:cubicBezTo>
                    <a:cubicBezTo>
                      <a:pt x="810" y="29251"/>
                      <a:pt x="1257" y="28189"/>
                      <a:pt x="2216" y="27878"/>
                    </a:cubicBezTo>
                    <a:cubicBezTo>
                      <a:pt x="2216" y="27878"/>
                      <a:pt x="2744" y="27473"/>
                      <a:pt x="3081" y="27473"/>
                    </a:cubicBezTo>
                    <a:cubicBezTo>
                      <a:pt x="3178" y="27473"/>
                      <a:pt x="3260" y="27507"/>
                      <a:pt x="3308" y="27595"/>
                    </a:cubicBezTo>
                    <a:cubicBezTo>
                      <a:pt x="3471" y="27910"/>
                      <a:pt x="3534" y="28204"/>
                      <a:pt x="3649" y="28204"/>
                    </a:cubicBezTo>
                    <a:cubicBezTo>
                      <a:pt x="3678" y="28204"/>
                      <a:pt x="3710" y="28186"/>
                      <a:pt x="3748" y="28145"/>
                    </a:cubicBezTo>
                    <a:cubicBezTo>
                      <a:pt x="3936" y="27941"/>
                      <a:pt x="3779" y="27053"/>
                      <a:pt x="4235" y="26378"/>
                    </a:cubicBezTo>
                    <a:cubicBezTo>
                      <a:pt x="4688" y="25728"/>
                      <a:pt x="5279" y="24258"/>
                      <a:pt x="5533" y="24258"/>
                    </a:cubicBezTo>
                    <a:cubicBezTo>
                      <a:pt x="5544" y="24258"/>
                      <a:pt x="5553" y="24260"/>
                      <a:pt x="5562" y="24265"/>
                    </a:cubicBezTo>
                    <a:cubicBezTo>
                      <a:pt x="5798" y="24398"/>
                      <a:pt x="5876" y="26111"/>
                      <a:pt x="5719" y="26998"/>
                    </a:cubicBezTo>
                    <a:cubicBezTo>
                      <a:pt x="5562" y="27878"/>
                      <a:pt x="5437" y="29630"/>
                      <a:pt x="5437" y="29858"/>
                    </a:cubicBezTo>
                    <a:cubicBezTo>
                      <a:pt x="5437" y="30093"/>
                      <a:pt x="4682" y="31672"/>
                      <a:pt x="4887" y="31672"/>
                    </a:cubicBezTo>
                    <a:cubicBezTo>
                      <a:pt x="5065" y="31672"/>
                      <a:pt x="5268" y="31335"/>
                      <a:pt x="5505" y="31335"/>
                    </a:cubicBezTo>
                    <a:cubicBezTo>
                      <a:pt x="5539" y="31335"/>
                      <a:pt x="5574" y="31342"/>
                      <a:pt x="5609" y="31358"/>
                    </a:cubicBezTo>
                    <a:cubicBezTo>
                      <a:pt x="5887" y="31478"/>
                      <a:pt x="6330" y="32480"/>
                      <a:pt x="6506" y="32480"/>
                    </a:cubicBezTo>
                    <a:cubicBezTo>
                      <a:pt x="6514" y="32480"/>
                      <a:pt x="6521" y="32478"/>
                      <a:pt x="6528" y="32473"/>
                    </a:cubicBezTo>
                    <a:cubicBezTo>
                      <a:pt x="6685" y="32371"/>
                      <a:pt x="5971" y="30604"/>
                      <a:pt x="5994" y="30368"/>
                    </a:cubicBezTo>
                    <a:cubicBezTo>
                      <a:pt x="6002" y="30132"/>
                      <a:pt x="5704" y="28836"/>
                      <a:pt x="5876" y="28805"/>
                    </a:cubicBezTo>
                    <a:cubicBezTo>
                      <a:pt x="5878" y="28805"/>
                      <a:pt x="5880" y="28804"/>
                      <a:pt x="5882" y="28804"/>
                    </a:cubicBezTo>
                    <a:cubicBezTo>
                      <a:pt x="6078" y="28804"/>
                      <a:pt x="6965" y="30216"/>
                      <a:pt x="7156" y="30216"/>
                    </a:cubicBezTo>
                    <a:cubicBezTo>
                      <a:pt x="7162" y="30216"/>
                      <a:pt x="7168" y="30214"/>
                      <a:pt x="7173" y="30211"/>
                    </a:cubicBezTo>
                    <a:cubicBezTo>
                      <a:pt x="7330" y="30101"/>
                      <a:pt x="6921" y="29308"/>
                      <a:pt x="6261" y="28538"/>
                    </a:cubicBezTo>
                    <a:cubicBezTo>
                      <a:pt x="5601" y="27776"/>
                      <a:pt x="6418" y="27108"/>
                      <a:pt x="6450" y="26645"/>
                    </a:cubicBezTo>
                    <a:cubicBezTo>
                      <a:pt x="6473" y="26174"/>
                      <a:pt x="6654" y="24406"/>
                      <a:pt x="6576" y="23503"/>
                    </a:cubicBezTo>
                    <a:cubicBezTo>
                      <a:pt x="6497" y="22592"/>
                      <a:pt x="7251" y="19780"/>
                      <a:pt x="8547" y="19104"/>
                    </a:cubicBezTo>
                    <a:cubicBezTo>
                      <a:pt x="9765" y="18476"/>
                      <a:pt x="11603" y="17902"/>
                      <a:pt x="12365" y="17195"/>
                    </a:cubicBezTo>
                    <a:cubicBezTo>
                      <a:pt x="12522" y="17054"/>
                      <a:pt x="12734" y="16975"/>
                      <a:pt x="12938" y="16975"/>
                    </a:cubicBezTo>
                    <a:cubicBezTo>
                      <a:pt x="13150" y="16983"/>
                      <a:pt x="13347" y="17062"/>
                      <a:pt x="13504" y="17195"/>
                    </a:cubicBezTo>
                    <a:cubicBezTo>
                      <a:pt x="13865" y="17533"/>
                      <a:pt x="14195" y="17824"/>
                      <a:pt x="14556" y="18122"/>
                    </a:cubicBezTo>
                    <a:cubicBezTo>
                      <a:pt x="14682" y="17368"/>
                      <a:pt x="14863" y="16818"/>
                      <a:pt x="14988" y="16394"/>
                    </a:cubicBezTo>
                    <a:cubicBezTo>
                      <a:pt x="15012" y="16347"/>
                      <a:pt x="15020" y="16300"/>
                      <a:pt x="15035" y="16261"/>
                    </a:cubicBezTo>
                    <a:cubicBezTo>
                      <a:pt x="14933" y="16072"/>
                      <a:pt x="14815" y="15891"/>
                      <a:pt x="14698" y="15711"/>
                    </a:cubicBezTo>
                    <a:cubicBezTo>
                      <a:pt x="13912" y="14548"/>
                      <a:pt x="13794" y="1572"/>
                      <a:pt x="138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027299" y="1750907"/>
                <a:ext cx="1304041" cy="2600519"/>
              </a:xfrm>
              <a:custGeom>
                <a:avLst/>
                <a:gdLst/>
                <a:ahLst/>
                <a:cxnLst/>
                <a:rect l="l" t="t" r="r" b="b"/>
                <a:pathLst>
                  <a:path w="10785" h="21507" extrusionOk="0">
                    <a:moveTo>
                      <a:pt x="7801" y="0"/>
                    </a:moveTo>
                    <a:cubicBezTo>
                      <a:pt x="7681" y="0"/>
                      <a:pt x="7406" y="204"/>
                      <a:pt x="7227" y="371"/>
                    </a:cubicBezTo>
                    <a:cubicBezTo>
                      <a:pt x="7181" y="417"/>
                      <a:pt x="7142" y="434"/>
                      <a:pt x="7107" y="434"/>
                    </a:cubicBezTo>
                    <a:cubicBezTo>
                      <a:pt x="6995" y="434"/>
                      <a:pt x="6927" y="257"/>
                      <a:pt x="6841" y="257"/>
                    </a:cubicBezTo>
                    <a:cubicBezTo>
                      <a:pt x="6834" y="257"/>
                      <a:pt x="6826" y="258"/>
                      <a:pt x="6818" y="261"/>
                    </a:cubicBezTo>
                    <a:cubicBezTo>
                      <a:pt x="6692" y="308"/>
                      <a:pt x="6818" y="575"/>
                      <a:pt x="6818" y="575"/>
                    </a:cubicBezTo>
                    <a:cubicBezTo>
                      <a:pt x="6818" y="575"/>
                      <a:pt x="6056" y="1486"/>
                      <a:pt x="6009" y="2170"/>
                    </a:cubicBezTo>
                    <a:cubicBezTo>
                      <a:pt x="5972" y="2708"/>
                      <a:pt x="5665" y="3609"/>
                      <a:pt x="5332" y="3609"/>
                    </a:cubicBezTo>
                    <a:cubicBezTo>
                      <a:pt x="5246" y="3609"/>
                      <a:pt x="5159" y="3550"/>
                      <a:pt x="5074" y="3411"/>
                    </a:cubicBezTo>
                    <a:cubicBezTo>
                      <a:pt x="4744" y="2861"/>
                      <a:pt x="4525" y="2460"/>
                      <a:pt x="4446" y="2178"/>
                    </a:cubicBezTo>
                    <a:cubicBezTo>
                      <a:pt x="4442" y="2154"/>
                      <a:pt x="4424" y="2142"/>
                      <a:pt x="4406" y="2142"/>
                    </a:cubicBezTo>
                    <a:cubicBezTo>
                      <a:pt x="4387" y="2142"/>
                      <a:pt x="4367" y="2154"/>
                      <a:pt x="4360" y="2178"/>
                    </a:cubicBezTo>
                    <a:cubicBezTo>
                      <a:pt x="4312" y="2405"/>
                      <a:pt x="4289" y="2845"/>
                      <a:pt x="4603" y="3356"/>
                    </a:cubicBezTo>
                    <a:cubicBezTo>
                      <a:pt x="5025" y="4030"/>
                      <a:pt x="4962" y="4598"/>
                      <a:pt x="4669" y="4598"/>
                    </a:cubicBezTo>
                    <a:cubicBezTo>
                      <a:pt x="4634" y="4598"/>
                      <a:pt x="4597" y="4590"/>
                      <a:pt x="4556" y="4573"/>
                    </a:cubicBezTo>
                    <a:cubicBezTo>
                      <a:pt x="4248" y="4450"/>
                      <a:pt x="3355" y="4085"/>
                      <a:pt x="2871" y="4085"/>
                    </a:cubicBezTo>
                    <a:cubicBezTo>
                      <a:pt x="2737" y="4085"/>
                      <a:pt x="2635" y="4113"/>
                      <a:pt x="2584" y="4181"/>
                    </a:cubicBezTo>
                    <a:cubicBezTo>
                      <a:pt x="2349" y="4495"/>
                      <a:pt x="3464" y="4463"/>
                      <a:pt x="3990" y="5296"/>
                    </a:cubicBezTo>
                    <a:cubicBezTo>
                      <a:pt x="4509" y="6137"/>
                      <a:pt x="4972" y="6199"/>
                      <a:pt x="4407" y="6254"/>
                    </a:cubicBezTo>
                    <a:cubicBezTo>
                      <a:pt x="4316" y="6263"/>
                      <a:pt x="4242" y="6269"/>
                      <a:pt x="4173" y="6269"/>
                    </a:cubicBezTo>
                    <a:cubicBezTo>
                      <a:pt x="3820" y="6269"/>
                      <a:pt x="3599" y="6132"/>
                      <a:pt x="1877" y="5665"/>
                    </a:cubicBezTo>
                    <a:cubicBezTo>
                      <a:pt x="1860" y="5659"/>
                      <a:pt x="1832" y="5655"/>
                      <a:pt x="1802" y="5655"/>
                    </a:cubicBezTo>
                    <a:cubicBezTo>
                      <a:pt x="1713" y="5655"/>
                      <a:pt x="1610" y="5700"/>
                      <a:pt x="1752" y="5901"/>
                    </a:cubicBezTo>
                    <a:cubicBezTo>
                      <a:pt x="1926" y="6144"/>
                      <a:pt x="2952" y="6783"/>
                      <a:pt x="3723" y="6783"/>
                    </a:cubicBezTo>
                    <a:cubicBezTo>
                      <a:pt x="3749" y="6783"/>
                      <a:pt x="3776" y="6782"/>
                      <a:pt x="3802" y="6781"/>
                    </a:cubicBezTo>
                    <a:lnTo>
                      <a:pt x="3802" y="6781"/>
                    </a:lnTo>
                    <a:cubicBezTo>
                      <a:pt x="3802" y="6781"/>
                      <a:pt x="3464" y="7558"/>
                      <a:pt x="2946" y="7715"/>
                    </a:cubicBezTo>
                    <a:cubicBezTo>
                      <a:pt x="2427" y="7873"/>
                      <a:pt x="1728" y="7967"/>
                      <a:pt x="1909" y="8124"/>
                    </a:cubicBezTo>
                    <a:cubicBezTo>
                      <a:pt x="1950" y="8160"/>
                      <a:pt x="2012" y="8173"/>
                      <a:pt x="2086" y="8173"/>
                    </a:cubicBezTo>
                    <a:cubicBezTo>
                      <a:pt x="2273" y="8173"/>
                      <a:pt x="2535" y="8091"/>
                      <a:pt x="2730" y="8091"/>
                    </a:cubicBezTo>
                    <a:cubicBezTo>
                      <a:pt x="2795" y="8091"/>
                      <a:pt x="2853" y="8100"/>
                      <a:pt x="2899" y="8124"/>
                    </a:cubicBezTo>
                    <a:cubicBezTo>
                      <a:pt x="3077" y="8225"/>
                      <a:pt x="3475" y="8398"/>
                      <a:pt x="3693" y="8398"/>
                    </a:cubicBezTo>
                    <a:cubicBezTo>
                      <a:pt x="3763" y="8398"/>
                      <a:pt x="3814" y="8380"/>
                      <a:pt x="3833" y="8336"/>
                    </a:cubicBezTo>
                    <a:cubicBezTo>
                      <a:pt x="3912" y="8147"/>
                      <a:pt x="3307" y="8022"/>
                      <a:pt x="3495" y="7810"/>
                    </a:cubicBezTo>
                    <a:cubicBezTo>
                      <a:pt x="3666" y="7626"/>
                      <a:pt x="4289" y="6764"/>
                      <a:pt x="5102" y="6764"/>
                    </a:cubicBezTo>
                    <a:cubicBezTo>
                      <a:pt x="5190" y="6764"/>
                      <a:pt x="5280" y="6774"/>
                      <a:pt x="5373" y="6796"/>
                    </a:cubicBezTo>
                    <a:cubicBezTo>
                      <a:pt x="6308" y="7032"/>
                      <a:pt x="7580" y="6930"/>
                      <a:pt x="7344" y="7574"/>
                    </a:cubicBezTo>
                    <a:cubicBezTo>
                      <a:pt x="7109" y="8226"/>
                      <a:pt x="4870" y="13065"/>
                      <a:pt x="4422" y="13347"/>
                    </a:cubicBezTo>
                    <a:cubicBezTo>
                      <a:pt x="3967" y="13630"/>
                      <a:pt x="3810" y="13976"/>
                      <a:pt x="3323" y="14125"/>
                    </a:cubicBezTo>
                    <a:cubicBezTo>
                      <a:pt x="2828" y="14274"/>
                      <a:pt x="2435" y="14644"/>
                      <a:pt x="2152" y="14754"/>
                    </a:cubicBezTo>
                    <a:cubicBezTo>
                      <a:pt x="1870" y="14863"/>
                      <a:pt x="118" y="14958"/>
                      <a:pt x="338" y="15162"/>
                    </a:cubicBezTo>
                    <a:cubicBezTo>
                      <a:pt x="423" y="15251"/>
                      <a:pt x="646" y="15298"/>
                      <a:pt x="937" y="15298"/>
                    </a:cubicBezTo>
                    <a:cubicBezTo>
                      <a:pt x="1343" y="15298"/>
                      <a:pt x="1883" y="15206"/>
                      <a:pt x="2372" y="15005"/>
                    </a:cubicBezTo>
                    <a:cubicBezTo>
                      <a:pt x="3041" y="14740"/>
                      <a:pt x="3638" y="14384"/>
                      <a:pt x="3905" y="14384"/>
                    </a:cubicBezTo>
                    <a:cubicBezTo>
                      <a:pt x="3970" y="14384"/>
                      <a:pt x="4016" y="14405"/>
                      <a:pt x="4037" y="14455"/>
                    </a:cubicBezTo>
                    <a:cubicBezTo>
                      <a:pt x="4147" y="14714"/>
                      <a:pt x="3550" y="15468"/>
                      <a:pt x="2789" y="15908"/>
                    </a:cubicBezTo>
                    <a:cubicBezTo>
                      <a:pt x="2034" y="16356"/>
                      <a:pt x="0" y="17597"/>
                      <a:pt x="322" y="18147"/>
                    </a:cubicBezTo>
                    <a:cubicBezTo>
                      <a:pt x="375" y="18234"/>
                      <a:pt x="431" y="18271"/>
                      <a:pt x="490" y="18271"/>
                    </a:cubicBezTo>
                    <a:cubicBezTo>
                      <a:pt x="807" y="18271"/>
                      <a:pt x="1250" y="17210"/>
                      <a:pt x="2215" y="16906"/>
                    </a:cubicBezTo>
                    <a:cubicBezTo>
                      <a:pt x="2215" y="16906"/>
                      <a:pt x="2746" y="16493"/>
                      <a:pt x="3079" y="16493"/>
                    </a:cubicBezTo>
                    <a:cubicBezTo>
                      <a:pt x="3174" y="16493"/>
                      <a:pt x="3254" y="16527"/>
                      <a:pt x="3299" y="16615"/>
                    </a:cubicBezTo>
                    <a:cubicBezTo>
                      <a:pt x="3468" y="16929"/>
                      <a:pt x="3533" y="17227"/>
                      <a:pt x="3647" y="17227"/>
                    </a:cubicBezTo>
                    <a:cubicBezTo>
                      <a:pt x="3676" y="17227"/>
                      <a:pt x="3709" y="17208"/>
                      <a:pt x="3747" y="17165"/>
                    </a:cubicBezTo>
                    <a:cubicBezTo>
                      <a:pt x="3928" y="16961"/>
                      <a:pt x="3770" y="16081"/>
                      <a:pt x="4234" y="15398"/>
                    </a:cubicBezTo>
                    <a:cubicBezTo>
                      <a:pt x="4686" y="14750"/>
                      <a:pt x="5276" y="13284"/>
                      <a:pt x="5531" y="13284"/>
                    </a:cubicBezTo>
                    <a:cubicBezTo>
                      <a:pt x="5542" y="13284"/>
                      <a:pt x="5552" y="13287"/>
                      <a:pt x="5561" y="13292"/>
                    </a:cubicBezTo>
                    <a:cubicBezTo>
                      <a:pt x="5797" y="13418"/>
                      <a:pt x="5876" y="15138"/>
                      <a:pt x="5718" y="16018"/>
                    </a:cubicBezTo>
                    <a:cubicBezTo>
                      <a:pt x="5561" y="16906"/>
                      <a:pt x="5436" y="18650"/>
                      <a:pt x="5436" y="18877"/>
                    </a:cubicBezTo>
                    <a:cubicBezTo>
                      <a:pt x="5436" y="19113"/>
                      <a:pt x="4674" y="20692"/>
                      <a:pt x="4886" y="20692"/>
                    </a:cubicBezTo>
                    <a:cubicBezTo>
                      <a:pt x="5065" y="20692"/>
                      <a:pt x="5267" y="20355"/>
                      <a:pt x="5505" y="20355"/>
                    </a:cubicBezTo>
                    <a:cubicBezTo>
                      <a:pt x="5539" y="20355"/>
                      <a:pt x="5573" y="20362"/>
                      <a:pt x="5608" y="20378"/>
                    </a:cubicBezTo>
                    <a:cubicBezTo>
                      <a:pt x="5880" y="20506"/>
                      <a:pt x="6324" y="21507"/>
                      <a:pt x="6498" y="21507"/>
                    </a:cubicBezTo>
                    <a:cubicBezTo>
                      <a:pt x="6506" y="21507"/>
                      <a:pt x="6513" y="21505"/>
                      <a:pt x="6520" y="21501"/>
                    </a:cubicBezTo>
                    <a:cubicBezTo>
                      <a:pt x="6677" y="21391"/>
                      <a:pt x="5970" y="19624"/>
                      <a:pt x="5993" y="19388"/>
                    </a:cubicBezTo>
                    <a:cubicBezTo>
                      <a:pt x="6001" y="19152"/>
                      <a:pt x="5695" y="17856"/>
                      <a:pt x="5876" y="17825"/>
                    </a:cubicBezTo>
                    <a:cubicBezTo>
                      <a:pt x="5877" y="17825"/>
                      <a:pt x="5878" y="17825"/>
                      <a:pt x="5880" y="17825"/>
                    </a:cubicBezTo>
                    <a:cubicBezTo>
                      <a:pt x="6064" y="17825"/>
                      <a:pt x="6958" y="19236"/>
                      <a:pt x="7153" y="19236"/>
                    </a:cubicBezTo>
                    <a:cubicBezTo>
                      <a:pt x="7160" y="19236"/>
                      <a:pt x="7166" y="19235"/>
                      <a:pt x="7172" y="19231"/>
                    </a:cubicBezTo>
                    <a:cubicBezTo>
                      <a:pt x="7329" y="19121"/>
                      <a:pt x="6912" y="18328"/>
                      <a:pt x="6260" y="17566"/>
                    </a:cubicBezTo>
                    <a:cubicBezTo>
                      <a:pt x="5601" y="16796"/>
                      <a:pt x="6418" y="16128"/>
                      <a:pt x="6441" y="15665"/>
                    </a:cubicBezTo>
                    <a:cubicBezTo>
                      <a:pt x="6473" y="15193"/>
                      <a:pt x="6653" y="13426"/>
                      <a:pt x="6567" y="12523"/>
                    </a:cubicBezTo>
                    <a:cubicBezTo>
                      <a:pt x="6496" y="11612"/>
                      <a:pt x="7250" y="8799"/>
                      <a:pt x="8546" y="8124"/>
                    </a:cubicBezTo>
                    <a:cubicBezTo>
                      <a:pt x="9206" y="7778"/>
                      <a:pt x="10039" y="7464"/>
                      <a:pt x="10785" y="7134"/>
                    </a:cubicBezTo>
                    <a:cubicBezTo>
                      <a:pt x="10612" y="6302"/>
                      <a:pt x="10431" y="5767"/>
                      <a:pt x="10290" y="5320"/>
                    </a:cubicBezTo>
                    <a:cubicBezTo>
                      <a:pt x="9451" y="5918"/>
                      <a:pt x="8408" y="6251"/>
                      <a:pt x="7381" y="6251"/>
                    </a:cubicBezTo>
                    <a:cubicBezTo>
                      <a:pt x="7234" y="6251"/>
                      <a:pt x="7089" y="6245"/>
                      <a:pt x="6944" y="6231"/>
                    </a:cubicBezTo>
                    <a:cubicBezTo>
                      <a:pt x="5279" y="6074"/>
                      <a:pt x="5255" y="5218"/>
                      <a:pt x="5538" y="4903"/>
                    </a:cubicBezTo>
                    <a:cubicBezTo>
                      <a:pt x="5828" y="4589"/>
                      <a:pt x="6064" y="4024"/>
                      <a:pt x="6009" y="3686"/>
                    </a:cubicBezTo>
                    <a:cubicBezTo>
                      <a:pt x="5962" y="3356"/>
                      <a:pt x="6300" y="2838"/>
                      <a:pt x="7132" y="2468"/>
                    </a:cubicBezTo>
                    <a:cubicBezTo>
                      <a:pt x="7965" y="2107"/>
                      <a:pt x="8287" y="1746"/>
                      <a:pt x="8201" y="1620"/>
                    </a:cubicBezTo>
                    <a:cubicBezTo>
                      <a:pt x="8186" y="1598"/>
                      <a:pt x="8167" y="1588"/>
                      <a:pt x="8142" y="1588"/>
                    </a:cubicBezTo>
                    <a:cubicBezTo>
                      <a:pt x="7930" y="1588"/>
                      <a:pt x="7354" y="2340"/>
                      <a:pt x="6685" y="2340"/>
                    </a:cubicBezTo>
                    <a:cubicBezTo>
                      <a:pt x="6635" y="2340"/>
                      <a:pt x="6586" y="2336"/>
                      <a:pt x="6535" y="2327"/>
                    </a:cubicBezTo>
                    <a:cubicBezTo>
                      <a:pt x="5962" y="2217"/>
                      <a:pt x="6716" y="1078"/>
                      <a:pt x="7101" y="795"/>
                    </a:cubicBezTo>
                    <a:cubicBezTo>
                      <a:pt x="7494" y="505"/>
                      <a:pt x="7910" y="167"/>
                      <a:pt x="7855" y="33"/>
                    </a:cubicBezTo>
                    <a:cubicBezTo>
                      <a:pt x="7846" y="10"/>
                      <a:pt x="7827" y="0"/>
                      <a:pt x="78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745352" y="1298086"/>
                <a:ext cx="2022262" cy="3423104"/>
              </a:xfrm>
              <a:custGeom>
                <a:avLst/>
                <a:gdLst/>
                <a:ahLst/>
                <a:cxnLst/>
                <a:rect l="l" t="t" r="r" b="b"/>
                <a:pathLst>
                  <a:path w="16725" h="28310" extrusionOk="0">
                    <a:moveTo>
                      <a:pt x="4352" y="0"/>
                    </a:moveTo>
                    <a:cubicBezTo>
                      <a:pt x="3253" y="0"/>
                      <a:pt x="2381" y="338"/>
                      <a:pt x="1768" y="1013"/>
                    </a:cubicBezTo>
                    <a:cubicBezTo>
                      <a:pt x="511" y="2396"/>
                      <a:pt x="739" y="4737"/>
                      <a:pt x="928" y="6622"/>
                    </a:cubicBezTo>
                    <a:cubicBezTo>
                      <a:pt x="983" y="7234"/>
                      <a:pt x="1045" y="7816"/>
                      <a:pt x="1022" y="8177"/>
                    </a:cubicBezTo>
                    <a:cubicBezTo>
                      <a:pt x="1006" y="8483"/>
                      <a:pt x="912" y="8766"/>
                      <a:pt x="786" y="9159"/>
                    </a:cubicBezTo>
                    <a:cubicBezTo>
                      <a:pt x="621" y="9693"/>
                      <a:pt x="393" y="10431"/>
                      <a:pt x="229" y="11586"/>
                    </a:cubicBezTo>
                    <a:cubicBezTo>
                      <a:pt x="1" y="13165"/>
                      <a:pt x="409" y="14186"/>
                      <a:pt x="708" y="14925"/>
                    </a:cubicBezTo>
                    <a:cubicBezTo>
                      <a:pt x="818" y="15199"/>
                      <a:pt x="912" y="15435"/>
                      <a:pt x="951" y="15655"/>
                    </a:cubicBezTo>
                    <a:cubicBezTo>
                      <a:pt x="1140" y="16574"/>
                      <a:pt x="1022" y="17996"/>
                      <a:pt x="904" y="19504"/>
                    </a:cubicBezTo>
                    <a:cubicBezTo>
                      <a:pt x="731" y="21743"/>
                      <a:pt x="543" y="24060"/>
                      <a:pt x="1210" y="25709"/>
                    </a:cubicBezTo>
                    <a:cubicBezTo>
                      <a:pt x="2153" y="28042"/>
                      <a:pt x="5059" y="28309"/>
                      <a:pt x="7157" y="28309"/>
                    </a:cubicBezTo>
                    <a:cubicBezTo>
                      <a:pt x="8885" y="28309"/>
                      <a:pt x="10872" y="28082"/>
                      <a:pt x="12396" y="27893"/>
                    </a:cubicBezTo>
                    <a:cubicBezTo>
                      <a:pt x="13464" y="27760"/>
                      <a:pt x="14297" y="27257"/>
                      <a:pt x="14878" y="26393"/>
                    </a:cubicBezTo>
                    <a:cubicBezTo>
                      <a:pt x="16724" y="23667"/>
                      <a:pt x="15514" y="18137"/>
                      <a:pt x="14226" y="13165"/>
                    </a:cubicBezTo>
                    <a:cubicBezTo>
                      <a:pt x="14148" y="12882"/>
                      <a:pt x="14085" y="12615"/>
                      <a:pt x="14022" y="12372"/>
                    </a:cubicBezTo>
                    <a:cubicBezTo>
                      <a:pt x="13566" y="10565"/>
                      <a:pt x="12443" y="7509"/>
                      <a:pt x="10762" y="4854"/>
                    </a:cubicBezTo>
                    <a:cubicBezTo>
                      <a:pt x="8798" y="1728"/>
                      <a:pt x="6630" y="47"/>
                      <a:pt x="4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744385" y="1393003"/>
                <a:ext cx="1797122" cy="3324679"/>
              </a:xfrm>
              <a:custGeom>
                <a:avLst/>
                <a:gdLst/>
                <a:ahLst/>
                <a:cxnLst/>
                <a:rect l="l" t="t" r="r" b="b"/>
                <a:pathLst>
                  <a:path w="14863" h="27496" extrusionOk="0">
                    <a:moveTo>
                      <a:pt x="1965" y="1"/>
                    </a:moveTo>
                    <a:lnTo>
                      <a:pt x="1965" y="1"/>
                    </a:lnTo>
                    <a:cubicBezTo>
                      <a:pt x="1894" y="56"/>
                      <a:pt x="1823" y="126"/>
                      <a:pt x="1768" y="197"/>
                    </a:cubicBezTo>
                    <a:cubicBezTo>
                      <a:pt x="511" y="1579"/>
                      <a:pt x="747" y="3928"/>
                      <a:pt x="920" y="5805"/>
                    </a:cubicBezTo>
                    <a:cubicBezTo>
                      <a:pt x="983" y="6418"/>
                      <a:pt x="1038" y="6999"/>
                      <a:pt x="1022" y="7361"/>
                    </a:cubicBezTo>
                    <a:cubicBezTo>
                      <a:pt x="998" y="7667"/>
                      <a:pt x="912" y="7950"/>
                      <a:pt x="786" y="8343"/>
                    </a:cubicBezTo>
                    <a:cubicBezTo>
                      <a:pt x="614" y="8885"/>
                      <a:pt x="394" y="9615"/>
                      <a:pt x="221" y="10770"/>
                    </a:cubicBezTo>
                    <a:cubicBezTo>
                      <a:pt x="1" y="12364"/>
                      <a:pt x="409" y="13370"/>
                      <a:pt x="708" y="14108"/>
                    </a:cubicBezTo>
                    <a:cubicBezTo>
                      <a:pt x="810" y="14383"/>
                      <a:pt x="912" y="14627"/>
                      <a:pt x="951" y="14839"/>
                    </a:cubicBezTo>
                    <a:cubicBezTo>
                      <a:pt x="1140" y="15758"/>
                      <a:pt x="1022" y="17179"/>
                      <a:pt x="904" y="18688"/>
                    </a:cubicBezTo>
                    <a:cubicBezTo>
                      <a:pt x="724" y="20926"/>
                      <a:pt x="535" y="23243"/>
                      <a:pt x="1203" y="24893"/>
                    </a:cubicBezTo>
                    <a:cubicBezTo>
                      <a:pt x="2153" y="27218"/>
                      <a:pt x="5060" y="27493"/>
                      <a:pt x="7157" y="27493"/>
                    </a:cubicBezTo>
                    <a:cubicBezTo>
                      <a:pt x="7266" y="27495"/>
                      <a:pt x="7376" y="27496"/>
                      <a:pt x="7487" y="27496"/>
                    </a:cubicBezTo>
                    <a:cubicBezTo>
                      <a:pt x="9141" y="27496"/>
                      <a:pt x="10976" y="27284"/>
                      <a:pt x="12412" y="27100"/>
                    </a:cubicBezTo>
                    <a:cubicBezTo>
                      <a:pt x="13464" y="26967"/>
                      <a:pt x="14289" y="26472"/>
                      <a:pt x="14863" y="25631"/>
                    </a:cubicBezTo>
                    <a:cubicBezTo>
                      <a:pt x="14739" y="25629"/>
                      <a:pt x="14616" y="25629"/>
                      <a:pt x="14492" y="25629"/>
                    </a:cubicBezTo>
                    <a:cubicBezTo>
                      <a:pt x="13597" y="25629"/>
                      <a:pt x="12697" y="25674"/>
                      <a:pt x="11801" y="25674"/>
                    </a:cubicBezTo>
                    <a:cubicBezTo>
                      <a:pt x="10836" y="25674"/>
                      <a:pt x="9876" y="25621"/>
                      <a:pt x="8932" y="25404"/>
                    </a:cubicBezTo>
                    <a:cubicBezTo>
                      <a:pt x="5900" y="24697"/>
                      <a:pt x="3394" y="22112"/>
                      <a:pt x="2782" y="19057"/>
                    </a:cubicBezTo>
                    <a:cubicBezTo>
                      <a:pt x="2632" y="18310"/>
                      <a:pt x="2585" y="17533"/>
                      <a:pt x="2687" y="16779"/>
                    </a:cubicBezTo>
                    <a:cubicBezTo>
                      <a:pt x="2868" y="15553"/>
                      <a:pt x="3449" y="14422"/>
                      <a:pt x="4015" y="13315"/>
                    </a:cubicBezTo>
                    <a:cubicBezTo>
                      <a:pt x="2522" y="12859"/>
                      <a:pt x="1462" y="11304"/>
                      <a:pt x="1572" y="9749"/>
                    </a:cubicBezTo>
                    <a:cubicBezTo>
                      <a:pt x="1682" y="8201"/>
                      <a:pt x="2962" y="6811"/>
                      <a:pt x="4494" y="6567"/>
                    </a:cubicBezTo>
                    <a:cubicBezTo>
                      <a:pt x="2954" y="5978"/>
                      <a:pt x="1776" y="4525"/>
                      <a:pt x="1509" y="2899"/>
                    </a:cubicBezTo>
                    <a:cubicBezTo>
                      <a:pt x="1368" y="2011"/>
                      <a:pt x="1493" y="1100"/>
                      <a:pt x="1839" y="275"/>
                    </a:cubicBezTo>
                    <a:cubicBezTo>
                      <a:pt x="1878" y="189"/>
                      <a:pt x="1925" y="87"/>
                      <a:pt x="19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110994" y="1357696"/>
                <a:ext cx="636483" cy="559474"/>
              </a:xfrm>
              <a:custGeom>
                <a:avLst/>
                <a:gdLst/>
                <a:ahLst/>
                <a:cxnLst/>
                <a:rect l="l" t="t" r="r" b="b"/>
                <a:pathLst>
                  <a:path w="5264" h="4627" extrusionOk="0">
                    <a:moveTo>
                      <a:pt x="1623" y="0"/>
                    </a:moveTo>
                    <a:cubicBezTo>
                      <a:pt x="967" y="0"/>
                      <a:pt x="374" y="264"/>
                      <a:pt x="166" y="1031"/>
                    </a:cubicBezTo>
                    <a:cubicBezTo>
                      <a:pt x="1" y="1667"/>
                      <a:pt x="402" y="2303"/>
                      <a:pt x="857" y="2790"/>
                    </a:cubicBezTo>
                    <a:cubicBezTo>
                      <a:pt x="1462" y="3442"/>
                      <a:pt x="2192" y="3984"/>
                      <a:pt x="2994" y="4385"/>
                    </a:cubicBezTo>
                    <a:cubicBezTo>
                      <a:pt x="3318" y="4547"/>
                      <a:pt x="3641" y="4626"/>
                      <a:pt x="3934" y="4626"/>
                    </a:cubicBezTo>
                    <a:cubicBezTo>
                      <a:pt x="4703" y="4626"/>
                      <a:pt x="5264" y="4081"/>
                      <a:pt x="5099" y="3073"/>
                    </a:cubicBezTo>
                    <a:cubicBezTo>
                      <a:pt x="4910" y="1934"/>
                      <a:pt x="4156" y="866"/>
                      <a:pt x="3104" y="363"/>
                    </a:cubicBezTo>
                    <a:cubicBezTo>
                      <a:pt x="2672" y="158"/>
                      <a:pt x="2129" y="0"/>
                      <a:pt x="16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709271" y="1918735"/>
                <a:ext cx="242430" cy="200719"/>
              </a:xfrm>
              <a:custGeom>
                <a:avLst/>
                <a:gdLst/>
                <a:ahLst/>
                <a:cxnLst/>
                <a:rect l="l" t="t" r="r" b="b"/>
                <a:pathLst>
                  <a:path w="2005" h="1660" extrusionOk="0">
                    <a:moveTo>
                      <a:pt x="1162" y="0"/>
                    </a:moveTo>
                    <a:cubicBezTo>
                      <a:pt x="310" y="0"/>
                      <a:pt x="0" y="1660"/>
                      <a:pt x="809" y="1660"/>
                    </a:cubicBezTo>
                    <a:cubicBezTo>
                      <a:pt x="983" y="1660"/>
                      <a:pt x="1210" y="1583"/>
                      <a:pt x="1494" y="1395"/>
                    </a:cubicBezTo>
                    <a:cubicBezTo>
                      <a:pt x="1714" y="1253"/>
                      <a:pt x="1926" y="1065"/>
                      <a:pt x="1965" y="805"/>
                    </a:cubicBezTo>
                    <a:cubicBezTo>
                      <a:pt x="2005" y="601"/>
                      <a:pt x="1918" y="389"/>
                      <a:pt x="1761" y="248"/>
                    </a:cubicBezTo>
                    <a:cubicBezTo>
                      <a:pt x="1541" y="73"/>
                      <a:pt x="1340" y="0"/>
                      <a:pt x="11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380751" y="3032710"/>
                <a:ext cx="1127509" cy="882196"/>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7479536" y="4480769"/>
                <a:ext cx="72306" cy="66503"/>
              </a:xfrm>
              <a:custGeom>
                <a:avLst/>
                <a:gdLst/>
                <a:ahLst/>
                <a:cxnLst/>
                <a:rect l="l" t="t" r="r" b="b"/>
                <a:pathLst>
                  <a:path w="598" h="550" extrusionOk="0">
                    <a:moveTo>
                      <a:pt x="276" y="0"/>
                    </a:moveTo>
                    <a:cubicBezTo>
                      <a:pt x="134" y="0"/>
                      <a:pt x="1" y="134"/>
                      <a:pt x="1" y="275"/>
                    </a:cubicBezTo>
                    <a:cubicBezTo>
                      <a:pt x="9" y="424"/>
                      <a:pt x="119" y="550"/>
                      <a:pt x="276" y="550"/>
                    </a:cubicBezTo>
                    <a:lnTo>
                      <a:pt x="323" y="550"/>
                    </a:lnTo>
                    <a:cubicBezTo>
                      <a:pt x="456" y="550"/>
                      <a:pt x="598" y="424"/>
                      <a:pt x="598" y="275"/>
                    </a:cubicBezTo>
                    <a:cubicBezTo>
                      <a:pt x="590" y="134"/>
                      <a:pt x="472" y="0"/>
                      <a:pt x="3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267818" y="4293065"/>
                <a:ext cx="85485" cy="64690"/>
              </a:xfrm>
              <a:custGeom>
                <a:avLst/>
                <a:gdLst/>
                <a:ahLst/>
                <a:cxnLst/>
                <a:rect l="l" t="t" r="r" b="b"/>
                <a:pathLst>
                  <a:path w="707" h="535" extrusionOk="0">
                    <a:moveTo>
                      <a:pt x="353" y="0"/>
                    </a:moveTo>
                    <a:cubicBezTo>
                      <a:pt x="0" y="0"/>
                      <a:pt x="0" y="534"/>
                      <a:pt x="353" y="534"/>
                    </a:cubicBezTo>
                    <a:cubicBezTo>
                      <a:pt x="358" y="534"/>
                      <a:pt x="363" y="535"/>
                      <a:pt x="368" y="535"/>
                    </a:cubicBezTo>
                    <a:cubicBezTo>
                      <a:pt x="707" y="535"/>
                      <a:pt x="702" y="0"/>
                      <a:pt x="3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305784" y="3804500"/>
                <a:ext cx="85606" cy="65657"/>
              </a:xfrm>
              <a:custGeom>
                <a:avLst/>
                <a:gdLst/>
                <a:ahLst/>
                <a:cxnLst/>
                <a:rect l="l" t="t" r="r" b="b"/>
                <a:pathLst>
                  <a:path w="708" h="543" extrusionOk="0">
                    <a:moveTo>
                      <a:pt x="354" y="0"/>
                    </a:moveTo>
                    <a:cubicBezTo>
                      <a:pt x="0" y="0"/>
                      <a:pt x="0" y="542"/>
                      <a:pt x="354" y="542"/>
                    </a:cubicBezTo>
                    <a:cubicBezTo>
                      <a:pt x="356" y="542"/>
                      <a:pt x="359" y="542"/>
                      <a:pt x="361" y="542"/>
                    </a:cubicBezTo>
                    <a:cubicBezTo>
                      <a:pt x="707" y="542"/>
                      <a:pt x="705"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762594" y="4211979"/>
                <a:ext cx="85606" cy="64690"/>
              </a:xfrm>
              <a:custGeom>
                <a:avLst/>
                <a:gdLst/>
                <a:ahLst/>
                <a:cxnLst/>
                <a:rect l="l" t="t" r="r" b="b"/>
                <a:pathLst>
                  <a:path w="708" h="535" extrusionOk="0">
                    <a:moveTo>
                      <a:pt x="354" y="0"/>
                    </a:moveTo>
                    <a:cubicBezTo>
                      <a:pt x="0" y="0"/>
                      <a:pt x="0" y="534"/>
                      <a:pt x="354" y="534"/>
                    </a:cubicBezTo>
                    <a:cubicBezTo>
                      <a:pt x="359" y="534"/>
                      <a:pt x="364" y="535"/>
                      <a:pt x="369" y="535"/>
                    </a:cubicBezTo>
                    <a:cubicBezTo>
                      <a:pt x="707" y="535"/>
                      <a:pt x="702"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270671" y="4086591"/>
                <a:ext cx="84760" cy="65657"/>
              </a:xfrm>
              <a:custGeom>
                <a:avLst/>
                <a:gdLst/>
                <a:ahLst/>
                <a:cxnLst/>
                <a:rect l="l" t="t" r="r" b="b"/>
                <a:pathLst>
                  <a:path w="701" h="543" extrusionOk="0">
                    <a:moveTo>
                      <a:pt x="354" y="0"/>
                    </a:moveTo>
                    <a:cubicBezTo>
                      <a:pt x="1" y="0"/>
                      <a:pt x="1" y="542"/>
                      <a:pt x="354" y="542"/>
                    </a:cubicBezTo>
                    <a:cubicBezTo>
                      <a:pt x="700" y="542"/>
                      <a:pt x="700"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181365" y="3448289"/>
                <a:ext cx="84639" cy="65657"/>
              </a:xfrm>
              <a:custGeom>
                <a:avLst/>
                <a:gdLst/>
                <a:ahLst/>
                <a:cxnLst/>
                <a:rect l="l" t="t" r="r" b="b"/>
                <a:pathLst>
                  <a:path w="700" h="543" extrusionOk="0">
                    <a:moveTo>
                      <a:pt x="354" y="1"/>
                    </a:moveTo>
                    <a:cubicBezTo>
                      <a:pt x="0" y="1"/>
                      <a:pt x="0" y="543"/>
                      <a:pt x="354" y="543"/>
                    </a:cubicBezTo>
                    <a:cubicBezTo>
                      <a:pt x="699" y="543"/>
                      <a:pt x="699" y="1"/>
                      <a:pt x="354" y="1"/>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6942924" y="3548043"/>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537454" y="2614471"/>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094984" y="2659088"/>
                <a:ext cx="85606" cy="64690"/>
              </a:xfrm>
              <a:custGeom>
                <a:avLst/>
                <a:gdLst/>
                <a:ahLst/>
                <a:cxnLst/>
                <a:rect l="l" t="t" r="r" b="b"/>
                <a:pathLst>
                  <a:path w="708" h="535" extrusionOk="0">
                    <a:moveTo>
                      <a:pt x="354" y="0"/>
                    </a:moveTo>
                    <a:cubicBezTo>
                      <a:pt x="1" y="0"/>
                      <a:pt x="1" y="534"/>
                      <a:pt x="354" y="534"/>
                    </a:cubicBezTo>
                    <a:cubicBezTo>
                      <a:pt x="708" y="534"/>
                      <a:pt x="708"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181365" y="2764524"/>
                <a:ext cx="84639" cy="65657"/>
              </a:xfrm>
              <a:custGeom>
                <a:avLst/>
                <a:gdLst/>
                <a:ahLst/>
                <a:cxnLst/>
                <a:rect l="l" t="t" r="r" b="b"/>
                <a:pathLst>
                  <a:path w="700" h="543" extrusionOk="0">
                    <a:moveTo>
                      <a:pt x="354" y="0"/>
                    </a:moveTo>
                    <a:cubicBezTo>
                      <a:pt x="0" y="0"/>
                      <a:pt x="0" y="542"/>
                      <a:pt x="354" y="542"/>
                    </a:cubicBezTo>
                    <a:cubicBezTo>
                      <a:pt x="356" y="542"/>
                      <a:pt x="359" y="542"/>
                      <a:pt x="361" y="542"/>
                    </a:cubicBezTo>
                    <a:cubicBezTo>
                      <a:pt x="699" y="542"/>
                      <a:pt x="697"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6967591" y="4117908"/>
                <a:ext cx="85606" cy="65657"/>
              </a:xfrm>
              <a:custGeom>
                <a:avLst/>
                <a:gdLst/>
                <a:ahLst/>
                <a:cxnLst/>
                <a:rect l="l" t="t" r="r" b="b"/>
                <a:pathLst>
                  <a:path w="708" h="543" extrusionOk="0">
                    <a:moveTo>
                      <a:pt x="354" y="0"/>
                    </a:moveTo>
                    <a:cubicBezTo>
                      <a:pt x="1" y="0"/>
                      <a:pt x="1" y="542"/>
                      <a:pt x="354" y="542"/>
                    </a:cubicBezTo>
                    <a:cubicBezTo>
                      <a:pt x="357" y="543"/>
                      <a:pt x="359" y="543"/>
                      <a:pt x="362" y="543"/>
                    </a:cubicBezTo>
                    <a:cubicBezTo>
                      <a:pt x="708" y="543"/>
                      <a:pt x="705" y="0"/>
                      <a:pt x="3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8089301" y="4412332"/>
                <a:ext cx="84639" cy="65657"/>
              </a:xfrm>
              <a:custGeom>
                <a:avLst/>
                <a:gdLst/>
                <a:ahLst/>
                <a:cxnLst/>
                <a:rect l="l" t="t" r="r" b="b"/>
                <a:pathLst>
                  <a:path w="700" h="543" extrusionOk="0">
                    <a:moveTo>
                      <a:pt x="354" y="1"/>
                    </a:moveTo>
                    <a:cubicBezTo>
                      <a:pt x="1" y="1"/>
                      <a:pt x="1" y="543"/>
                      <a:pt x="354" y="543"/>
                    </a:cubicBezTo>
                    <a:cubicBezTo>
                      <a:pt x="357" y="543"/>
                      <a:pt x="359" y="543"/>
                      <a:pt x="361" y="543"/>
                    </a:cubicBezTo>
                    <a:cubicBezTo>
                      <a:pt x="700" y="543"/>
                      <a:pt x="697" y="1"/>
                      <a:pt x="354" y="1"/>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7756911" y="2972495"/>
                <a:ext cx="85606" cy="64690"/>
              </a:xfrm>
              <a:custGeom>
                <a:avLst/>
                <a:gdLst/>
                <a:ahLst/>
                <a:cxnLst/>
                <a:rect l="l" t="t" r="r" b="b"/>
                <a:pathLst>
                  <a:path w="708" h="535" extrusionOk="0">
                    <a:moveTo>
                      <a:pt x="354" y="0"/>
                    </a:moveTo>
                    <a:cubicBezTo>
                      <a:pt x="0" y="0"/>
                      <a:pt x="0" y="535"/>
                      <a:pt x="354" y="535"/>
                    </a:cubicBezTo>
                    <a:cubicBezTo>
                      <a:pt x="707" y="535"/>
                      <a:pt x="707"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243031" y="3240318"/>
                <a:ext cx="85606" cy="65657"/>
              </a:xfrm>
              <a:custGeom>
                <a:avLst/>
                <a:gdLst/>
                <a:ahLst/>
                <a:cxnLst/>
                <a:rect l="l" t="t" r="r" b="b"/>
                <a:pathLst>
                  <a:path w="708" h="543" extrusionOk="0">
                    <a:moveTo>
                      <a:pt x="354" y="0"/>
                    </a:moveTo>
                    <a:cubicBezTo>
                      <a:pt x="1" y="0"/>
                      <a:pt x="1" y="542"/>
                      <a:pt x="354" y="542"/>
                    </a:cubicBezTo>
                    <a:cubicBezTo>
                      <a:pt x="357" y="543"/>
                      <a:pt x="359" y="543"/>
                      <a:pt x="362" y="543"/>
                    </a:cubicBezTo>
                    <a:cubicBezTo>
                      <a:pt x="708" y="543"/>
                      <a:pt x="705"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5125964" y="3171881"/>
                <a:ext cx="84639" cy="64810"/>
              </a:xfrm>
              <a:custGeom>
                <a:avLst/>
                <a:gdLst/>
                <a:ahLst/>
                <a:cxnLst/>
                <a:rect l="l" t="t" r="r" b="b"/>
                <a:pathLst>
                  <a:path w="700" h="536" extrusionOk="0">
                    <a:moveTo>
                      <a:pt x="354" y="1"/>
                    </a:moveTo>
                    <a:cubicBezTo>
                      <a:pt x="1" y="1"/>
                      <a:pt x="1" y="535"/>
                      <a:pt x="354" y="535"/>
                    </a:cubicBezTo>
                    <a:cubicBezTo>
                      <a:pt x="359" y="535"/>
                      <a:pt x="364" y="535"/>
                      <a:pt x="369" y="535"/>
                    </a:cubicBezTo>
                    <a:cubicBezTo>
                      <a:pt x="700" y="535"/>
                      <a:pt x="695"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044348" y="2914578"/>
                <a:ext cx="85606" cy="65657"/>
              </a:xfrm>
              <a:custGeom>
                <a:avLst/>
                <a:gdLst/>
                <a:ahLst/>
                <a:cxnLst/>
                <a:rect l="l" t="t" r="r" b="b"/>
                <a:pathLst>
                  <a:path w="708" h="543" extrusionOk="0">
                    <a:moveTo>
                      <a:pt x="354" y="0"/>
                    </a:moveTo>
                    <a:cubicBezTo>
                      <a:pt x="0" y="0"/>
                      <a:pt x="0" y="542"/>
                      <a:pt x="354" y="542"/>
                    </a:cubicBezTo>
                    <a:cubicBezTo>
                      <a:pt x="359" y="542"/>
                      <a:pt x="364" y="543"/>
                      <a:pt x="368" y="543"/>
                    </a:cubicBezTo>
                    <a:cubicBezTo>
                      <a:pt x="707" y="543"/>
                      <a:pt x="702"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333088" y="3016145"/>
                <a:ext cx="85606" cy="64690"/>
              </a:xfrm>
              <a:custGeom>
                <a:avLst/>
                <a:gdLst/>
                <a:ahLst/>
                <a:cxnLst/>
                <a:rect l="l" t="t" r="r" b="b"/>
                <a:pathLst>
                  <a:path w="708" h="535" extrusionOk="0">
                    <a:moveTo>
                      <a:pt x="354" y="1"/>
                    </a:moveTo>
                    <a:cubicBezTo>
                      <a:pt x="0" y="1"/>
                      <a:pt x="0" y="535"/>
                      <a:pt x="354" y="535"/>
                    </a:cubicBezTo>
                    <a:cubicBezTo>
                      <a:pt x="707" y="535"/>
                      <a:pt x="70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009355" y="3416006"/>
                <a:ext cx="84639" cy="65657"/>
              </a:xfrm>
              <a:custGeom>
                <a:avLst/>
                <a:gdLst/>
                <a:ahLst/>
                <a:cxnLst/>
                <a:rect l="l" t="t" r="r" b="b"/>
                <a:pathLst>
                  <a:path w="700" h="543" extrusionOk="0">
                    <a:moveTo>
                      <a:pt x="354" y="1"/>
                    </a:moveTo>
                    <a:cubicBezTo>
                      <a:pt x="0" y="1"/>
                      <a:pt x="0" y="543"/>
                      <a:pt x="354" y="543"/>
                    </a:cubicBezTo>
                    <a:cubicBezTo>
                      <a:pt x="356" y="543"/>
                      <a:pt x="358" y="543"/>
                      <a:pt x="361" y="543"/>
                    </a:cubicBezTo>
                    <a:cubicBezTo>
                      <a:pt x="699" y="543"/>
                      <a:pt x="69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6009355" y="3102598"/>
                <a:ext cx="84639" cy="65657"/>
              </a:xfrm>
              <a:custGeom>
                <a:avLst/>
                <a:gdLst/>
                <a:ahLst/>
                <a:cxnLst/>
                <a:rect l="l" t="t" r="r" b="b"/>
                <a:pathLst>
                  <a:path w="700" h="543" extrusionOk="0">
                    <a:moveTo>
                      <a:pt x="354" y="1"/>
                    </a:moveTo>
                    <a:cubicBezTo>
                      <a:pt x="0" y="1"/>
                      <a:pt x="0" y="542"/>
                      <a:pt x="354" y="542"/>
                    </a:cubicBezTo>
                    <a:cubicBezTo>
                      <a:pt x="356" y="543"/>
                      <a:pt x="358" y="543"/>
                      <a:pt x="361" y="543"/>
                    </a:cubicBezTo>
                    <a:cubicBezTo>
                      <a:pt x="699" y="543"/>
                      <a:pt x="69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352071" y="4004854"/>
                <a:ext cx="83671" cy="65657"/>
              </a:xfrm>
              <a:custGeom>
                <a:avLst/>
                <a:gdLst/>
                <a:ahLst/>
                <a:cxnLst/>
                <a:rect l="l" t="t" r="r" b="b"/>
                <a:pathLst>
                  <a:path w="692" h="543" extrusionOk="0">
                    <a:moveTo>
                      <a:pt x="354" y="1"/>
                    </a:moveTo>
                    <a:cubicBezTo>
                      <a:pt x="0" y="1"/>
                      <a:pt x="0" y="543"/>
                      <a:pt x="354" y="543"/>
                    </a:cubicBezTo>
                    <a:cubicBezTo>
                      <a:pt x="356" y="543"/>
                      <a:pt x="359" y="543"/>
                      <a:pt x="361" y="543"/>
                    </a:cubicBezTo>
                    <a:cubicBezTo>
                      <a:pt x="692" y="543"/>
                      <a:pt x="689"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119314" y="4255628"/>
                <a:ext cx="85606" cy="65657"/>
              </a:xfrm>
              <a:custGeom>
                <a:avLst/>
                <a:gdLst/>
                <a:ahLst/>
                <a:cxnLst/>
                <a:rect l="l" t="t" r="r" b="b"/>
                <a:pathLst>
                  <a:path w="708" h="543" extrusionOk="0">
                    <a:moveTo>
                      <a:pt x="354" y="0"/>
                    </a:moveTo>
                    <a:cubicBezTo>
                      <a:pt x="1" y="0"/>
                      <a:pt x="1" y="542"/>
                      <a:pt x="354" y="542"/>
                    </a:cubicBezTo>
                    <a:cubicBezTo>
                      <a:pt x="357" y="542"/>
                      <a:pt x="359" y="543"/>
                      <a:pt x="362" y="543"/>
                    </a:cubicBezTo>
                    <a:cubicBezTo>
                      <a:pt x="708" y="543"/>
                      <a:pt x="705"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4974944" y="4067608"/>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405273" y="4331562"/>
                <a:ext cx="72306" cy="66624"/>
              </a:xfrm>
              <a:custGeom>
                <a:avLst/>
                <a:gdLst/>
                <a:ahLst/>
                <a:cxnLst/>
                <a:rect l="l" t="t" r="r" b="b"/>
                <a:pathLst>
                  <a:path w="598" h="551" extrusionOk="0">
                    <a:moveTo>
                      <a:pt x="275" y="1"/>
                    </a:moveTo>
                    <a:cubicBezTo>
                      <a:pt x="134" y="1"/>
                      <a:pt x="0" y="127"/>
                      <a:pt x="0" y="276"/>
                    </a:cubicBezTo>
                    <a:cubicBezTo>
                      <a:pt x="8" y="425"/>
                      <a:pt x="118" y="551"/>
                      <a:pt x="275" y="551"/>
                    </a:cubicBezTo>
                    <a:lnTo>
                      <a:pt x="322" y="551"/>
                    </a:lnTo>
                    <a:cubicBezTo>
                      <a:pt x="464" y="551"/>
                      <a:pt x="597" y="425"/>
                      <a:pt x="597" y="276"/>
                    </a:cubicBezTo>
                    <a:cubicBezTo>
                      <a:pt x="589" y="119"/>
                      <a:pt x="472" y="1"/>
                      <a:pt x="322"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6015038" y="4117908"/>
                <a:ext cx="85606" cy="65657"/>
              </a:xfrm>
              <a:custGeom>
                <a:avLst/>
                <a:gdLst/>
                <a:ahLst/>
                <a:cxnLst/>
                <a:rect l="l" t="t" r="r" b="b"/>
                <a:pathLst>
                  <a:path w="708" h="543" extrusionOk="0">
                    <a:moveTo>
                      <a:pt x="354" y="0"/>
                    </a:moveTo>
                    <a:cubicBezTo>
                      <a:pt x="0" y="0"/>
                      <a:pt x="0" y="542"/>
                      <a:pt x="354" y="542"/>
                    </a:cubicBezTo>
                    <a:cubicBezTo>
                      <a:pt x="356" y="543"/>
                      <a:pt x="359" y="543"/>
                      <a:pt x="361" y="543"/>
                    </a:cubicBezTo>
                    <a:cubicBezTo>
                      <a:pt x="707" y="543"/>
                      <a:pt x="705"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5909602" y="3748638"/>
                <a:ext cx="78956" cy="70977"/>
              </a:xfrm>
              <a:custGeom>
                <a:avLst/>
                <a:gdLst/>
                <a:ahLst/>
                <a:cxnLst/>
                <a:rect l="l" t="t" r="r" b="b"/>
                <a:pathLst>
                  <a:path w="653" h="587" extrusionOk="0">
                    <a:moveTo>
                      <a:pt x="292" y="1"/>
                    </a:moveTo>
                    <a:cubicBezTo>
                      <a:pt x="223" y="1"/>
                      <a:pt x="156" y="25"/>
                      <a:pt x="110" y="77"/>
                    </a:cubicBezTo>
                    <a:cubicBezTo>
                      <a:pt x="8" y="187"/>
                      <a:pt x="0" y="352"/>
                      <a:pt x="110" y="462"/>
                    </a:cubicBezTo>
                    <a:lnTo>
                      <a:pt x="157" y="509"/>
                    </a:lnTo>
                    <a:cubicBezTo>
                      <a:pt x="210" y="558"/>
                      <a:pt x="285" y="586"/>
                      <a:pt x="358" y="586"/>
                    </a:cubicBezTo>
                    <a:cubicBezTo>
                      <a:pt x="426" y="586"/>
                      <a:pt x="493" y="562"/>
                      <a:pt x="542" y="509"/>
                    </a:cubicBezTo>
                    <a:cubicBezTo>
                      <a:pt x="637" y="399"/>
                      <a:pt x="652" y="235"/>
                      <a:pt x="542" y="125"/>
                    </a:cubicBezTo>
                    <a:lnTo>
                      <a:pt x="495" y="77"/>
                    </a:lnTo>
                    <a:cubicBezTo>
                      <a:pt x="442" y="29"/>
                      <a:pt x="366" y="1"/>
                      <a:pt x="292"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5848782" y="1481149"/>
                <a:ext cx="66623" cy="72549"/>
              </a:xfrm>
              <a:custGeom>
                <a:avLst/>
                <a:gdLst/>
                <a:ahLst/>
                <a:cxnLst/>
                <a:rect l="l" t="t" r="r" b="b"/>
                <a:pathLst>
                  <a:path w="551" h="600" extrusionOk="0">
                    <a:moveTo>
                      <a:pt x="298" y="1"/>
                    </a:moveTo>
                    <a:cubicBezTo>
                      <a:pt x="291" y="1"/>
                      <a:pt x="283" y="1"/>
                      <a:pt x="276" y="2"/>
                    </a:cubicBezTo>
                    <a:cubicBezTo>
                      <a:pt x="134" y="10"/>
                      <a:pt x="1" y="112"/>
                      <a:pt x="1" y="277"/>
                    </a:cubicBezTo>
                    <a:lnTo>
                      <a:pt x="1" y="324"/>
                    </a:lnTo>
                    <a:cubicBezTo>
                      <a:pt x="1" y="458"/>
                      <a:pt x="134" y="599"/>
                      <a:pt x="276" y="599"/>
                    </a:cubicBezTo>
                    <a:cubicBezTo>
                      <a:pt x="425" y="591"/>
                      <a:pt x="550" y="481"/>
                      <a:pt x="550" y="324"/>
                    </a:cubicBezTo>
                    <a:lnTo>
                      <a:pt x="550" y="277"/>
                    </a:lnTo>
                    <a:cubicBezTo>
                      <a:pt x="550" y="135"/>
                      <a:pt x="437" y="1"/>
                      <a:pt x="298"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5652178" y="1624794"/>
                <a:ext cx="85606" cy="64690"/>
              </a:xfrm>
              <a:custGeom>
                <a:avLst/>
                <a:gdLst/>
                <a:ahLst/>
                <a:cxnLst/>
                <a:rect l="l" t="t" r="r" b="b"/>
                <a:pathLst>
                  <a:path w="708" h="535" extrusionOk="0">
                    <a:moveTo>
                      <a:pt x="354" y="0"/>
                    </a:moveTo>
                    <a:cubicBezTo>
                      <a:pt x="1" y="0"/>
                      <a:pt x="1" y="534"/>
                      <a:pt x="354" y="534"/>
                    </a:cubicBezTo>
                    <a:cubicBezTo>
                      <a:pt x="359" y="535"/>
                      <a:pt x="364" y="535"/>
                      <a:pt x="369" y="535"/>
                    </a:cubicBezTo>
                    <a:cubicBezTo>
                      <a:pt x="707" y="535"/>
                      <a:pt x="703"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6065338" y="1593357"/>
                <a:ext cx="85606" cy="65657"/>
              </a:xfrm>
              <a:custGeom>
                <a:avLst/>
                <a:gdLst/>
                <a:ahLst/>
                <a:cxnLst/>
                <a:rect l="l" t="t" r="r" b="b"/>
                <a:pathLst>
                  <a:path w="708" h="543" extrusionOk="0">
                    <a:moveTo>
                      <a:pt x="354" y="1"/>
                    </a:moveTo>
                    <a:cubicBezTo>
                      <a:pt x="1" y="1"/>
                      <a:pt x="1" y="543"/>
                      <a:pt x="354" y="543"/>
                    </a:cubicBezTo>
                    <a:cubicBezTo>
                      <a:pt x="708" y="543"/>
                      <a:pt x="708"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6062436" y="2113889"/>
                <a:ext cx="73273" cy="66624"/>
              </a:xfrm>
              <a:custGeom>
                <a:avLst/>
                <a:gdLst/>
                <a:ahLst/>
                <a:cxnLst/>
                <a:rect l="l" t="t" r="r" b="b"/>
                <a:pathLst>
                  <a:path w="606" h="551" extrusionOk="0">
                    <a:moveTo>
                      <a:pt x="276" y="0"/>
                    </a:moveTo>
                    <a:cubicBezTo>
                      <a:pt x="142" y="0"/>
                      <a:pt x="1" y="126"/>
                      <a:pt x="1" y="275"/>
                    </a:cubicBezTo>
                    <a:cubicBezTo>
                      <a:pt x="17" y="425"/>
                      <a:pt x="119" y="550"/>
                      <a:pt x="276" y="550"/>
                    </a:cubicBezTo>
                    <a:lnTo>
                      <a:pt x="331" y="550"/>
                    </a:lnTo>
                    <a:cubicBezTo>
                      <a:pt x="464" y="550"/>
                      <a:pt x="606" y="425"/>
                      <a:pt x="606" y="275"/>
                    </a:cubicBezTo>
                    <a:cubicBezTo>
                      <a:pt x="590" y="118"/>
                      <a:pt x="488" y="0"/>
                      <a:pt x="331"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5565725" y="1819344"/>
                <a:ext cx="77989" cy="71219"/>
              </a:xfrm>
              <a:custGeom>
                <a:avLst/>
                <a:gdLst/>
                <a:ahLst/>
                <a:cxnLst/>
                <a:rect l="l" t="t" r="r" b="b"/>
                <a:pathLst>
                  <a:path w="645" h="589" extrusionOk="0">
                    <a:moveTo>
                      <a:pt x="343" y="0"/>
                    </a:moveTo>
                    <a:cubicBezTo>
                      <a:pt x="275" y="0"/>
                      <a:pt x="208" y="26"/>
                      <a:pt x="158" y="80"/>
                    </a:cubicBezTo>
                    <a:lnTo>
                      <a:pt x="103" y="127"/>
                    </a:lnTo>
                    <a:cubicBezTo>
                      <a:pt x="9" y="229"/>
                      <a:pt x="1" y="410"/>
                      <a:pt x="103" y="512"/>
                    </a:cubicBezTo>
                    <a:cubicBezTo>
                      <a:pt x="160" y="561"/>
                      <a:pt x="232" y="589"/>
                      <a:pt x="303" y="589"/>
                    </a:cubicBezTo>
                    <a:cubicBezTo>
                      <a:pt x="369" y="589"/>
                      <a:pt x="435" y="565"/>
                      <a:pt x="488" y="512"/>
                    </a:cubicBezTo>
                    <a:lnTo>
                      <a:pt x="535" y="465"/>
                    </a:lnTo>
                    <a:cubicBezTo>
                      <a:pt x="637" y="363"/>
                      <a:pt x="645" y="174"/>
                      <a:pt x="535" y="80"/>
                    </a:cubicBezTo>
                    <a:cubicBezTo>
                      <a:pt x="483" y="28"/>
                      <a:pt x="413" y="0"/>
                      <a:pt x="343"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5078566" y="2570700"/>
                <a:ext cx="66623" cy="72307"/>
              </a:xfrm>
              <a:custGeom>
                <a:avLst/>
                <a:gdLst/>
                <a:ahLst/>
                <a:cxnLst/>
                <a:rect l="l" t="t" r="r" b="b"/>
                <a:pathLst>
                  <a:path w="551" h="598" extrusionOk="0">
                    <a:moveTo>
                      <a:pt x="288" y="0"/>
                    </a:moveTo>
                    <a:cubicBezTo>
                      <a:pt x="283" y="0"/>
                      <a:pt x="279" y="0"/>
                      <a:pt x="275" y="1"/>
                    </a:cubicBezTo>
                    <a:cubicBezTo>
                      <a:pt x="126" y="9"/>
                      <a:pt x="0" y="119"/>
                      <a:pt x="0" y="276"/>
                    </a:cubicBezTo>
                    <a:lnTo>
                      <a:pt x="0" y="323"/>
                    </a:lnTo>
                    <a:cubicBezTo>
                      <a:pt x="0" y="464"/>
                      <a:pt x="126" y="598"/>
                      <a:pt x="275" y="598"/>
                    </a:cubicBezTo>
                    <a:cubicBezTo>
                      <a:pt x="424" y="590"/>
                      <a:pt x="550" y="480"/>
                      <a:pt x="550" y="323"/>
                    </a:cubicBezTo>
                    <a:lnTo>
                      <a:pt x="550" y="276"/>
                    </a:lnTo>
                    <a:cubicBezTo>
                      <a:pt x="550" y="131"/>
                      <a:pt x="431" y="0"/>
                      <a:pt x="288"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304553" y="2032031"/>
                <a:ext cx="66623" cy="72428"/>
              </a:xfrm>
              <a:custGeom>
                <a:avLst/>
                <a:gdLst/>
                <a:ahLst/>
                <a:cxnLst/>
                <a:rect l="l" t="t" r="r" b="b"/>
                <a:pathLst>
                  <a:path w="551" h="599" extrusionOk="0">
                    <a:moveTo>
                      <a:pt x="297" y="1"/>
                    </a:moveTo>
                    <a:cubicBezTo>
                      <a:pt x="290" y="1"/>
                      <a:pt x="283" y="1"/>
                      <a:pt x="276" y="2"/>
                    </a:cubicBezTo>
                    <a:cubicBezTo>
                      <a:pt x="126" y="10"/>
                      <a:pt x="1" y="120"/>
                      <a:pt x="1" y="277"/>
                    </a:cubicBezTo>
                    <a:lnTo>
                      <a:pt x="1" y="324"/>
                    </a:lnTo>
                    <a:cubicBezTo>
                      <a:pt x="1" y="458"/>
                      <a:pt x="126" y="599"/>
                      <a:pt x="276" y="599"/>
                    </a:cubicBezTo>
                    <a:cubicBezTo>
                      <a:pt x="417" y="591"/>
                      <a:pt x="543" y="481"/>
                      <a:pt x="543" y="324"/>
                    </a:cubicBezTo>
                    <a:lnTo>
                      <a:pt x="543" y="277"/>
                    </a:lnTo>
                    <a:cubicBezTo>
                      <a:pt x="550" y="135"/>
                      <a:pt x="430" y="1"/>
                      <a:pt x="297"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890618" y="2300942"/>
                <a:ext cx="84639" cy="65657"/>
              </a:xfrm>
              <a:custGeom>
                <a:avLst/>
                <a:gdLst/>
                <a:ahLst/>
                <a:cxnLst/>
                <a:rect l="l" t="t" r="r" b="b"/>
                <a:pathLst>
                  <a:path w="700" h="543" extrusionOk="0">
                    <a:moveTo>
                      <a:pt x="354" y="1"/>
                    </a:moveTo>
                    <a:cubicBezTo>
                      <a:pt x="0" y="1"/>
                      <a:pt x="0" y="543"/>
                      <a:pt x="354" y="543"/>
                    </a:cubicBezTo>
                    <a:cubicBezTo>
                      <a:pt x="699" y="543"/>
                      <a:pt x="699"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690144" y="2764524"/>
                <a:ext cx="84639" cy="65657"/>
              </a:xfrm>
              <a:custGeom>
                <a:avLst/>
                <a:gdLst/>
                <a:ahLst/>
                <a:cxnLst/>
                <a:rect l="l" t="t" r="r" b="b"/>
                <a:pathLst>
                  <a:path w="700" h="543" extrusionOk="0">
                    <a:moveTo>
                      <a:pt x="354" y="0"/>
                    </a:moveTo>
                    <a:cubicBezTo>
                      <a:pt x="1" y="0"/>
                      <a:pt x="1" y="542"/>
                      <a:pt x="354" y="542"/>
                    </a:cubicBezTo>
                    <a:cubicBezTo>
                      <a:pt x="357" y="542"/>
                      <a:pt x="359" y="542"/>
                      <a:pt x="362" y="542"/>
                    </a:cubicBezTo>
                    <a:cubicBezTo>
                      <a:pt x="700" y="542"/>
                      <a:pt x="697"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361503" y="3266919"/>
                <a:ext cx="72306" cy="66624"/>
              </a:xfrm>
              <a:custGeom>
                <a:avLst/>
                <a:gdLst/>
                <a:ahLst/>
                <a:cxnLst/>
                <a:rect l="l" t="t" r="r" b="b"/>
                <a:pathLst>
                  <a:path w="598" h="551" extrusionOk="0">
                    <a:moveTo>
                      <a:pt x="276" y="0"/>
                    </a:moveTo>
                    <a:cubicBezTo>
                      <a:pt x="135" y="0"/>
                      <a:pt x="1" y="126"/>
                      <a:pt x="1" y="275"/>
                    </a:cubicBezTo>
                    <a:cubicBezTo>
                      <a:pt x="9" y="417"/>
                      <a:pt x="119" y="550"/>
                      <a:pt x="276" y="550"/>
                    </a:cubicBezTo>
                    <a:lnTo>
                      <a:pt x="323" y="550"/>
                    </a:lnTo>
                    <a:cubicBezTo>
                      <a:pt x="457" y="550"/>
                      <a:pt x="598" y="417"/>
                      <a:pt x="598" y="275"/>
                    </a:cubicBezTo>
                    <a:cubicBezTo>
                      <a:pt x="590" y="118"/>
                      <a:pt x="480" y="0"/>
                      <a:pt x="323"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021688" y="1794798"/>
                <a:ext cx="85606" cy="64690"/>
              </a:xfrm>
              <a:custGeom>
                <a:avLst/>
                <a:gdLst/>
                <a:ahLst/>
                <a:cxnLst/>
                <a:rect l="l" t="t" r="r" b="b"/>
                <a:pathLst>
                  <a:path w="708" h="535" extrusionOk="0">
                    <a:moveTo>
                      <a:pt x="354" y="0"/>
                    </a:moveTo>
                    <a:cubicBezTo>
                      <a:pt x="0" y="0"/>
                      <a:pt x="0" y="534"/>
                      <a:pt x="354" y="534"/>
                    </a:cubicBezTo>
                    <a:cubicBezTo>
                      <a:pt x="707" y="534"/>
                      <a:pt x="707"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6147075" y="2840458"/>
                <a:ext cx="85606" cy="65657"/>
              </a:xfrm>
              <a:custGeom>
                <a:avLst/>
                <a:gdLst/>
                <a:ahLst/>
                <a:cxnLst/>
                <a:rect l="l" t="t" r="r" b="b"/>
                <a:pathLst>
                  <a:path w="708" h="543" extrusionOk="0">
                    <a:moveTo>
                      <a:pt x="354" y="1"/>
                    </a:moveTo>
                    <a:cubicBezTo>
                      <a:pt x="0" y="1"/>
                      <a:pt x="0" y="543"/>
                      <a:pt x="354" y="543"/>
                    </a:cubicBezTo>
                    <a:cubicBezTo>
                      <a:pt x="707" y="543"/>
                      <a:pt x="70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656047" y="4387666"/>
                <a:ext cx="72306" cy="66624"/>
              </a:xfrm>
              <a:custGeom>
                <a:avLst/>
                <a:gdLst/>
                <a:ahLst/>
                <a:cxnLst/>
                <a:rect l="l" t="t" r="r" b="b"/>
                <a:pathLst>
                  <a:path w="598" h="551" extrusionOk="0">
                    <a:moveTo>
                      <a:pt x="275" y="0"/>
                    </a:moveTo>
                    <a:cubicBezTo>
                      <a:pt x="134" y="0"/>
                      <a:pt x="0" y="126"/>
                      <a:pt x="0" y="275"/>
                    </a:cubicBezTo>
                    <a:cubicBezTo>
                      <a:pt x="8" y="417"/>
                      <a:pt x="118" y="550"/>
                      <a:pt x="275" y="550"/>
                    </a:cubicBezTo>
                    <a:lnTo>
                      <a:pt x="322" y="550"/>
                    </a:lnTo>
                    <a:cubicBezTo>
                      <a:pt x="456" y="550"/>
                      <a:pt x="597" y="417"/>
                      <a:pt x="597" y="275"/>
                    </a:cubicBezTo>
                    <a:cubicBezTo>
                      <a:pt x="589" y="126"/>
                      <a:pt x="479" y="0"/>
                      <a:pt x="322"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4"/>
        <p:cNvGrpSpPr/>
        <p:nvPr/>
      </p:nvGrpSpPr>
      <p:grpSpPr>
        <a:xfrm>
          <a:off x="0" y="0"/>
          <a:ext cx="0" cy="0"/>
          <a:chOff x="0" y="0"/>
          <a:chExt cx="0" cy="0"/>
        </a:xfrm>
      </p:grpSpPr>
      <p:sp>
        <p:nvSpPr>
          <p:cNvPr id="95" name="Google Shape;9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6" name="Google Shape;9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97" name="Google Shape;9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efault Slide">
  <p:cSld name="Default Slide">
    <p:spTree>
      <p:nvGrpSpPr>
        <p:cNvPr id="1" name="Shape 10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457200" y="411475"/>
            <a:ext cx="8229600" cy="330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1pPr>
            <a:lvl2pPr lvl="1"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2pPr>
            <a:lvl3pPr lvl="2"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3pPr>
            <a:lvl4pPr lvl="3"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4pPr>
            <a:lvl5pPr lvl="4"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5pPr>
            <a:lvl6pPr lvl="5"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6pPr>
            <a:lvl7pPr lvl="6"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7pPr>
            <a:lvl8pPr lvl="7"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8pPr>
            <a:lvl9pPr lvl="8"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1282274" y="296977"/>
            <a:ext cx="6579300" cy="4812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2800"/>
              <a:buNone/>
              <a:defRPr sz="30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457200" y="411475"/>
            <a:ext cx="8229600" cy="481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1pPr>
            <a:lvl2pPr lvl="1"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2pPr>
            <a:lvl3pPr lvl="2"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3pPr>
            <a:lvl4pPr lvl="3"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4pPr>
            <a:lvl5pPr lvl="4"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5pPr>
            <a:lvl6pPr lvl="5"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6pPr>
            <a:lvl7pPr lvl="6"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7pPr>
            <a:lvl8pPr lvl="7"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8pPr>
            <a:lvl9pPr lvl="8" algn="ctr" rtl="0">
              <a:spcBef>
                <a:spcPts val="0"/>
              </a:spcBef>
              <a:spcAft>
                <a:spcPts val="0"/>
              </a:spcAft>
              <a:buClr>
                <a:srgbClr val="000000"/>
              </a:buClr>
              <a:buSzPts val="3000"/>
              <a:buFont typeface="Fira Sans Extra Condensed"/>
              <a:buNone/>
              <a:defRPr sz="3000">
                <a:solidFill>
                  <a:srgbClr val="000000"/>
                </a:solidFill>
                <a:latin typeface="Fira Sans Extra Condensed"/>
                <a:ea typeface="Fira Sans Extra Condensed"/>
                <a:cs typeface="Fira Sans Extra Condensed"/>
                <a:sym typeface="Fira Sans Extra Condensed"/>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4"/>
        <p:cNvGrpSpPr/>
        <p:nvPr/>
      </p:nvGrpSpPr>
      <p:grpSpPr>
        <a:xfrm>
          <a:off x="0" y="0"/>
          <a:ext cx="0" cy="0"/>
          <a:chOff x="0" y="0"/>
          <a:chExt cx="0" cy="0"/>
        </a:xfrm>
      </p:grpSpPr>
      <p:sp>
        <p:nvSpPr>
          <p:cNvPr id="65" name="Google Shape;6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66" name="Google Shape;6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7"/>
        <p:cNvGrpSpPr/>
        <p:nvPr/>
      </p:nvGrpSpPr>
      <p:grpSpPr>
        <a:xfrm>
          <a:off x="0" y="0"/>
          <a:ext cx="0" cy="0"/>
          <a:chOff x="0" y="0"/>
          <a:chExt cx="0" cy="0"/>
        </a:xfrm>
      </p:grpSpPr>
      <p:sp>
        <p:nvSpPr>
          <p:cNvPr id="68" name="Google Shape;6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69" name="Google Shape;6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70" name="Google Shape;7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1"/>
        <p:cNvGrpSpPr/>
        <p:nvPr/>
      </p:nvGrpSpPr>
      <p:grpSpPr>
        <a:xfrm>
          <a:off x="0" y="0"/>
          <a:ext cx="0" cy="0"/>
          <a:chOff x="0" y="0"/>
          <a:chExt cx="0" cy="0"/>
        </a:xfrm>
      </p:grpSpPr>
      <p:sp>
        <p:nvSpPr>
          <p:cNvPr id="72" name="Google Shape;7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73" name="Google Shape;7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74" name="Google Shape;7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75" name="Google Shape;7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6"/>
        <p:cNvGrpSpPr/>
        <p:nvPr/>
      </p:nvGrpSpPr>
      <p:grpSpPr>
        <a:xfrm>
          <a:off x="0" y="0"/>
          <a:ext cx="0" cy="0"/>
          <a:chOff x="0" y="0"/>
          <a:chExt cx="0" cy="0"/>
        </a:xfrm>
      </p:grpSpPr>
      <p:sp>
        <p:nvSpPr>
          <p:cNvPr id="77" name="Google Shape;77;p6"/>
          <p:cNvSpPr txBox="1">
            <a:spLocks noGrp="1"/>
          </p:cNvSpPr>
          <p:nvPr>
            <p:ph type="title"/>
          </p:nvPr>
        </p:nvSpPr>
        <p:spPr>
          <a:xfrm>
            <a:off x="448975" y="410350"/>
            <a:ext cx="8237700" cy="2184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2700">
                <a:latin typeface="Fira Sans Extra Condensed Medium"/>
                <a:ea typeface="Fira Sans Extra Condensed Medium"/>
                <a:cs typeface="Fira Sans Extra Condensed Medium"/>
                <a:sym typeface="Fira Sans Extra Condensed Medium"/>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8"/>
        <p:cNvGrpSpPr/>
        <p:nvPr/>
      </p:nvGrpSpPr>
      <p:grpSpPr>
        <a:xfrm>
          <a:off x="0" y="0"/>
          <a:ext cx="0" cy="0"/>
          <a:chOff x="0" y="0"/>
          <a:chExt cx="0" cy="0"/>
        </a:xfrm>
      </p:grpSpPr>
      <p:sp>
        <p:nvSpPr>
          <p:cNvPr id="79" name="Google Shape;7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80" name="Google Shape;8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81" name="Google Shape;8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2"/>
        <p:cNvGrpSpPr/>
        <p:nvPr/>
      </p:nvGrpSpPr>
      <p:grpSpPr>
        <a:xfrm>
          <a:off x="0" y="0"/>
          <a:ext cx="0" cy="0"/>
          <a:chOff x="0" y="0"/>
          <a:chExt cx="0" cy="0"/>
        </a:xfrm>
      </p:grpSpPr>
      <p:sp>
        <p:nvSpPr>
          <p:cNvPr id="83" name="Google Shape;8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4" name="Google Shape;8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5"/>
        <p:cNvGrpSpPr/>
        <p:nvPr/>
      </p:nvGrpSpPr>
      <p:grpSpPr>
        <a:xfrm>
          <a:off x="0" y="0"/>
          <a:ext cx="0" cy="0"/>
          <a:chOff x="0" y="0"/>
          <a:chExt cx="0" cy="0"/>
        </a:xfrm>
      </p:grpSpPr>
      <p:sp>
        <p:nvSpPr>
          <p:cNvPr id="86" name="Google Shape;8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8" name="Google Shape;8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9" name="Google Shape;8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90" name="Google Shape;9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1"/>
        <p:cNvGrpSpPr/>
        <p:nvPr/>
      </p:nvGrpSpPr>
      <p:grpSpPr>
        <a:xfrm>
          <a:off x="0" y="0"/>
          <a:ext cx="0" cy="0"/>
          <a:chOff x="0" y="0"/>
          <a:chExt cx="0" cy="0"/>
        </a:xfrm>
      </p:grpSpPr>
      <p:sp>
        <p:nvSpPr>
          <p:cNvPr id="92" name="Google Shape;9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93" name="Google Shape;9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2pPr>
            <a:lvl3pPr lvl="2">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3pPr>
            <a:lvl4pPr lvl="3">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4pPr>
            <a:lvl5pPr lvl="4">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5pPr>
            <a:lvl6pPr lvl="5">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6pPr>
            <a:lvl7pPr lvl="6">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7pPr>
            <a:lvl8pPr lvl="7">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8pPr>
            <a:lvl9pPr lvl="8">
              <a:spcBef>
                <a:spcPts val="0"/>
              </a:spcBef>
              <a:spcAft>
                <a:spcPts val="0"/>
              </a:spcAft>
              <a:buClr>
                <a:schemeClr val="dk1"/>
              </a:buClr>
              <a:buSzPts val="2800"/>
              <a:buFont typeface="Fira Sans Extra Condensed SemiBold"/>
              <a:buNone/>
              <a:defRPr sz="28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SzPts val="1800"/>
              <a:buFont typeface="Roboto"/>
              <a:buChar char="●"/>
              <a:defRPr sz="1800">
                <a:latin typeface="Roboto"/>
                <a:ea typeface="Roboto"/>
                <a:cs typeface="Roboto"/>
                <a:sym typeface="Roboto"/>
              </a:defRPr>
            </a:lvl1pPr>
            <a:lvl2pPr marL="914400" lvl="1" indent="-317500">
              <a:lnSpc>
                <a:spcPct val="100000"/>
              </a:lnSpc>
              <a:spcBef>
                <a:spcPts val="1600"/>
              </a:spcBef>
              <a:spcAft>
                <a:spcPts val="0"/>
              </a:spcAft>
              <a:buSzPts val="1400"/>
              <a:buFont typeface="Roboto"/>
              <a:buChar char="○"/>
              <a:defRPr>
                <a:latin typeface="Roboto"/>
                <a:ea typeface="Roboto"/>
                <a:cs typeface="Roboto"/>
                <a:sym typeface="Roboto"/>
              </a:defRPr>
            </a:lvl2pPr>
            <a:lvl3pPr marL="1371600" lvl="2" indent="-317500">
              <a:lnSpc>
                <a:spcPct val="100000"/>
              </a:lnSpc>
              <a:spcBef>
                <a:spcPts val="1600"/>
              </a:spcBef>
              <a:spcAft>
                <a:spcPts val="0"/>
              </a:spcAft>
              <a:buSzPts val="1400"/>
              <a:buFont typeface="Roboto"/>
              <a:buChar char="■"/>
              <a:defRPr>
                <a:latin typeface="Roboto"/>
                <a:ea typeface="Roboto"/>
                <a:cs typeface="Roboto"/>
                <a:sym typeface="Roboto"/>
              </a:defRPr>
            </a:lvl3pPr>
            <a:lvl4pPr marL="1828800" lvl="3" indent="-317500">
              <a:lnSpc>
                <a:spcPct val="100000"/>
              </a:lnSpc>
              <a:spcBef>
                <a:spcPts val="1600"/>
              </a:spcBef>
              <a:spcAft>
                <a:spcPts val="0"/>
              </a:spcAft>
              <a:buSzPts val="1400"/>
              <a:buFont typeface="Roboto"/>
              <a:buChar char="●"/>
              <a:defRPr>
                <a:latin typeface="Roboto"/>
                <a:ea typeface="Roboto"/>
                <a:cs typeface="Roboto"/>
                <a:sym typeface="Roboto"/>
              </a:defRPr>
            </a:lvl4pPr>
            <a:lvl5pPr marL="2286000" lvl="4" indent="-317500">
              <a:lnSpc>
                <a:spcPct val="100000"/>
              </a:lnSpc>
              <a:spcBef>
                <a:spcPts val="1600"/>
              </a:spcBef>
              <a:spcAft>
                <a:spcPts val="0"/>
              </a:spcAft>
              <a:buSzPts val="1400"/>
              <a:buFont typeface="Roboto"/>
              <a:buChar char="○"/>
              <a:defRPr>
                <a:latin typeface="Roboto"/>
                <a:ea typeface="Roboto"/>
                <a:cs typeface="Roboto"/>
                <a:sym typeface="Roboto"/>
              </a:defRPr>
            </a:lvl5pPr>
            <a:lvl6pPr marL="2743200" lvl="5" indent="-317500">
              <a:lnSpc>
                <a:spcPct val="100000"/>
              </a:lnSpc>
              <a:spcBef>
                <a:spcPts val="1600"/>
              </a:spcBef>
              <a:spcAft>
                <a:spcPts val="0"/>
              </a:spcAft>
              <a:buSzPts val="1400"/>
              <a:buFont typeface="Roboto"/>
              <a:buChar char="■"/>
              <a:defRPr>
                <a:latin typeface="Roboto"/>
                <a:ea typeface="Roboto"/>
                <a:cs typeface="Roboto"/>
                <a:sym typeface="Roboto"/>
              </a:defRPr>
            </a:lvl6pPr>
            <a:lvl7pPr marL="3200400" lvl="6" indent="-317500">
              <a:lnSpc>
                <a:spcPct val="100000"/>
              </a:lnSpc>
              <a:spcBef>
                <a:spcPts val="1600"/>
              </a:spcBef>
              <a:spcAft>
                <a:spcPts val="0"/>
              </a:spcAft>
              <a:buSzPts val="1400"/>
              <a:buFont typeface="Roboto"/>
              <a:buChar char="●"/>
              <a:defRPr>
                <a:latin typeface="Roboto"/>
                <a:ea typeface="Roboto"/>
                <a:cs typeface="Roboto"/>
                <a:sym typeface="Roboto"/>
              </a:defRPr>
            </a:lvl7pPr>
            <a:lvl8pPr marL="3657600" lvl="7" indent="-317500">
              <a:lnSpc>
                <a:spcPct val="100000"/>
              </a:lnSpc>
              <a:spcBef>
                <a:spcPts val="1600"/>
              </a:spcBef>
              <a:spcAft>
                <a:spcPts val="0"/>
              </a:spcAft>
              <a:buSzPts val="1400"/>
              <a:buFont typeface="Roboto"/>
              <a:buChar char="○"/>
              <a:defRPr>
                <a:latin typeface="Roboto"/>
                <a:ea typeface="Roboto"/>
                <a:cs typeface="Roboto"/>
                <a:sym typeface="Roboto"/>
              </a:defRPr>
            </a:lvl8pPr>
            <a:lvl9pPr marL="4114800" lvl="8" indent="-317500">
              <a:lnSpc>
                <a:spcPct val="100000"/>
              </a:lnSpc>
              <a:spcBef>
                <a:spcPts val="1600"/>
              </a:spcBef>
              <a:spcAft>
                <a:spcPts val="1600"/>
              </a:spcAft>
              <a:buSzPts val="1400"/>
              <a:buFont typeface="Roboto"/>
              <a:buChar char="■"/>
              <a:defRPr>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17"/>
          <p:cNvSpPr txBox="1">
            <a:spLocks noGrp="1"/>
          </p:cNvSpPr>
          <p:nvPr>
            <p:ph type="ctrTitle"/>
          </p:nvPr>
        </p:nvSpPr>
        <p:spPr>
          <a:xfrm>
            <a:off x="-170733" y="204860"/>
            <a:ext cx="6076150" cy="2790825"/>
          </a:xfrm>
        </p:spPr>
        <p:txBody>
          <a:bodyPr spcFirstLastPara="1" wrap="square" lIns="91425" tIns="91425" rIns="91425" bIns="91425" anchor="ctr" anchorCtr="0">
            <a:noAutofit/>
          </a:bodyPr>
          <a:lstStyle/>
          <a:p>
            <a:pPr lvl="0" algn="ctr"/>
            <a:r>
              <a:rPr lang="en-US" sz="4800" b="1" dirty="0">
                <a:solidFill>
                  <a:schemeClr val="tx1">
                    <a:lumMod val="95000"/>
                    <a:lumOff val="5000"/>
                  </a:schemeClr>
                </a:solidFill>
                <a:latin typeface="Arial Rounded MT Bold" panose="020F0704030504030204" pitchFamily="34" charset="0"/>
              </a:rPr>
              <a:t>CANCER</a:t>
            </a:r>
            <a:br>
              <a:rPr lang="en-US" sz="3200" b="1" dirty="0">
                <a:solidFill>
                  <a:schemeClr val="tx1">
                    <a:lumMod val="95000"/>
                    <a:lumOff val="5000"/>
                  </a:schemeClr>
                </a:solidFill>
                <a:latin typeface="Arial Rounded MT Bold" panose="020F0704030504030204" pitchFamily="34" charset="0"/>
              </a:rPr>
            </a:br>
            <a:br>
              <a:rPr lang="en-US" sz="3200" b="1" dirty="0">
                <a:solidFill>
                  <a:schemeClr val="tx1">
                    <a:lumMod val="95000"/>
                    <a:lumOff val="5000"/>
                  </a:schemeClr>
                </a:solidFill>
                <a:latin typeface="Arial Rounded MT Bold" panose="020F0704030504030204" pitchFamily="34" charset="0"/>
              </a:rPr>
            </a:br>
            <a:r>
              <a:rPr lang="en-US" sz="3200" dirty="0">
                <a:solidFill>
                  <a:schemeClr val="tx1">
                    <a:lumMod val="95000"/>
                    <a:lumOff val="5000"/>
                  </a:schemeClr>
                </a:solidFill>
                <a:latin typeface="Arial Rounded MT Bold" panose="020F0704030504030204" pitchFamily="34" charset="0"/>
              </a:rPr>
              <a:t>LUNG CANCER</a:t>
            </a:r>
          </a:p>
        </p:txBody>
      </p:sp>
      <p:pic>
        <p:nvPicPr>
          <p:cNvPr id="8" name="صورة 7">
            <a:extLst>
              <a:ext uri="{FF2B5EF4-FFF2-40B4-BE49-F238E27FC236}">
                <a16:creationId xmlns:a16="http://schemas.microsoft.com/office/drawing/2014/main" id="{EE2DCA87-132A-4145-830B-8B7C2503A37A}"/>
              </a:ext>
            </a:extLst>
          </p:cNvPr>
          <p:cNvPicPr>
            <a:picLocks noChangeAspect="1"/>
          </p:cNvPicPr>
          <p:nvPr/>
        </p:nvPicPr>
        <p:blipFill>
          <a:blip r:embed="rId3"/>
          <a:stretch>
            <a:fillRect/>
          </a:stretch>
        </p:blipFill>
        <p:spPr>
          <a:xfrm>
            <a:off x="0" y="0"/>
            <a:ext cx="1226056" cy="605118"/>
          </a:xfrm>
          <a:prstGeom prst="rect">
            <a:avLst/>
          </a:prstGeom>
        </p:spPr>
      </p:pic>
      <p:pic>
        <p:nvPicPr>
          <p:cNvPr id="10" name="صورة 9">
            <a:extLst>
              <a:ext uri="{FF2B5EF4-FFF2-40B4-BE49-F238E27FC236}">
                <a16:creationId xmlns:a16="http://schemas.microsoft.com/office/drawing/2014/main" id="{CFE49870-48E0-463D-9C26-D15A3370A422}"/>
              </a:ext>
            </a:extLst>
          </p:cNvPr>
          <p:cNvPicPr>
            <a:picLocks noChangeAspect="1"/>
          </p:cNvPicPr>
          <p:nvPr/>
        </p:nvPicPr>
        <p:blipFill>
          <a:blip r:embed="rId4"/>
          <a:stretch>
            <a:fillRect/>
          </a:stretch>
        </p:blipFill>
        <p:spPr>
          <a:xfrm>
            <a:off x="7859806" y="-4727"/>
            <a:ext cx="1284194" cy="891586"/>
          </a:xfrm>
          <a:prstGeom prst="rect">
            <a:avLst/>
          </a:prstGeom>
        </p:spPr>
      </p:pic>
      <p:sp>
        <p:nvSpPr>
          <p:cNvPr id="5" name="مستطيل: زوايا مستديرة 4">
            <a:extLst>
              <a:ext uri="{FF2B5EF4-FFF2-40B4-BE49-F238E27FC236}">
                <a16:creationId xmlns:a16="http://schemas.microsoft.com/office/drawing/2014/main" id="{C2B641ED-E2F3-4956-A0F3-11A496FA4BD9}"/>
              </a:ext>
            </a:extLst>
          </p:cNvPr>
          <p:cNvSpPr/>
          <p:nvPr/>
        </p:nvSpPr>
        <p:spPr>
          <a:xfrm>
            <a:off x="93155" y="3173507"/>
            <a:ext cx="4230074" cy="1869628"/>
          </a:xfrm>
          <a:prstGeom prst="roundRect">
            <a:avLst/>
          </a:prstGeom>
          <a:solidFill>
            <a:schemeClr val="accent1">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latin typeface="Arial Rounded MT Bold" panose="020F0704030504030204" pitchFamily="34" charset="0"/>
            </a:endParaRPr>
          </a:p>
        </p:txBody>
      </p:sp>
      <p:sp>
        <p:nvSpPr>
          <p:cNvPr id="20" name="مربع نص 19">
            <a:extLst>
              <a:ext uri="{FF2B5EF4-FFF2-40B4-BE49-F238E27FC236}">
                <a16:creationId xmlns:a16="http://schemas.microsoft.com/office/drawing/2014/main" id="{E093F3C8-6A34-48D2-B1E5-B6919DF85EA4}"/>
              </a:ext>
            </a:extLst>
          </p:cNvPr>
          <p:cNvSpPr txBox="1"/>
          <p:nvPr/>
        </p:nvSpPr>
        <p:spPr>
          <a:xfrm>
            <a:off x="221877" y="3281229"/>
            <a:ext cx="2595282" cy="307777"/>
          </a:xfrm>
          <a:prstGeom prst="rect">
            <a:avLst/>
          </a:prstGeom>
          <a:noFill/>
        </p:spPr>
        <p:txBody>
          <a:bodyPr wrap="square" rtlCol="1">
            <a:spAutoFit/>
          </a:bodyPr>
          <a:lstStyle/>
          <a:p>
            <a:r>
              <a:rPr lang="en-US" dirty="0">
                <a:latin typeface="Arial Rounded MT Bold" panose="020F0704030504030204" pitchFamily="34" charset="0"/>
              </a:rPr>
              <a:t>NAME:HADEEL MIFTAH</a:t>
            </a:r>
            <a:endParaRPr lang="ar-SA" dirty="0">
              <a:latin typeface="Arial Rounded MT Bold" panose="020F0704030504030204" pitchFamily="34" charset="0"/>
            </a:endParaRPr>
          </a:p>
        </p:txBody>
      </p:sp>
      <p:sp>
        <p:nvSpPr>
          <p:cNvPr id="22" name="مربع نص 21">
            <a:extLst>
              <a:ext uri="{FF2B5EF4-FFF2-40B4-BE49-F238E27FC236}">
                <a16:creationId xmlns:a16="http://schemas.microsoft.com/office/drawing/2014/main" id="{9F579136-0602-43AD-9AC5-868781E609D6}"/>
              </a:ext>
            </a:extLst>
          </p:cNvPr>
          <p:cNvSpPr txBox="1"/>
          <p:nvPr/>
        </p:nvSpPr>
        <p:spPr>
          <a:xfrm>
            <a:off x="221877" y="3536295"/>
            <a:ext cx="2662517" cy="307777"/>
          </a:xfrm>
          <a:prstGeom prst="rect">
            <a:avLst/>
          </a:prstGeom>
          <a:noFill/>
        </p:spPr>
        <p:txBody>
          <a:bodyPr wrap="square" rtlCol="1">
            <a:spAutoFit/>
          </a:bodyPr>
          <a:lstStyle/>
          <a:p>
            <a:r>
              <a:rPr lang="en-US" dirty="0">
                <a:latin typeface="Arial Rounded MT Bold" panose="020F0704030504030204" pitchFamily="34" charset="0"/>
              </a:rPr>
              <a:t>STUDENT ROLL :3390</a:t>
            </a:r>
            <a:endParaRPr lang="ar-SA" dirty="0">
              <a:latin typeface="Arial Rounded MT Bold" panose="020F0704030504030204" pitchFamily="34" charset="0"/>
            </a:endParaRPr>
          </a:p>
        </p:txBody>
      </p:sp>
      <p:sp>
        <p:nvSpPr>
          <p:cNvPr id="27" name="مربع نص 26">
            <a:extLst>
              <a:ext uri="{FF2B5EF4-FFF2-40B4-BE49-F238E27FC236}">
                <a16:creationId xmlns:a16="http://schemas.microsoft.com/office/drawing/2014/main" id="{CD002A01-8962-49A2-A838-50B635E681D2}"/>
              </a:ext>
            </a:extLst>
          </p:cNvPr>
          <p:cNvSpPr txBox="1"/>
          <p:nvPr/>
        </p:nvSpPr>
        <p:spPr>
          <a:xfrm>
            <a:off x="201707" y="3788257"/>
            <a:ext cx="2595282" cy="307777"/>
          </a:xfrm>
          <a:prstGeom prst="rect">
            <a:avLst/>
          </a:prstGeom>
          <a:noFill/>
        </p:spPr>
        <p:txBody>
          <a:bodyPr wrap="square" rtlCol="1">
            <a:spAutoFit/>
          </a:bodyPr>
          <a:lstStyle/>
          <a:p>
            <a:r>
              <a:rPr lang="en-US" dirty="0">
                <a:latin typeface="Arial Rounded MT Bold" panose="020F0704030504030204" pitchFamily="34" charset="0"/>
              </a:rPr>
              <a:t>ACADEMIC YEAR :YEAR </a:t>
            </a:r>
            <a:endParaRPr lang="ar-SA" dirty="0">
              <a:latin typeface="Arial Rounded MT Bold" panose="020F0704030504030204" pitchFamily="34" charset="0"/>
            </a:endParaRPr>
          </a:p>
        </p:txBody>
      </p:sp>
      <p:sp>
        <p:nvSpPr>
          <p:cNvPr id="29" name="مربع نص 28">
            <a:extLst>
              <a:ext uri="{FF2B5EF4-FFF2-40B4-BE49-F238E27FC236}">
                <a16:creationId xmlns:a16="http://schemas.microsoft.com/office/drawing/2014/main" id="{2B9193C9-AD4D-4109-9A1A-3E3C8DFDA1D6}"/>
              </a:ext>
            </a:extLst>
          </p:cNvPr>
          <p:cNvSpPr txBox="1"/>
          <p:nvPr/>
        </p:nvSpPr>
        <p:spPr>
          <a:xfrm>
            <a:off x="201707" y="4283943"/>
            <a:ext cx="2948609" cy="307777"/>
          </a:xfrm>
          <a:prstGeom prst="rect">
            <a:avLst/>
          </a:prstGeom>
          <a:noFill/>
        </p:spPr>
        <p:txBody>
          <a:bodyPr wrap="square" rtlCol="1">
            <a:spAutoFit/>
          </a:bodyPr>
          <a:lstStyle/>
          <a:p>
            <a:r>
              <a:rPr lang="en-US" dirty="0">
                <a:latin typeface="Arial Rounded MT Bold" panose="020F0704030504030204" pitchFamily="34" charset="0"/>
              </a:rPr>
              <a:t>SUPERVISER:FATIMA ELSAITY</a:t>
            </a:r>
            <a:endParaRPr lang="ar-SA" dirty="0">
              <a:latin typeface="Arial Rounded MT Bold" panose="020F0704030504030204" pitchFamily="34" charset="0"/>
            </a:endParaRPr>
          </a:p>
        </p:txBody>
      </p:sp>
      <p:sp>
        <p:nvSpPr>
          <p:cNvPr id="31" name="مربع نص 30">
            <a:extLst>
              <a:ext uri="{FF2B5EF4-FFF2-40B4-BE49-F238E27FC236}">
                <a16:creationId xmlns:a16="http://schemas.microsoft.com/office/drawing/2014/main" id="{F1E17990-2D2C-4F09-934C-4804431E0503}"/>
              </a:ext>
            </a:extLst>
          </p:cNvPr>
          <p:cNvSpPr txBox="1"/>
          <p:nvPr/>
        </p:nvSpPr>
        <p:spPr>
          <a:xfrm>
            <a:off x="184161" y="4535905"/>
            <a:ext cx="2083789" cy="307777"/>
          </a:xfrm>
          <a:prstGeom prst="rect">
            <a:avLst/>
          </a:prstGeom>
          <a:noFill/>
        </p:spPr>
        <p:txBody>
          <a:bodyPr wrap="square" rtlCol="1">
            <a:spAutoFit/>
          </a:bodyPr>
          <a:lstStyle/>
          <a:p>
            <a:r>
              <a:rPr lang="en-US">
                <a:latin typeface="Arial Rounded MT Bold" panose="020F0704030504030204" pitchFamily="34" charset="0"/>
              </a:rPr>
              <a:t>DATE:4th</a:t>
            </a:r>
            <a:r>
              <a:rPr lang="en-US" dirty="0">
                <a:latin typeface="Arial Rounded MT Bold" panose="020F0704030504030204" pitchFamily="34" charset="0"/>
              </a:rPr>
              <a:t>.June.2022</a:t>
            </a:r>
            <a:endParaRPr lang="ar-SA" dirty="0">
              <a:latin typeface="Arial Rounded MT Bold" panose="020F0704030504030204" pitchFamily="34" charset="0"/>
            </a:endParaRPr>
          </a:p>
        </p:txBody>
      </p:sp>
      <p:sp>
        <p:nvSpPr>
          <p:cNvPr id="97" name="مربع نص 96">
            <a:extLst>
              <a:ext uri="{FF2B5EF4-FFF2-40B4-BE49-F238E27FC236}">
                <a16:creationId xmlns:a16="http://schemas.microsoft.com/office/drawing/2014/main" id="{AC4DC47A-D64C-4F95-BE0D-B0BE281F165D}"/>
              </a:ext>
            </a:extLst>
          </p:cNvPr>
          <p:cNvSpPr txBox="1"/>
          <p:nvPr/>
        </p:nvSpPr>
        <p:spPr>
          <a:xfrm>
            <a:off x="201707" y="4024962"/>
            <a:ext cx="2002678" cy="307777"/>
          </a:xfrm>
          <a:prstGeom prst="rect">
            <a:avLst/>
          </a:prstGeom>
          <a:noFill/>
        </p:spPr>
        <p:txBody>
          <a:bodyPr wrap="square" rtlCol="1">
            <a:spAutoFit/>
          </a:bodyPr>
          <a:lstStyle/>
          <a:p>
            <a:r>
              <a:rPr lang="en-US" dirty="0">
                <a:latin typeface="Arial Rounded MT Bold" panose="020F0704030504030204" pitchFamily="34" charset="0"/>
              </a:rPr>
              <a:t>BOLCK :GBMS II</a:t>
            </a:r>
            <a:endParaRPr lang="ar-SA" dirty="0">
              <a:latin typeface="Arial Rounded MT Bold" panose="020F0704030504030204" pitchFamily="34" charset="0"/>
            </a:endParaRPr>
          </a:p>
        </p:txBody>
      </p:sp>
      <p:sp>
        <p:nvSpPr>
          <p:cNvPr id="98" name="مستطيل: زوايا مستديرة 97">
            <a:extLst>
              <a:ext uri="{FF2B5EF4-FFF2-40B4-BE49-F238E27FC236}">
                <a16:creationId xmlns:a16="http://schemas.microsoft.com/office/drawing/2014/main" id="{112696B6-7DE9-42C7-8F5B-7DBF972136C6}"/>
              </a:ext>
            </a:extLst>
          </p:cNvPr>
          <p:cNvSpPr/>
          <p:nvPr/>
        </p:nvSpPr>
        <p:spPr>
          <a:xfrm>
            <a:off x="8673548" y="4744278"/>
            <a:ext cx="424069" cy="29885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0" name="مربع نص 99">
            <a:extLst>
              <a:ext uri="{FF2B5EF4-FFF2-40B4-BE49-F238E27FC236}">
                <a16:creationId xmlns:a16="http://schemas.microsoft.com/office/drawing/2014/main" id="{43F045A9-8989-4DB9-B2B6-E109BADEAAF1}"/>
              </a:ext>
            </a:extLst>
          </p:cNvPr>
          <p:cNvSpPr txBox="1"/>
          <p:nvPr/>
        </p:nvSpPr>
        <p:spPr>
          <a:xfrm>
            <a:off x="8747312" y="4735358"/>
            <a:ext cx="793376" cy="307777"/>
          </a:xfrm>
          <a:prstGeom prst="rect">
            <a:avLst/>
          </a:prstGeom>
          <a:noFill/>
        </p:spPr>
        <p:txBody>
          <a:bodyPr wrap="square" rtlCol="1">
            <a:spAutoFit/>
          </a:bodyPr>
          <a:lstStyle/>
          <a:p>
            <a:r>
              <a:rPr lang="en-US" b="1" dirty="0">
                <a:latin typeface="Arial Rounded MT Bold" panose="020F0704030504030204" pitchFamily="34" charset="0"/>
              </a:rPr>
              <a:t>1</a:t>
            </a:r>
            <a:endParaRPr lang="ar-SA" b="1" dirty="0">
              <a:latin typeface="Arial Rounded MT Bold" panose="020F07040305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هلة 2">
            <a:extLst>
              <a:ext uri="{FF2B5EF4-FFF2-40B4-BE49-F238E27FC236}">
                <a16:creationId xmlns:a16="http://schemas.microsoft.com/office/drawing/2014/main" id="{F54A39F2-C3C4-4581-8A5F-06B6D40AD451}"/>
              </a:ext>
            </a:extLst>
          </p:cNvPr>
          <p:cNvSpPr/>
          <p:nvPr/>
        </p:nvSpPr>
        <p:spPr>
          <a:xfrm>
            <a:off x="132522" y="171693"/>
            <a:ext cx="3316649" cy="887895"/>
          </a:xfrm>
          <a:prstGeom prst="flowChartDelay">
            <a:avLst/>
          </a:prstGeom>
          <a:solidFill>
            <a:schemeClr val="tx2"/>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ربع نص 4">
            <a:extLst>
              <a:ext uri="{FF2B5EF4-FFF2-40B4-BE49-F238E27FC236}">
                <a16:creationId xmlns:a16="http://schemas.microsoft.com/office/drawing/2014/main" id="{72CFCE19-F8DB-43A4-8CB4-B162808E3430}"/>
              </a:ext>
            </a:extLst>
          </p:cNvPr>
          <p:cNvSpPr txBox="1"/>
          <p:nvPr/>
        </p:nvSpPr>
        <p:spPr>
          <a:xfrm>
            <a:off x="69087" y="333771"/>
            <a:ext cx="3922254" cy="584775"/>
          </a:xfrm>
          <a:prstGeom prst="rect">
            <a:avLst/>
          </a:prstGeom>
          <a:noFill/>
        </p:spPr>
        <p:txBody>
          <a:bodyPr wrap="square" rtlCol="1">
            <a:spAutoFit/>
          </a:bodyPr>
          <a:lstStyle/>
          <a:p>
            <a:r>
              <a:rPr lang="en-US" sz="3200" b="1" dirty="0">
                <a:solidFill>
                  <a:schemeClr val="bg2">
                    <a:lumMod val="75000"/>
                  </a:schemeClr>
                </a:solidFill>
                <a:latin typeface="Arial Rounded MT Bold" panose="020F0704030504030204" pitchFamily="34" charset="0"/>
              </a:rPr>
              <a:t>REFERENCES</a:t>
            </a:r>
            <a:endParaRPr lang="ar-SA" sz="2000" b="1" dirty="0">
              <a:solidFill>
                <a:schemeClr val="bg2">
                  <a:lumMod val="75000"/>
                </a:schemeClr>
              </a:solidFill>
              <a:latin typeface="Arial Rounded MT Bold" panose="020F0704030504030204" pitchFamily="34" charset="0"/>
            </a:endParaRPr>
          </a:p>
        </p:txBody>
      </p:sp>
      <p:sp>
        <p:nvSpPr>
          <p:cNvPr id="21" name="مربع نص 20">
            <a:extLst>
              <a:ext uri="{FF2B5EF4-FFF2-40B4-BE49-F238E27FC236}">
                <a16:creationId xmlns:a16="http://schemas.microsoft.com/office/drawing/2014/main" id="{C66D0DDC-1B38-41A4-B18D-16FB7FDF63EB}"/>
              </a:ext>
            </a:extLst>
          </p:cNvPr>
          <p:cNvSpPr txBox="1"/>
          <p:nvPr/>
        </p:nvSpPr>
        <p:spPr>
          <a:xfrm>
            <a:off x="132521" y="1317459"/>
            <a:ext cx="8594619" cy="1015663"/>
          </a:xfrm>
          <a:prstGeom prst="rect">
            <a:avLst/>
          </a:prstGeom>
          <a:noFill/>
        </p:spPr>
        <p:txBody>
          <a:bodyPr wrap="square">
            <a:spAutoFit/>
          </a:bodyPr>
          <a:lstStyle/>
          <a:p>
            <a:r>
              <a:rPr lang="en-AE" sz="2000" b="1" dirty="0">
                <a:latin typeface="Arial Rounded MT Bold" panose="020F0704030504030204" pitchFamily="34" charset="0"/>
              </a:rPr>
              <a:t>1- </a:t>
            </a:r>
            <a:r>
              <a:rPr lang="ar-SA" sz="2000" b="1" dirty="0" err="1">
                <a:latin typeface="Arial Rounded MT Bold" panose="020F0704030504030204" pitchFamily="34" charset="0"/>
              </a:rPr>
              <a:t>Taylor</a:t>
            </a:r>
            <a:r>
              <a:rPr lang="ar-SA" sz="2000" b="1" dirty="0">
                <a:latin typeface="Arial Rounded MT Bold" panose="020F0704030504030204" pitchFamily="34" charset="0"/>
              </a:rPr>
              <a:t> &amp; </a:t>
            </a:r>
            <a:r>
              <a:rPr lang="ar-SA" sz="2000" b="1" dirty="0" err="1">
                <a:latin typeface="Arial Rounded MT Bold" panose="020F0704030504030204" pitchFamily="34" charset="0"/>
              </a:rPr>
              <a:t>Francis</a:t>
            </a:r>
            <a:r>
              <a:rPr lang="ar-SA" sz="2000" b="1" dirty="0">
                <a:latin typeface="Arial Rounded MT Bold" panose="020F0704030504030204" pitchFamily="34" charset="0"/>
              </a:rPr>
              <a:t>. 2022. </a:t>
            </a:r>
            <a:r>
              <a:rPr lang="ar-SA" sz="2000" b="1" dirty="0" err="1">
                <a:latin typeface="Arial Rounded MT Bold" panose="020F0704030504030204" pitchFamily="34" charset="0"/>
              </a:rPr>
              <a:t>Radon</a:t>
            </a:r>
            <a:r>
              <a:rPr lang="ar-SA" sz="2000" b="1" dirty="0">
                <a:latin typeface="Arial Rounded MT Bold" panose="020F0704030504030204" pitchFamily="34" charset="0"/>
              </a:rPr>
              <a:t> </a:t>
            </a:r>
            <a:r>
              <a:rPr lang="ar-SA" sz="2000" b="1" dirty="0" err="1">
                <a:latin typeface="Arial Rounded MT Bold" panose="020F0704030504030204" pitchFamily="34" charset="0"/>
              </a:rPr>
              <a:t>exposure</a:t>
            </a:r>
            <a:r>
              <a:rPr lang="ar-SA" sz="2000" b="1" dirty="0">
                <a:latin typeface="Arial Rounded MT Bold" panose="020F0704030504030204" pitchFamily="34" charset="0"/>
              </a:rPr>
              <a:t>: a </a:t>
            </a:r>
            <a:r>
              <a:rPr lang="ar-SA" sz="2000" b="1" dirty="0" err="1">
                <a:latin typeface="Arial Rounded MT Bold" panose="020F0704030504030204" pitchFamily="34" charset="0"/>
              </a:rPr>
              <a:t>major</a:t>
            </a:r>
            <a:r>
              <a:rPr lang="ar-SA" sz="2000" b="1" dirty="0">
                <a:latin typeface="Arial Rounded MT Bold" panose="020F0704030504030204" pitchFamily="34" charset="0"/>
              </a:rPr>
              <a:t> </a:t>
            </a:r>
            <a:r>
              <a:rPr lang="ar-SA" sz="2000" b="1" dirty="0" err="1">
                <a:latin typeface="Arial Rounded MT Bold" panose="020F0704030504030204" pitchFamily="34" charset="0"/>
              </a:rPr>
              <a:t>cause</a:t>
            </a:r>
            <a:r>
              <a:rPr lang="ar-SA" sz="2000" b="1" dirty="0">
                <a:latin typeface="Arial Rounded MT Bold" panose="020F0704030504030204" pitchFamily="34" charset="0"/>
              </a:rPr>
              <a:t> </a:t>
            </a:r>
            <a:r>
              <a:rPr lang="ar-SA" sz="2000" b="1" dirty="0" err="1">
                <a:latin typeface="Arial Rounded MT Bold" panose="020F0704030504030204" pitchFamily="34" charset="0"/>
              </a:rPr>
              <a:t>of</a:t>
            </a:r>
            <a:r>
              <a:rPr lang="ar-SA" sz="2000" b="1" dirty="0">
                <a:latin typeface="Arial Rounded MT Bold" panose="020F0704030504030204" pitchFamily="34" charset="0"/>
              </a:rPr>
              <a:t> </a:t>
            </a:r>
            <a:r>
              <a:rPr lang="ar-SA" sz="2000" b="1" dirty="0" err="1">
                <a:latin typeface="Arial Rounded MT Bold" panose="020F0704030504030204" pitchFamily="34" charset="0"/>
              </a:rPr>
              <a:t>lung</a:t>
            </a:r>
            <a:r>
              <a:rPr lang="ar-SA" sz="2000" b="1" dirty="0">
                <a:latin typeface="Arial Rounded MT Bold" panose="020F0704030504030204" pitchFamily="34" charset="0"/>
              </a:rPr>
              <a:t> </a:t>
            </a:r>
            <a:r>
              <a:rPr lang="ar-SA" sz="2000" b="1" dirty="0" err="1">
                <a:latin typeface="Arial Rounded MT Bold" panose="020F0704030504030204" pitchFamily="34" charset="0"/>
              </a:rPr>
              <a:t>cancer</a:t>
            </a:r>
            <a:r>
              <a:rPr lang="ar-SA" sz="2000" b="1" dirty="0">
                <a:latin typeface="Arial Rounded MT Bold" panose="020F0704030504030204" pitchFamily="34" charset="0"/>
              </a:rPr>
              <a:t>. [</a:t>
            </a:r>
            <a:r>
              <a:rPr lang="ar-SA" sz="2000" b="1" dirty="0" err="1">
                <a:latin typeface="Arial Rounded MT Bold" panose="020F0704030504030204" pitchFamily="34" charset="0"/>
              </a:rPr>
              <a:t>online</a:t>
            </a:r>
            <a:r>
              <a:rPr lang="ar-SA" sz="2000" b="1" dirty="0">
                <a:latin typeface="Arial Rounded MT Bold" panose="020F0704030504030204" pitchFamily="34" charset="0"/>
              </a:rPr>
              <a:t>] </a:t>
            </a:r>
            <a:r>
              <a:rPr lang="ar-SA" sz="2000" b="1" dirty="0" err="1">
                <a:latin typeface="Arial Rounded MT Bold" panose="020F0704030504030204" pitchFamily="34" charset="0"/>
              </a:rPr>
              <a:t>Available</a:t>
            </a:r>
            <a:r>
              <a:rPr lang="ar-SA" sz="2000" b="1" dirty="0">
                <a:latin typeface="Arial Rounded MT Bold" panose="020F0704030504030204" pitchFamily="34" charset="0"/>
              </a:rPr>
              <a:t> </a:t>
            </a:r>
            <a:r>
              <a:rPr lang="ar-SA" sz="2000" b="1" dirty="0" err="1">
                <a:latin typeface="Arial Rounded MT Bold" panose="020F0704030504030204" pitchFamily="34" charset="0"/>
              </a:rPr>
              <a:t>at</a:t>
            </a:r>
            <a:r>
              <a:rPr lang="ar-SA" sz="2000" b="1" dirty="0">
                <a:latin typeface="Arial Rounded MT Bold" panose="020F0704030504030204" pitchFamily="34" charset="0"/>
              </a:rPr>
              <a:t>: &lt;https://doi.org/10.1080/17476348.2019.1645599</a:t>
            </a:r>
          </a:p>
        </p:txBody>
      </p:sp>
      <p:sp>
        <p:nvSpPr>
          <p:cNvPr id="25" name="مربع نص 24">
            <a:extLst>
              <a:ext uri="{FF2B5EF4-FFF2-40B4-BE49-F238E27FC236}">
                <a16:creationId xmlns:a16="http://schemas.microsoft.com/office/drawing/2014/main" id="{CF674BFA-8D38-4BDE-BC1E-8EAAD4AE5D40}"/>
              </a:ext>
            </a:extLst>
          </p:cNvPr>
          <p:cNvSpPr txBox="1"/>
          <p:nvPr/>
        </p:nvSpPr>
        <p:spPr>
          <a:xfrm>
            <a:off x="0" y="2417135"/>
            <a:ext cx="8774206" cy="1015663"/>
          </a:xfrm>
          <a:prstGeom prst="rect">
            <a:avLst/>
          </a:prstGeom>
          <a:noFill/>
        </p:spPr>
        <p:txBody>
          <a:bodyPr wrap="square">
            <a:spAutoFit/>
          </a:bodyPr>
          <a:lstStyle/>
          <a:p>
            <a:r>
              <a:rPr lang="ar-SA" sz="2000" b="1" dirty="0">
                <a:latin typeface="Arial Rounded MT Bold" panose="020F0704030504030204" pitchFamily="34" charset="0"/>
              </a:rPr>
              <a:t> -2LA, L., VL, E., KE, W., J, A. </a:t>
            </a:r>
            <a:r>
              <a:rPr lang="ar-SA" sz="2000" b="1" dirty="0" err="1">
                <a:latin typeface="Arial Rounded MT Bold" panose="020F0704030504030204" pitchFamily="34" charset="0"/>
              </a:rPr>
              <a:t>and</a:t>
            </a:r>
            <a:r>
              <a:rPr lang="ar-SA" sz="2000" b="1" dirty="0">
                <a:latin typeface="Arial Rounded MT Bold" panose="020F0704030504030204" pitchFamily="34" charset="0"/>
              </a:rPr>
              <a:t> J, L., 2022. </a:t>
            </a:r>
            <a:r>
              <a:rPr lang="ar-SA" sz="2000" b="1" dirty="0" err="1">
                <a:latin typeface="Arial Rounded MT Bold" panose="020F0704030504030204" pitchFamily="34" charset="0"/>
              </a:rPr>
              <a:t>Smoking</a:t>
            </a:r>
            <a:r>
              <a:rPr lang="ar-SA" sz="2000" b="1" dirty="0">
                <a:latin typeface="Arial Rounded MT Bold" panose="020F0704030504030204" pitchFamily="34" charset="0"/>
              </a:rPr>
              <a:t> </a:t>
            </a:r>
            <a:r>
              <a:rPr lang="ar-SA" sz="2000" b="1" dirty="0" err="1">
                <a:latin typeface="Arial Rounded MT Bold" panose="020F0704030504030204" pitchFamily="34" charset="0"/>
              </a:rPr>
              <a:t>and</a:t>
            </a:r>
            <a:r>
              <a:rPr lang="ar-SA" sz="2000" b="1" dirty="0">
                <a:latin typeface="Arial Rounded MT Bold" panose="020F0704030504030204" pitchFamily="34" charset="0"/>
              </a:rPr>
              <a:t> </a:t>
            </a:r>
            <a:r>
              <a:rPr lang="ar-SA" sz="2000" b="1" dirty="0" err="1">
                <a:latin typeface="Arial Rounded MT Bold" panose="020F0704030504030204" pitchFamily="34" charset="0"/>
              </a:rPr>
              <a:t>lung</a:t>
            </a:r>
            <a:r>
              <a:rPr lang="ar-SA" sz="2000" b="1" dirty="0">
                <a:latin typeface="Arial Rounded MT Bold" panose="020F0704030504030204" pitchFamily="34" charset="0"/>
              </a:rPr>
              <a:t> </a:t>
            </a:r>
            <a:r>
              <a:rPr lang="ar-SA" sz="2000" b="1" dirty="0" err="1">
                <a:latin typeface="Arial Rounded MT Bold" panose="020F0704030504030204" pitchFamily="34" charset="0"/>
              </a:rPr>
              <a:t>cancer</a:t>
            </a:r>
            <a:r>
              <a:rPr lang="ar-SA" sz="2000" b="1" dirty="0">
                <a:latin typeface="Arial Rounded MT Bold" panose="020F0704030504030204" pitchFamily="34" charset="0"/>
              </a:rPr>
              <a:t>: </a:t>
            </a:r>
            <a:r>
              <a:rPr lang="ar-SA" sz="2000" b="1" dirty="0" err="1">
                <a:latin typeface="Arial Rounded MT Bold" panose="020F0704030504030204" pitchFamily="34" charset="0"/>
              </a:rPr>
              <a:t>an</a:t>
            </a:r>
            <a:r>
              <a:rPr lang="ar-SA" sz="2000" b="1" dirty="0">
                <a:latin typeface="Arial Rounded MT Bold" panose="020F0704030504030204" pitchFamily="34" charset="0"/>
              </a:rPr>
              <a:t> </a:t>
            </a:r>
            <a:r>
              <a:rPr lang="ar-SA" sz="2000" b="1" dirty="0" err="1">
                <a:latin typeface="Arial Rounded MT Bold" panose="020F0704030504030204" pitchFamily="34" charset="0"/>
              </a:rPr>
              <a:t>overview</a:t>
            </a:r>
            <a:r>
              <a:rPr lang="ar-SA" sz="2000" b="1" dirty="0">
                <a:latin typeface="Arial Rounded MT Bold" panose="020F0704030504030204" pitchFamily="34" charset="0"/>
              </a:rPr>
              <a:t>. [</a:t>
            </a:r>
            <a:r>
              <a:rPr lang="ar-SA" sz="2000" b="1" dirty="0" err="1">
                <a:latin typeface="Arial Rounded MT Bold" panose="020F0704030504030204" pitchFamily="34" charset="0"/>
              </a:rPr>
              <a:t>online</a:t>
            </a:r>
            <a:r>
              <a:rPr lang="ar-SA" sz="2000" b="1" dirty="0">
                <a:latin typeface="Arial Rounded MT Bold" panose="020F0704030504030204" pitchFamily="34" charset="0"/>
              </a:rPr>
              <a:t>] </a:t>
            </a:r>
            <a:r>
              <a:rPr lang="ar-SA" sz="2000" b="1" dirty="0" err="1">
                <a:latin typeface="Arial Rounded MT Bold" panose="020F0704030504030204" pitchFamily="34" charset="0"/>
              </a:rPr>
              <a:t>PubMed</a:t>
            </a:r>
            <a:r>
              <a:rPr lang="ar-SA" sz="2000" b="1" dirty="0">
                <a:latin typeface="Arial Rounded MT Bold" panose="020F0704030504030204" pitchFamily="34" charset="0"/>
              </a:rPr>
              <a:t>. </a:t>
            </a:r>
            <a:r>
              <a:rPr lang="ar-SA" sz="2000" b="1" dirty="0" err="1">
                <a:latin typeface="Arial Rounded MT Bold" panose="020F0704030504030204" pitchFamily="34" charset="0"/>
              </a:rPr>
              <a:t>Available</a:t>
            </a:r>
            <a:r>
              <a:rPr lang="ar-SA" sz="2000" b="1" dirty="0">
                <a:latin typeface="Arial Rounded MT Bold" panose="020F0704030504030204" pitchFamily="34" charset="0"/>
              </a:rPr>
              <a:t> </a:t>
            </a:r>
            <a:r>
              <a:rPr lang="ar-SA" sz="2000" b="1" dirty="0" err="1">
                <a:latin typeface="Arial Rounded MT Bold" panose="020F0704030504030204" pitchFamily="34" charset="0"/>
              </a:rPr>
              <a:t>at</a:t>
            </a:r>
            <a:r>
              <a:rPr lang="ar-SA" sz="2000" b="1" dirty="0">
                <a:latin typeface="Arial Rounded MT Bold" panose="020F0704030504030204" pitchFamily="34" charset="0"/>
              </a:rPr>
              <a:t>: &lt;https://pubmed.ncbi.nlm.nih.gov/6388830/&gt;</a:t>
            </a:r>
          </a:p>
        </p:txBody>
      </p:sp>
      <p:sp>
        <p:nvSpPr>
          <p:cNvPr id="26" name="مستطيل: زوايا مستديرة 25">
            <a:extLst>
              <a:ext uri="{FF2B5EF4-FFF2-40B4-BE49-F238E27FC236}">
                <a16:creationId xmlns:a16="http://schemas.microsoft.com/office/drawing/2014/main" id="{DADF53D2-5388-4C9D-B1E6-D20B09F7D520}"/>
              </a:ext>
            </a:extLst>
          </p:cNvPr>
          <p:cNvSpPr/>
          <p:nvPr/>
        </p:nvSpPr>
        <p:spPr>
          <a:xfrm>
            <a:off x="8579224" y="4743202"/>
            <a:ext cx="484093" cy="338554"/>
          </a:xfrm>
          <a:prstGeom prst="roundRect">
            <a:avLst/>
          </a:prstGeom>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atin typeface="Arial Rounded MT Bold" panose="020F0704030504030204" pitchFamily="34" charset="0"/>
            </a:endParaRPr>
          </a:p>
        </p:txBody>
      </p:sp>
      <p:sp>
        <p:nvSpPr>
          <p:cNvPr id="28" name="مربع نص 27">
            <a:extLst>
              <a:ext uri="{FF2B5EF4-FFF2-40B4-BE49-F238E27FC236}">
                <a16:creationId xmlns:a16="http://schemas.microsoft.com/office/drawing/2014/main" id="{564F2C08-12FC-4589-9AD8-FE63A71B42DE}"/>
              </a:ext>
            </a:extLst>
          </p:cNvPr>
          <p:cNvSpPr txBox="1"/>
          <p:nvPr/>
        </p:nvSpPr>
        <p:spPr>
          <a:xfrm>
            <a:off x="8579224" y="4743202"/>
            <a:ext cx="536713" cy="338554"/>
          </a:xfrm>
          <a:prstGeom prst="rect">
            <a:avLst/>
          </a:prstGeom>
          <a:noFill/>
        </p:spPr>
        <p:txBody>
          <a:bodyPr wrap="square" rtlCol="1">
            <a:spAutoFit/>
          </a:bodyPr>
          <a:lstStyle/>
          <a:p>
            <a:r>
              <a:rPr lang="en-US" sz="1600" b="1" dirty="0">
                <a:latin typeface="Arial Rounded MT Bold" panose="020F0704030504030204" pitchFamily="34" charset="0"/>
              </a:rPr>
              <a:t>10</a:t>
            </a:r>
            <a:endParaRPr lang="ar-SA" sz="1600" b="1" dirty="0">
              <a:latin typeface="Arial Rounded MT Bold" panose="020F0704030504030204" pitchFamily="34" charset="0"/>
            </a:endParaRPr>
          </a:p>
        </p:txBody>
      </p:sp>
      <p:sp>
        <p:nvSpPr>
          <p:cNvPr id="11" name="مربع نص 10">
            <a:extLst>
              <a:ext uri="{FF2B5EF4-FFF2-40B4-BE49-F238E27FC236}">
                <a16:creationId xmlns:a16="http://schemas.microsoft.com/office/drawing/2014/main" id="{729468BF-2E98-4BF0-B679-B2D51D85B9DD}"/>
              </a:ext>
            </a:extLst>
          </p:cNvPr>
          <p:cNvSpPr txBox="1"/>
          <p:nvPr/>
        </p:nvSpPr>
        <p:spPr>
          <a:xfrm>
            <a:off x="132520" y="3516811"/>
            <a:ext cx="7296979" cy="1015663"/>
          </a:xfrm>
          <a:prstGeom prst="rect">
            <a:avLst/>
          </a:prstGeom>
          <a:noFill/>
        </p:spPr>
        <p:txBody>
          <a:bodyPr wrap="square">
            <a:spAutoFit/>
          </a:bodyPr>
          <a:lstStyle/>
          <a:p>
            <a:r>
              <a:rPr lang="ar-SA" sz="2000" b="1" dirty="0">
                <a:latin typeface="Arial Rounded MT Bold" panose="020F0704030504030204" pitchFamily="34" charset="0"/>
              </a:rPr>
              <a:t> -3</a:t>
            </a:r>
            <a:r>
              <a:rPr lang="ar-SA" sz="2000" dirty="0">
                <a:latin typeface="Arial Rounded MT Bold" panose="020F0704030504030204" pitchFamily="34" charset="0"/>
              </a:rPr>
              <a:t>Lung </a:t>
            </a:r>
            <a:r>
              <a:rPr lang="ar-SA" sz="2000" dirty="0" err="1">
                <a:latin typeface="Arial Rounded MT Bold" panose="020F0704030504030204" pitchFamily="34" charset="0"/>
              </a:rPr>
              <a:t>cancer</a:t>
            </a:r>
            <a:r>
              <a:rPr lang="ar-SA" sz="2000" dirty="0">
                <a:latin typeface="Arial Rounded MT Bold" panose="020F0704030504030204" pitchFamily="34" charset="0"/>
              </a:rPr>
              <a:t>, </a:t>
            </a:r>
            <a:r>
              <a:rPr lang="ar-SA" sz="2000" dirty="0" err="1">
                <a:latin typeface="Arial Rounded MT Bold" panose="020F0704030504030204" pitchFamily="34" charset="0"/>
              </a:rPr>
              <a:t>cardiopulmonary</a:t>
            </a:r>
            <a:r>
              <a:rPr lang="ar-SA" sz="2000" dirty="0">
                <a:latin typeface="Arial Rounded MT Bold" panose="020F0704030504030204" pitchFamily="34" charset="0"/>
              </a:rPr>
              <a:t> </a:t>
            </a:r>
            <a:r>
              <a:rPr lang="ar-SA" sz="2000" dirty="0" err="1">
                <a:latin typeface="Arial Rounded MT Bold" panose="020F0704030504030204" pitchFamily="34" charset="0"/>
              </a:rPr>
              <a:t>mortality</a:t>
            </a:r>
            <a:r>
              <a:rPr lang="ar-SA" sz="2000" dirty="0">
                <a:latin typeface="Arial Rounded MT Bold" panose="020F0704030504030204" pitchFamily="34" charset="0"/>
              </a:rPr>
              <a:t>, </a:t>
            </a:r>
            <a:r>
              <a:rPr lang="ar-SA" sz="2000" dirty="0" err="1">
                <a:latin typeface="Arial Rounded MT Bold" panose="020F0704030504030204" pitchFamily="34" charset="0"/>
              </a:rPr>
              <a:t>and</a:t>
            </a:r>
            <a:r>
              <a:rPr lang="ar-SA" sz="2000" dirty="0">
                <a:latin typeface="Arial Rounded MT Bold" panose="020F0704030504030204" pitchFamily="34" charset="0"/>
              </a:rPr>
              <a:t> </a:t>
            </a:r>
            <a:r>
              <a:rPr lang="ar-SA" sz="2000" dirty="0" err="1">
                <a:latin typeface="Arial Rounded MT Bold" panose="020F0704030504030204" pitchFamily="34" charset="0"/>
              </a:rPr>
              <a:t>long-term</a:t>
            </a:r>
            <a:r>
              <a:rPr lang="ar-SA" sz="2000" dirty="0">
                <a:latin typeface="Arial Rounded MT Bold" panose="020F0704030504030204" pitchFamily="34" charset="0"/>
              </a:rPr>
              <a:t> </a:t>
            </a:r>
            <a:r>
              <a:rPr lang="ar-SA" sz="2000" dirty="0" err="1">
                <a:latin typeface="Arial Rounded MT Bold" panose="020F0704030504030204" pitchFamily="34" charset="0"/>
              </a:rPr>
              <a:t>exposure</a:t>
            </a:r>
            <a:r>
              <a:rPr lang="ar-SA" sz="2000" dirty="0">
                <a:latin typeface="Arial Rounded MT Bold" panose="020F0704030504030204" pitchFamily="34" charset="0"/>
              </a:rPr>
              <a:t> </a:t>
            </a:r>
            <a:r>
              <a:rPr lang="ar-SA" sz="2000" dirty="0" err="1">
                <a:latin typeface="Arial Rounded MT Bold" panose="020F0704030504030204" pitchFamily="34" charset="0"/>
              </a:rPr>
              <a:t>to</a:t>
            </a:r>
            <a:r>
              <a:rPr lang="ar-SA" sz="2000" dirty="0">
                <a:latin typeface="Arial Rounded MT Bold" panose="020F0704030504030204" pitchFamily="34" charset="0"/>
              </a:rPr>
              <a:t> </a:t>
            </a:r>
            <a:r>
              <a:rPr lang="ar-SA" sz="2000" dirty="0" err="1">
                <a:latin typeface="Arial Rounded MT Bold" panose="020F0704030504030204" pitchFamily="34" charset="0"/>
              </a:rPr>
              <a:t>fine</a:t>
            </a:r>
            <a:r>
              <a:rPr lang="ar-SA" sz="2000" dirty="0">
                <a:latin typeface="Arial Rounded MT Bold" panose="020F0704030504030204" pitchFamily="34" charset="0"/>
              </a:rPr>
              <a:t> </a:t>
            </a:r>
            <a:r>
              <a:rPr lang="ar-SA" sz="2000" dirty="0" err="1">
                <a:latin typeface="Arial Rounded MT Bold" panose="020F0704030504030204" pitchFamily="34" charset="0"/>
              </a:rPr>
              <a:t>particulate</a:t>
            </a:r>
            <a:r>
              <a:rPr lang="ar-SA" sz="2000" dirty="0">
                <a:latin typeface="Arial Rounded MT Bold" panose="020F0704030504030204" pitchFamily="34" charset="0"/>
              </a:rPr>
              <a:t> </a:t>
            </a:r>
            <a:r>
              <a:rPr lang="ar-SA" sz="2000" dirty="0" err="1">
                <a:latin typeface="Arial Rounded MT Bold" panose="020F0704030504030204" pitchFamily="34" charset="0"/>
              </a:rPr>
              <a:t>air</a:t>
            </a:r>
            <a:r>
              <a:rPr lang="ar-SA" sz="2000" dirty="0">
                <a:latin typeface="Arial Rounded MT Bold" panose="020F0704030504030204" pitchFamily="34" charset="0"/>
              </a:rPr>
              <a:t> </a:t>
            </a:r>
            <a:r>
              <a:rPr lang="ar-SA" sz="2000" dirty="0" err="1">
                <a:latin typeface="Arial Rounded MT Bold" panose="020F0704030504030204" pitchFamily="34" charset="0"/>
              </a:rPr>
              <a:t>pollution</a:t>
            </a:r>
            <a:r>
              <a:rPr lang="ar-SA" sz="2000" dirty="0">
                <a:latin typeface="Arial Rounded MT Bold" panose="020F0704030504030204" pitchFamily="34" charset="0"/>
              </a:rPr>
              <a:t> [</a:t>
            </a:r>
            <a:r>
              <a:rPr lang="ar-SA" sz="2000" dirty="0" err="1">
                <a:latin typeface="Arial Rounded MT Bold" panose="020F0704030504030204" pitchFamily="34" charset="0"/>
              </a:rPr>
              <a:t>Internet</a:t>
            </a:r>
            <a:r>
              <a:rPr lang="ar-SA" sz="2000" dirty="0">
                <a:latin typeface="Arial Rounded MT Bold" panose="020F0704030504030204" pitchFamily="34" charset="0"/>
              </a:rPr>
              <a:t>]. </a:t>
            </a:r>
            <a:r>
              <a:rPr lang="ar-SA" sz="2000" dirty="0" err="1">
                <a:latin typeface="Arial Rounded MT Bold" panose="020F0704030504030204" pitchFamily="34" charset="0"/>
              </a:rPr>
              <a:t>Pubmed</a:t>
            </a:r>
            <a:r>
              <a:rPr lang="ar-SA" sz="2000" dirty="0">
                <a:latin typeface="Arial Rounded MT Bold" panose="020F0704030504030204" pitchFamily="34" charset="0"/>
              </a:rPr>
              <a:t>. </a:t>
            </a:r>
          </a:p>
        </p:txBody>
      </p:sp>
    </p:spTree>
    <p:extLst>
      <p:ext uri="{BB962C8B-B14F-4D97-AF65-F5344CB8AC3E}">
        <p14:creationId xmlns:p14="http://schemas.microsoft.com/office/powerpoint/2010/main" val="2456113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5" name="مربع نص 4">
            <a:extLst>
              <a:ext uri="{FF2B5EF4-FFF2-40B4-BE49-F238E27FC236}">
                <a16:creationId xmlns:a16="http://schemas.microsoft.com/office/drawing/2014/main" id="{6612AEAF-EC80-40AB-BCAF-7FC141CEDB61}"/>
              </a:ext>
            </a:extLst>
          </p:cNvPr>
          <p:cNvSpPr txBox="1"/>
          <p:nvPr/>
        </p:nvSpPr>
        <p:spPr>
          <a:xfrm>
            <a:off x="2897840" y="949994"/>
            <a:ext cx="4101354" cy="3416320"/>
          </a:xfrm>
          <a:prstGeom prst="rect">
            <a:avLst/>
          </a:prstGeom>
          <a:noFill/>
        </p:spPr>
        <p:txBody>
          <a:bodyPr wrap="square" rtlCol="1">
            <a:spAutoFit/>
          </a:bodyPr>
          <a:lstStyle/>
          <a:p>
            <a:r>
              <a:rPr lang="en-US" sz="3600" b="1" dirty="0">
                <a:solidFill>
                  <a:schemeClr val="accent3">
                    <a:lumMod val="50000"/>
                  </a:schemeClr>
                </a:solidFill>
                <a:effectLst>
                  <a:outerShdw blurRad="38100" dist="38100" dir="2700000" algn="tl">
                    <a:srgbClr val="000000">
                      <a:alpha val="43137"/>
                    </a:srgbClr>
                  </a:outerShdw>
                </a:effectLst>
                <a:latin typeface="Arial Rounded MT Bold" panose="020F0704030504030204" pitchFamily="34" charset="0"/>
              </a:rPr>
              <a:t>YOU CAN’T POUR FROM AN EMPTY CUP</a:t>
            </a:r>
          </a:p>
          <a:p>
            <a:r>
              <a:rPr lang="en-US" sz="3600" b="1" dirty="0">
                <a:solidFill>
                  <a:schemeClr val="accent3">
                    <a:lumMod val="50000"/>
                  </a:schemeClr>
                </a:solidFill>
                <a:effectLst>
                  <a:outerShdw blurRad="38100" dist="38100" dir="2700000" algn="tl">
                    <a:srgbClr val="000000">
                      <a:alpha val="43137"/>
                    </a:srgbClr>
                  </a:outerShdw>
                </a:effectLst>
                <a:latin typeface="Arial Rounded MT Bold" panose="020F0704030504030204" pitchFamily="34" charset="0"/>
              </a:rPr>
              <a:t>TAKECARE OF YOURSELF FIRST </a:t>
            </a:r>
            <a:endParaRPr lang="ar-SA" sz="3600" b="1" dirty="0">
              <a:solidFill>
                <a:schemeClr val="accent3">
                  <a:lumMod val="50000"/>
                </a:schemeClr>
              </a:solidFill>
              <a:effectLst>
                <a:outerShdw blurRad="38100" dist="38100" dir="2700000" algn="tl">
                  <a:srgbClr val="000000">
                    <a:alpha val="43137"/>
                  </a:srgbClr>
                </a:outerShdw>
              </a:effectLst>
              <a:latin typeface="Arial Rounded MT Bold" panose="020F0704030504030204" pitchFamily="3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زوايا مستديرة 4">
            <a:extLst>
              <a:ext uri="{FF2B5EF4-FFF2-40B4-BE49-F238E27FC236}">
                <a16:creationId xmlns:a16="http://schemas.microsoft.com/office/drawing/2014/main" id="{8547F74D-5D7A-42F2-BFAD-87351E3602B7}"/>
              </a:ext>
            </a:extLst>
          </p:cNvPr>
          <p:cNvSpPr/>
          <p:nvPr/>
        </p:nvSpPr>
        <p:spPr>
          <a:xfrm>
            <a:off x="1909482" y="1402976"/>
            <a:ext cx="5499652" cy="2623930"/>
          </a:xfrm>
          <a:prstGeom prst="roundRect">
            <a:avLst/>
          </a:prstGeom>
          <a:solidFill>
            <a:srgbClr val="B4828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a:extLst>
              <a:ext uri="{FF2B5EF4-FFF2-40B4-BE49-F238E27FC236}">
                <a16:creationId xmlns:a16="http://schemas.microsoft.com/office/drawing/2014/main" id="{0EAF764E-F364-4519-8C79-FF7A433A1CAB}"/>
              </a:ext>
            </a:extLst>
          </p:cNvPr>
          <p:cNvSpPr txBox="1"/>
          <p:nvPr/>
        </p:nvSpPr>
        <p:spPr>
          <a:xfrm>
            <a:off x="2951629" y="2237887"/>
            <a:ext cx="4148418" cy="954107"/>
          </a:xfrm>
          <a:prstGeom prst="rect">
            <a:avLst/>
          </a:prstGeom>
          <a:noFill/>
        </p:spPr>
        <p:txBody>
          <a:bodyPr wrap="square" rtlCol="1">
            <a:spAutoFit/>
          </a:bodyPr>
          <a:lstStyle/>
          <a:p>
            <a:r>
              <a:rPr lang="en-US" sz="2800" b="1" dirty="0">
                <a:latin typeface="Arial Rounded MT Bold" panose="020F0704030504030204" pitchFamily="34" charset="0"/>
              </a:rPr>
              <a:t>THANK YOU FOR YOUR ATTRNTION</a:t>
            </a:r>
            <a:endParaRPr lang="ar-SA" sz="2800" b="1" dirty="0">
              <a:latin typeface="Arial Rounded MT Bold" panose="020F0704030504030204" pitchFamily="34" charset="0"/>
            </a:endParaRPr>
          </a:p>
        </p:txBody>
      </p:sp>
    </p:spTree>
    <p:extLst>
      <p:ext uri="{BB962C8B-B14F-4D97-AF65-F5344CB8AC3E}">
        <p14:creationId xmlns:p14="http://schemas.microsoft.com/office/powerpoint/2010/main" val="420044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7000">
              <a:schemeClr val="bg1"/>
            </a:gs>
            <a:gs pos="16000">
              <a:schemeClr val="bg1"/>
            </a:gs>
            <a:gs pos="13000">
              <a:schemeClr val="bg1"/>
            </a:gs>
          </a:gsLst>
          <a:lin ang="5400000" scaled="1"/>
        </a:gradFill>
        <a:effectLst/>
      </p:bgPr>
    </p:bg>
    <p:spTree>
      <p:nvGrpSpPr>
        <p:cNvPr id="1" name="Shape 688"/>
        <p:cNvGrpSpPr/>
        <p:nvPr/>
      </p:nvGrpSpPr>
      <p:grpSpPr>
        <a:xfrm>
          <a:off x="0" y="0"/>
          <a:ext cx="0" cy="0"/>
          <a:chOff x="0" y="0"/>
          <a:chExt cx="0" cy="0"/>
        </a:xfrm>
      </p:grpSpPr>
      <p:sp>
        <p:nvSpPr>
          <p:cNvPr id="735" name="Google Shape;735;p26"/>
          <p:cNvSpPr txBox="1"/>
          <p:nvPr/>
        </p:nvSpPr>
        <p:spPr>
          <a:xfrm>
            <a:off x="16498838" y="3412050"/>
            <a:ext cx="855300" cy="4929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Fira Sans Extra Condensed Medium"/>
                <a:ea typeface="Fira Sans Extra Condensed Medium"/>
                <a:cs typeface="Fira Sans Extra Condensed Medium"/>
                <a:sym typeface="Fira Sans Extra Condensed Medium"/>
              </a:rPr>
              <a:t>40 %</a:t>
            </a:r>
            <a:endParaRPr sz="2000">
              <a:solidFill>
                <a:schemeClr val="lt1"/>
              </a:solidFill>
              <a:latin typeface="Fira Sans Extra Condensed Medium"/>
              <a:ea typeface="Fira Sans Extra Condensed Medium"/>
              <a:cs typeface="Fira Sans Extra Condensed Medium"/>
              <a:sym typeface="Fira Sans Extra Condensed Medium"/>
            </a:endParaRPr>
          </a:p>
        </p:txBody>
      </p:sp>
      <p:grpSp>
        <p:nvGrpSpPr>
          <p:cNvPr id="736" name="Google Shape;736;p26"/>
          <p:cNvGrpSpPr/>
          <p:nvPr/>
        </p:nvGrpSpPr>
        <p:grpSpPr>
          <a:xfrm>
            <a:off x="16543731" y="2494702"/>
            <a:ext cx="764944" cy="764944"/>
            <a:chOff x="4523646" y="2806627"/>
            <a:chExt cx="1262700" cy="1262700"/>
          </a:xfrm>
        </p:grpSpPr>
        <p:sp>
          <p:nvSpPr>
            <p:cNvPr id="737" name="Google Shape;737;p26"/>
            <p:cNvSpPr/>
            <p:nvPr/>
          </p:nvSpPr>
          <p:spPr>
            <a:xfrm>
              <a:off x="4523646" y="2806627"/>
              <a:ext cx="1262700" cy="12627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6"/>
            <p:cNvSpPr/>
            <p:nvPr/>
          </p:nvSpPr>
          <p:spPr>
            <a:xfrm>
              <a:off x="4523646" y="2806627"/>
              <a:ext cx="1262700" cy="1262700"/>
            </a:xfrm>
            <a:prstGeom prst="pie">
              <a:avLst>
                <a:gd name="adj1" fmla="val 16222128"/>
                <a:gd name="adj2" fmla="val 2773402"/>
              </a:avLst>
            </a:pr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عنوان 1">
            <a:extLst>
              <a:ext uri="{FF2B5EF4-FFF2-40B4-BE49-F238E27FC236}">
                <a16:creationId xmlns:a16="http://schemas.microsoft.com/office/drawing/2014/main" id="{7A02FB7F-74B1-46C4-A91C-CC8B70A6525A}"/>
              </a:ext>
            </a:extLst>
          </p:cNvPr>
          <p:cNvSpPr>
            <a:spLocks noGrp="1"/>
          </p:cNvSpPr>
          <p:nvPr>
            <p:ph type="title"/>
          </p:nvPr>
        </p:nvSpPr>
        <p:spPr>
          <a:xfrm>
            <a:off x="-2019752" y="209661"/>
            <a:ext cx="7856825" cy="815126"/>
          </a:xfrm>
        </p:spPr>
        <p:txBody>
          <a:bodyPr/>
          <a:lstStyle/>
          <a:p>
            <a:r>
              <a:rPr lang="en-US" sz="3600" dirty="0">
                <a:solidFill>
                  <a:schemeClr val="tx1"/>
                </a:solidFill>
                <a:latin typeface="Arial Rounded MT Bold" panose="020F0704030504030204" pitchFamily="34" charset="0"/>
              </a:rPr>
              <a:t>OBJECTIVES</a:t>
            </a:r>
            <a:endParaRPr lang="ar-SA" sz="3600" dirty="0">
              <a:solidFill>
                <a:schemeClr val="tx1"/>
              </a:solidFill>
              <a:latin typeface="Arial Rounded MT Bold" panose="020F0704030504030204" pitchFamily="34" charset="0"/>
            </a:endParaRPr>
          </a:p>
        </p:txBody>
      </p:sp>
      <p:sp>
        <p:nvSpPr>
          <p:cNvPr id="6" name="مستطيل: زوايا مستديرة 5">
            <a:extLst>
              <a:ext uri="{FF2B5EF4-FFF2-40B4-BE49-F238E27FC236}">
                <a16:creationId xmlns:a16="http://schemas.microsoft.com/office/drawing/2014/main" id="{788203F4-AEF3-4FDD-9AE4-F86AC1E61534}"/>
              </a:ext>
            </a:extLst>
          </p:cNvPr>
          <p:cNvSpPr/>
          <p:nvPr/>
        </p:nvSpPr>
        <p:spPr>
          <a:xfrm>
            <a:off x="8624455" y="4752109"/>
            <a:ext cx="429490" cy="27016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ربع نص 6">
            <a:extLst>
              <a:ext uri="{FF2B5EF4-FFF2-40B4-BE49-F238E27FC236}">
                <a16:creationId xmlns:a16="http://schemas.microsoft.com/office/drawing/2014/main" id="{5A1C82F6-5131-4AF2-ABC8-FFD9678CE225}"/>
              </a:ext>
            </a:extLst>
          </p:cNvPr>
          <p:cNvSpPr txBox="1"/>
          <p:nvPr/>
        </p:nvSpPr>
        <p:spPr>
          <a:xfrm>
            <a:off x="8674111" y="4733302"/>
            <a:ext cx="330178" cy="307777"/>
          </a:xfrm>
          <a:prstGeom prst="rect">
            <a:avLst/>
          </a:prstGeom>
          <a:noFill/>
        </p:spPr>
        <p:txBody>
          <a:bodyPr wrap="square" rtlCol="1">
            <a:spAutoFit/>
          </a:bodyPr>
          <a:lstStyle/>
          <a:p>
            <a:r>
              <a:rPr lang="en-US" b="1" dirty="0">
                <a:latin typeface="Arial Rounded MT Bold" panose="020F0704030504030204" pitchFamily="34" charset="0"/>
              </a:rPr>
              <a:t>2</a:t>
            </a:r>
            <a:endParaRPr lang="ar-SA" b="1" dirty="0">
              <a:latin typeface="Arial Rounded MT Bold" panose="020F0704030504030204" pitchFamily="34" charset="0"/>
            </a:endParaRPr>
          </a:p>
        </p:txBody>
      </p:sp>
      <p:pic>
        <p:nvPicPr>
          <p:cNvPr id="5" name="رسم 4" descr="سماعة طبيب مع تعبئة خالصة">
            <a:extLst>
              <a:ext uri="{FF2B5EF4-FFF2-40B4-BE49-F238E27FC236}">
                <a16:creationId xmlns:a16="http://schemas.microsoft.com/office/drawing/2014/main" id="{99DF10D6-34C4-44D9-A7E3-D9500D1076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19908">
            <a:off x="3408924" y="338539"/>
            <a:ext cx="700190" cy="700190"/>
          </a:xfrm>
          <a:prstGeom prst="rect">
            <a:avLst/>
          </a:prstGeom>
        </p:spPr>
      </p:pic>
      <p:sp>
        <p:nvSpPr>
          <p:cNvPr id="14" name="مربع نص 13">
            <a:extLst>
              <a:ext uri="{FF2B5EF4-FFF2-40B4-BE49-F238E27FC236}">
                <a16:creationId xmlns:a16="http://schemas.microsoft.com/office/drawing/2014/main" id="{92A3CFD0-DD36-4446-BCC8-8AE049B679E3}"/>
              </a:ext>
            </a:extLst>
          </p:cNvPr>
          <p:cNvSpPr txBox="1"/>
          <p:nvPr/>
        </p:nvSpPr>
        <p:spPr>
          <a:xfrm>
            <a:off x="79466" y="1534478"/>
            <a:ext cx="6746190" cy="1569660"/>
          </a:xfrm>
          <a:prstGeom prst="rect">
            <a:avLst/>
          </a:prstGeom>
          <a:noFill/>
        </p:spPr>
        <p:txBody>
          <a:bodyPr wrap="square" rtlCol="1">
            <a:spAutoFit/>
          </a:bodyPr>
          <a:lstStyle/>
          <a:p>
            <a:pPr marL="342900" indent="-342900">
              <a:buFont typeface="Arial" panose="020B0604020202020204" pitchFamily="34" charset="0"/>
              <a:buChar char="•"/>
            </a:pPr>
            <a:r>
              <a:rPr lang="en-US" sz="2400" dirty="0">
                <a:latin typeface="Arial Rounded MT Bold" panose="020F0704030504030204" pitchFamily="34" charset="0"/>
              </a:rPr>
              <a:t>INTRODACTION OF LUNG CANCER </a:t>
            </a:r>
          </a:p>
          <a:p>
            <a:pPr marL="342900" indent="-342900">
              <a:buFont typeface="Arial" panose="020B0604020202020204" pitchFamily="34" charset="0"/>
              <a:buChar char="•"/>
            </a:pPr>
            <a:r>
              <a:rPr lang="en-US" sz="2400" dirty="0">
                <a:latin typeface="Arial Rounded MT Bold" panose="020F0704030504030204" pitchFamily="34" charset="0"/>
              </a:rPr>
              <a:t>LIST SIGNS OR SYMPTOMES </a:t>
            </a:r>
          </a:p>
          <a:p>
            <a:pPr marL="342900" indent="-342900">
              <a:buFont typeface="Arial" panose="020B0604020202020204" pitchFamily="34" charset="0"/>
              <a:buChar char="•"/>
            </a:pPr>
            <a:r>
              <a:rPr lang="en-US" sz="2400" dirty="0">
                <a:latin typeface="Arial Rounded MT Bold" panose="020F0704030504030204" pitchFamily="34" charset="0"/>
              </a:rPr>
              <a:t>DESCRIBE THE CAUSES </a:t>
            </a:r>
          </a:p>
          <a:p>
            <a:pPr marL="342900" indent="-342900">
              <a:buFont typeface="Arial" panose="020B0604020202020204" pitchFamily="34" charset="0"/>
              <a:buChar char="•"/>
            </a:pPr>
            <a:r>
              <a:rPr lang="en-US" sz="2400" dirty="0">
                <a:latin typeface="Arial Rounded MT Bold" panose="020F0704030504030204" pitchFamily="34" charset="0"/>
              </a:rPr>
              <a:t>LIST WAYS TO PREVEN OURSELVES</a:t>
            </a:r>
          </a:p>
        </p:txBody>
      </p:sp>
      <p:grpSp>
        <p:nvGrpSpPr>
          <p:cNvPr id="86" name="Group 46">
            <a:extLst>
              <a:ext uri="{FF2B5EF4-FFF2-40B4-BE49-F238E27FC236}">
                <a16:creationId xmlns:a16="http://schemas.microsoft.com/office/drawing/2014/main" id="{EF0C5616-4D1A-40CC-A583-601D5183A868}"/>
              </a:ext>
            </a:extLst>
          </p:cNvPr>
          <p:cNvGrpSpPr>
            <a:grpSpLocks/>
          </p:cNvGrpSpPr>
          <p:nvPr/>
        </p:nvGrpSpPr>
        <p:grpSpPr bwMode="auto">
          <a:xfrm>
            <a:off x="5993258" y="2057401"/>
            <a:ext cx="2845942" cy="2657096"/>
            <a:chOff x="1312" y="850"/>
            <a:chExt cx="3101" cy="2787"/>
          </a:xfrm>
        </p:grpSpPr>
        <p:sp>
          <p:nvSpPr>
            <p:cNvPr id="87" name="Freeform 47">
              <a:extLst>
                <a:ext uri="{FF2B5EF4-FFF2-40B4-BE49-F238E27FC236}">
                  <a16:creationId xmlns:a16="http://schemas.microsoft.com/office/drawing/2014/main" id="{A5D8FF6C-EBE0-4C1C-A9ED-89FB62CFADAF}"/>
                </a:ext>
              </a:extLst>
            </p:cNvPr>
            <p:cNvSpPr>
              <a:spLocks/>
            </p:cNvSpPr>
            <p:nvPr/>
          </p:nvSpPr>
          <p:spPr bwMode="auto">
            <a:xfrm>
              <a:off x="1312" y="984"/>
              <a:ext cx="1516" cy="2575"/>
            </a:xfrm>
            <a:custGeom>
              <a:avLst/>
              <a:gdLst>
                <a:gd name="T0" fmla="*/ 2710 w 985"/>
                <a:gd name="T1" fmla="*/ 60 h 1672"/>
                <a:gd name="T2" fmla="*/ 3255 w 985"/>
                <a:gd name="T3" fmla="*/ 1651 h 1672"/>
                <a:gd name="T4" fmla="*/ 3555 w 985"/>
                <a:gd name="T5" fmla="*/ 3166 h 1672"/>
                <a:gd name="T6" fmla="*/ 3538 w 985"/>
                <a:gd name="T7" fmla="*/ 3477 h 1672"/>
                <a:gd name="T8" fmla="*/ 3431 w 985"/>
                <a:gd name="T9" fmla="*/ 4585 h 1672"/>
                <a:gd name="T10" fmla="*/ 1656 w 985"/>
                <a:gd name="T11" fmla="*/ 5603 h 1672"/>
                <a:gd name="T12" fmla="*/ 1414 w 985"/>
                <a:gd name="T13" fmla="*/ 5621 h 1672"/>
                <a:gd name="T14" fmla="*/ 1353 w 985"/>
                <a:gd name="T15" fmla="*/ 5614 h 1672"/>
                <a:gd name="T16" fmla="*/ 1310 w 985"/>
                <a:gd name="T17" fmla="*/ 5635 h 1672"/>
                <a:gd name="T18" fmla="*/ 194 w 985"/>
                <a:gd name="T19" fmla="*/ 5775 h 1672"/>
                <a:gd name="T20" fmla="*/ 211 w 985"/>
                <a:gd name="T21" fmla="*/ 3370 h 1672"/>
                <a:gd name="T22" fmla="*/ 249 w 985"/>
                <a:gd name="T23" fmla="*/ 3293 h 1672"/>
                <a:gd name="T24" fmla="*/ 405 w 985"/>
                <a:gd name="T25" fmla="*/ 2601 h 1672"/>
                <a:gd name="T26" fmla="*/ 634 w 985"/>
                <a:gd name="T27" fmla="*/ 1968 h 1672"/>
                <a:gd name="T28" fmla="*/ 1604 w 985"/>
                <a:gd name="T29" fmla="*/ 690 h 1672"/>
                <a:gd name="T30" fmla="*/ 2710 w 985"/>
                <a:gd name="T31" fmla="*/ 60 h 16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85" h="1672">
                  <a:moveTo>
                    <a:pt x="743" y="16"/>
                  </a:moveTo>
                  <a:cubicBezTo>
                    <a:pt x="852" y="33"/>
                    <a:pt x="958" y="172"/>
                    <a:pt x="893" y="452"/>
                  </a:cubicBezTo>
                  <a:cubicBezTo>
                    <a:pt x="941" y="567"/>
                    <a:pt x="982" y="737"/>
                    <a:pt x="975" y="867"/>
                  </a:cubicBezTo>
                  <a:cubicBezTo>
                    <a:pt x="973" y="925"/>
                    <a:pt x="971" y="952"/>
                    <a:pt x="971" y="952"/>
                  </a:cubicBezTo>
                  <a:cubicBezTo>
                    <a:pt x="982" y="1025"/>
                    <a:pt x="985" y="1180"/>
                    <a:pt x="941" y="1255"/>
                  </a:cubicBezTo>
                  <a:cubicBezTo>
                    <a:pt x="897" y="1329"/>
                    <a:pt x="767" y="1517"/>
                    <a:pt x="454" y="1534"/>
                  </a:cubicBezTo>
                  <a:cubicBezTo>
                    <a:pt x="431" y="1535"/>
                    <a:pt x="409" y="1537"/>
                    <a:pt x="388" y="1539"/>
                  </a:cubicBezTo>
                  <a:cubicBezTo>
                    <a:pt x="383" y="1540"/>
                    <a:pt x="376" y="1536"/>
                    <a:pt x="371" y="1537"/>
                  </a:cubicBezTo>
                  <a:cubicBezTo>
                    <a:pt x="366" y="1538"/>
                    <a:pt x="363" y="1542"/>
                    <a:pt x="359" y="1543"/>
                  </a:cubicBezTo>
                  <a:cubicBezTo>
                    <a:pt x="127" y="1577"/>
                    <a:pt x="74" y="1672"/>
                    <a:pt x="53" y="1581"/>
                  </a:cubicBezTo>
                  <a:cubicBezTo>
                    <a:pt x="29" y="1479"/>
                    <a:pt x="0" y="1049"/>
                    <a:pt x="58" y="923"/>
                  </a:cubicBezTo>
                  <a:cubicBezTo>
                    <a:pt x="63" y="912"/>
                    <a:pt x="68" y="901"/>
                    <a:pt x="68" y="901"/>
                  </a:cubicBezTo>
                  <a:cubicBezTo>
                    <a:pt x="71" y="861"/>
                    <a:pt x="86" y="731"/>
                    <a:pt x="111" y="712"/>
                  </a:cubicBezTo>
                  <a:cubicBezTo>
                    <a:pt x="115" y="677"/>
                    <a:pt x="130" y="622"/>
                    <a:pt x="174" y="539"/>
                  </a:cubicBezTo>
                  <a:cubicBezTo>
                    <a:pt x="218" y="457"/>
                    <a:pt x="321" y="302"/>
                    <a:pt x="440" y="189"/>
                  </a:cubicBezTo>
                  <a:cubicBezTo>
                    <a:pt x="559" y="75"/>
                    <a:pt x="636" y="0"/>
                    <a:pt x="743" y="16"/>
                  </a:cubicBezTo>
                </a:path>
              </a:pathLst>
            </a:custGeom>
            <a:solidFill>
              <a:srgbClr val="B7607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88" name="Freeform 48">
              <a:extLst>
                <a:ext uri="{FF2B5EF4-FFF2-40B4-BE49-F238E27FC236}">
                  <a16:creationId xmlns:a16="http://schemas.microsoft.com/office/drawing/2014/main" id="{D1B05840-E0EE-4458-B84C-43A87B6F3AAB}"/>
                </a:ext>
              </a:extLst>
            </p:cNvPr>
            <p:cNvSpPr>
              <a:spLocks/>
            </p:cNvSpPr>
            <p:nvPr/>
          </p:nvSpPr>
          <p:spPr bwMode="auto">
            <a:xfrm>
              <a:off x="2967" y="864"/>
              <a:ext cx="1446" cy="2702"/>
            </a:xfrm>
            <a:custGeom>
              <a:avLst/>
              <a:gdLst>
                <a:gd name="T0" fmla="*/ 698 w 939"/>
                <a:gd name="T1" fmla="*/ 383 h 1755"/>
                <a:gd name="T2" fmla="*/ 343 w 939"/>
                <a:gd name="T3" fmla="*/ 1818 h 1755"/>
                <a:gd name="T4" fmla="*/ 106 w 939"/>
                <a:gd name="T5" fmla="*/ 3076 h 1755"/>
                <a:gd name="T6" fmla="*/ 413 w 939"/>
                <a:gd name="T7" fmla="*/ 3843 h 1755"/>
                <a:gd name="T8" fmla="*/ 1081 w 939"/>
                <a:gd name="T9" fmla="*/ 4727 h 1755"/>
                <a:gd name="T10" fmla="*/ 1070 w 939"/>
                <a:gd name="T11" fmla="*/ 5593 h 1755"/>
                <a:gd name="T12" fmla="*/ 1591 w 939"/>
                <a:gd name="T13" fmla="*/ 5769 h 1755"/>
                <a:gd name="T14" fmla="*/ 2077 w 939"/>
                <a:gd name="T15" fmla="*/ 5980 h 1755"/>
                <a:gd name="T16" fmla="*/ 3282 w 939"/>
                <a:gd name="T17" fmla="*/ 6329 h 1755"/>
                <a:gd name="T18" fmla="*/ 3429 w 939"/>
                <a:gd name="T19" fmla="*/ 4493 h 1755"/>
                <a:gd name="T20" fmla="*/ 3356 w 939"/>
                <a:gd name="T21" fmla="*/ 3883 h 1755"/>
                <a:gd name="T22" fmla="*/ 3368 w 939"/>
                <a:gd name="T23" fmla="*/ 3795 h 1755"/>
                <a:gd name="T24" fmla="*/ 2886 w 939"/>
                <a:gd name="T25" fmla="*/ 2034 h 1755"/>
                <a:gd name="T26" fmla="*/ 698 w 939"/>
                <a:gd name="T27" fmla="*/ 383 h 17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39" h="1755">
                  <a:moveTo>
                    <a:pt x="191" y="105"/>
                  </a:moveTo>
                  <a:cubicBezTo>
                    <a:pt x="127" y="139"/>
                    <a:pt x="64" y="202"/>
                    <a:pt x="94" y="498"/>
                  </a:cubicBezTo>
                  <a:cubicBezTo>
                    <a:pt x="73" y="521"/>
                    <a:pt x="0" y="666"/>
                    <a:pt x="29" y="843"/>
                  </a:cubicBezTo>
                  <a:cubicBezTo>
                    <a:pt x="59" y="1021"/>
                    <a:pt x="113" y="1053"/>
                    <a:pt x="113" y="1053"/>
                  </a:cubicBezTo>
                  <a:cubicBezTo>
                    <a:pt x="177" y="1115"/>
                    <a:pt x="289" y="1186"/>
                    <a:pt x="296" y="1295"/>
                  </a:cubicBezTo>
                  <a:cubicBezTo>
                    <a:pt x="303" y="1404"/>
                    <a:pt x="238" y="1469"/>
                    <a:pt x="293" y="1533"/>
                  </a:cubicBezTo>
                  <a:cubicBezTo>
                    <a:pt x="347" y="1598"/>
                    <a:pt x="409" y="1584"/>
                    <a:pt x="436" y="1581"/>
                  </a:cubicBezTo>
                  <a:cubicBezTo>
                    <a:pt x="449" y="1601"/>
                    <a:pt x="449" y="1598"/>
                    <a:pt x="569" y="1639"/>
                  </a:cubicBezTo>
                  <a:cubicBezTo>
                    <a:pt x="688" y="1680"/>
                    <a:pt x="868" y="1755"/>
                    <a:pt x="899" y="1734"/>
                  </a:cubicBezTo>
                  <a:cubicBezTo>
                    <a:pt x="929" y="1714"/>
                    <a:pt x="939" y="1333"/>
                    <a:pt x="939" y="1231"/>
                  </a:cubicBezTo>
                  <a:cubicBezTo>
                    <a:pt x="939" y="1128"/>
                    <a:pt x="929" y="1064"/>
                    <a:pt x="919" y="1064"/>
                  </a:cubicBezTo>
                  <a:cubicBezTo>
                    <a:pt x="919" y="1058"/>
                    <a:pt x="922" y="1046"/>
                    <a:pt x="922" y="1040"/>
                  </a:cubicBezTo>
                  <a:cubicBezTo>
                    <a:pt x="922" y="934"/>
                    <a:pt x="909" y="753"/>
                    <a:pt x="790" y="557"/>
                  </a:cubicBezTo>
                  <a:cubicBezTo>
                    <a:pt x="664" y="349"/>
                    <a:pt x="403" y="0"/>
                    <a:pt x="191" y="105"/>
                  </a:cubicBezTo>
                </a:path>
              </a:pathLst>
            </a:custGeom>
            <a:solidFill>
              <a:srgbClr val="B7607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89" name="Freeform 49">
              <a:extLst>
                <a:ext uri="{FF2B5EF4-FFF2-40B4-BE49-F238E27FC236}">
                  <a16:creationId xmlns:a16="http://schemas.microsoft.com/office/drawing/2014/main" id="{079FD271-D7B9-473E-951C-112887877C98}"/>
                </a:ext>
              </a:extLst>
            </p:cNvPr>
            <p:cNvSpPr>
              <a:spLocks/>
            </p:cNvSpPr>
            <p:nvPr/>
          </p:nvSpPr>
          <p:spPr bwMode="auto">
            <a:xfrm>
              <a:off x="2751" y="1464"/>
              <a:ext cx="256" cy="93"/>
            </a:xfrm>
            <a:custGeom>
              <a:avLst/>
              <a:gdLst>
                <a:gd name="T0" fmla="*/ 308 w 166"/>
                <a:gd name="T1" fmla="*/ 223 h 60"/>
                <a:gd name="T2" fmla="*/ 554 w 166"/>
                <a:gd name="T3" fmla="*/ 175 h 60"/>
                <a:gd name="T4" fmla="*/ 557 w 166"/>
                <a:gd name="T5" fmla="*/ 22 h 60"/>
                <a:gd name="T6" fmla="*/ 308 w 166"/>
                <a:gd name="T7" fmla="*/ 39 h 60"/>
                <a:gd name="T8" fmla="*/ 304 w 166"/>
                <a:gd name="T9" fmla="*/ 39 h 60"/>
                <a:gd name="T10" fmla="*/ 52 w 166"/>
                <a:gd name="T11" fmla="*/ 22 h 60"/>
                <a:gd name="T12" fmla="*/ 54 w 166"/>
                <a:gd name="T13" fmla="*/ 175 h 60"/>
                <a:gd name="T14" fmla="*/ 304 w 166"/>
                <a:gd name="T15" fmla="*/ 223 h 6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0">
                  <a:moveTo>
                    <a:pt x="84" y="60"/>
                  </a:moveTo>
                  <a:cubicBezTo>
                    <a:pt x="117" y="60"/>
                    <a:pt x="140" y="58"/>
                    <a:pt x="151" y="47"/>
                  </a:cubicBezTo>
                  <a:cubicBezTo>
                    <a:pt x="163" y="35"/>
                    <a:pt x="166" y="15"/>
                    <a:pt x="152" y="6"/>
                  </a:cubicBezTo>
                  <a:cubicBezTo>
                    <a:pt x="142" y="0"/>
                    <a:pt x="139" y="10"/>
                    <a:pt x="84" y="10"/>
                  </a:cubicBezTo>
                  <a:cubicBezTo>
                    <a:pt x="83" y="10"/>
                    <a:pt x="83" y="10"/>
                    <a:pt x="83" y="10"/>
                  </a:cubicBezTo>
                  <a:cubicBezTo>
                    <a:pt x="28" y="10"/>
                    <a:pt x="25" y="0"/>
                    <a:pt x="14" y="6"/>
                  </a:cubicBezTo>
                  <a:cubicBezTo>
                    <a:pt x="0" y="15"/>
                    <a:pt x="4" y="35"/>
                    <a:pt x="15" y="47"/>
                  </a:cubicBezTo>
                  <a:cubicBezTo>
                    <a:pt x="27" y="58"/>
                    <a:pt x="49" y="60"/>
                    <a:pt x="83" y="60"/>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0" name="Freeform 50">
              <a:extLst>
                <a:ext uri="{FF2B5EF4-FFF2-40B4-BE49-F238E27FC236}">
                  <a16:creationId xmlns:a16="http://schemas.microsoft.com/office/drawing/2014/main" id="{307E768F-E71B-4F9F-AD75-962E5041D148}"/>
                </a:ext>
              </a:extLst>
            </p:cNvPr>
            <p:cNvSpPr>
              <a:spLocks/>
            </p:cNvSpPr>
            <p:nvPr/>
          </p:nvSpPr>
          <p:spPr bwMode="auto">
            <a:xfrm>
              <a:off x="2751" y="1343"/>
              <a:ext cx="256" cy="108"/>
            </a:xfrm>
            <a:custGeom>
              <a:avLst/>
              <a:gdLst>
                <a:gd name="T0" fmla="*/ 308 w 166"/>
                <a:gd name="T1" fmla="*/ 258 h 70"/>
                <a:gd name="T2" fmla="*/ 554 w 166"/>
                <a:gd name="T3" fmla="*/ 210 h 70"/>
                <a:gd name="T4" fmla="*/ 557 w 166"/>
                <a:gd name="T5" fmla="*/ 22 h 70"/>
                <a:gd name="T6" fmla="*/ 308 w 166"/>
                <a:gd name="T7" fmla="*/ 35 h 70"/>
                <a:gd name="T8" fmla="*/ 304 w 166"/>
                <a:gd name="T9" fmla="*/ 35 h 70"/>
                <a:gd name="T10" fmla="*/ 52 w 166"/>
                <a:gd name="T11" fmla="*/ 22 h 70"/>
                <a:gd name="T12" fmla="*/ 54 w 166"/>
                <a:gd name="T13" fmla="*/ 210 h 70"/>
                <a:gd name="T14" fmla="*/ 304 w 166"/>
                <a:gd name="T15" fmla="*/ 258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70">
                  <a:moveTo>
                    <a:pt x="84" y="70"/>
                  </a:moveTo>
                  <a:cubicBezTo>
                    <a:pt x="117" y="70"/>
                    <a:pt x="140" y="68"/>
                    <a:pt x="151" y="57"/>
                  </a:cubicBezTo>
                  <a:cubicBezTo>
                    <a:pt x="163" y="45"/>
                    <a:pt x="166" y="15"/>
                    <a:pt x="152" y="6"/>
                  </a:cubicBezTo>
                  <a:cubicBezTo>
                    <a:pt x="142" y="0"/>
                    <a:pt x="139" y="10"/>
                    <a:pt x="84" y="10"/>
                  </a:cubicBezTo>
                  <a:cubicBezTo>
                    <a:pt x="83" y="10"/>
                    <a:pt x="83" y="10"/>
                    <a:pt x="83" y="10"/>
                  </a:cubicBezTo>
                  <a:cubicBezTo>
                    <a:pt x="28" y="10"/>
                    <a:pt x="25" y="0"/>
                    <a:pt x="14" y="6"/>
                  </a:cubicBezTo>
                  <a:cubicBezTo>
                    <a:pt x="0" y="15"/>
                    <a:pt x="4" y="45"/>
                    <a:pt x="15" y="57"/>
                  </a:cubicBezTo>
                  <a:cubicBezTo>
                    <a:pt x="27" y="68"/>
                    <a:pt x="49" y="70"/>
                    <a:pt x="83" y="70"/>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1" name="Freeform 51">
              <a:extLst>
                <a:ext uri="{FF2B5EF4-FFF2-40B4-BE49-F238E27FC236}">
                  <a16:creationId xmlns:a16="http://schemas.microsoft.com/office/drawing/2014/main" id="{64A59B02-CF9C-4D5C-BC01-43E6FECF600A}"/>
                </a:ext>
              </a:extLst>
            </p:cNvPr>
            <p:cNvSpPr>
              <a:spLocks/>
            </p:cNvSpPr>
            <p:nvPr/>
          </p:nvSpPr>
          <p:spPr bwMode="auto">
            <a:xfrm>
              <a:off x="2751" y="1233"/>
              <a:ext cx="256" cy="96"/>
            </a:xfrm>
            <a:custGeom>
              <a:avLst/>
              <a:gdLst>
                <a:gd name="T0" fmla="*/ 308 w 166"/>
                <a:gd name="T1" fmla="*/ 231 h 62"/>
                <a:gd name="T2" fmla="*/ 554 w 166"/>
                <a:gd name="T3" fmla="*/ 183 h 62"/>
                <a:gd name="T4" fmla="*/ 557 w 166"/>
                <a:gd name="T5" fmla="*/ 22 h 62"/>
                <a:gd name="T6" fmla="*/ 308 w 166"/>
                <a:gd name="T7" fmla="*/ 34 h 62"/>
                <a:gd name="T8" fmla="*/ 304 w 166"/>
                <a:gd name="T9" fmla="*/ 34 h 62"/>
                <a:gd name="T10" fmla="*/ 52 w 166"/>
                <a:gd name="T11" fmla="*/ 22 h 62"/>
                <a:gd name="T12" fmla="*/ 54 w 166"/>
                <a:gd name="T13" fmla="*/ 183 h 62"/>
                <a:gd name="T14" fmla="*/ 304 w 166"/>
                <a:gd name="T15" fmla="*/ 231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0"/>
                    <a:pt x="151" y="49"/>
                  </a:cubicBezTo>
                  <a:cubicBezTo>
                    <a:pt x="163" y="37"/>
                    <a:pt x="166" y="15"/>
                    <a:pt x="152" y="6"/>
                  </a:cubicBezTo>
                  <a:cubicBezTo>
                    <a:pt x="142" y="0"/>
                    <a:pt x="139" y="9"/>
                    <a:pt x="84" y="9"/>
                  </a:cubicBezTo>
                  <a:cubicBezTo>
                    <a:pt x="83" y="9"/>
                    <a:pt x="83" y="9"/>
                    <a:pt x="83" y="9"/>
                  </a:cubicBezTo>
                  <a:cubicBezTo>
                    <a:pt x="28" y="9"/>
                    <a:pt x="25" y="0"/>
                    <a:pt x="14" y="6"/>
                  </a:cubicBezTo>
                  <a:cubicBezTo>
                    <a:pt x="0" y="15"/>
                    <a:pt x="4" y="37"/>
                    <a:pt x="15" y="49"/>
                  </a:cubicBezTo>
                  <a:cubicBezTo>
                    <a:pt x="27" y="60"/>
                    <a:pt x="49" y="62"/>
                    <a:pt x="83" y="62"/>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2" name="Freeform 52">
              <a:extLst>
                <a:ext uri="{FF2B5EF4-FFF2-40B4-BE49-F238E27FC236}">
                  <a16:creationId xmlns:a16="http://schemas.microsoft.com/office/drawing/2014/main" id="{064213AF-30B7-4964-8363-670BC60BC6CA}"/>
                </a:ext>
              </a:extLst>
            </p:cNvPr>
            <p:cNvSpPr>
              <a:spLocks/>
            </p:cNvSpPr>
            <p:nvPr/>
          </p:nvSpPr>
          <p:spPr bwMode="auto">
            <a:xfrm>
              <a:off x="2751" y="1107"/>
              <a:ext cx="256" cy="108"/>
            </a:xfrm>
            <a:custGeom>
              <a:avLst/>
              <a:gdLst>
                <a:gd name="T0" fmla="*/ 308 w 166"/>
                <a:gd name="T1" fmla="*/ 258 h 70"/>
                <a:gd name="T2" fmla="*/ 554 w 166"/>
                <a:gd name="T3" fmla="*/ 210 h 70"/>
                <a:gd name="T4" fmla="*/ 557 w 166"/>
                <a:gd name="T5" fmla="*/ 22 h 70"/>
                <a:gd name="T6" fmla="*/ 308 w 166"/>
                <a:gd name="T7" fmla="*/ 35 h 70"/>
                <a:gd name="T8" fmla="*/ 304 w 166"/>
                <a:gd name="T9" fmla="*/ 35 h 70"/>
                <a:gd name="T10" fmla="*/ 52 w 166"/>
                <a:gd name="T11" fmla="*/ 22 h 70"/>
                <a:gd name="T12" fmla="*/ 54 w 166"/>
                <a:gd name="T13" fmla="*/ 210 h 70"/>
                <a:gd name="T14" fmla="*/ 304 w 166"/>
                <a:gd name="T15" fmla="*/ 258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70">
                  <a:moveTo>
                    <a:pt x="84" y="70"/>
                  </a:moveTo>
                  <a:cubicBezTo>
                    <a:pt x="117" y="70"/>
                    <a:pt x="140" y="68"/>
                    <a:pt x="151" y="57"/>
                  </a:cubicBezTo>
                  <a:cubicBezTo>
                    <a:pt x="163" y="45"/>
                    <a:pt x="166" y="15"/>
                    <a:pt x="152" y="6"/>
                  </a:cubicBezTo>
                  <a:cubicBezTo>
                    <a:pt x="142" y="0"/>
                    <a:pt x="139" y="10"/>
                    <a:pt x="84" y="10"/>
                  </a:cubicBezTo>
                  <a:cubicBezTo>
                    <a:pt x="83" y="10"/>
                    <a:pt x="83" y="10"/>
                    <a:pt x="83" y="10"/>
                  </a:cubicBezTo>
                  <a:cubicBezTo>
                    <a:pt x="28" y="10"/>
                    <a:pt x="25" y="0"/>
                    <a:pt x="14" y="6"/>
                  </a:cubicBezTo>
                  <a:cubicBezTo>
                    <a:pt x="0" y="15"/>
                    <a:pt x="4" y="45"/>
                    <a:pt x="15" y="57"/>
                  </a:cubicBezTo>
                  <a:cubicBezTo>
                    <a:pt x="27" y="68"/>
                    <a:pt x="49" y="70"/>
                    <a:pt x="83" y="70"/>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3" name="Freeform 53">
              <a:extLst>
                <a:ext uri="{FF2B5EF4-FFF2-40B4-BE49-F238E27FC236}">
                  <a16:creationId xmlns:a16="http://schemas.microsoft.com/office/drawing/2014/main" id="{513393E8-4DE2-4A24-BA24-4C90A0FFAE2E}"/>
                </a:ext>
              </a:extLst>
            </p:cNvPr>
            <p:cNvSpPr>
              <a:spLocks/>
            </p:cNvSpPr>
            <p:nvPr/>
          </p:nvSpPr>
          <p:spPr bwMode="auto">
            <a:xfrm>
              <a:off x="2751" y="998"/>
              <a:ext cx="256" cy="95"/>
            </a:xfrm>
            <a:custGeom>
              <a:avLst/>
              <a:gdLst>
                <a:gd name="T0" fmla="*/ 308 w 166"/>
                <a:gd name="T1" fmla="*/ 224 h 62"/>
                <a:gd name="T2" fmla="*/ 554 w 166"/>
                <a:gd name="T3" fmla="*/ 176 h 62"/>
                <a:gd name="T4" fmla="*/ 557 w 166"/>
                <a:gd name="T5" fmla="*/ 21 h 62"/>
                <a:gd name="T6" fmla="*/ 308 w 166"/>
                <a:gd name="T7" fmla="*/ 32 h 62"/>
                <a:gd name="T8" fmla="*/ 304 w 166"/>
                <a:gd name="T9" fmla="*/ 32 h 62"/>
                <a:gd name="T10" fmla="*/ 52 w 166"/>
                <a:gd name="T11" fmla="*/ 21 h 62"/>
                <a:gd name="T12" fmla="*/ 54 w 166"/>
                <a:gd name="T13" fmla="*/ 176 h 62"/>
                <a:gd name="T14" fmla="*/ 304 w 166"/>
                <a:gd name="T15" fmla="*/ 224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0"/>
                    <a:pt x="151" y="49"/>
                  </a:cubicBezTo>
                  <a:cubicBezTo>
                    <a:pt x="163" y="37"/>
                    <a:pt x="166" y="15"/>
                    <a:pt x="152" y="6"/>
                  </a:cubicBezTo>
                  <a:cubicBezTo>
                    <a:pt x="142" y="0"/>
                    <a:pt x="139" y="9"/>
                    <a:pt x="84" y="9"/>
                  </a:cubicBezTo>
                  <a:cubicBezTo>
                    <a:pt x="83" y="9"/>
                    <a:pt x="83" y="9"/>
                    <a:pt x="83" y="9"/>
                  </a:cubicBezTo>
                  <a:cubicBezTo>
                    <a:pt x="28" y="9"/>
                    <a:pt x="25" y="0"/>
                    <a:pt x="14" y="6"/>
                  </a:cubicBezTo>
                  <a:cubicBezTo>
                    <a:pt x="0" y="15"/>
                    <a:pt x="4" y="37"/>
                    <a:pt x="15" y="49"/>
                  </a:cubicBezTo>
                  <a:cubicBezTo>
                    <a:pt x="27" y="60"/>
                    <a:pt x="49" y="62"/>
                    <a:pt x="83" y="62"/>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4" name="Freeform 54">
              <a:extLst>
                <a:ext uri="{FF2B5EF4-FFF2-40B4-BE49-F238E27FC236}">
                  <a16:creationId xmlns:a16="http://schemas.microsoft.com/office/drawing/2014/main" id="{BE7739C7-586C-40FD-94F3-19B4BAE30E0C}"/>
                </a:ext>
              </a:extLst>
            </p:cNvPr>
            <p:cNvSpPr>
              <a:spLocks/>
            </p:cNvSpPr>
            <p:nvPr/>
          </p:nvSpPr>
          <p:spPr bwMode="auto">
            <a:xfrm>
              <a:off x="2751" y="884"/>
              <a:ext cx="256" cy="95"/>
            </a:xfrm>
            <a:custGeom>
              <a:avLst/>
              <a:gdLst>
                <a:gd name="T0" fmla="*/ 308 w 166"/>
                <a:gd name="T1" fmla="*/ 224 h 62"/>
                <a:gd name="T2" fmla="*/ 554 w 166"/>
                <a:gd name="T3" fmla="*/ 176 h 62"/>
                <a:gd name="T4" fmla="*/ 557 w 166"/>
                <a:gd name="T5" fmla="*/ 21 h 62"/>
                <a:gd name="T6" fmla="*/ 308 w 166"/>
                <a:gd name="T7" fmla="*/ 32 h 62"/>
                <a:gd name="T8" fmla="*/ 304 w 166"/>
                <a:gd name="T9" fmla="*/ 32 h 62"/>
                <a:gd name="T10" fmla="*/ 52 w 166"/>
                <a:gd name="T11" fmla="*/ 21 h 62"/>
                <a:gd name="T12" fmla="*/ 54 w 166"/>
                <a:gd name="T13" fmla="*/ 176 h 62"/>
                <a:gd name="T14" fmla="*/ 304 w 166"/>
                <a:gd name="T15" fmla="*/ 224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1"/>
                    <a:pt x="151" y="49"/>
                  </a:cubicBezTo>
                  <a:cubicBezTo>
                    <a:pt x="163" y="38"/>
                    <a:pt x="166" y="15"/>
                    <a:pt x="152" y="6"/>
                  </a:cubicBezTo>
                  <a:cubicBezTo>
                    <a:pt x="142" y="0"/>
                    <a:pt x="139" y="9"/>
                    <a:pt x="84" y="9"/>
                  </a:cubicBezTo>
                  <a:cubicBezTo>
                    <a:pt x="83" y="9"/>
                    <a:pt x="83" y="9"/>
                    <a:pt x="83" y="9"/>
                  </a:cubicBezTo>
                  <a:cubicBezTo>
                    <a:pt x="28" y="9"/>
                    <a:pt x="25" y="0"/>
                    <a:pt x="14" y="6"/>
                  </a:cubicBezTo>
                  <a:cubicBezTo>
                    <a:pt x="0" y="15"/>
                    <a:pt x="4" y="38"/>
                    <a:pt x="15" y="49"/>
                  </a:cubicBezTo>
                  <a:cubicBezTo>
                    <a:pt x="27" y="61"/>
                    <a:pt x="49" y="62"/>
                    <a:pt x="83" y="62"/>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5" name="Freeform 55">
              <a:extLst>
                <a:ext uri="{FF2B5EF4-FFF2-40B4-BE49-F238E27FC236}">
                  <a16:creationId xmlns:a16="http://schemas.microsoft.com/office/drawing/2014/main" id="{D0583EF2-2341-404E-B895-794C0D11806A}"/>
                </a:ext>
              </a:extLst>
            </p:cNvPr>
            <p:cNvSpPr>
              <a:spLocks/>
            </p:cNvSpPr>
            <p:nvPr/>
          </p:nvSpPr>
          <p:spPr bwMode="auto">
            <a:xfrm>
              <a:off x="2751" y="1563"/>
              <a:ext cx="256" cy="102"/>
            </a:xfrm>
            <a:custGeom>
              <a:avLst/>
              <a:gdLst>
                <a:gd name="T0" fmla="*/ 308 w 166"/>
                <a:gd name="T1" fmla="*/ 36 h 66"/>
                <a:gd name="T2" fmla="*/ 557 w 166"/>
                <a:gd name="T3" fmla="*/ 22 h 66"/>
                <a:gd name="T4" fmla="*/ 554 w 166"/>
                <a:gd name="T5" fmla="*/ 175 h 66"/>
                <a:gd name="T6" fmla="*/ 308 w 166"/>
                <a:gd name="T7" fmla="*/ 244 h 66"/>
                <a:gd name="T8" fmla="*/ 304 w 166"/>
                <a:gd name="T9" fmla="*/ 244 h 66"/>
                <a:gd name="T10" fmla="*/ 54 w 166"/>
                <a:gd name="T11" fmla="*/ 175 h 66"/>
                <a:gd name="T12" fmla="*/ 52 w 166"/>
                <a:gd name="T13" fmla="*/ 22 h 66"/>
                <a:gd name="T14" fmla="*/ 304 w 166"/>
                <a:gd name="T15" fmla="*/ 36 h 66"/>
                <a:gd name="T16" fmla="*/ 308 w 166"/>
                <a:gd name="T17" fmla="*/ 36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66">
                  <a:moveTo>
                    <a:pt x="84" y="10"/>
                  </a:moveTo>
                  <a:cubicBezTo>
                    <a:pt x="139" y="10"/>
                    <a:pt x="142" y="0"/>
                    <a:pt x="152" y="6"/>
                  </a:cubicBezTo>
                  <a:cubicBezTo>
                    <a:pt x="166" y="15"/>
                    <a:pt x="163" y="36"/>
                    <a:pt x="151" y="47"/>
                  </a:cubicBezTo>
                  <a:cubicBezTo>
                    <a:pt x="140" y="58"/>
                    <a:pt x="117" y="66"/>
                    <a:pt x="84" y="66"/>
                  </a:cubicBezTo>
                  <a:cubicBezTo>
                    <a:pt x="83" y="66"/>
                    <a:pt x="83" y="66"/>
                    <a:pt x="83" y="66"/>
                  </a:cubicBezTo>
                  <a:cubicBezTo>
                    <a:pt x="49" y="66"/>
                    <a:pt x="27" y="58"/>
                    <a:pt x="15" y="47"/>
                  </a:cubicBezTo>
                  <a:cubicBezTo>
                    <a:pt x="4" y="36"/>
                    <a:pt x="0" y="15"/>
                    <a:pt x="14" y="6"/>
                  </a:cubicBezTo>
                  <a:cubicBezTo>
                    <a:pt x="25" y="0"/>
                    <a:pt x="28" y="10"/>
                    <a:pt x="83" y="10"/>
                  </a:cubicBezTo>
                  <a:lnTo>
                    <a:pt x="84" y="10"/>
                  </a:lnTo>
                  <a:close/>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6" name="Freeform 56">
              <a:extLst>
                <a:ext uri="{FF2B5EF4-FFF2-40B4-BE49-F238E27FC236}">
                  <a16:creationId xmlns:a16="http://schemas.microsoft.com/office/drawing/2014/main" id="{BB5793FB-0551-445A-B609-C62C340ACB83}"/>
                </a:ext>
              </a:extLst>
            </p:cNvPr>
            <p:cNvSpPr>
              <a:spLocks/>
            </p:cNvSpPr>
            <p:nvPr/>
          </p:nvSpPr>
          <p:spPr bwMode="auto">
            <a:xfrm>
              <a:off x="2751" y="1660"/>
              <a:ext cx="256" cy="103"/>
            </a:xfrm>
            <a:custGeom>
              <a:avLst/>
              <a:gdLst>
                <a:gd name="T0" fmla="*/ 308 w 166"/>
                <a:gd name="T1" fmla="*/ 243 h 67"/>
                <a:gd name="T2" fmla="*/ 554 w 166"/>
                <a:gd name="T3" fmla="*/ 171 h 67"/>
                <a:gd name="T4" fmla="*/ 557 w 166"/>
                <a:gd name="T5" fmla="*/ 22 h 67"/>
                <a:gd name="T6" fmla="*/ 308 w 166"/>
                <a:gd name="T7" fmla="*/ 61 h 67"/>
                <a:gd name="T8" fmla="*/ 304 w 166"/>
                <a:gd name="T9" fmla="*/ 61 h 67"/>
                <a:gd name="T10" fmla="*/ 52 w 166"/>
                <a:gd name="T11" fmla="*/ 22 h 67"/>
                <a:gd name="T12" fmla="*/ 54 w 166"/>
                <a:gd name="T13" fmla="*/ 171 h 67"/>
                <a:gd name="T14" fmla="*/ 304 w 166"/>
                <a:gd name="T15" fmla="*/ 243 h 67"/>
                <a:gd name="T16" fmla="*/ 308 w 166"/>
                <a:gd name="T17" fmla="*/ 243 h 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67">
                  <a:moveTo>
                    <a:pt x="84" y="67"/>
                  </a:moveTo>
                  <a:cubicBezTo>
                    <a:pt x="117" y="67"/>
                    <a:pt x="140" y="58"/>
                    <a:pt x="151" y="47"/>
                  </a:cubicBezTo>
                  <a:cubicBezTo>
                    <a:pt x="163" y="35"/>
                    <a:pt x="166" y="15"/>
                    <a:pt x="152" y="6"/>
                  </a:cubicBezTo>
                  <a:cubicBezTo>
                    <a:pt x="142" y="0"/>
                    <a:pt x="139" y="17"/>
                    <a:pt x="84" y="17"/>
                  </a:cubicBezTo>
                  <a:cubicBezTo>
                    <a:pt x="83" y="17"/>
                    <a:pt x="83" y="17"/>
                    <a:pt x="83" y="17"/>
                  </a:cubicBezTo>
                  <a:cubicBezTo>
                    <a:pt x="28" y="17"/>
                    <a:pt x="25" y="0"/>
                    <a:pt x="14" y="6"/>
                  </a:cubicBezTo>
                  <a:cubicBezTo>
                    <a:pt x="0" y="15"/>
                    <a:pt x="4" y="35"/>
                    <a:pt x="15" y="47"/>
                  </a:cubicBezTo>
                  <a:cubicBezTo>
                    <a:pt x="27" y="58"/>
                    <a:pt x="49" y="67"/>
                    <a:pt x="83" y="67"/>
                  </a:cubicBezTo>
                  <a:lnTo>
                    <a:pt x="84" y="67"/>
                  </a:lnTo>
                  <a:close/>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7" name="Freeform 57">
              <a:extLst>
                <a:ext uri="{FF2B5EF4-FFF2-40B4-BE49-F238E27FC236}">
                  <a16:creationId xmlns:a16="http://schemas.microsoft.com/office/drawing/2014/main" id="{DFE89A78-10E4-4F21-8FAB-D62CF8C309A3}"/>
                </a:ext>
              </a:extLst>
            </p:cNvPr>
            <p:cNvSpPr>
              <a:spLocks/>
            </p:cNvSpPr>
            <p:nvPr/>
          </p:nvSpPr>
          <p:spPr bwMode="auto">
            <a:xfrm>
              <a:off x="2751" y="1759"/>
              <a:ext cx="256" cy="121"/>
            </a:xfrm>
            <a:custGeom>
              <a:avLst/>
              <a:gdLst>
                <a:gd name="T0" fmla="*/ 308 w 166"/>
                <a:gd name="T1" fmla="*/ 283 h 79"/>
                <a:gd name="T2" fmla="*/ 554 w 166"/>
                <a:gd name="T3" fmla="*/ 168 h 79"/>
                <a:gd name="T4" fmla="*/ 557 w 166"/>
                <a:gd name="T5" fmla="*/ 26 h 79"/>
                <a:gd name="T6" fmla="*/ 308 w 166"/>
                <a:gd name="T7" fmla="*/ 61 h 79"/>
                <a:gd name="T8" fmla="*/ 304 w 166"/>
                <a:gd name="T9" fmla="*/ 61 h 79"/>
                <a:gd name="T10" fmla="*/ 52 w 166"/>
                <a:gd name="T11" fmla="*/ 26 h 79"/>
                <a:gd name="T12" fmla="*/ 54 w 166"/>
                <a:gd name="T13" fmla="*/ 168 h 79"/>
                <a:gd name="T14" fmla="*/ 304 w 166"/>
                <a:gd name="T15" fmla="*/ 283 h 79"/>
                <a:gd name="T16" fmla="*/ 308 w 166"/>
                <a:gd name="T17" fmla="*/ 283 h 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79">
                  <a:moveTo>
                    <a:pt x="84" y="79"/>
                  </a:moveTo>
                  <a:cubicBezTo>
                    <a:pt x="117" y="79"/>
                    <a:pt x="140" y="59"/>
                    <a:pt x="151" y="47"/>
                  </a:cubicBezTo>
                  <a:cubicBezTo>
                    <a:pt x="163" y="36"/>
                    <a:pt x="166" y="15"/>
                    <a:pt x="152" y="7"/>
                  </a:cubicBezTo>
                  <a:cubicBezTo>
                    <a:pt x="142" y="0"/>
                    <a:pt x="139" y="17"/>
                    <a:pt x="84" y="17"/>
                  </a:cubicBezTo>
                  <a:cubicBezTo>
                    <a:pt x="83" y="17"/>
                    <a:pt x="83" y="17"/>
                    <a:pt x="83" y="17"/>
                  </a:cubicBezTo>
                  <a:cubicBezTo>
                    <a:pt x="28" y="17"/>
                    <a:pt x="25" y="0"/>
                    <a:pt x="14" y="7"/>
                  </a:cubicBezTo>
                  <a:cubicBezTo>
                    <a:pt x="0" y="15"/>
                    <a:pt x="4" y="36"/>
                    <a:pt x="15" y="47"/>
                  </a:cubicBezTo>
                  <a:cubicBezTo>
                    <a:pt x="27" y="59"/>
                    <a:pt x="49" y="79"/>
                    <a:pt x="83" y="79"/>
                  </a:cubicBezTo>
                  <a:lnTo>
                    <a:pt x="84" y="79"/>
                  </a:lnTo>
                  <a:close/>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8" name="Freeform 58">
              <a:extLst>
                <a:ext uri="{FF2B5EF4-FFF2-40B4-BE49-F238E27FC236}">
                  <a16:creationId xmlns:a16="http://schemas.microsoft.com/office/drawing/2014/main" id="{259BE903-01CE-4C90-AE95-73A26E791456}"/>
                </a:ext>
              </a:extLst>
            </p:cNvPr>
            <p:cNvSpPr>
              <a:spLocks/>
            </p:cNvSpPr>
            <p:nvPr/>
          </p:nvSpPr>
          <p:spPr bwMode="auto">
            <a:xfrm>
              <a:off x="2775" y="1732"/>
              <a:ext cx="209" cy="53"/>
            </a:xfrm>
            <a:custGeom>
              <a:avLst/>
              <a:gdLst>
                <a:gd name="T0" fmla="*/ 250 w 136"/>
                <a:gd name="T1" fmla="*/ 75 h 34"/>
                <a:gd name="T2" fmla="*/ 247 w 136"/>
                <a:gd name="T3" fmla="*/ 75 h 34"/>
                <a:gd name="T4" fmla="*/ 0 w 136"/>
                <a:gd name="T5" fmla="*/ 0 h 34"/>
                <a:gd name="T6" fmla="*/ 8 w 136"/>
                <a:gd name="T7" fmla="*/ 83 h 34"/>
                <a:gd name="T8" fmla="*/ 247 w 136"/>
                <a:gd name="T9" fmla="*/ 129 h 34"/>
                <a:gd name="T10" fmla="*/ 250 w 136"/>
                <a:gd name="T11" fmla="*/ 129 h 34"/>
                <a:gd name="T12" fmla="*/ 489 w 136"/>
                <a:gd name="T13" fmla="*/ 83 h 34"/>
                <a:gd name="T14" fmla="*/ 493 w 136"/>
                <a:gd name="T15" fmla="*/ 0 h 34"/>
                <a:gd name="T16" fmla="*/ 250 w 136"/>
                <a:gd name="T17" fmla="*/ 75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6" h="34">
                  <a:moveTo>
                    <a:pt x="69" y="20"/>
                  </a:moveTo>
                  <a:cubicBezTo>
                    <a:pt x="68" y="20"/>
                    <a:pt x="68" y="20"/>
                    <a:pt x="68" y="20"/>
                  </a:cubicBezTo>
                  <a:cubicBezTo>
                    <a:pt x="34" y="20"/>
                    <a:pt x="12" y="11"/>
                    <a:pt x="0" y="0"/>
                  </a:cubicBezTo>
                  <a:cubicBezTo>
                    <a:pt x="6" y="7"/>
                    <a:pt x="5" y="17"/>
                    <a:pt x="2" y="22"/>
                  </a:cubicBezTo>
                  <a:cubicBezTo>
                    <a:pt x="11" y="20"/>
                    <a:pt x="18" y="34"/>
                    <a:pt x="68" y="34"/>
                  </a:cubicBezTo>
                  <a:cubicBezTo>
                    <a:pt x="69" y="34"/>
                    <a:pt x="69" y="34"/>
                    <a:pt x="69" y="34"/>
                  </a:cubicBezTo>
                  <a:cubicBezTo>
                    <a:pt x="119" y="34"/>
                    <a:pt x="126" y="20"/>
                    <a:pt x="135" y="22"/>
                  </a:cubicBezTo>
                  <a:cubicBezTo>
                    <a:pt x="130" y="14"/>
                    <a:pt x="130" y="8"/>
                    <a:pt x="136" y="0"/>
                  </a:cubicBezTo>
                  <a:cubicBezTo>
                    <a:pt x="125" y="11"/>
                    <a:pt x="102" y="20"/>
                    <a:pt x="69" y="20"/>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99" name="Freeform 59">
              <a:extLst>
                <a:ext uri="{FF2B5EF4-FFF2-40B4-BE49-F238E27FC236}">
                  <a16:creationId xmlns:a16="http://schemas.microsoft.com/office/drawing/2014/main" id="{53D938D4-C569-4F37-850B-A48695B283EC}"/>
                </a:ext>
              </a:extLst>
            </p:cNvPr>
            <p:cNvSpPr>
              <a:spLocks/>
            </p:cNvSpPr>
            <p:nvPr/>
          </p:nvSpPr>
          <p:spPr bwMode="auto">
            <a:xfrm>
              <a:off x="2778" y="1634"/>
              <a:ext cx="209" cy="52"/>
            </a:xfrm>
            <a:custGeom>
              <a:avLst/>
              <a:gdLst>
                <a:gd name="T0" fmla="*/ 243 w 136"/>
                <a:gd name="T1" fmla="*/ 72 h 34"/>
                <a:gd name="T2" fmla="*/ 238 w 136"/>
                <a:gd name="T3" fmla="*/ 72 h 34"/>
                <a:gd name="T4" fmla="*/ 0 w 136"/>
                <a:gd name="T5" fmla="*/ 12 h 34"/>
                <a:gd name="T6" fmla="*/ 5 w 136"/>
                <a:gd name="T7" fmla="*/ 80 h 34"/>
                <a:gd name="T8" fmla="*/ 238 w 136"/>
                <a:gd name="T9" fmla="*/ 122 h 34"/>
                <a:gd name="T10" fmla="*/ 243 w 136"/>
                <a:gd name="T11" fmla="*/ 122 h 34"/>
                <a:gd name="T12" fmla="*/ 489 w 136"/>
                <a:gd name="T13" fmla="*/ 83 h 34"/>
                <a:gd name="T14" fmla="*/ 493 w 136"/>
                <a:gd name="T15" fmla="*/ 0 h 34"/>
                <a:gd name="T16" fmla="*/ 493 w 136"/>
                <a:gd name="T17" fmla="*/ 0 h 34"/>
                <a:gd name="T18" fmla="*/ 487 w 136"/>
                <a:gd name="T19" fmla="*/ 5 h 34"/>
                <a:gd name="T20" fmla="*/ 243 w 136"/>
                <a:gd name="T21" fmla="*/ 72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6" h="34">
                  <a:moveTo>
                    <a:pt x="67" y="20"/>
                  </a:moveTo>
                  <a:cubicBezTo>
                    <a:pt x="66" y="20"/>
                    <a:pt x="66" y="20"/>
                    <a:pt x="66" y="20"/>
                  </a:cubicBezTo>
                  <a:cubicBezTo>
                    <a:pt x="34" y="20"/>
                    <a:pt x="12" y="13"/>
                    <a:pt x="0" y="3"/>
                  </a:cubicBezTo>
                  <a:cubicBezTo>
                    <a:pt x="2" y="5"/>
                    <a:pt x="6" y="13"/>
                    <a:pt x="1" y="22"/>
                  </a:cubicBezTo>
                  <a:cubicBezTo>
                    <a:pt x="9" y="20"/>
                    <a:pt x="17" y="34"/>
                    <a:pt x="66" y="34"/>
                  </a:cubicBezTo>
                  <a:cubicBezTo>
                    <a:pt x="67" y="34"/>
                    <a:pt x="67" y="34"/>
                    <a:pt x="67" y="34"/>
                  </a:cubicBezTo>
                  <a:cubicBezTo>
                    <a:pt x="122" y="34"/>
                    <a:pt x="125" y="17"/>
                    <a:pt x="135" y="23"/>
                  </a:cubicBezTo>
                  <a:cubicBezTo>
                    <a:pt x="128" y="14"/>
                    <a:pt x="128" y="8"/>
                    <a:pt x="136" y="0"/>
                  </a:cubicBezTo>
                  <a:cubicBezTo>
                    <a:pt x="136" y="0"/>
                    <a:pt x="136" y="0"/>
                    <a:pt x="136" y="0"/>
                  </a:cubicBezTo>
                  <a:cubicBezTo>
                    <a:pt x="135" y="0"/>
                    <a:pt x="135" y="1"/>
                    <a:pt x="134" y="1"/>
                  </a:cubicBezTo>
                  <a:cubicBezTo>
                    <a:pt x="123" y="12"/>
                    <a:pt x="100" y="20"/>
                    <a:pt x="67" y="20"/>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00" name="Freeform 60">
              <a:extLst>
                <a:ext uri="{FF2B5EF4-FFF2-40B4-BE49-F238E27FC236}">
                  <a16:creationId xmlns:a16="http://schemas.microsoft.com/office/drawing/2014/main" id="{4A68DA4E-2D93-41BD-89E7-E47795AB15B0}"/>
                </a:ext>
              </a:extLst>
            </p:cNvPr>
            <p:cNvSpPr>
              <a:spLocks/>
            </p:cNvSpPr>
            <p:nvPr/>
          </p:nvSpPr>
          <p:spPr bwMode="auto">
            <a:xfrm>
              <a:off x="2773" y="1535"/>
              <a:ext cx="219" cy="43"/>
            </a:xfrm>
            <a:custGeom>
              <a:avLst/>
              <a:gdLst>
                <a:gd name="T0" fmla="*/ 501 w 142"/>
                <a:gd name="T1" fmla="*/ 5 h 28"/>
                <a:gd name="T2" fmla="*/ 258 w 142"/>
                <a:gd name="T3" fmla="*/ 52 h 28"/>
                <a:gd name="T4" fmla="*/ 251 w 142"/>
                <a:gd name="T5" fmla="*/ 52 h 28"/>
                <a:gd name="T6" fmla="*/ 5 w 142"/>
                <a:gd name="T7" fmla="*/ 5 h 28"/>
                <a:gd name="T8" fmla="*/ 0 w 142"/>
                <a:gd name="T9" fmla="*/ 88 h 28"/>
                <a:gd name="T10" fmla="*/ 251 w 142"/>
                <a:gd name="T11" fmla="*/ 101 h 28"/>
                <a:gd name="T12" fmla="*/ 258 w 142"/>
                <a:gd name="T13" fmla="*/ 101 h 28"/>
                <a:gd name="T14" fmla="*/ 507 w 142"/>
                <a:gd name="T15" fmla="*/ 88 h 28"/>
                <a:gd name="T16" fmla="*/ 521 w 142"/>
                <a:gd name="T17" fmla="*/ 97 h 28"/>
                <a:gd name="T18" fmla="*/ 521 w 142"/>
                <a:gd name="T19" fmla="*/ 97 h 28"/>
                <a:gd name="T20" fmla="*/ 507 w 142"/>
                <a:gd name="T21" fmla="*/ 0 h 28"/>
                <a:gd name="T22" fmla="*/ 501 w 142"/>
                <a:gd name="T23" fmla="*/ 5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28">
                  <a:moveTo>
                    <a:pt x="137" y="1"/>
                  </a:moveTo>
                  <a:cubicBezTo>
                    <a:pt x="126" y="12"/>
                    <a:pt x="103" y="14"/>
                    <a:pt x="70" y="14"/>
                  </a:cubicBezTo>
                  <a:cubicBezTo>
                    <a:pt x="69" y="14"/>
                    <a:pt x="69" y="14"/>
                    <a:pt x="69" y="14"/>
                  </a:cubicBezTo>
                  <a:cubicBezTo>
                    <a:pt x="35" y="14"/>
                    <a:pt x="13" y="12"/>
                    <a:pt x="1" y="1"/>
                  </a:cubicBezTo>
                  <a:cubicBezTo>
                    <a:pt x="6" y="10"/>
                    <a:pt x="5" y="16"/>
                    <a:pt x="0" y="24"/>
                  </a:cubicBezTo>
                  <a:cubicBezTo>
                    <a:pt x="11" y="18"/>
                    <a:pt x="14" y="28"/>
                    <a:pt x="69" y="28"/>
                  </a:cubicBezTo>
                  <a:cubicBezTo>
                    <a:pt x="70" y="28"/>
                    <a:pt x="70" y="28"/>
                    <a:pt x="70" y="28"/>
                  </a:cubicBezTo>
                  <a:cubicBezTo>
                    <a:pt x="125" y="28"/>
                    <a:pt x="128" y="18"/>
                    <a:pt x="138" y="24"/>
                  </a:cubicBezTo>
                  <a:cubicBezTo>
                    <a:pt x="140" y="25"/>
                    <a:pt x="141" y="26"/>
                    <a:pt x="142" y="27"/>
                  </a:cubicBezTo>
                  <a:cubicBezTo>
                    <a:pt x="142" y="27"/>
                    <a:pt x="142" y="27"/>
                    <a:pt x="142" y="27"/>
                  </a:cubicBezTo>
                  <a:cubicBezTo>
                    <a:pt x="137" y="20"/>
                    <a:pt x="135" y="8"/>
                    <a:pt x="138" y="0"/>
                  </a:cubicBezTo>
                  <a:cubicBezTo>
                    <a:pt x="138" y="0"/>
                    <a:pt x="138" y="0"/>
                    <a:pt x="137" y="1"/>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01" name="Freeform 61">
              <a:extLst>
                <a:ext uri="{FF2B5EF4-FFF2-40B4-BE49-F238E27FC236}">
                  <a16:creationId xmlns:a16="http://schemas.microsoft.com/office/drawing/2014/main" id="{0CED8BA2-A10C-4780-B85C-12477FCD91F0}"/>
                </a:ext>
              </a:extLst>
            </p:cNvPr>
            <p:cNvSpPr>
              <a:spLocks/>
            </p:cNvSpPr>
            <p:nvPr/>
          </p:nvSpPr>
          <p:spPr bwMode="auto">
            <a:xfrm>
              <a:off x="2775" y="1732"/>
              <a:ext cx="209" cy="53"/>
            </a:xfrm>
            <a:custGeom>
              <a:avLst/>
              <a:gdLst>
                <a:gd name="T0" fmla="*/ 250 w 136"/>
                <a:gd name="T1" fmla="*/ 75 h 34"/>
                <a:gd name="T2" fmla="*/ 247 w 136"/>
                <a:gd name="T3" fmla="*/ 75 h 34"/>
                <a:gd name="T4" fmla="*/ 0 w 136"/>
                <a:gd name="T5" fmla="*/ 0 h 34"/>
                <a:gd name="T6" fmla="*/ 8 w 136"/>
                <a:gd name="T7" fmla="*/ 83 h 34"/>
                <a:gd name="T8" fmla="*/ 247 w 136"/>
                <a:gd name="T9" fmla="*/ 129 h 34"/>
                <a:gd name="T10" fmla="*/ 250 w 136"/>
                <a:gd name="T11" fmla="*/ 129 h 34"/>
                <a:gd name="T12" fmla="*/ 489 w 136"/>
                <a:gd name="T13" fmla="*/ 83 h 34"/>
                <a:gd name="T14" fmla="*/ 493 w 136"/>
                <a:gd name="T15" fmla="*/ 0 h 34"/>
                <a:gd name="T16" fmla="*/ 250 w 136"/>
                <a:gd name="T17" fmla="*/ 75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6" h="34">
                  <a:moveTo>
                    <a:pt x="69" y="20"/>
                  </a:moveTo>
                  <a:cubicBezTo>
                    <a:pt x="68" y="20"/>
                    <a:pt x="68" y="20"/>
                    <a:pt x="68" y="20"/>
                  </a:cubicBezTo>
                  <a:cubicBezTo>
                    <a:pt x="34" y="20"/>
                    <a:pt x="12" y="11"/>
                    <a:pt x="0" y="0"/>
                  </a:cubicBezTo>
                  <a:cubicBezTo>
                    <a:pt x="6" y="7"/>
                    <a:pt x="5" y="17"/>
                    <a:pt x="2" y="22"/>
                  </a:cubicBezTo>
                  <a:cubicBezTo>
                    <a:pt x="11" y="20"/>
                    <a:pt x="18" y="34"/>
                    <a:pt x="68" y="34"/>
                  </a:cubicBezTo>
                  <a:cubicBezTo>
                    <a:pt x="69" y="34"/>
                    <a:pt x="69" y="34"/>
                    <a:pt x="69" y="34"/>
                  </a:cubicBezTo>
                  <a:cubicBezTo>
                    <a:pt x="119" y="34"/>
                    <a:pt x="126" y="20"/>
                    <a:pt x="135" y="22"/>
                  </a:cubicBezTo>
                  <a:cubicBezTo>
                    <a:pt x="130" y="14"/>
                    <a:pt x="130" y="8"/>
                    <a:pt x="136" y="0"/>
                  </a:cubicBezTo>
                  <a:cubicBezTo>
                    <a:pt x="125" y="11"/>
                    <a:pt x="102" y="20"/>
                    <a:pt x="69" y="2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02" name="Freeform 62">
              <a:extLst>
                <a:ext uri="{FF2B5EF4-FFF2-40B4-BE49-F238E27FC236}">
                  <a16:creationId xmlns:a16="http://schemas.microsoft.com/office/drawing/2014/main" id="{D6BD5FEB-C864-4688-8367-51ACB9AC7D0D}"/>
                </a:ext>
              </a:extLst>
            </p:cNvPr>
            <p:cNvSpPr>
              <a:spLocks/>
            </p:cNvSpPr>
            <p:nvPr/>
          </p:nvSpPr>
          <p:spPr bwMode="auto">
            <a:xfrm>
              <a:off x="2778" y="1634"/>
              <a:ext cx="209" cy="52"/>
            </a:xfrm>
            <a:custGeom>
              <a:avLst/>
              <a:gdLst>
                <a:gd name="T0" fmla="*/ 243 w 136"/>
                <a:gd name="T1" fmla="*/ 72 h 34"/>
                <a:gd name="T2" fmla="*/ 238 w 136"/>
                <a:gd name="T3" fmla="*/ 72 h 34"/>
                <a:gd name="T4" fmla="*/ 0 w 136"/>
                <a:gd name="T5" fmla="*/ 12 h 34"/>
                <a:gd name="T6" fmla="*/ 5 w 136"/>
                <a:gd name="T7" fmla="*/ 80 h 34"/>
                <a:gd name="T8" fmla="*/ 238 w 136"/>
                <a:gd name="T9" fmla="*/ 122 h 34"/>
                <a:gd name="T10" fmla="*/ 243 w 136"/>
                <a:gd name="T11" fmla="*/ 122 h 34"/>
                <a:gd name="T12" fmla="*/ 489 w 136"/>
                <a:gd name="T13" fmla="*/ 83 h 34"/>
                <a:gd name="T14" fmla="*/ 493 w 136"/>
                <a:gd name="T15" fmla="*/ 0 h 34"/>
                <a:gd name="T16" fmla="*/ 493 w 136"/>
                <a:gd name="T17" fmla="*/ 0 h 34"/>
                <a:gd name="T18" fmla="*/ 487 w 136"/>
                <a:gd name="T19" fmla="*/ 5 h 34"/>
                <a:gd name="T20" fmla="*/ 243 w 136"/>
                <a:gd name="T21" fmla="*/ 72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6" h="34">
                  <a:moveTo>
                    <a:pt x="67" y="20"/>
                  </a:moveTo>
                  <a:cubicBezTo>
                    <a:pt x="66" y="20"/>
                    <a:pt x="66" y="20"/>
                    <a:pt x="66" y="20"/>
                  </a:cubicBezTo>
                  <a:cubicBezTo>
                    <a:pt x="34" y="20"/>
                    <a:pt x="12" y="13"/>
                    <a:pt x="0" y="3"/>
                  </a:cubicBezTo>
                  <a:cubicBezTo>
                    <a:pt x="2" y="5"/>
                    <a:pt x="6" y="13"/>
                    <a:pt x="1" y="22"/>
                  </a:cubicBezTo>
                  <a:cubicBezTo>
                    <a:pt x="9" y="20"/>
                    <a:pt x="17" y="34"/>
                    <a:pt x="66" y="34"/>
                  </a:cubicBezTo>
                  <a:cubicBezTo>
                    <a:pt x="67" y="34"/>
                    <a:pt x="67" y="34"/>
                    <a:pt x="67" y="34"/>
                  </a:cubicBezTo>
                  <a:cubicBezTo>
                    <a:pt x="122" y="34"/>
                    <a:pt x="125" y="17"/>
                    <a:pt x="135" y="23"/>
                  </a:cubicBezTo>
                  <a:cubicBezTo>
                    <a:pt x="128" y="14"/>
                    <a:pt x="128" y="8"/>
                    <a:pt x="136" y="0"/>
                  </a:cubicBezTo>
                  <a:cubicBezTo>
                    <a:pt x="136" y="0"/>
                    <a:pt x="136" y="0"/>
                    <a:pt x="136" y="0"/>
                  </a:cubicBezTo>
                  <a:cubicBezTo>
                    <a:pt x="135" y="0"/>
                    <a:pt x="135" y="1"/>
                    <a:pt x="134" y="1"/>
                  </a:cubicBezTo>
                  <a:cubicBezTo>
                    <a:pt x="123" y="12"/>
                    <a:pt x="100" y="20"/>
                    <a:pt x="67" y="2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03" name="Freeform 63">
              <a:extLst>
                <a:ext uri="{FF2B5EF4-FFF2-40B4-BE49-F238E27FC236}">
                  <a16:creationId xmlns:a16="http://schemas.microsoft.com/office/drawing/2014/main" id="{3B67F9B8-2585-4110-BB3F-F8726D877749}"/>
                </a:ext>
              </a:extLst>
            </p:cNvPr>
            <p:cNvSpPr>
              <a:spLocks/>
            </p:cNvSpPr>
            <p:nvPr/>
          </p:nvSpPr>
          <p:spPr bwMode="auto">
            <a:xfrm>
              <a:off x="2773" y="1535"/>
              <a:ext cx="219" cy="43"/>
            </a:xfrm>
            <a:custGeom>
              <a:avLst/>
              <a:gdLst>
                <a:gd name="T0" fmla="*/ 501 w 142"/>
                <a:gd name="T1" fmla="*/ 5 h 28"/>
                <a:gd name="T2" fmla="*/ 258 w 142"/>
                <a:gd name="T3" fmla="*/ 52 h 28"/>
                <a:gd name="T4" fmla="*/ 251 w 142"/>
                <a:gd name="T5" fmla="*/ 52 h 28"/>
                <a:gd name="T6" fmla="*/ 5 w 142"/>
                <a:gd name="T7" fmla="*/ 5 h 28"/>
                <a:gd name="T8" fmla="*/ 0 w 142"/>
                <a:gd name="T9" fmla="*/ 88 h 28"/>
                <a:gd name="T10" fmla="*/ 251 w 142"/>
                <a:gd name="T11" fmla="*/ 101 h 28"/>
                <a:gd name="T12" fmla="*/ 258 w 142"/>
                <a:gd name="T13" fmla="*/ 101 h 28"/>
                <a:gd name="T14" fmla="*/ 507 w 142"/>
                <a:gd name="T15" fmla="*/ 88 h 28"/>
                <a:gd name="T16" fmla="*/ 521 w 142"/>
                <a:gd name="T17" fmla="*/ 97 h 28"/>
                <a:gd name="T18" fmla="*/ 521 w 142"/>
                <a:gd name="T19" fmla="*/ 97 h 28"/>
                <a:gd name="T20" fmla="*/ 507 w 142"/>
                <a:gd name="T21" fmla="*/ 0 h 28"/>
                <a:gd name="T22" fmla="*/ 501 w 142"/>
                <a:gd name="T23" fmla="*/ 5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28">
                  <a:moveTo>
                    <a:pt x="137" y="1"/>
                  </a:moveTo>
                  <a:cubicBezTo>
                    <a:pt x="126" y="12"/>
                    <a:pt x="103" y="14"/>
                    <a:pt x="70" y="14"/>
                  </a:cubicBezTo>
                  <a:cubicBezTo>
                    <a:pt x="69" y="14"/>
                    <a:pt x="69" y="14"/>
                    <a:pt x="69" y="14"/>
                  </a:cubicBezTo>
                  <a:cubicBezTo>
                    <a:pt x="35" y="14"/>
                    <a:pt x="13" y="12"/>
                    <a:pt x="1" y="1"/>
                  </a:cubicBezTo>
                  <a:cubicBezTo>
                    <a:pt x="6" y="10"/>
                    <a:pt x="5" y="16"/>
                    <a:pt x="0" y="24"/>
                  </a:cubicBezTo>
                  <a:cubicBezTo>
                    <a:pt x="11" y="18"/>
                    <a:pt x="14" y="28"/>
                    <a:pt x="69" y="28"/>
                  </a:cubicBezTo>
                  <a:cubicBezTo>
                    <a:pt x="70" y="28"/>
                    <a:pt x="70" y="28"/>
                    <a:pt x="70" y="28"/>
                  </a:cubicBezTo>
                  <a:cubicBezTo>
                    <a:pt x="125" y="28"/>
                    <a:pt x="128" y="18"/>
                    <a:pt x="138" y="24"/>
                  </a:cubicBezTo>
                  <a:cubicBezTo>
                    <a:pt x="140" y="25"/>
                    <a:pt x="141" y="26"/>
                    <a:pt x="142" y="27"/>
                  </a:cubicBezTo>
                  <a:cubicBezTo>
                    <a:pt x="142" y="27"/>
                    <a:pt x="142" y="27"/>
                    <a:pt x="142" y="27"/>
                  </a:cubicBezTo>
                  <a:cubicBezTo>
                    <a:pt x="137" y="20"/>
                    <a:pt x="135" y="8"/>
                    <a:pt x="138" y="0"/>
                  </a:cubicBezTo>
                  <a:cubicBezTo>
                    <a:pt x="138" y="0"/>
                    <a:pt x="138" y="0"/>
                    <a:pt x="137" y="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1" name="Freeform 64">
              <a:extLst>
                <a:ext uri="{FF2B5EF4-FFF2-40B4-BE49-F238E27FC236}">
                  <a16:creationId xmlns:a16="http://schemas.microsoft.com/office/drawing/2014/main" id="{93D27945-657F-4788-BF21-301BE01B1FF8}"/>
                </a:ext>
              </a:extLst>
            </p:cNvPr>
            <p:cNvSpPr>
              <a:spLocks/>
            </p:cNvSpPr>
            <p:nvPr/>
          </p:nvSpPr>
          <p:spPr bwMode="auto">
            <a:xfrm>
              <a:off x="2716" y="1866"/>
              <a:ext cx="168" cy="105"/>
            </a:xfrm>
            <a:custGeom>
              <a:avLst/>
              <a:gdLst>
                <a:gd name="T0" fmla="*/ 40 w 109"/>
                <a:gd name="T1" fmla="*/ 14 h 68"/>
                <a:gd name="T2" fmla="*/ 162 w 109"/>
                <a:gd name="T3" fmla="*/ 150 h 68"/>
                <a:gd name="T4" fmla="*/ 387 w 109"/>
                <a:gd name="T5" fmla="*/ 162 h 68"/>
                <a:gd name="T6" fmla="*/ 236 w 109"/>
                <a:gd name="T7" fmla="*/ 66 h 68"/>
                <a:gd name="T8" fmla="*/ 60 w 109"/>
                <a:gd name="T9" fmla="*/ 8 h 68"/>
                <a:gd name="T10" fmla="*/ 40 w 109"/>
                <a:gd name="T11" fmla="*/ 14 h 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 h="68">
                  <a:moveTo>
                    <a:pt x="11" y="4"/>
                  </a:moveTo>
                  <a:cubicBezTo>
                    <a:pt x="0" y="32"/>
                    <a:pt x="26" y="36"/>
                    <a:pt x="44" y="41"/>
                  </a:cubicBezTo>
                  <a:cubicBezTo>
                    <a:pt x="62" y="46"/>
                    <a:pt x="103" y="68"/>
                    <a:pt x="106" y="44"/>
                  </a:cubicBezTo>
                  <a:cubicBezTo>
                    <a:pt x="109" y="19"/>
                    <a:pt x="94" y="26"/>
                    <a:pt x="64" y="18"/>
                  </a:cubicBezTo>
                  <a:cubicBezTo>
                    <a:pt x="34" y="11"/>
                    <a:pt x="31" y="0"/>
                    <a:pt x="16" y="2"/>
                  </a:cubicBezTo>
                  <a:lnTo>
                    <a:pt x="11" y="4"/>
                  </a:lnTo>
                  <a:close/>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2" name="Freeform 65">
              <a:extLst>
                <a:ext uri="{FF2B5EF4-FFF2-40B4-BE49-F238E27FC236}">
                  <a16:creationId xmlns:a16="http://schemas.microsoft.com/office/drawing/2014/main" id="{65C85113-F3F7-44CC-B552-7FC5F0D7C1D4}"/>
                </a:ext>
              </a:extLst>
            </p:cNvPr>
            <p:cNvSpPr>
              <a:spLocks/>
            </p:cNvSpPr>
            <p:nvPr/>
          </p:nvSpPr>
          <p:spPr bwMode="auto">
            <a:xfrm>
              <a:off x="2708" y="1923"/>
              <a:ext cx="174" cy="124"/>
            </a:xfrm>
            <a:custGeom>
              <a:avLst/>
              <a:gdLst>
                <a:gd name="T0" fmla="*/ 28 w 113"/>
                <a:gd name="T1" fmla="*/ 79 h 80"/>
                <a:gd name="T2" fmla="*/ 163 w 113"/>
                <a:gd name="T3" fmla="*/ 188 h 80"/>
                <a:gd name="T4" fmla="*/ 391 w 113"/>
                <a:gd name="T5" fmla="*/ 197 h 80"/>
                <a:gd name="T6" fmla="*/ 229 w 113"/>
                <a:gd name="T7" fmla="*/ 87 h 80"/>
                <a:gd name="T8" fmla="*/ 28 w 113"/>
                <a:gd name="T9" fmla="*/ 79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8" y="21"/>
                  </a:moveTo>
                  <a:cubicBezTo>
                    <a:pt x="0" y="42"/>
                    <a:pt x="27" y="45"/>
                    <a:pt x="45" y="50"/>
                  </a:cubicBezTo>
                  <a:cubicBezTo>
                    <a:pt x="63" y="55"/>
                    <a:pt x="100" y="80"/>
                    <a:pt x="107" y="53"/>
                  </a:cubicBezTo>
                  <a:cubicBezTo>
                    <a:pt x="113" y="29"/>
                    <a:pt x="93" y="30"/>
                    <a:pt x="63" y="23"/>
                  </a:cubicBezTo>
                  <a:cubicBezTo>
                    <a:pt x="33" y="15"/>
                    <a:pt x="16" y="0"/>
                    <a:pt x="8"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4" name="Freeform 66">
              <a:extLst>
                <a:ext uri="{FF2B5EF4-FFF2-40B4-BE49-F238E27FC236}">
                  <a16:creationId xmlns:a16="http://schemas.microsoft.com/office/drawing/2014/main" id="{F32EC159-244E-4068-AB29-DBA9105DBF1C}"/>
                </a:ext>
              </a:extLst>
            </p:cNvPr>
            <p:cNvSpPr>
              <a:spLocks/>
            </p:cNvSpPr>
            <p:nvPr/>
          </p:nvSpPr>
          <p:spPr bwMode="auto">
            <a:xfrm>
              <a:off x="2688" y="1994"/>
              <a:ext cx="179" cy="123"/>
            </a:xfrm>
            <a:custGeom>
              <a:avLst/>
              <a:gdLst>
                <a:gd name="T0" fmla="*/ 29 w 116"/>
                <a:gd name="T1" fmla="*/ 75 h 80"/>
                <a:gd name="T2" fmla="*/ 162 w 116"/>
                <a:gd name="T3" fmla="*/ 181 h 80"/>
                <a:gd name="T4" fmla="*/ 398 w 116"/>
                <a:gd name="T5" fmla="*/ 197 h 80"/>
                <a:gd name="T6" fmla="*/ 231 w 116"/>
                <a:gd name="T7" fmla="*/ 80 h 80"/>
                <a:gd name="T8" fmla="*/ 29 w 116"/>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 h="80">
                  <a:moveTo>
                    <a:pt x="8" y="21"/>
                  </a:moveTo>
                  <a:cubicBezTo>
                    <a:pt x="0" y="42"/>
                    <a:pt x="26" y="45"/>
                    <a:pt x="44" y="50"/>
                  </a:cubicBezTo>
                  <a:cubicBezTo>
                    <a:pt x="63" y="55"/>
                    <a:pt x="100" y="80"/>
                    <a:pt x="108" y="54"/>
                  </a:cubicBezTo>
                  <a:cubicBezTo>
                    <a:pt x="116" y="30"/>
                    <a:pt x="93" y="30"/>
                    <a:pt x="63" y="22"/>
                  </a:cubicBezTo>
                  <a:cubicBezTo>
                    <a:pt x="33" y="15"/>
                    <a:pt x="16" y="0"/>
                    <a:pt x="8"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5" name="Freeform 67">
              <a:extLst>
                <a:ext uri="{FF2B5EF4-FFF2-40B4-BE49-F238E27FC236}">
                  <a16:creationId xmlns:a16="http://schemas.microsoft.com/office/drawing/2014/main" id="{73EF2E2F-0A31-4D3F-A6EC-2B206606071C}"/>
                </a:ext>
              </a:extLst>
            </p:cNvPr>
            <p:cNvSpPr>
              <a:spLocks/>
            </p:cNvSpPr>
            <p:nvPr/>
          </p:nvSpPr>
          <p:spPr bwMode="auto">
            <a:xfrm>
              <a:off x="2668" y="2071"/>
              <a:ext cx="180" cy="123"/>
            </a:xfrm>
            <a:custGeom>
              <a:avLst/>
              <a:gdLst>
                <a:gd name="T0" fmla="*/ 28 w 117"/>
                <a:gd name="T1" fmla="*/ 75 h 80"/>
                <a:gd name="T2" fmla="*/ 163 w 117"/>
                <a:gd name="T3" fmla="*/ 181 h 80"/>
                <a:gd name="T4" fmla="*/ 397 w 117"/>
                <a:gd name="T5" fmla="*/ 197 h 80"/>
                <a:gd name="T6" fmla="*/ 232 w 117"/>
                <a:gd name="T7" fmla="*/ 83 h 80"/>
                <a:gd name="T8" fmla="*/ 28 w 117"/>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80">
                  <a:moveTo>
                    <a:pt x="8" y="21"/>
                  </a:moveTo>
                  <a:cubicBezTo>
                    <a:pt x="0" y="42"/>
                    <a:pt x="27" y="45"/>
                    <a:pt x="45" y="50"/>
                  </a:cubicBezTo>
                  <a:cubicBezTo>
                    <a:pt x="63" y="55"/>
                    <a:pt x="100" y="80"/>
                    <a:pt x="109" y="54"/>
                  </a:cubicBezTo>
                  <a:cubicBezTo>
                    <a:pt x="117" y="30"/>
                    <a:pt x="94" y="30"/>
                    <a:pt x="64" y="23"/>
                  </a:cubicBezTo>
                  <a:cubicBezTo>
                    <a:pt x="34" y="15"/>
                    <a:pt x="16" y="0"/>
                    <a:pt x="8"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6" name="Freeform 68">
              <a:extLst>
                <a:ext uri="{FF2B5EF4-FFF2-40B4-BE49-F238E27FC236}">
                  <a16:creationId xmlns:a16="http://schemas.microsoft.com/office/drawing/2014/main" id="{CF8AFA73-39E8-47AC-AF81-CA8DECCE8084}"/>
                </a:ext>
              </a:extLst>
            </p:cNvPr>
            <p:cNvSpPr>
              <a:spLocks/>
            </p:cNvSpPr>
            <p:nvPr/>
          </p:nvSpPr>
          <p:spPr bwMode="auto">
            <a:xfrm>
              <a:off x="2644" y="2148"/>
              <a:ext cx="178" cy="123"/>
            </a:xfrm>
            <a:custGeom>
              <a:avLst/>
              <a:gdLst>
                <a:gd name="T0" fmla="*/ 26 w 116"/>
                <a:gd name="T1" fmla="*/ 75 h 80"/>
                <a:gd name="T2" fmla="*/ 160 w 116"/>
                <a:gd name="T3" fmla="*/ 181 h 80"/>
                <a:gd name="T4" fmla="*/ 391 w 116"/>
                <a:gd name="T5" fmla="*/ 197 h 80"/>
                <a:gd name="T6" fmla="*/ 224 w 116"/>
                <a:gd name="T7" fmla="*/ 62 h 80"/>
                <a:gd name="T8" fmla="*/ 26 w 116"/>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 h="80">
                  <a:moveTo>
                    <a:pt x="7" y="21"/>
                  </a:moveTo>
                  <a:cubicBezTo>
                    <a:pt x="0" y="42"/>
                    <a:pt x="26" y="45"/>
                    <a:pt x="44" y="50"/>
                  </a:cubicBezTo>
                  <a:cubicBezTo>
                    <a:pt x="62" y="55"/>
                    <a:pt x="100" y="80"/>
                    <a:pt x="108" y="54"/>
                  </a:cubicBezTo>
                  <a:cubicBezTo>
                    <a:pt x="116" y="30"/>
                    <a:pt x="92" y="25"/>
                    <a:pt x="62" y="17"/>
                  </a:cubicBezTo>
                  <a:cubicBezTo>
                    <a:pt x="32" y="10"/>
                    <a:pt x="15" y="0"/>
                    <a:pt x="7"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7" name="Freeform 69">
              <a:extLst>
                <a:ext uri="{FF2B5EF4-FFF2-40B4-BE49-F238E27FC236}">
                  <a16:creationId xmlns:a16="http://schemas.microsoft.com/office/drawing/2014/main" id="{EB32DD3C-4A5B-4F1D-8A8B-A7CFE4CD6497}"/>
                </a:ext>
              </a:extLst>
            </p:cNvPr>
            <p:cNvSpPr>
              <a:spLocks/>
            </p:cNvSpPr>
            <p:nvPr/>
          </p:nvSpPr>
          <p:spPr bwMode="auto">
            <a:xfrm>
              <a:off x="2910" y="1917"/>
              <a:ext cx="174" cy="123"/>
            </a:xfrm>
            <a:custGeom>
              <a:avLst/>
              <a:gdLst>
                <a:gd name="T0" fmla="*/ 383 w 113"/>
                <a:gd name="T1" fmla="*/ 75 h 80"/>
                <a:gd name="T2" fmla="*/ 251 w 113"/>
                <a:gd name="T3" fmla="*/ 181 h 80"/>
                <a:gd name="T4" fmla="*/ 22 w 113"/>
                <a:gd name="T5" fmla="*/ 192 h 80"/>
                <a:gd name="T6" fmla="*/ 183 w 113"/>
                <a:gd name="T7" fmla="*/ 83 h 80"/>
                <a:gd name="T8" fmla="*/ 383 w 113"/>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105" y="21"/>
                  </a:moveTo>
                  <a:cubicBezTo>
                    <a:pt x="113" y="42"/>
                    <a:pt x="87" y="45"/>
                    <a:pt x="69" y="50"/>
                  </a:cubicBezTo>
                  <a:cubicBezTo>
                    <a:pt x="51" y="55"/>
                    <a:pt x="14" y="80"/>
                    <a:pt x="6" y="53"/>
                  </a:cubicBezTo>
                  <a:cubicBezTo>
                    <a:pt x="0" y="29"/>
                    <a:pt x="20" y="31"/>
                    <a:pt x="50" y="23"/>
                  </a:cubicBezTo>
                  <a:cubicBezTo>
                    <a:pt x="80" y="15"/>
                    <a:pt x="98" y="0"/>
                    <a:pt x="105"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8" name="Freeform 70">
              <a:extLst>
                <a:ext uri="{FF2B5EF4-FFF2-40B4-BE49-F238E27FC236}">
                  <a16:creationId xmlns:a16="http://schemas.microsoft.com/office/drawing/2014/main" id="{C793E2ED-706F-4E7D-B5DD-5E1B9D2103E2}"/>
                </a:ext>
              </a:extLst>
            </p:cNvPr>
            <p:cNvSpPr>
              <a:spLocks/>
            </p:cNvSpPr>
            <p:nvPr/>
          </p:nvSpPr>
          <p:spPr bwMode="auto">
            <a:xfrm>
              <a:off x="2895" y="1843"/>
              <a:ext cx="154" cy="117"/>
            </a:xfrm>
            <a:custGeom>
              <a:avLst/>
              <a:gdLst>
                <a:gd name="T0" fmla="*/ 337 w 100"/>
                <a:gd name="T1" fmla="*/ 75 h 76"/>
                <a:gd name="T2" fmla="*/ 229 w 100"/>
                <a:gd name="T3" fmla="*/ 189 h 76"/>
                <a:gd name="T4" fmla="*/ 18 w 100"/>
                <a:gd name="T5" fmla="*/ 203 h 76"/>
                <a:gd name="T6" fmla="*/ 163 w 100"/>
                <a:gd name="T7" fmla="*/ 91 h 76"/>
                <a:gd name="T8" fmla="*/ 337 w 100"/>
                <a:gd name="T9" fmla="*/ 75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76">
                  <a:moveTo>
                    <a:pt x="92" y="21"/>
                  </a:moveTo>
                  <a:cubicBezTo>
                    <a:pt x="100" y="42"/>
                    <a:pt x="81" y="47"/>
                    <a:pt x="63" y="52"/>
                  </a:cubicBezTo>
                  <a:cubicBezTo>
                    <a:pt x="45" y="57"/>
                    <a:pt x="9" y="76"/>
                    <a:pt x="5" y="56"/>
                  </a:cubicBezTo>
                  <a:cubicBezTo>
                    <a:pt x="0" y="32"/>
                    <a:pt x="15" y="33"/>
                    <a:pt x="45" y="25"/>
                  </a:cubicBezTo>
                  <a:cubicBezTo>
                    <a:pt x="66" y="19"/>
                    <a:pt x="84" y="0"/>
                    <a:pt x="92"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39" name="Freeform 71">
              <a:extLst>
                <a:ext uri="{FF2B5EF4-FFF2-40B4-BE49-F238E27FC236}">
                  <a16:creationId xmlns:a16="http://schemas.microsoft.com/office/drawing/2014/main" id="{1C89E930-A624-451A-BC8B-14FA7BF47B3B}"/>
                </a:ext>
              </a:extLst>
            </p:cNvPr>
            <p:cNvSpPr>
              <a:spLocks/>
            </p:cNvSpPr>
            <p:nvPr/>
          </p:nvSpPr>
          <p:spPr bwMode="auto">
            <a:xfrm>
              <a:off x="2953" y="2050"/>
              <a:ext cx="174" cy="123"/>
            </a:xfrm>
            <a:custGeom>
              <a:avLst/>
              <a:gdLst>
                <a:gd name="T0" fmla="*/ 26 w 113"/>
                <a:gd name="T1" fmla="*/ 215 h 80"/>
                <a:gd name="T2" fmla="*/ 162 w 113"/>
                <a:gd name="T3" fmla="*/ 109 h 80"/>
                <a:gd name="T4" fmla="*/ 391 w 113"/>
                <a:gd name="T5" fmla="*/ 100 h 80"/>
                <a:gd name="T6" fmla="*/ 229 w 113"/>
                <a:gd name="T7" fmla="*/ 208 h 80"/>
                <a:gd name="T8" fmla="*/ 26 w 113"/>
                <a:gd name="T9" fmla="*/ 21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7" y="59"/>
                  </a:moveTo>
                  <a:cubicBezTo>
                    <a:pt x="0" y="38"/>
                    <a:pt x="26" y="35"/>
                    <a:pt x="44" y="30"/>
                  </a:cubicBezTo>
                  <a:cubicBezTo>
                    <a:pt x="62" y="25"/>
                    <a:pt x="99" y="0"/>
                    <a:pt x="107" y="27"/>
                  </a:cubicBezTo>
                  <a:cubicBezTo>
                    <a:pt x="113" y="51"/>
                    <a:pt x="93" y="49"/>
                    <a:pt x="63" y="57"/>
                  </a:cubicBezTo>
                  <a:cubicBezTo>
                    <a:pt x="33" y="65"/>
                    <a:pt x="15" y="80"/>
                    <a:pt x="7" y="59"/>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0" name="Freeform 72">
              <a:extLst>
                <a:ext uri="{FF2B5EF4-FFF2-40B4-BE49-F238E27FC236}">
                  <a16:creationId xmlns:a16="http://schemas.microsoft.com/office/drawing/2014/main" id="{6325BCFC-0F9E-499B-B206-9620A6DB3147}"/>
                </a:ext>
              </a:extLst>
            </p:cNvPr>
            <p:cNvSpPr>
              <a:spLocks/>
            </p:cNvSpPr>
            <p:nvPr/>
          </p:nvSpPr>
          <p:spPr bwMode="auto">
            <a:xfrm>
              <a:off x="2989" y="2128"/>
              <a:ext cx="154" cy="119"/>
            </a:xfrm>
            <a:custGeom>
              <a:avLst/>
              <a:gdLst>
                <a:gd name="T0" fmla="*/ 28 w 100"/>
                <a:gd name="T1" fmla="*/ 207 h 77"/>
                <a:gd name="T2" fmla="*/ 136 w 100"/>
                <a:gd name="T3" fmla="*/ 93 h 77"/>
                <a:gd name="T4" fmla="*/ 347 w 100"/>
                <a:gd name="T5" fmla="*/ 76 h 77"/>
                <a:gd name="T6" fmla="*/ 202 w 100"/>
                <a:gd name="T7" fmla="*/ 192 h 77"/>
                <a:gd name="T8" fmla="*/ 28 w 100"/>
                <a:gd name="T9" fmla="*/ 207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77">
                  <a:moveTo>
                    <a:pt x="8" y="56"/>
                  </a:moveTo>
                  <a:cubicBezTo>
                    <a:pt x="0" y="34"/>
                    <a:pt x="18" y="30"/>
                    <a:pt x="37" y="25"/>
                  </a:cubicBezTo>
                  <a:cubicBezTo>
                    <a:pt x="55" y="19"/>
                    <a:pt x="91" y="0"/>
                    <a:pt x="95" y="21"/>
                  </a:cubicBezTo>
                  <a:cubicBezTo>
                    <a:pt x="100" y="45"/>
                    <a:pt x="85" y="43"/>
                    <a:pt x="55" y="52"/>
                  </a:cubicBezTo>
                  <a:cubicBezTo>
                    <a:pt x="34" y="58"/>
                    <a:pt x="16" y="77"/>
                    <a:pt x="8" y="56"/>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1" name="Freeform 73">
              <a:extLst>
                <a:ext uri="{FF2B5EF4-FFF2-40B4-BE49-F238E27FC236}">
                  <a16:creationId xmlns:a16="http://schemas.microsoft.com/office/drawing/2014/main" id="{B987192C-EAF6-48F9-B301-3D7868AD365D}"/>
                </a:ext>
              </a:extLst>
            </p:cNvPr>
            <p:cNvSpPr>
              <a:spLocks/>
            </p:cNvSpPr>
            <p:nvPr/>
          </p:nvSpPr>
          <p:spPr bwMode="auto">
            <a:xfrm>
              <a:off x="3015" y="2201"/>
              <a:ext cx="152" cy="118"/>
            </a:xfrm>
            <a:custGeom>
              <a:avLst/>
              <a:gdLst>
                <a:gd name="T0" fmla="*/ 28 w 99"/>
                <a:gd name="T1" fmla="*/ 198 h 77"/>
                <a:gd name="T2" fmla="*/ 129 w 99"/>
                <a:gd name="T3" fmla="*/ 87 h 77"/>
                <a:gd name="T4" fmla="*/ 344 w 99"/>
                <a:gd name="T5" fmla="*/ 75 h 77"/>
                <a:gd name="T6" fmla="*/ 198 w 99"/>
                <a:gd name="T7" fmla="*/ 188 h 77"/>
                <a:gd name="T8" fmla="*/ 28 w 99"/>
                <a:gd name="T9" fmla="*/ 198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77">
                  <a:moveTo>
                    <a:pt x="8" y="55"/>
                  </a:moveTo>
                  <a:cubicBezTo>
                    <a:pt x="0" y="34"/>
                    <a:pt x="18" y="30"/>
                    <a:pt x="36" y="24"/>
                  </a:cubicBezTo>
                  <a:cubicBezTo>
                    <a:pt x="54" y="19"/>
                    <a:pt x="90" y="0"/>
                    <a:pt x="95" y="21"/>
                  </a:cubicBezTo>
                  <a:cubicBezTo>
                    <a:pt x="99" y="45"/>
                    <a:pt x="85" y="43"/>
                    <a:pt x="55" y="52"/>
                  </a:cubicBezTo>
                  <a:cubicBezTo>
                    <a:pt x="33" y="58"/>
                    <a:pt x="16" y="77"/>
                    <a:pt x="8" y="55"/>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2" name="Freeform 74">
              <a:extLst>
                <a:ext uri="{FF2B5EF4-FFF2-40B4-BE49-F238E27FC236}">
                  <a16:creationId xmlns:a16="http://schemas.microsoft.com/office/drawing/2014/main" id="{F0544846-D037-4ED5-B8E4-EE1A502E83AD}"/>
                </a:ext>
              </a:extLst>
            </p:cNvPr>
            <p:cNvSpPr>
              <a:spLocks/>
            </p:cNvSpPr>
            <p:nvPr/>
          </p:nvSpPr>
          <p:spPr bwMode="auto">
            <a:xfrm>
              <a:off x="2927" y="1988"/>
              <a:ext cx="180" cy="123"/>
            </a:xfrm>
            <a:custGeom>
              <a:avLst/>
              <a:gdLst>
                <a:gd name="T0" fmla="*/ 397 w 117"/>
                <a:gd name="T1" fmla="*/ 75 h 80"/>
                <a:gd name="T2" fmla="*/ 263 w 117"/>
                <a:gd name="T3" fmla="*/ 181 h 80"/>
                <a:gd name="T4" fmla="*/ 28 w 117"/>
                <a:gd name="T5" fmla="*/ 197 h 80"/>
                <a:gd name="T6" fmla="*/ 194 w 117"/>
                <a:gd name="T7" fmla="*/ 83 h 80"/>
                <a:gd name="T8" fmla="*/ 397 w 117"/>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80">
                  <a:moveTo>
                    <a:pt x="109" y="21"/>
                  </a:moveTo>
                  <a:cubicBezTo>
                    <a:pt x="117" y="42"/>
                    <a:pt x="90" y="45"/>
                    <a:pt x="72" y="50"/>
                  </a:cubicBezTo>
                  <a:cubicBezTo>
                    <a:pt x="54" y="55"/>
                    <a:pt x="17" y="80"/>
                    <a:pt x="8" y="54"/>
                  </a:cubicBezTo>
                  <a:cubicBezTo>
                    <a:pt x="0" y="30"/>
                    <a:pt x="23" y="30"/>
                    <a:pt x="53" y="23"/>
                  </a:cubicBezTo>
                  <a:cubicBezTo>
                    <a:pt x="83" y="15"/>
                    <a:pt x="101" y="0"/>
                    <a:pt x="109" y="2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3" name="Freeform 75">
              <a:extLst>
                <a:ext uri="{FF2B5EF4-FFF2-40B4-BE49-F238E27FC236}">
                  <a16:creationId xmlns:a16="http://schemas.microsoft.com/office/drawing/2014/main" id="{26B1479F-D287-4791-AD2A-8E9C4A2AF2AE}"/>
                </a:ext>
              </a:extLst>
            </p:cNvPr>
            <p:cNvSpPr>
              <a:spLocks/>
            </p:cNvSpPr>
            <p:nvPr/>
          </p:nvSpPr>
          <p:spPr bwMode="auto">
            <a:xfrm>
              <a:off x="2779" y="1075"/>
              <a:ext cx="211" cy="48"/>
            </a:xfrm>
            <a:custGeom>
              <a:avLst/>
              <a:gdLst>
                <a:gd name="T0" fmla="*/ 482 w 137"/>
                <a:gd name="T1" fmla="*/ 0 h 31"/>
                <a:gd name="T2" fmla="*/ 242 w 137"/>
                <a:gd name="T3" fmla="*/ 45 h 31"/>
                <a:gd name="T4" fmla="*/ 237 w 137"/>
                <a:gd name="T5" fmla="*/ 45 h 31"/>
                <a:gd name="T6" fmla="*/ 12 w 137"/>
                <a:gd name="T7" fmla="*/ 12 h 31"/>
                <a:gd name="T8" fmla="*/ 0 w 137"/>
                <a:gd name="T9" fmla="*/ 96 h 31"/>
                <a:gd name="T10" fmla="*/ 237 w 137"/>
                <a:gd name="T11" fmla="*/ 115 h 31"/>
                <a:gd name="T12" fmla="*/ 242 w 137"/>
                <a:gd name="T13" fmla="*/ 115 h 31"/>
                <a:gd name="T14" fmla="*/ 488 w 137"/>
                <a:gd name="T15" fmla="*/ 101 h 31"/>
                <a:gd name="T16" fmla="*/ 501 w 137"/>
                <a:gd name="T17" fmla="*/ 108 h 31"/>
                <a:gd name="T18" fmla="*/ 501 w 137"/>
                <a:gd name="T19" fmla="*/ 108 h 31"/>
                <a:gd name="T20" fmla="*/ 482 w 137"/>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31">
                  <a:moveTo>
                    <a:pt x="132" y="0"/>
                  </a:moveTo>
                  <a:cubicBezTo>
                    <a:pt x="120" y="10"/>
                    <a:pt x="98" y="12"/>
                    <a:pt x="66" y="12"/>
                  </a:cubicBezTo>
                  <a:cubicBezTo>
                    <a:pt x="65" y="12"/>
                    <a:pt x="65" y="12"/>
                    <a:pt x="65" y="12"/>
                  </a:cubicBezTo>
                  <a:cubicBezTo>
                    <a:pt x="36" y="12"/>
                    <a:pt x="16" y="11"/>
                    <a:pt x="3" y="3"/>
                  </a:cubicBezTo>
                  <a:cubicBezTo>
                    <a:pt x="6" y="11"/>
                    <a:pt x="4" y="20"/>
                    <a:pt x="0" y="26"/>
                  </a:cubicBezTo>
                  <a:cubicBezTo>
                    <a:pt x="8" y="23"/>
                    <a:pt x="16" y="31"/>
                    <a:pt x="65" y="31"/>
                  </a:cubicBezTo>
                  <a:cubicBezTo>
                    <a:pt x="66" y="31"/>
                    <a:pt x="66" y="31"/>
                    <a:pt x="66" y="31"/>
                  </a:cubicBezTo>
                  <a:cubicBezTo>
                    <a:pt x="121" y="31"/>
                    <a:pt x="124" y="21"/>
                    <a:pt x="134" y="27"/>
                  </a:cubicBezTo>
                  <a:cubicBezTo>
                    <a:pt x="135" y="28"/>
                    <a:pt x="136" y="29"/>
                    <a:pt x="137" y="29"/>
                  </a:cubicBezTo>
                  <a:cubicBezTo>
                    <a:pt x="137" y="29"/>
                    <a:pt x="137" y="29"/>
                    <a:pt x="137" y="29"/>
                  </a:cubicBezTo>
                  <a:cubicBezTo>
                    <a:pt x="130" y="24"/>
                    <a:pt x="126" y="11"/>
                    <a:pt x="132" y="0"/>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4" name="Freeform 76">
              <a:extLst>
                <a:ext uri="{FF2B5EF4-FFF2-40B4-BE49-F238E27FC236}">
                  <a16:creationId xmlns:a16="http://schemas.microsoft.com/office/drawing/2014/main" id="{BA96D7BD-AC1A-42FE-8464-A101A1E9A329}"/>
                </a:ext>
              </a:extLst>
            </p:cNvPr>
            <p:cNvSpPr>
              <a:spLocks/>
            </p:cNvSpPr>
            <p:nvPr/>
          </p:nvSpPr>
          <p:spPr bwMode="auto">
            <a:xfrm>
              <a:off x="2773" y="961"/>
              <a:ext cx="217" cy="51"/>
            </a:xfrm>
            <a:custGeom>
              <a:avLst/>
              <a:gdLst>
                <a:gd name="T0" fmla="*/ 496 w 141"/>
                <a:gd name="T1" fmla="*/ 0 h 33"/>
                <a:gd name="T2" fmla="*/ 255 w 141"/>
                <a:gd name="T3" fmla="*/ 45 h 33"/>
                <a:gd name="T4" fmla="*/ 251 w 141"/>
                <a:gd name="T5" fmla="*/ 45 h 33"/>
                <a:gd name="T6" fmla="*/ 22 w 141"/>
                <a:gd name="T7" fmla="*/ 12 h 33"/>
                <a:gd name="T8" fmla="*/ 0 w 141"/>
                <a:gd name="T9" fmla="*/ 110 h 33"/>
                <a:gd name="T10" fmla="*/ 251 w 141"/>
                <a:gd name="T11" fmla="*/ 122 h 33"/>
                <a:gd name="T12" fmla="*/ 255 w 141"/>
                <a:gd name="T13" fmla="*/ 122 h 33"/>
                <a:gd name="T14" fmla="*/ 502 w 141"/>
                <a:gd name="T15" fmla="*/ 110 h 33"/>
                <a:gd name="T16" fmla="*/ 514 w 141"/>
                <a:gd name="T17" fmla="*/ 117 h 33"/>
                <a:gd name="T18" fmla="*/ 514 w 141"/>
                <a:gd name="T19" fmla="*/ 110 h 33"/>
                <a:gd name="T20" fmla="*/ 496 w 141"/>
                <a:gd name="T21" fmla="*/ 0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1" h="33">
                  <a:moveTo>
                    <a:pt x="136" y="0"/>
                  </a:moveTo>
                  <a:cubicBezTo>
                    <a:pt x="124" y="11"/>
                    <a:pt x="102" y="12"/>
                    <a:pt x="70" y="12"/>
                  </a:cubicBezTo>
                  <a:cubicBezTo>
                    <a:pt x="69" y="12"/>
                    <a:pt x="69" y="12"/>
                    <a:pt x="69" y="12"/>
                  </a:cubicBezTo>
                  <a:cubicBezTo>
                    <a:pt x="40" y="12"/>
                    <a:pt x="19" y="11"/>
                    <a:pt x="6" y="3"/>
                  </a:cubicBezTo>
                  <a:cubicBezTo>
                    <a:pt x="11" y="13"/>
                    <a:pt x="7" y="25"/>
                    <a:pt x="0" y="30"/>
                  </a:cubicBezTo>
                  <a:cubicBezTo>
                    <a:pt x="11" y="24"/>
                    <a:pt x="14" y="33"/>
                    <a:pt x="69" y="33"/>
                  </a:cubicBezTo>
                  <a:cubicBezTo>
                    <a:pt x="70" y="33"/>
                    <a:pt x="70" y="33"/>
                    <a:pt x="70" y="33"/>
                  </a:cubicBezTo>
                  <a:cubicBezTo>
                    <a:pt x="125" y="33"/>
                    <a:pt x="128" y="24"/>
                    <a:pt x="138" y="30"/>
                  </a:cubicBezTo>
                  <a:cubicBezTo>
                    <a:pt x="139" y="30"/>
                    <a:pt x="140" y="31"/>
                    <a:pt x="141" y="32"/>
                  </a:cubicBezTo>
                  <a:cubicBezTo>
                    <a:pt x="141" y="30"/>
                    <a:pt x="141" y="30"/>
                    <a:pt x="141" y="30"/>
                  </a:cubicBezTo>
                  <a:cubicBezTo>
                    <a:pt x="134" y="25"/>
                    <a:pt x="130" y="10"/>
                    <a:pt x="136" y="0"/>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5" name="Freeform 77">
              <a:extLst>
                <a:ext uri="{FF2B5EF4-FFF2-40B4-BE49-F238E27FC236}">
                  <a16:creationId xmlns:a16="http://schemas.microsoft.com/office/drawing/2014/main" id="{82377932-3C40-45F9-AF0A-EBCF951205A5}"/>
                </a:ext>
              </a:extLst>
            </p:cNvPr>
            <p:cNvSpPr>
              <a:spLocks/>
            </p:cNvSpPr>
            <p:nvPr/>
          </p:nvSpPr>
          <p:spPr bwMode="auto">
            <a:xfrm>
              <a:off x="2779" y="1432"/>
              <a:ext cx="207" cy="48"/>
            </a:xfrm>
            <a:custGeom>
              <a:avLst/>
              <a:gdLst>
                <a:gd name="T0" fmla="*/ 238 w 134"/>
                <a:gd name="T1" fmla="*/ 115 h 31"/>
                <a:gd name="T2" fmla="*/ 244 w 134"/>
                <a:gd name="T3" fmla="*/ 115 h 31"/>
                <a:gd name="T4" fmla="*/ 494 w 134"/>
                <a:gd name="T5" fmla="*/ 101 h 31"/>
                <a:gd name="T6" fmla="*/ 487 w 134"/>
                <a:gd name="T7" fmla="*/ 0 h 31"/>
                <a:gd name="T8" fmla="*/ 244 w 134"/>
                <a:gd name="T9" fmla="*/ 45 h 31"/>
                <a:gd name="T10" fmla="*/ 238 w 134"/>
                <a:gd name="T11" fmla="*/ 45 h 31"/>
                <a:gd name="T12" fmla="*/ 8 w 134"/>
                <a:gd name="T13" fmla="*/ 12 h 31"/>
                <a:gd name="T14" fmla="*/ 0 w 134"/>
                <a:gd name="T15" fmla="*/ 93 h 31"/>
                <a:gd name="T16" fmla="*/ 238 w 134"/>
                <a:gd name="T17" fmla="*/ 115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31">
                  <a:moveTo>
                    <a:pt x="65" y="31"/>
                  </a:moveTo>
                  <a:cubicBezTo>
                    <a:pt x="66" y="31"/>
                    <a:pt x="66" y="31"/>
                    <a:pt x="66" y="31"/>
                  </a:cubicBezTo>
                  <a:cubicBezTo>
                    <a:pt x="120" y="31"/>
                    <a:pt x="124" y="21"/>
                    <a:pt x="134" y="27"/>
                  </a:cubicBezTo>
                  <a:cubicBezTo>
                    <a:pt x="129" y="20"/>
                    <a:pt x="127" y="9"/>
                    <a:pt x="132" y="0"/>
                  </a:cubicBezTo>
                  <a:cubicBezTo>
                    <a:pt x="120" y="10"/>
                    <a:pt x="98" y="12"/>
                    <a:pt x="66" y="12"/>
                  </a:cubicBezTo>
                  <a:cubicBezTo>
                    <a:pt x="65" y="12"/>
                    <a:pt x="65" y="12"/>
                    <a:pt x="65" y="12"/>
                  </a:cubicBezTo>
                  <a:cubicBezTo>
                    <a:pt x="36" y="12"/>
                    <a:pt x="15" y="11"/>
                    <a:pt x="2" y="3"/>
                  </a:cubicBezTo>
                  <a:cubicBezTo>
                    <a:pt x="6" y="11"/>
                    <a:pt x="4" y="20"/>
                    <a:pt x="0" y="25"/>
                  </a:cubicBezTo>
                  <a:cubicBezTo>
                    <a:pt x="9" y="23"/>
                    <a:pt x="17" y="31"/>
                    <a:pt x="65" y="31"/>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6" name="Freeform 78">
              <a:extLst>
                <a:ext uri="{FF2B5EF4-FFF2-40B4-BE49-F238E27FC236}">
                  <a16:creationId xmlns:a16="http://schemas.microsoft.com/office/drawing/2014/main" id="{B8C56077-4B12-47F8-BD14-50B92BD16C9E}"/>
                </a:ext>
              </a:extLst>
            </p:cNvPr>
            <p:cNvSpPr>
              <a:spLocks/>
            </p:cNvSpPr>
            <p:nvPr/>
          </p:nvSpPr>
          <p:spPr bwMode="auto">
            <a:xfrm>
              <a:off x="2781" y="1303"/>
              <a:ext cx="208" cy="55"/>
            </a:xfrm>
            <a:custGeom>
              <a:avLst/>
              <a:gdLst>
                <a:gd name="T0" fmla="*/ 237 w 135"/>
                <a:gd name="T1" fmla="*/ 61 h 36"/>
                <a:gd name="T2" fmla="*/ 236 w 135"/>
                <a:gd name="T3" fmla="*/ 61 h 36"/>
                <a:gd name="T4" fmla="*/ 5 w 135"/>
                <a:gd name="T5" fmla="*/ 26 h 36"/>
                <a:gd name="T6" fmla="*/ 0 w 135"/>
                <a:gd name="T7" fmla="*/ 107 h 36"/>
                <a:gd name="T8" fmla="*/ 236 w 135"/>
                <a:gd name="T9" fmla="*/ 128 h 36"/>
                <a:gd name="T10" fmla="*/ 237 w 135"/>
                <a:gd name="T11" fmla="*/ 128 h 36"/>
                <a:gd name="T12" fmla="*/ 482 w 135"/>
                <a:gd name="T13" fmla="*/ 110 h 36"/>
                <a:gd name="T14" fmla="*/ 493 w 135"/>
                <a:gd name="T15" fmla="*/ 5 h 36"/>
                <a:gd name="T16" fmla="*/ 493 w 135"/>
                <a:gd name="T17" fmla="*/ 0 h 36"/>
                <a:gd name="T18" fmla="*/ 482 w 135"/>
                <a:gd name="T19" fmla="*/ 14 h 36"/>
                <a:gd name="T20" fmla="*/ 237 w 135"/>
                <a:gd name="T21" fmla="*/ 61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5" h="36">
                  <a:moveTo>
                    <a:pt x="65" y="17"/>
                  </a:moveTo>
                  <a:cubicBezTo>
                    <a:pt x="64" y="17"/>
                    <a:pt x="64" y="17"/>
                    <a:pt x="64" y="17"/>
                  </a:cubicBezTo>
                  <a:cubicBezTo>
                    <a:pt x="34" y="17"/>
                    <a:pt x="13" y="16"/>
                    <a:pt x="1" y="7"/>
                  </a:cubicBezTo>
                  <a:cubicBezTo>
                    <a:pt x="5" y="15"/>
                    <a:pt x="3" y="24"/>
                    <a:pt x="0" y="30"/>
                  </a:cubicBezTo>
                  <a:cubicBezTo>
                    <a:pt x="8" y="29"/>
                    <a:pt x="17" y="36"/>
                    <a:pt x="64" y="36"/>
                  </a:cubicBezTo>
                  <a:cubicBezTo>
                    <a:pt x="65" y="36"/>
                    <a:pt x="65" y="36"/>
                    <a:pt x="65" y="36"/>
                  </a:cubicBezTo>
                  <a:cubicBezTo>
                    <a:pt x="118" y="36"/>
                    <a:pt x="122" y="27"/>
                    <a:pt x="132" y="31"/>
                  </a:cubicBezTo>
                  <a:cubicBezTo>
                    <a:pt x="127" y="23"/>
                    <a:pt x="125" y="9"/>
                    <a:pt x="135" y="1"/>
                  </a:cubicBezTo>
                  <a:cubicBezTo>
                    <a:pt x="135" y="0"/>
                    <a:pt x="135" y="0"/>
                    <a:pt x="135" y="0"/>
                  </a:cubicBezTo>
                  <a:cubicBezTo>
                    <a:pt x="134" y="1"/>
                    <a:pt x="133" y="3"/>
                    <a:pt x="132" y="4"/>
                  </a:cubicBezTo>
                  <a:cubicBezTo>
                    <a:pt x="121" y="15"/>
                    <a:pt x="98" y="17"/>
                    <a:pt x="65" y="17"/>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7" name="Freeform 79">
              <a:extLst>
                <a:ext uri="{FF2B5EF4-FFF2-40B4-BE49-F238E27FC236}">
                  <a16:creationId xmlns:a16="http://schemas.microsoft.com/office/drawing/2014/main" id="{4B0B1399-5357-4779-99A3-565FAE2C9CA9}"/>
                </a:ext>
              </a:extLst>
            </p:cNvPr>
            <p:cNvSpPr>
              <a:spLocks/>
            </p:cNvSpPr>
            <p:nvPr/>
          </p:nvSpPr>
          <p:spPr bwMode="auto">
            <a:xfrm>
              <a:off x="2779" y="1189"/>
              <a:ext cx="211" cy="58"/>
            </a:xfrm>
            <a:custGeom>
              <a:avLst/>
              <a:gdLst>
                <a:gd name="T0" fmla="*/ 496 w 137"/>
                <a:gd name="T1" fmla="*/ 0 h 38"/>
                <a:gd name="T2" fmla="*/ 487 w 137"/>
                <a:gd name="T3" fmla="*/ 14 h 38"/>
                <a:gd name="T4" fmla="*/ 242 w 137"/>
                <a:gd name="T5" fmla="*/ 61 h 38"/>
                <a:gd name="T6" fmla="*/ 237 w 137"/>
                <a:gd name="T7" fmla="*/ 61 h 38"/>
                <a:gd name="T8" fmla="*/ 5 w 137"/>
                <a:gd name="T9" fmla="*/ 26 h 38"/>
                <a:gd name="T10" fmla="*/ 0 w 137"/>
                <a:gd name="T11" fmla="*/ 116 h 38"/>
                <a:gd name="T12" fmla="*/ 237 w 137"/>
                <a:gd name="T13" fmla="*/ 136 h 38"/>
                <a:gd name="T14" fmla="*/ 242 w 137"/>
                <a:gd name="T15" fmla="*/ 136 h 38"/>
                <a:gd name="T16" fmla="*/ 488 w 137"/>
                <a:gd name="T17" fmla="*/ 124 h 38"/>
                <a:gd name="T18" fmla="*/ 501 w 137"/>
                <a:gd name="T19" fmla="*/ 130 h 38"/>
                <a:gd name="T20" fmla="*/ 501 w 137"/>
                <a:gd name="T21" fmla="*/ 128 h 38"/>
                <a:gd name="T22" fmla="*/ 496 w 137"/>
                <a:gd name="T23" fmla="*/ 8 h 38"/>
                <a:gd name="T24" fmla="*/ 496 w 137"/>
                <a:gd name="T25" fmla="*/ 0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7" h="38">
                  <a:moveTo>
                    <a:pt x="136" y="0"/>
                  </a:moveTo>
                  <a:cubicBezTo>
                    <a:pt x="135" y="1"/>
                    <a:pt x="134" y="3"/>
                    <a:pt x="133" y="4"/>
                  </a:cubicBezTo>
                  <a:cubicBezTo>
                    <a:pt x="122" y="15"/>
                    <a:pt x="99" y="17"/>
                    <a:pt x="66" y="17"/>
                  </a:cubicBezTo>
                  <a:cubicBezTo>
                    <a:pt x="65" y="17"/>
                    <a:pt x="65" y="17"/>
                    <a:pt x="65" y="17"/>
                  </a:cubicBezTo>
                  <a:cubicBezTo>
                    <a:pt x="35" y="17"/>
                    <a:pt x="13" y="16"/>
                    <a:pt x="1" y="7"/>
                  </a:cubicBezTo>
                  <a:cubicBezTo>
                    <a:pt x="6" y="16"/>
                    <a:pt x="4" y="27"/>
                    <a:pt x="0" y="33"/>
                  </a:cubicBezTo>
                  <a:cubicBezTo>
                    <a:pt x="8" y="30"/>
                    <a:pt x="16" y="38"/>
                    <a:pt x="65" y="38"/>
                  </a:cubicBezTo>
                  <a:cubicBezTo>
                    <a:pt x="66" y="38"/>
                    <a:pt x="66" y="38"/>
                    <a:pt x="66" y="38"/>
                  </a:cubicBezTo>
                  <a:cubicBezTo>
                    <a:pt x="121" y="38"/>
                    <a:pt x="124" y="29"/>
                    <a:pt x="134" y="35"/>
                  </a:cubicBezTo>
                  <a:cubicBezTo>
                    <a:pt x="135" y="35"/>
                    <a:pt x="136" y="36"/>
                    <a:pt x="137" y="37"/>
                  </a:cubicBezTo>
                  <a:cubicBezTo>
                    <a:pt x="137" y="36"/>
                    <a:pt x="137" y="36"/>
                    <a:pt x="137" y="36"/>
                  </a:cubicBezTo>
                  <a:cubicBezTo>
                    <a:pt x="128" y="30"/>
                    <a:pt x="124" y="12"/>
                    <a:pt x="136" y="2"/>
                  </a:cubicBezTo>
                  <a:lnTo>
                    <a:pt x="136" y="0"/>
                  </a:lnTo>
                  <a:close/>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8" name="Freeform 80">
              <a:extLst>
                <a:ext uri="{FF2B5EF4-FFF2-40B4-BE49-F238E27FC236}">
                  <a16:creationId xmlns:a16="http://schemas.microsoft.com/office/drawing/2014/main" id="{0C2F218C-629E-47B6-AB97-CAF30614F655}"/>
                </a:ext>
              </a:extLst>
            </p:cNvPr>
            <p:cNvSpPr>
              <a:spLocks/>
            </p:cNvSpPr>
            <p:nvPr/>
          </p:nvSpPr>
          <p:spPr bwMode="auto">
            <a:xfrm>
              <a:off x="2779" y="1075"/>
              <a:ext cx="211" cy="48"/>
            </a:xfrm>
            <a:custGeom>
              <a:avLst/>
              <a:gdLst>
                <a:gd name="T0" fmla="*/ 482 w 137"/>
                <a:gd name="T1" fmla="*/ 0 h 31"/>
                <a:gd name="T2" fmla="*/ 242 w 137"/>
                <a:gd name="T3" fmla="*/ 45 h 31"/>
                <a:gd name="T4" fmla="*/ 237 w 137"/>
                <a:gd name="T5" fmla="*/ 45 h 31"/>
                <a:gd name="T6" fmla="*/ 12 w 137"/>
                <a:gd name="T7" fmla="*/ 12 h 31"/>
                <a:gd name="T8" fmla="*/ 0 w 137"/>
                <a:gd name="T9" fmla="*/ 96 h 31"/>
                <a:gd name="T10" fmla="*/ 237 w 137"/>
                <a:gd name="T11" fmla="*/ 115 h 31"/>
                <a:gd name="T12" fmla="*/ 242 w 137"/>
                <a:gd name="T13" fmla="*/ 115 h 31"/>
                <a:gd name="T14" fmla="*/ 488 w 137"/>
                <a:gd name="T15" fmla="*/ 101 h 31"/>
                <a:gd name="T16" fmla="*/ 501 w 137"/>
                <a:gd name="T17" fmla="*/ 108 h 31"/>
                <a:gd name="T18" fmla="*/ 501 w 137"/>
                <a:gd name="T19" fmla="*/ 108 h 31"/>
                <a:gd name="T20" fmla="*/ 482 w 137"/>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31">
                  <a:moveTo>
                    <a:pt x="132" y="0"/>
                  </a:moveTo>
                  <a:cubicBezTo>
                    <a:pt x="120" y="10"/>
                    <a:pt x="98" y="12"/>
                    <a:pt x="66" y="12"/>
                  </a:cubicBezTo>
                  <a:cubicBezTo>
                    <a:pt x="65" y="12"/>
                    <a:pt x="65" y="12"/>
                    <a:pt x="65" y="12"/>
                  </a:cubicBezTo>
                  <a:cubicBezTo>
                    <a:pt x="36" y="12"/>
                    <a:pt x="16" y="11"/>
                    <a:pt x="3" y="3"/>
                  </a:cubicBezTo>
                  <a:cubicBezTo>
                    <a:pt x="6" y="11"/>
                    <a:pt x="4" y="20"/>
                    <a:pt x="0" y="26"/>
                  </a:cubicBezTo>
                  <a:cubicBezTo>
                    <a:pt x="8" y="23"/>
                    <a:pt x="16" y="31"/>
                    <a:pt x="65" y="31"/>
                  </a:cubicBezTo>
                  <a:cubicBezTo>
                    <a:pt x="66" y="31"/>
                    <a:pt x="66" y="31"/>
                    <a:pt x="66" y="31"/>
                  </a:cubicBezTo>
                  <a:cubicBezTo>
                    <a:pt x="121" y="31"/>
                    <a:pt x="124" y="21"/>
                    <a:pt x="134" y="27"/>
                  </a:cubicBezTo>
                  <a:cubicBezTo>
                    <a:pt x="135" y="28"/>
                    <a:pt x="136" y="29"/>
                    <a:pt x="137" y="29"/>
                  </a:cubicBezTo>
                  <a:cubicBezTo>
                    <a:pt x="137" y="29"/>
                    <a:pt x="137" y="29"/>
                    <a:pt x="137" y="29"/>
                  </a:cubicBezTo>
                  <a:cubicBezTo>
                    <a:pt x="130" y="24"/>
                    <a:pt x="126" y="11"/>
                    <a:pt x="132"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49" name="Freeform 81">
              <a:extLst>
                <a:ext uri="{FF2B5EF4-FFF2-40B4-BE49-F238E27FC236}">
                  <a16:creationId xmlns:a16="http://schemas.microsoft.com/office/drawing/2014/main" id="{CC7E8493-4B49-47E6-B1C6-8B339986F45B}"/>
                </a:ext>
              </a:extLst>
            </p:cNvPr>
            <p:cNvSpPr>
              <a:spLocks/>
            </p:cNvSpPr>
            <p:nvPr/>
          </p:nvSpPr>
          <p:spPr bwMode="auto">
            <a:xfrm>
              <a:off x="2773" y="961"/>
              <a:ext cx="217" cy="51"/>
            </a:xfrm>
            <a:custGeom>
              <a:avLst/>
              <a:gdLst>
                <a:gd name="T0" fmla="*/ 496 w 141"/>
                <a:gd name="T1" fmla="*/ 0 h 33"/>
                <a:gd name="T2" fmla="*/ 255 w 141"/>
                <a:gd name="T3" fmla="*/ 45 h 33"/>
                <a:gd name="T4" fmla="*/ 251 w 141"/>
                <a:gd name="T5" fmla="*/ 45 h 33"/>
                <a:gd name="T6" fmla="*/ 22 w 141"/>
                <a:gd name="T7" fmla="*/ 12 h 33"/>
                <a:gd name="T8" fmla="*/ 0 w 141"/>
                <a:gd name="T9" fmla="*/ 110 h 33"/>
                <a:gd name="T10" fmla="*/ 251 w 141"/>
                <a:gd name="T11" fmla="*/ 122 h 33"/>
                <a:gd name="T12" fmla="*/ 255 w 141"/>
                <a:gd name="T13" fmla="*/ 122 h 33"/>
                <a:gd name="T14" fmla="*/ 502 w 141"/>
                <a:gd name="T15" fmla="*/ 110 h 33"/>
                <a:gd name="T16" fmla="*/ 514 w 141"/>
                <a:gd name="T17" fmla="*/ 117 h 33"/>
                <a:gd name="T18" fmla="*/ 514 w 141"/>
                <a:gd name="T19" fmla="*/ 110 h 33"/>
                <a:gd name="T20" fmla="*/ 496 w 141"/>
                <a:gd name="T21" fmla="*/ 0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1" h="33">
                  <a:moveTo>
                    <a:pt x="136" y="0"/>
                  </a:moveTo>
                  <a:cubicBezTo>
                    <a:pt x="124" y="11"/>
                    <a:pt x="102" y="12"/>
                    <a:pt x="70" y="12"/>
                  </a:cubicBezTo>
                  <a:cubicBezTo>
                    <a:pt x="69" y="12"/>
                    <a:pt x="69" y="12"/>
                    <a:pt x="69" y="12"/>
                  </a:cubicBezTo>
                  <a:cubicBezTo>
                    <a:pt x="40" y="12"/>
                    <a:pt x="19" y="11"/>
                    <a:pt x="6" y="3"/>
                  </a:cubicBezTo>
                  <a:cubicBezTo>
                    <a:pt x="11" y="13"/>
                    <a:pt x="7" y="25"/>
                    <a:pt x="0" y="30"/>
                  </a:cubicBezTo>
                  <a:cubicBezTo>
                    <a:pt x="11" y="24"/>
                    <a:pt x="14" y="33"/>
                    <a:pt x="69" y="33"/>
                  </a:cubicBezTo>
                  <a:cubicBezTo>
                    <a:pt x="70" y="33"/>
                    <a:pt x="70" y="33"/>
                    <a:pt x="70" y="33"/>
                  </a:cubicBezTo>
                  <a:cubicBezTo>
                    <a:pt x="125" y="33"/>
                    <a:pt x="128" y="24"/>
                    <a:pt x="138" y="30"/>
                  </a:cubicBezTo>
                  <a:cubicBezTo>
                    <a:pt x="139" y="30"/>
                    <a:pt x="140" y="31"/>
                    <a:pt x="141" y="32"/>
                  </a:cubicBezTo>
                  <a:cubicBezTo>
                    <a:pt x="141" y="30"/>
                    <a:pt x="141" y="30"/>
                    <a:pt x="141" y="30"/>
                  </a:cubicBezTo>
                  <a:cubicBezTo>
                    <a:pt x="134" y="25"/>
                    <a:pt x="130" y="10"/>
                    <a:pt x="136"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0" name="Freeform 82">
              <a:extLst>
                <a:ext uri="{FF2B5EF4-FFF2-40B4-BE49-F238E27FC236}">
                  <a16:creationId xmlns:a16="http://schemas.microsoft.com/office/drawing/2014/main" id="{77DA0FA9-ED45-41EC-84BD-BF92DCE805F4}"/>
                </a:ext>
              </a:extLst>
            </p:cNvPr>
            <p:cNvSpPr>
              <a:spLocks/>
            </p:cNvSpPr>
            <p:nvPr/>
          </p:nvSpPr>
          <p:spPr bwMode="auto">
            <a:xfrm>
              <a:off x="2779" y="1432"/>
              <a:ext cx="207" cy="48"/>
            </a:xfrm>
            <a:custGeom>
              <a:avLst/>
              <a:gdLst>
                <a:gd name="T0" fmla="*/ 238 w 134"/>
                <a:gd name="T1" fmla="*/ 115 h 31"/>
                <a:gd name="T2" fmla="*/ 244 w 134"/>
                <a:gd name="T3" fmla="*/ 115 h 31"/>
                <a:gd name="T4" fmla="*/ 494 w 134"/>
                <a:gd name="T5" fmla="*/ 101 h 31"/>
                <a:gd name="T6" fmla="*/ 487 w 134"/>
                <a:gd name="T7" fmla="*/ 0 h 31"/>
                <a:gd name="T8" fmla="*/ 244 w 134"/>
                <a:gd name="T9" fmla="*/ 45 h 31"/>
                <a:gd name="T10" fmla="*/ 238 w 134"/>
                <a:gd name="T11" fmla="*/ 45 h 31"/>
                <a:gd name="T12" fmla="*/ 8 w 134"/>
                <a:gd name="T13" fmla="*/ 12 h 31"/>
                <a:gd name="T14" fmla="*/ 0 w 134"/>
                <a:gd name="T15" fmla="*/ 93 h 31"/>
                <a:gd name="T16" fmla="*/ 238 w 134"/>
                <a:gd name="T17" fmla="*/ 115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31">
                  <a:moveTo>
                    <a:pt x="65" y="31"/>
                  </a:moveTo>
                  <a:cubicBezTo>
                    <a:pt x="66" y="31"/>
                    <a:pt x="66" y="31"/>
                    <a:pt x="66" y="31"/>
                  </a:cubicBezTo>
                  <a:cubicBezTo>
                    <a:pt x="120" y="31"/>
                    <a:pt x="124" y="21"/>
                    <a:pt x="134" y="27"/>
                  </a:cubicBezTo>
                  <a:cubicBezTo>
                    <a:pt x="129" y="20"/>
                    <a:pt x="127" y="9"/>
                    <a:pt x="132" y="0"/>
                  </a:cubicBezTo>
                  <a:cubicBezTo>
                    <a:pt x="120" y="10"/>
                    <a:pt x="98" y="12"/>
                    <a:pt x="66" y="12"/>
                  </a:cubicBezTo>
                  <a:cubicBezTo>
                    <a:pt x="65" y="12"/>
                    <a:pt x="65" y="12"/>
                    <a:pt x="65" y="12"/>
                  </a:cubicBezTo>
                  <a:cubicBezTo>
                    <a:pt x="36" y="12"/>
                    <a:pt x="15" y="11"/>
                    <a:pt x="2" y="3"/>
                  </a:cubicBezTo>
                  <a:cubicBezTo>
                    <a:pt x="6" y="11"/>
                    <a:pt x="4" y="20"/>
                    <a:pt x="0" y="25"/>
                  </a:cubicBezTo>
                  <a:cubicBezTo>
                    <a:pt x="9" y="23"/>
                    <a:pt x="17" y="31"/>
                    <a:pt x="65" y="3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1" name="Freeform 83">
              <a:extLst>
                <a:ext uri="{FF2B5EF4-FFF2-40B4-BE49-F238E27FC236}">
                  <a16:creationId xmlns:a16="http://schemas.microsoft.com/office/drawing/2014/main" id="{C2CAAFFA-1553-40BE-BDBC-F6AFE578F89A}"/>
                </a:ext>
              </a:extLst>
            </p:cNvPr>
            <p:cNvSpPr>
              <a:spLocks/>
            </p:cNvSpPr>
            <p:nvPr/>
          </p:nvSpPr>
          <p:spPr bwMode="auto">
            <a:xfrm>
              <a:off x="2781" y="1303"/>
              <a:ext cx="208" cy="55"/>
            </a:xfrm>
            <a:custGeom>
              <a:avLst/>
              <a:gdLst>
                <a:gd name="T0" fmla="*/ 237 w 135"/>
                <a:gd name="T1" fmla="*/ 61 h 36"/>
                <a:gd name="T2" fmla="*/ 236 w 135"/>
                <a:gd name="T3" fmla="*/ 61 h 36"/>
                <a:gd name="T4" fmla="*/ 5 w 135"/>
                <a:gd name="T5" fmla="*/ 26 h 36"/>
                <a:gd name="T6" fmla="*/ 0 w 135"/>
                <a:gd name="T7" fmla="*/ 107 h 36"/>
                <a:gd name="T8" fmla="*/ 236 w 135"/>
                <a:gd name="T9" fmla="*/ 128 h 36"/>
                <a:gd name="T10" fmla="*/ 237 w 135"/>
                <a:gd name="T11" fmla="*/ 128 h 36"/>
                <a:gd name="T12" fmla="*/ 482 w 135"/>
                <a:gd name="T13" fmla="*/ 110 h 36"/>
                <a:gd name="T14" fmla="*/ 493 w 135"/>
                <a:gd name="T15" fmla="*/ 5 h 36"/>
                <a:gd name="T16" fmla="*/ 493 w 135"/>
                <a:gd name="T17" fmla="*/ 0 h 36"/>
                <a:gd name="T18" fmla="*/ 482 w 135"/>
                <a:gd name="T19" fmla="*/ 14 h 36"/>
                <a:gd name="T20" fmla="*/ 237 w 135"/>
                <a:gd name="T21" fmla="*/ 61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5" h="36">
                  <a:moveTo>
                    <a:pt x="65" y="17"/>
                  </a:moveTo>
                  <a:cubicBezTo>
                    <a:pt x="64" y="17"/>
                    <a:pt x="64" y="17"/>
                    <a:pt x="64" y="17"/>
                  </a:cubicBezTo>
                  <a:cubicBezTo>
                    <a:pt x="34" y="17"/>
                    <a:pt x="13" y="16"/>
                    <a:pt x="1" y="7"/>
                  </a:cubicBezTo>
                  <a:cubicBezTo>
                    <a:pt x="5" y="15"/>
                    <a:pt x="3" y="24"/>
                    <a:pt x="0" y="30"/>
                  </a:cubicBezTo>
                  <a:cubicBezTo>
                    <a:pt x="8" y="29"/>
                    <a:pt x="17" y="36"/>
                    <a:pt x="64" y="36"/>
                  </a:cubicBezTo>
                  <a:cubicBezTo>
                    <a:pt x="65" y="36"/>
                    <a:pt x="65" y="36"/>
                    <a:pt x="65" y="36"/>
                  </a:cubicBezTo>
                  <a:cubicBezTo>
                    <a:pt x="118" y="36"/>
                    <a:pt x="122" y="27"/>
                    <a:pt x="132" y="31"/>
                  </a:cubicBezTo>
                  <a:cubicBezTo>
                    <a:pt x="127" y="23"/>
                    <a:pt x="125" y="9"/>
                    <a:pt x="135" y="1"/>
                  </a:cubicBezTo>
                  <a:cubicBezTo>
                    <a:pt x="135" y="0"/>
                    <a:pt x="135" y="0"/>
                    <a:pt x="135" y="0"/>
                  </a:cubicBezTo>
                  <a:cubicBezTo>
                    <a:pt x="134" y="1"/>
                    <a:pt x="133" y="3"/>
                    <a:pt x="132" y="4"/>
                  </a:cubicBezTo>
                  <a:cubicBezTo>
                    <a:pt x="121" y="15"/>
                    <a:pt x="98" y="17"/>
                    <a:pt x="65" y="17"/>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2" name="Freeform 84">
              <a:extLst>
                <a:ext uri="{FF2B5EF4-FFF2-40B4-BE49-F238E27FC236}">
                  <a16:creationId xmlns:a16="http://schemas.microsoft.com/office/drawing/2014/main" id="{8032C3C1-24D1-4524-B2EA-A90E1A3FE5FB}"/>
                </a:ext>
              </a:extLst>
            </p:cNvPr>
            <p:cNvSpPr>
              <a:spLocks/>
            </p:cNvSpPr>
            <p:nvPr/>
          </p:nvSpPr>
          <p:spPr bwMode="auto">
            <a:xfrm>
              <a:off x="2779" y="1189"/>
              <a:ext cx="211" cy="58"/>
            </a:xfrm>
            <a:custGeom>
              <a:avLst/>
              <a:gdLst>
                <a:gd name="T0" fmla="*/ 496 w 137"/>
                <a:gd name="T1" fmla="*/ 0 h 38"/>
                <a:gd name="T2" fmla="*/ 487 w 137"/>
                <a:gd name="T3" fmla="*/ 14 h 38"/>
                <a:gd name="T4" fmla="*/ 242 w 137"/>
                <a:gd name="T5" fmla="*/ 61 h 38"/>
                <a:gd name="T6" fmla="*/ 237 w 137"/>
                <a:gd name="T7" fmla="*/ 61 h 38"/>
                <a:gd name="T8" fmla="*/ 5 w 137"/>
                <a:gd name="T9" fmla="*/ 26 h 38"/>
                <a:gd name="T10" fmla="*/ 0 w 137"/>
                <a:gd name="T11" fmla="*/ 116 h 38"/>
                <a:gd name="T12" fmla="*/ 237 w 137"/>
                <a:gd name="T13" fmla="*/ 136 h 38"/>
                <a:gd name="T14" fmla="*/ 242 w 137"/>
                <a:gd name="T15" fmla="*/ 136 h 38"/>
                <a:gd name="T16" fmla="*/ 488 w 137"/>
                <a:gd name="T17" fmla="*/ 124 h 38"/>
                <a:gd name="T18" fmla="*/ 501 w 137"/>
                <a:gd name="T19" fmla="*/ 130 h 38"/>
                <a:gd name="T20" fmla="*/ 501 w 137"/>
                <a:gd name="T21" fmla="*/ 128 h 38"/>
                <a:gd name="T22" fmla="*/ 496 w 137"/>
                <a:gd name="T23" fmla="*/ 8 h 38"/>
                <a:gd name="T24" fmla="*/ 496 w 137"/>
                <a:gd name="T25" fmla="*/ 0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7" h="38">
                  <a:moveTo>
                    <a:pt x="136" y="0"/>
                  </a:moveTo>
                  <a:cubicBezTo>
                    <a:pt x="135" y="1"/>
                    <a:pt x="134" y="3"/>
                    <a:pt x="133" y="4"/>
                  </a:cubicBezTo>
                  <a:cubicBezTo>
                    <a:pt x="122" y="15"/>
                    <a:pt x="99" y="17"/>
                    <a:pt x="66" y="17"/>
                  </a:cubicBezTo>
                  <a:cubicBezTo>
                    <a:pt x="65" y="17"/>
                    <a:pt x="65" y="17"/>
                    <a:pt x="65" y="17"/>
                  </a:cubicBezTo>
                  <a:cubicBezTo>
                    <a:pt x="35" y="17"/>
                    <a:pt x="13" y="16"/>
                    <a:pt x="1" y="7"/>
                  </a:cubicBezTo>
                  <a:cubicBezTo>
                    <a:pt x="6" y="16"/>
                    <a:pt x="4" y="27"/>
                    <a:pt x="0" y="33"/>
                  </a:cubicBezTo>
                  <a:cubicBezTo>
                    <a:pt x="8" y="30"/>
                    <a:pt x="16" y="38"/>
                    <a:pt x="65" y="38"/>
                  </a:cubicBezTo>
                  <a:cubicBezTo>
                    <a:pt x="66" y="38"/>
                    <a:pt x="66" y="38"/>
                    <a:pt x="66" y="38"/>
                  </a:cubicBezTo>
                  <a:cubicBezTo>
                    <a:pt x="121" y="38"/>
                    <a:pt x="124" y="29"/>
                    <a:pt x="134" y="35"/>
                  </a:cubicBezTo>
                  <a:cubicBezTo>
                    <a:pt x="135" y="35"/>
                    <a:pt x="136" y="36"/>
                    <a:pt x="137" y="37"/>
                  </a:cubicBezTo>
                  <a:cubicBezTo>
                    <a:pt x="137" y="36"/>
                    <a:pt x="137" y="36"/>
                    <a:pt x="137" y="36"/>
                  </a:cubicBezTo>
                  <a:cubicBezTo>
                    <a:pt x="128" y="30"/>
                    <a:pt x="124" y="12"/>
                    <a:pt x="136" y="2"/>
                  </a:cubicBezTo>
                  <a:lnTo>
                    <a:pt x="136" y="0"/>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3" name="Freeform 85">
              <a:extLst>
                <a:ext uri="{FF2B5EF4-FFF2-40B4-BE49-F238E27FC236}">
                  <a16:creationId xmlns:a16="http://schemas.microsoft.com/office/drawing/2014/main" id="{29D3250D-C6E1-4F93-8947-EA2497BA9E97}"/>
                </a:ext>
              </a:extLst>
            </p:cNvPr>
            <p:cNvSpPr>
              <a:spLocks/>
            </p:cNvSpPr>
            <p:nvPr/>
          </p:nvSpPr>
          <p:spPr bwMode="auto">
            <a:xfrm>
              <a:off x="2912" y="1899"/>
              <a:ext cx="140" cy="75"/>
            </a:xfrm>
            <a:custGeom>
              <a:avLst/>
              <a:gdLst>
                <a:gd name="T0" fmla="*/ 331 w 91"/>
                <a:gd name="T1" fmla="*/ 80 h 49"/>
                <a:gd name="T2" fmla="*/ 298 w 91"/>
                <a:gd name="T3" fmla="*/ 5 h 49"/>
                <a:gd name="T4" fmla="*/ 295 w 91"/>
                <a:gd name="T5" fmla="*/ 0 h 49"/>
                <a:gd name="T6" fmla="*/ 189 w 91"/>
                <a:gd name="T7" fmla="*/ 57 h 49"/>
                <a:gd name="T8" fmla="*/ 0 w 91"/>
                <a:gd name="T9" fmla="*/ 101 h 49"/>
                <a:gd name="T10" fmla="*/ 26 w 91"/>
                <a:gd name="T11" fmla="*/ 176 h 49"/>
                <a:gd name="T12" fmla="*/ 177 w 91"/>
                <a:gd name="T13" fmla="*/ 127 h 49"/>
                <a:gd name="T14" fmla="*/ 331 w 91"/>
                <a:gd name="T15" fmla="*/ 80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1" h="49">
                  <a:moveTo>
                    <a:pt x="91" y="22"/>
                  </a:moveTo>
                  <a:cubicBezTo>
                    <a:pt x="83" y="13"/>
                    <a:pt x="82" y="1"/>
                    <a:pt x="82" y="1"/>
                  </a:cubicBezTo>
                  <a:cubicBezTo>
                    <a:pt x="81" y="0"/>
                    <a:pt x="81" y="0"/>
                    <a:pt x="81" y="0"/>
                  </a:cubicBezTo>
                  <a:cubicBezTo>
                    <a:pt x="78" y="9"/>
                    <a:pt x="65" y="13"/>
                    <a:pt x="52" y="16"/>
                  </a:cubicBezTo>
                  <a:cubicBezTo>
                    <a:pt x="38" y="20"/>
                    <a:pt x="13" y="33"/>
                    <a:pt x="0" y="28"/>
                  </a:cubicBezTo>
                  <a:cubicBezTo>
                    <a:pt x="6" y="36"/>
                    <a:pt x="7" y="45"/>
                    <a:pt x="7" y="49"/>
                  </a:cubicBezTo>
                  <a:cubicBezTo>
                    <a:pt x="13" y="41"/>
                    <a:pt x="29" y="40"/>
                    <a:pt x="49" y="35"/>
                  </a:cubicBezTo>
                  <a:cubicBezTo>
                    <a:pt x="67" y="30"/>
                    <a:pt x="81" y="22"/>
                    <a:pt x="91" y="22"/>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4" name="Freeform 86">
              <a:extLst>
                <a:ext uri="{FF2B5EF4-FFF2-40B4-BE49-F238E27FC236}">
                  <a16:creationId xmlns:a16="http://schemas.microsoft.com/office/drawing/2014/main" id="{71DD311C-8F23-4F79-BE76-81C9C7FA3EA6}"/>
                </a:ext>
              </a:extLst>
            </p:cNvPr>
            <p:cNvSpPr>
              <a:spLocks/>
            </p:cNvSpPr>
            <p:nvPr/>
          </p:nvSpPr>
          <p:spPr bwMode="auto">
            <a:xfrm>
              <a:off x="2710" y="1973"/>
              <a:ext cx="148" cy="75"/>
            </a:xfrm>
            <a:custGeom>
              <a:avLst/>
              <a:gdLst>
                <a:gd name="T0" fmla="*/ 0 w 96"/>
                <a:gd name="T1" fmla="*/ 93 h 49"/>
                <a:gd name="T2" fmla="*/ 180 w 96"/>
                <a:gd name="T3" fmla="*/ 129 h 49"/>
                <a:gd name="T4" fmla="*/ 333 w 96"/>
                <a:gd name="T5" fmla="*/ 176 h 49"/>
                <a:gd name="T6" fmla="*/ 352 w 96"/>
                <a:gd name="T7" fmla="*/ 119 h 49"/>
                <a:gd name="T8" fmla="*/ 352 w 96"/>
                <a:gd name="T9" fmla="*/ 115 h 49"/>
                <a:gd name="T10" fmla="*/ 162 w 96"/>
                <a:gd name="T11" fmla="*/ 66 h 49"/>
                <a:gd name="T12" fmla="*/ 22 w 96"/>
                <a:gd name="T13" fmla="*/ 0 h 49"/>
                <a:gd name="T14" fmla="*/ 19 w 96"/>
                <a:gd name="T15" fmla="*/ 5 h 49"/>
                <a:gd name="T16" fmla="*/ 0 w 96"/>
                <a:gd name="T17" fmla="*/ 93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 h="49">
                  <a:moveTo>
                    <a:pt x="0" y="26"/>
                  </a:moveTo>
                  <a:cubicBezTo>
                    <a:pt x="9" y="19"/>
                    <a:pt x="25" y="30"/>
                    <a:pt x="49" y="36"/>
                  </a:cubicBezTo>
                  <a:cubicBezTo>
                    <a:pt x="67" y="41"/>
                    <a:pt x="83" y="43"/>
                    <a:pt x="91" y="49"/>
                  </a:cubicBezTo>
                  <a:cubicBezTo>
                    <a:pt x="89" y="39"/>
                    <a:pt x="96" y="33"/>
                    <a:pt x="96" y="33"/>
                  </a:cubicBezTo>
                  <a:cubicBezTo>
                    <a:pt x="96" y="32"/>
                    <a:pt x="96" y="32"/>
                    <a:pt x="96" y="32"/>
                  </a:cubicBezTo>
                  <a:cubicBezTo>
                    <a:pt x="81" y="37"/>
                    <a:pt x="57" y="22"/>
                    <a:pt x="44" y="18"/>
                  </a:cubicBezTo>
                  <a:cubicBezTo>
                    <a:pt x="29" y="14"/>
                    <a:pt x="10" y="11"/>
                    <a:pt x="6" y="0"/>
                  </a:cubicBezTo>
                  <a:cubicBezTo>
                    <a:pt x="5" y="1"/>
                    <a:pt x="5" y="1"/>
                    <a:pt x="5" y="1"/>
                  </a:cubicBezTo>
                  <a:cubicBezTo>
                    <a:pt x="6" y="12"/>
                    <a:pt x="5" y="21"/>
                    <a:pt x="0" y="26"/>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5" name="Freeform 87">
              <a:extLst>
                <a:ext uri="{FF2B5EF4-FFF2-40B4-BE49-F238E27FC236}">
                  <a16:creationId xmlns:a16="http://schemas.microsoft.com/office/drawing/2014/main" id="{8F1920BF-C123-46C7-BEAF-B13D5B45440A}"/>
                </a:ext>
              </a:extLst>
            </p:cNvPr>
            <p:cNvSpPr>
              <a:spLocks/>
            </p:cNvSpPr>
            <p:nvPr/>
          </p:nvSpPr>
          <p:spPr bwMode="auto">
            <a:xfrm>
              <a:off x="2736" y="1914"/>
              <a:ext cx="137" cy="65"/>
            </a:xfrm>
            <a:custGeom>
              <a:avLst/>
              <a:gdLst>
                <a:gd name="T0" fmla="*/ 114 w 89"/>
                <a:gd name="T1" fmla="*/ 36 h 42"/>
                <a:gd name="T2" fmla="*/ 12 w 89"/>
                <a:gd name="T3" fmla="*/ 0 h 42"/>
                <a:gd name="T4" fmla="*/ 0 w 89"/>
                <a:gd name="T5" fmla="*/ 60 h 42"/>
                <a:gd name="T6" fmla="*/ 163 w 89"/>
                <a:gd name="T7" fmla="*/ 108 h 42"/>
                <a:gd name="T8" fmla="*/ 317 w 89"/>
                <a:gd name="T9" fmla="*/ 156 h 42"/>
                <a:gd name="T10" fmla="*/ 325 w 89"/>
                <a:gd name="T11" fmla="*/ 93 h 42"/>
                <a:gd name="T12" fmla="*/ 320 w 89"/>
                <a:gd name="T13" fmla="*/ 82 h 42"/>
                <a:gd name="T14" fmla="*/ 114 w 89"/>
                <a:gd name="T15" fmla="*/ 36 h 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9" h="42">
                  <a:moveTo>
                    <a:pt x="31" y="10"/>
                  </a:moveTo>
                  <a:cubicBezTo>
                    <a:pt x="22" y="7"/>
                    <a:pt x="10" y="5"/>
                    <a:pt x="3" y="0"/>
                  </a:cubicBezTo>
                  <a:cubicBezTo>
                    <a:pt x="5" y="7"/>
                    <a:pt x="4" y="14"/>
                    <a:pt x="0" y="16"/>
                  </a:cubicBezTo>
                  <a:cubicBezTo>
                    <a:pt x="10" y="14"/>
                    <a:pt x="25" y="23"/>
                    <a:pt x="45" y="29"/>
                  </a:cubicBezTo>
                  <a:cubicBezTo>
                    <a:pt x="65" y="34"/>
                    <a:pt x="81" y="35"/>
                    <a:pt x="87" y="42"/>
                  </a:cubicBezTo>
                  <a:cubicBezTo>
                    <a:pt x="85" y="30"/>
                    <a:pt x="89" y="25"/>
                    <a:pt x="89" y="25"/>
                  </a:cubicBezTo>
                  <a:cubicBezTo>
                    <a:pt x="88" y="22"/>
                    <a:pt x="88" y="22"/>
                    <a:pt x="88" y="22"/>
                  </a:cubicBezTo>
                  <a:cubicBezTo>
                    <a:pt x="75" y="29"/>
                    <a:pt x="46" y="14"/>
                    <a:pt x="31" y="10"/>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6" name="Freeform 88">
              <a:extLst>
                <a:ext uri="{FF2B5EF4-FFF2-40B4-BE49-F238E27FC236}">
                  <a16:creationId xmlns:a16="http://schemas.microsoft.com/office/drawing/2014/main" id="{6DED5EB0-8AAB-4A5D-A832-A5A8263F1371}"/>
                </a:ext>
              </a:extLst>
            </p:cNvPr>
            <p:cNvSpPr>
              <a:spLocks/>
            </p:cNvSpPr>
            <p:nvPr/>
          </p:nvSpPr>
          <p:spPr bwMode="auto">
            <a:xfrm>
              <a:off x="2925" y="1976"/>
              <a:ext cx="154" cy="69"/>
            </a:xfrm>
            <a:custGeom>
              <a:avLst/>
              <a:gdLst>
                <a:gd name="T0" fmla="*/ 197 w 100"/>
                <a:gd name="T1" fmla="*/ 113 h 45"/>
                <a:gd name="T2" fmla="*/ 365 w 100"/>
                <a:gd name="T3" fmla="*/ 67 h 45"/>
                <a:gd name="T4" fmla="*/ 337 w 100"/>
                <a:gd name="T5" fmla="*/ 0 h 45"/>
                <a:gd name="T6" fmla="*/ 216 w 100"/>
                <a:gd name="T7" fmla="*/ 43 h 45"/>
                <a:gd name="T8" fmla="*/ 0 w 100"/>
                <a:gd name="T9" fmla="*/ 80 h 45"/>
                <a:gd name="T10" fmla="*/ 0 w 100"/>
                <a:gd name="T11" fmla="*/ 87 h 45"/>
                <a:gd name="T12" fmla="*/ 40 w 100"/>
                <a:gd name="T13" fmla="*/ 163 h 45"/>
                <a:gd name="T14" fmla="*/ 197 w 100"/>
                <a:gd name="T15" fmla="*/ 11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 h="45">
                  <a:moveTo>
                    <a:pt x="54" y="31"/>
                  </a:moveTo>
                  <a:cubicBezTo>
                    <a:pt x="75" y="25"/>
                    <a:pt x="90" y="16"/>
                    <a:pt x="100" y="19"/>
                  </a:cubicBezTo>
                  <a:cubicBezTo>
                    <a:pt x="92" y="0"/>
                    <a:pt x="92" y="0"/>
                    <a:pt x="92" y="0"/>
                  </a:cubicBezTo>
                  <a:cubicBezTo>
                    <a:pt x="84" y="7"/>
                    <a:pt x="70" y="9"/>
                    <a:pt x="59" y="12"/>
                  </a:cubicBezTo>
                  <a:cubicBezTo>
                    <a:pt x="43" y="17"/>
                    <a:pt x="12" y="36"/>
                    <a:pt x="0" y="22"/>
                  </a:cubicBezTo>
                  <a:cubicBezTo>
                    <a:pt x="0" y="24"/>
                    <a:pt x="0" y="24"/>
                    <a:pt x="0" y="24"/>
                  </a:cubicBezTo>
                  <a:cubicBezTo>
                    <a:pt x="8" y="31"/>
                    <a:pt x="10" y="40"/>
                    <a:pt x="11" y="45"/>
                  </a:cubicBezTo>
                  <a:cubicBezTo>
                    <a:pt x="17" y="37"/>
                    <a:pt x="34" y="36"/>
                    <a:pt x="54" y="31"/>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7" name="Freeform 89">
              <a:extLst>
                <a:ext uri="{FF2B5EF4-FFF2-40B4-BE49-F238E27FC236}">
                  <a16:creationId xmlns:a16="http://schemas.microsoft.com/office/drawing/2014/main" id="{A61AA11C-4849-48BF-A8F7-FB90035A80E0}"/>
                </a:ext>
              </a:extLst>
            </p:cNvPr>
            <p:cNvSpPr>
              <a:spLocks/>
            </p:cNvSpPr>
            <p:nvPr/>
          </p:nvSpPr>
          <p:spPr bwMode="auto">
            <a:xfrm>
              <a:off x="2707" y="2014"/>
              <a:ext cx="1" cy="2"/>
            </a:xfrm>
            <a:custGeom>
              <a:avLst/>
              <a:gdLst>
                <a:gd name="T0" fmla="*/ 1 w 1"/>
                <a:gd name="T1" fmla="*/ 0 h 1"/>
                <a:gd name="T2" fmla="*/ 0 w 1"/>
                <a:gd name="T3" fmla="*/ 8 h 1"/>
                <a:gd name="T4" fmla="*/ 0 w 1"/>
                <a:gd name="T5" fmla="*/ 8 h 1"/>
                <a:gd name="T6" fmla="*/ 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0"/>
                    <a:pt x="0" y="1"/>
                  </a:cubicBezTo>
                  <a:cubicBezTo>
                    <a:pt x="0" y="1"/>
                    <a:pt x="0" y="1"/>
                    <a:pt x="0" y="1"/>
                  </a:cubicBezTo>
                  <a:cubicBezTo>
                    <a:pt x="0" y="0"/>
                    <a:pt x="0" y="0"/>
                    <a:pt x="1" y="0"/>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8" name="Freeform 90">
              <a:extLst>
                <a:ext uri="{FF2B5EF4-FFF2-40B4-BE49-F238E27FC236}">
                  <a16:creationId xmlns:a16="http://schemas.microsoft.com/office/drawing/2014/main" id="{6CAD60E1-3AA3-4560-A9E9-D3A7FD8F40B1}"/>
                </a:ext>
              </a:extLst>
            </p:cNvPr>
            <p:cNvSpPr>
              <a:spLocks/>
            </p:cNvSpPr>
            <p:nvPr/>
          </p:nvSpPr>
          <p:spPr bwMode="auto">
            <a:xfrm>
              <a:off x="2741" y="1816"/>
              <a:ext cx="280" cy="100"/>
            </a:xfrm>
            <a:custGeom>
              <a:avLst/>
              <a:gdLst>
                <a:gd name="T0" fmla="*/ 528 w 182"/>
                <a:gd name="T1" fmla="*/ 157 h 65"/>
                <a:gd name="T2" fmla="*/ 663 w 182"/>
                <a:gd name="T3" fmla="*/ 109 h 65"/>
                <a:gd name="T4" fmla="*/ 602 w 182"/>
                <a:gd name="T5" fmla="*/ 0 h 65"/>
                <a:gd name="T6" fmla="*/ 575 w 182"/>
                <a:gd name="T7" fmla="*/ 35 h 65"/>
                <a:gd name="T8" fmla="*/ 331 w 182"/>
                <a:gd name="T9" fmla="*/ 154 h 65"/>
                <a:gd name="T10" fmla="*/ 326 w 182"/>
                <a:gd name="T11" fmla="*/ 154 h 65"/>
                <a:gd name="T12" fmla="*/ 80 w 182"/>
                <a:gd name="T13" fmla="*/ 35 h 65"/>
                <a:gd name="T14" fmla="*/ 54 w 182"/>
                <a:gd name="T15" fmla="*/ 0 h 65"/>
                <a:gd name="T16" fmla="*/ 0 w 182"/>
                <a:gd name="T17" fmla="*/ 128 h 65"/>
                <a:gd name="T18" fmla="*/ 175 w 182"/>
                <a:gd name="T19" fmla="*/ 185 h 65"/>
                <a:gd name="T20" fmla="*/ 326 w 182"/>
                <a:gd name="T21" fmla="*/ 237 h 65"/>
                <a:gd name="T22" fmla="*/ 386 w 182"/>
                <a:gd name="T23" fmla="*/ 211 h 65"/>
                <a:gd name="T24" fmla="*/ 528 w 182"/>
                <a:gd name="T25" fmla="*/ 15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2" h="65">
                  <a:moveTo>
                    <a:pt x="145" y="43"/>
                  </a:moveTo>
                  <a:cubicBezTo>
                    <a:pt x="160" y="39"/>
                    <a:pt x="173" y="28"/>
                    <a:pt x="182" y="30"/>
                  </a:cubicBezTo>
                  <a:cubicBezTo>
                    <a:pt x="175" y="23"/>
                    <a:pt x="166" y="11"/>
                    <a:pt x="165" y="0"/>
                  </a:cubicBezTo>
                  <a:cubicBezTo>
                    <a:pt x="164" y="3"/>
                    <a:pt x="161" y="7"/>
                    <a:pt x="158" y="10"/>
                  </a:cubicBezTo>
                  <a:cubicBezTo>
                    <a:pt x="147" y="22"/>
                    <a:pt x="124" y="42"/>
                    <a:pt x="91" y="42"/>
                  </a:cubicBezTo>
                  <a:cubicBezTo>
                    <a:pt x="90" y="42"/>
                    <a:pt x="90" y="42"/>
                    <a:pt x="90" y="42"/>
                  </a:cubicBezTo>
                  <a:cubicBezTo>
                    <a:pt x="56" y="42"/>
                    <a:pt x="34" y="22"/>
                    <a:pt x="22" y="10"/>
                  </a:cubicBezTo>
                  <a:cubicBezTo>
                    <a:pt x="19" y="7"/>
                    <a:pt x="17" y="4"/>
                    <a:pt x="15" y="0"/>
                  </a:cubicBezTo>
                  <a:cubicBezTo>
                    <a:pt x="11" y="27"/>
                    <a:pt x="0" y="35"/>
                    <a:pt x="0" y="35"/>
                  </a:cubicBezTo>
                  <a:cubicBezTo>
                    <a:pt x="15" y="33"/>
                    <a:pt x="18" y="44"/>
                    <a:pt x="48" y="51"/>
                  </a:cubicBezTo>
                  <a:cubicBezTo>
                    <a:pt x="72" y="57"/>
                    <a:pt x="86" y="55"/>
                    <a:pt x="90" y="65"/>
                  </a:cubicBezTo>
                  <a:cubicBezTo>
                    <a:pt x="93" y="51"/>
                    <a:pt x="101" y="54"/>
                    <a:pt x="106" y="58"/>
                  </a:cubicBezTo>
                  <a:cubicBezTo>
                    <a:pt x="111" y="50"/>
                    <a:pt x="124" y="49"/>
                    <a:pt x="145" y="43"/>
                  </a:cubicBezTo>
                </a:path>
              </a:pathLst>
            </a:custGeom>
            <a:solidFill>
              <a:srgbClr val="B7CEE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59" name="Freeform 91">
              <a:extLst>
                <a:ext uri="{FF2B5EF4-FFF2-40B4-BE49-F238E27FC236}">
                  <a16:creationId xmlns:a16="http://schemas.microsoft.com/office/drawing/2014/main" id="{FB6E8029-1486-4D3C-A784-2A9ADC3E08F6}"/>
                </a:ext>
              </a:extLst>
            </p:cNvPr>
            <p:cNvSpPr>
              <a:spLocks/>
            </p:cNvSpPr>
            <p:nvPr/>
          </p:nvSpPr>
          <p:spPr bwMode="auto">
            <a:xfrm>
              <a:off x="2912" y="1899"/>
              <a:ext cx="140" cy="75"/>
            </a:xfrm>
            <a:custGeom>
              <a:avLst/>
              <a:gdLst>
                <a:gd name="T0" fmla="*/ 331 w 91"/>
                <a:gd name="T1" fmla="*/ 80 h 49"/>
                <a:gd name="T2" fmla="*/ 298 w 91"/>
                <a:gd name="T3" fmla="*/ 5 h 49"/>
                <a:gd name="T4" fmla="*/ 295 w 91"/>
                <a:gd name="T5" fmla="*/ 0 h 49"/>
                <a:gd name="T6" fmla="*/ 189 w 91"/>
                <a:gd name="T7" fmla="*/ 57 h 49"/>
                <a:gd name="T8" fmla="*/ 0 w 91"/>
                <a:gd name="T9" fmla="*/ 101 h 49"/>
                <a:gd name="T10" fmla="*/ 26 w 91"/>
                <a:gd name="T11" fmla="*/ 176 h 49"/>
                <a:gd name="T12" fmla="*/ 177 w 91"/>
                <a:gd name="T13" fmla="*/ 127 h 49"/>
                <a:gd name="T14" fmla="*/ 331 w 91"/>
                <a:gd name="T15" fmla="*/ 80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1" h="49">
                  <a:moveTo>
                    <a:pt x="91" y="22"/>
                  </a:moveTo>
                  <a:cubicBezTo>
                    <a:pt x="83" y="13"/>
                    <a:pt x="82" y="1"/>
                    <a:pt x="82" y="1"/>
                  </a:cubicBezTo>
                  <a:cubicBezTo>
                    <a:pt x="81" y="0"/>
                    <a:pt x="81" y="0"/>
                    <a:pt x="81" y="0"/>
                  </a:cubicBezTo>
                  <a:cubicBezTo>
                    <a:pt x="78" y="9"/>
                    <a:pt x="65" y="13"/>
                    <a:pt x="52" y="16"/>
                  </a:cubicBezTo>
                  <a:cubicBezTo>
                    <a:pt x="38" y="20"/>
                    <a:pt x="13" y="33"/>
                    <a:pt x="0" y="28"/>
                  </a:cubicBezTo>
                  <a:cubicBezTo>
                    <a:pt x="6" y="36"/>
                    <a:pt x="7" y="45"/>
                    <a:pt x="7" y="49"/>
                  </a:cubicBezTo>
                  <a:cubicBezTo>
                    <a:pt x="13" y="41"/>
                    <a:pt x="29" y="40"/>
                    <a:pt x="49" y="35"/>
                  </a:cubicBezTo>
                  <a:cubicBezTo>
                    <a:pt x="67" y="30"/>
                    <a:pt x="81" y="22"/>
                    <a:pt x="91" y="22"/>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0" name="Freeform 92">
              <a:extLst>
                <a:ext uri="{FF2B5EF4-FFF2-40B4-BE49-F238E27FC236}">
                  <a16:creationId xmlns:a16="http://schemas.microsoft.com/office/drawing/2014/main" id="{9BC922D8-12FD-47A7-9771-4214EF7A4D70}"/>
                </a:ext>
              </a:extLst>
            </p:cNvPr>
            <p:cNvSpPr>
              <a:spLocks/>
            </p:cNvSpPr>
            <p:nvPr/>
          </p:nvSpPr>
          <p:spPr bwMode="auto">
            <a:xfrm>
              <a:off x="2710" y="1973"/>
              <a:ext cx="148" cy="75"/>
            </a:xfrm>
            <a:custGeom>
              <a:avLst/>
              <a:gdLst>
                <a:gd name="T0" fmla="*/ 0 w 96"/>
                <a:gd name="T1" fmla="*/ 93 h 49"/>
                <a:gd name="T2" fmla="*/ 180 w 96"/>
                <a:gd name="T3" fmla="*/ 129 h 49"/>
                <a:gd name="T4" fmla="*/ 333 w 96"/>
                <a:gd name="T5" fmla="*/ 176 h 49"/>
                <a:gd name="T6" fmla="*/ 352 w 96"/>
                <a:gd name="T7" fmla="*/ 119 h 49"/>
                <a:gd name="T8" fmla="*/ 352 w 96"/>
                <a:gd name="T9" fmla="*/ 115 h 49"/>
                <a:gd name="T10" fmla="*/ 162 w 96"/>
                <a:gd name="T11" fmla="*/ 66 h 49"/>
                <a:gd name="T12" fmla="*/ 22 w 96"/>
                <a:gd name="T13" fmla="*/ 0 h 49"/>
                <a:gd name="T14" fmla="*/ 19 w 96"/>
                <a:gd name="T15" fmla="*/ 5 h 49"/>
                <a:gd name="T16" fmla="*/ 0 w 96"/>
                <a:gd name="T17" fmla="*/ 93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 h="49">
                  <a:moveTo>
                    <a:pt x="0" y="26"/>
                  </a:moveTo>
                  <a:cubicBezTo>
                    <a:pt x="9" y="19"/>
                    <a:pt x="25" y="30"/>
                    <a:pt x="49" y="36"/>
                  </a:cubicBezTo>
                  <a:cubicBezTo>
                    <a:pt x="67" y="41"/>
                    <a:pt x="83" y="43"/>
                    <a:pt x="91" y="49"/>
                  </a:cubicBezTo>
                  <a:cubicBezTo>
                    <a:pt x="89" y="39"/>
                    <a:pt x="96" y="33"/>
                    <a:pt x="96" y="33"/>
                  </a:cubicBezTo>
                  <a:cubicBezTo>
                    <a:pt x="96" y="32"/>
                    <a:pt x="96" y="32"/>
                    <a:pt x="96" y="32"/>
                  </a:cubicBezTo>
                  <a:cubicBezTo>
                    <a:pt x="81" y="37"/>
                    <a:pt x="57" y="22"/>
                    <a:pt x="44" y="18"/>
                  </a:cubicBezTo>
                  <a:cubicBezTo>
                    <a:pt x="29" y="14"/>
                    <a:pt x="10" y="11"/>
                    <a:pt x="6" y="0"/>
                  </a:cubicBezTo>
                  <a:cubicBezTo>
                    <a:pt x="5" y="1"/>
                    <a:pt x="5" y="1"/>
                    <a:pt x="5" y="1"/>
                  </a:cubicBezTo>
                  <a:cubicBezTo>
                    <a:pt x="6" y="12"/>
                    <a:pt x="5" y="21"/>
                    <a:pt x="0" y="26"/>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1" name="Freeform 93">
              <a:extLst>
                <a:ext uri="{FF2B5EF4-FFF2-40B4-BE49-F238E27FC236}">
                  <a16:creationId xmlns:a16="http://schemas.microsoft.com/office/drawing/2014/main" id="{5F47B02B-2A8D-4E84-A328-DA73F1027E41}"/>
                </a:ext>
              </a:extLst>
            </p:cNvPr>
            <p:cNvSpPr>
              <a:spLocks/>
            </p:cNvSpPr>
            <p:nvPr/>
          </p:nvSpPr>
          <p:spPr bwMode="auto">
            <a:xfrm>
              <a:off x="2736" y="1914"/>
              <a:ext cx="137" cy="65"/>
            </a:xfrm>
            <a:custGeom>
              <a:avLst/>
              <a:gdLst>
                <a:gd name="T0" fmla="*/ 114 w 89"/>
                <a:gd name="T1" fmla="*/ 36 h 42"/>
                <a:gd name="T2" fmla="*/ 12 w 89"/>
                <a:gd name="T3" fmla="*/ 0 h 42"/>
                <a:gd name="T4" fmla="*/ 0 w 89"/>
                <a:gd name="T5" fmla="*/ 60 h 42"/>
                <a:gd name="T6" fmla="*/ 163 w 89"/>
                <a:gd name="T7" fmla="*/ 108 h 42"/>
                <a:gd name="T8" fmla="*/ 317 w 89"/>
                <a:gd name="T9" fmla="*/ 156 h 42"/>
                <a:gd name="T10" fmla="*/ 325 w 89"/>
                <a:gd name="T11" fmla="*/ 93 h 42"/>
                <a:gd name="T12" fmla="*/ 320 w 89"/>
                <a:gd name="T13" fmla="*/ 82 h 42"/>
                <a:gd name="T14" fmla="*/ 114 w 89"/>
                <a:gd name="T15" fmla="*/ 36 h 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9" h="42">
                  <a:moveTo>
                    <a:pt x="31" y="10"/>
                  </a:moveTo>
                  <a:cubicBezTo>
                    <a:pt x="22" y="7"/>
                    <a:pt x="10" y="5"/>
                    <a:pt x="3" y="0"/>
                  </a:cubicBezTo>
                  <a:cubicBezTo>
                    <a:pt x="5" y="7"/>
                    <a:pt x="4" y="14"/>
                    <a:pt x="0" y="16"/>
                  </a:cubicBezTo>
                  <a:cubicBezTo>
                    <a:pt x="10" y="14"/>
                    <a:pt x="25" y="23"/>
                    <a:pt x="45" y="29"/>
                  </a:cubicBezTo>
                  <a:cubicBezTo>
                    <a:pt x="65" y="34"/>
                    <a:pt x="81" y="35"/>
                    <a:pt x="87" y="42"/>
                  </a:cubicBezTo>
                  <a:cubicBezTo>
                    <a:pt x="85" y="30"/>
                    <a:pt x="89" y="25"/>
                    <a:pt x="89" y="25"/>
                  </a:cubicBezTo>
                  <a:cubicBezTo>
                    <a:pt x="88" y="22"/>
                    <a:pt x="88" y="22"/>
                    <a:pt x="88" y="22"/>
                  </a:cubicBezTo>
                  <a:cubicBezTo>
                    <a:pt x="75" y="29"/>
                    <a:pt x="46" y="14"/>
                    <a:pt x="31" y="10"/>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2" name="Freeform 94">
              <a:extLst>
                <a:ext uri="{FF2B5EF4-FFF2-40B4-BE49-F238E27FC236}">
                  <a16:creationId xmlns:a16="http://schemas.microsoft.com/office/drawing/2014/main" id="{5456E4DB-802F-40B8-BF01-332703C0BE35}"/>
                </a:ext>
              </a:extLst>
            </p:cNvPr>
            <p:cNvSpPr>
              <a:spLocks/>
            </p:cNvSpPr>
            <p:nvPr/>
          </p:nvSpPr>
          <p:spPr bwMode="auto">
            <a:xfrm>
              <a:off x="2925" y="1976"/>
              <a:ext cx="154" cy="69"/>
            </a:xfrm>
            <a:custGeom>
              <a:avLst/>
              <a:gdLst>
                <a:gd name="T0" fmla="*/ 197 w 100"/>
                <a:gd name="T1" fmla="*/ 113 h 45"/>
                <a:gd name="T2" fmla="*/ 365 w 100"/>
                <a:gd name="T3" fmla="*/ 67 h 45"/>
                <a:gd name="T4" fmla="*/ 337 w 100"/>
                <a:gd name="T5" fmla="*/ 0 h 45"/>
                <a:gd name="T6" fmla="*/ 216 w 100"/>
                <a:gd name="T7" fmla="*/ 43 h 45"/>
                <a:gd name="T8" fmla="*/ 0 w 100"/>
                <a:gd name="T9" fmla="*/ 80 h 45"/>
                <a:gd name="T10" fmla="*/ 0 w 100"/>
                <a:gd name="T11" fmla="*/ 87 h 45"/>
                <a:gd name="T12" fmla="*/ 40 w 100"/>
                <a:gd name="T13" fmla="*/ 163 h 45"/>
                <a:gd name="T14" fmla="*/ 197 w 100"/>
                <a:gd name="T15" fmla="*/ 11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 h="45">
                  <a:moveTo>
                    <a:pt x="54" y="31"/>
                  </a:moveTo>
                  <a:cubicBezTo>
                    <a:pt x="75" y="25"/>
                    <a:pt x="90" y="16"/>
                    <a:pt x="100" y="19"/>
                  </a:cubicBezTo>
                  <a:cubicBezTo>
                    <a:pt x="92" y="0"/>
                    <a:pt x="92" y="0"/>
                    <a:pt x="92" y="0"/>
                  </a:cubicBezTo>
                  <a:cubicBezTo>
                    <a:pt x="84" y="7"/>
                    <a:pt x="70" y="9"/>
                    <a:pt x="59" y="12"/>
                  </a:cubicBezTo>
                  <a:cubicBezTo>
                    <a:pt x="43" y="17"/>
                    <a:pt x="12" y="36"/>
                    <a:pt x="0" y="22"/>
                  </a:cubicBezTo>
                  <a:cubicBezTo>
                    <a:pt x="0" y="24"/>
                    <a:pt x="0" y="24"/>
                    <a:pt x="0" y="24"/>
                  </a:cubicBezTo>
                  <a:cubicBezTo>
                    <a:pt x="8" y="31"/>
                    <a:pt x="10" y="40"/>
                    <a:pt x="11" y="45"/>
                  </a:cubicBezTo>
                  <a:cubicBezTo>
                    <a:pt x="17" y="37"/>
                    <a:pt x="34" y="36"/>
                    <a:pt x="54" y="31"/>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3" name="Freeform 95">
              <a:extLst>
                <a:ext uri="{FF2B5EF4-FFF2-40B4-BE49-F238E27FC236}">
                  <a16:creationId xmlns:a16="http://schemas.microsoft.com/office/drawing/2014/main" id="{2980A12B-E981-4260-B67C-09A9C2A1D0E4}"/>
                </a:ext>
              </a:extLst>
            </p:cNvPr>
            <p:cNvSpPr>
              <a:spLocks/>
            </p:cNvSpPr>
            <p:nvPr/>
          </p:nvSpPr>
          <p:spPr bwMode="auto">
            <a:xfrm>
              <a:off x="2707" y="2014"/>
              <a:ext cx="1" cy="2"/>
            </a:xfrm>
            <a:custGeom>
              <a:avLst/>
              <a:gdLst>
                <a:gd name="T0" fmla="*/ 1 w 1"/>
                <a:gd name="T1" fmla="*/ 0 h 1"/>
                <a:gd name="T2" fmla="*/ 0 w 1"/>
                <a:gd name="T3" fmla="*/ 8 h 1"/>
                <a:gd name="T4" fmla="*/ 0 w 1"/>
                <a:gd name="T5" fmla="*/ 8 h 1"/>
                <a:gd name="T6" fmla="*/ 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0"/>
                    <a:pt x="0" y="1"/>
                  </a:cubicBezTo>
                  <a:cubicBezTo>
                    <a:pt x="0" y="1"/>
                    <a:pt x="0" y="1"/>
                    <a:pt x="0" y="1"/>
                  </a:cubicBezTo>
                  <a:cubicBezTo>
                    <a:pt x="0" y="0"/>
                    <a:pt x="0" y="0"/>
                    <a:pt x="1"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4" name="Freeform 96">
              <a:extLst>
                <a:ext uri="{FF2B5EF4-FFF2-40B4-BE49-F238E27FC236}">
                  <a16:creationId xmlns:a16="http://schemas.microsoft.com/office/drawing/2014/main" id="{4898EAC4-93E9-4A97-AF04-328D63792E00}"/>
                </a:ext>
              </a:extLst>
            </p:cNvPr>
            <p:cNvSpPr>
              <a:spLocks/>
            </p:cNvSpPr>
            <p:nvPr/>
          </p:nvSpPr>
          <p:spPr bwMode="auto">
            <a:xfrm>
              <a:off x="2741" y="1816"/>
              <a:ext cx="280" cy="100"/>
            </a:xfrm>
            <a:custGeom>
              <a:avLst/>
              <a:gdLst>
                <a:gd name="T0" fmla="*/ 528 w 182"/>
                <a:gd name="T1" fmla="*/ 157 h 65"/>
                <a:gd name="T2" fmla="*/ 663 w 182"/>
                <a:gd name="T3" fmla="*/ 109 h 65"/>
                <a:gd name="T4" fmla="*/ 602 w 182"/>
                <a:gd name="T5" fmla="*/ 0 h 65"/>
                <a:gd name="T6" fmla="*/ 575 w 182"/>
                <a:gd name="T7" fmla="*/ 35 h 65"/>
                <a:gd name="T8" fmla="*/ 331 w 182"/>
                <a:gd name="T9" fmla="*/ 154 h 65"/>
                <a:gd name="T10" fmla="*/ 326 w 182"/>
                <a:gd name="T11" fmla="*/ 154 h 65"/>
                <a:gd name="T12" fmla="*/ 80 w 182"/>
                <a:gd name="T13" fmla="*/ 35 h 65"/>
                <a:gd name="T14" fmla="*/ 54 w 182"/>
                <a:gd name="T15" fmla="*/ 0 h 65"/>
                <a:gd name="T16" fmla="*/ 0 w 182"/>
                <a:gd name="T17" fmla="*/ 128 h 65"/>
                <a:gd name="T18" fmla="*/ 175 w 182"/>
                <a:gd name="T19" fmla="*/ 185 h 65"/>
                <a:gd name="T20" fmla="*/ 326 w 182"/>
                <a:gd name="T21" fmla="*/ 237 h 65"/>
                <a:gd name="T22" fmla="*/ 386 w 182"/>
                <a:gd name="T23" fmla="*/ 211 h 65"/>
                <a:gd name="T24" fmla="*/ 528 w 182"/>
                <a:gd name="T25" fmla="*/ 15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2" h="65">
                  <a:moveTo>
                    <a:pt x="145" y="43"/>
                  </a:moveTo>
                  <a:cubicBezTo>
                    <a:pt x="160" y="39"/>
                    <a:pt x="173" y="28"/>
                    <a:pt x="182" y="30"/>
                  </a:cubicBezTo>
                  <a:cubicBezTo>
                    <a:pt x="175" y="23"/>
                    <a:pt x="166" y="11"/>
                    <a:pt x="165" y="0"/>
                  </a:cubicBezTo>
                  <a:cubicBezTo>
                    <a:pt x="164" y="3"/>
                    <a:pt x="161" y="7"/>
                    <a:pt x="158" y="10"/>
                  </a:cubicBezTo>
                  <a:cubicBezTo>
                    <a:pt x="147" y="22"/>
                    <a:pt x="124" y="42"/>
                    <a:pt x="91" y="42"/>
                  </a:cubicBezTo>
                  <a:cubicBezTo>
                    <a:pt x="90" y="42"/>
                    <a:pt x="90" y="42"/>
                    <a:pt x="90" y="42"/>
                  </a:cubicBezTo>
                  <a:cubicBezTo>
                    <a:pt x="56" y="42"/>
                    <a:pt x="34" y="22"/>
                    <a:pt x="22" y="10"/>
                  </a:cubicBezTo>
                  <a:cubicBezTo>
                    <a:pt x="19" y="7"/>
                    <a:pt x="17" y="4"/>
                    <a:pt x="15" y="0"/>
                  </a:cubicBezTo>
                  <a:cubicBezTo>
                    <a:pt x="11" y="27"/>
                    <a:pt x="0" y="35"/>
                    <a:pt x="0" y="35"/>
                  </a:cubicBezTo>
                  <a:cubicBezTo>
                    <a:pt x="15" y="33"/>
                    <a:pt x="18" y="44"/>
                    <a:pt x="48" y="51"/>
                  </a:cubicBezTo>
                  <a:cubicBezTo>
                    <a:pt x="72" y="57"/>
                    <a:pt x="86" y="55"/>
                    <a:pt x="90" y="65"/>
                  </a:cubicBezTo>
                  <a:cubicBezTo>
                    <a:pt x="93" y="51"/>
                    <a:pt x="101" y="54"/>
                    <a:pt x="106" y="58"/>
                  </a:cubicBezTo>
                  <a:cubicBezTo>
                    <a:pt x="111" y="50"/>
                    <a:pt x="124" y="49"/>
                    <a:pt x="145" y="43"/>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5" name="Freeform 97">
              <a:extLst>
                <a:ext uri="{FF2B5EF4-FFF2-40B4-BE49-F238E27FC236}">
                  <a16:creationId xmlns:a16="http://schemas.microsoft.com/office/drawing/2014/main" id="{50722ACB-35AB-4519-8FB7-3CAE7C43D417}"/>
                </a:ext>
              </a:extLst>
            </p:cNvPr>
            <p:cNvSpPr>
              <a:spLocks/>
            </p:cNvSpPr>
            <p:nvPr/>
          </p:nvSpPr>
          <p:spPr bwMode="auto">
            <a:xfrm>
              <a:off x="3022" y="2185"/>
              <a:ext cx="124" cy="80"/>
            </a:xfrm>
            <a:custGeom>
              <a:avLst/>
              <a:gdLst>
                <a:gd name="T0" fmla="*/ 8 w 80"/>
                <a:gd name="T1" fmla="*/ 189 h 52"/>
                <a:gd name="T2" fmla="*/ 115 w 80"/>
                <a:gd name="T3" fmla="*/ 123 h 52"/>
                <a:gd name="T4" fmla="*/ 298 w 80"/>
                <a:gd name="T5" fmla="*/ 80 h 52"/>
                <a:gd name="T6" fmla="*/ 270 w 80"/>
                <a:gd name="T7" fmla="*/ 0 h 52"/>
                <a:gd name="T8" fmla="*/ 122 w 80"/>
                <a:gd name="T9" fmla="*/ 54 h 52"/>
                <a:gd name="T10" fmla="*/ 0 w 80"/>
                <a:gd name="T11" fmla="*/ 102 h 52"/>
                <a:gd name="T12" fmla="*/ 8 w 80"/>
                <a:gd name="T13" fmla="*/ 189 h 52"/>
                <a:gd name="T14" fmla="*/ 8 w 80"/>
                <a:gd name="T15" fmla="*/ 189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 h="52">
                  <a:moveTo>
                    <a:pt x="2" y="52"/>
                  </a:moveTo>
                  <a:cubicBezTo>
                    <a:pt x="4" y="42"/>
                    <a:pt x="18" y="38"/>
                    <a:pt x="31" y="34"/>
                  </a:cubicBezTo>
                  <a:cubicBezTo>
                    <a:pt x="45" y="31"/>
                    <a:pt x="67" y="20"/>
                    <a:pt x="80" y="22"/>
                  </a:cubicBezTo>
                  <a:cubicBezTo>
                    <a:pt x="78" y="17"/>
                    <a:pt x="72" y="8"/>
                    <a:pt x="72" y="0"/>
                  </a:cubicBezTo>
                  <a:cubicBezTo>
                    <a:pt x="67" y="8"/>
                    <a:pt x="53" y="9"/>
                    <a:pt x="33" y="15"/>
                  </a:cubicBezTo>
                  <a:cubicBezTo>
                    <a:pt x="20" y="19"/>
                    <a:pt x="9" y="27"/>
                    <a:pt x="0" y="28"/>
                  </a:cubicBezTo>
                  <a:cubicBezTo>
                    <a:pt x="1" y="30"/>
                    <a:pt x="5" y="40"/>
                    <a:pt x="2" y="52"/>
                  </a:cubicBezTo>
                  <a:cubicBezTo>
                    <a:pt x="2" y="52"/>
                    <a:pt x="2" y="52"/>
                    <a:pt x="2" y="52"/>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6" name="Freeform 98">
              <a:extLst>
                <a:ext uri="{FF2B5EF4-FFF2-40B4-BE49-F238E27FC236}">
                  <a16:creationId xmlns:a16="http://schemas.microsoft.com/office/drawing/2014/main" id="{360FAEA0-F0A9-410D-BE4F-06EF46BF2B3E}"/>
                </a:ext>
              </a:extLst>
            </p:cNvPr>
            <p:cNvSpPr>
              <a:spLocks/>
            </p:cNvSpPr>
            <p:nvPr/>
          </p:nvSpPr>
          <p:spPr bwMode="auto">
            <a:xfrm>
              <a:off x="2987" y="2116"/>
              <a:ext cx="134" cy="69"/>
            </a:xfrm>
            <a:custGeom>
              <a:avLst/>
              <a:gdLst>
                <a:gd name="T0" fmla="*/ 35 w 87"/>
                <a:gd name="T1" fmla="*/ 163 h 45"/>
                <a:gd name="T2" fmla="*/ 140 w 87"/>
                <a:gd name="T3" fmla="*/ 120 h 45"/>
                <a:gd name="T4" fmla="*/ 317 w 87"/>
                <a:gd name="T5" fmla="*/ 74 h 45"/>
                <a:gd name="T6" fmla="*/ 303 w 87"/>
                <a:gd name="T7" fmla="*/ 0 h 45"/>
                <a:gd name="T8" fmla="*/ 149 w 87"/>
                <a:gd name="T9" fmla="*/ 49 h 45"/>
                <a:gd name="T10" fmla="*/ 0 w 87"/>
                <a:gd name="T11" fmla="*/ 94 h 45"/>
                <a:gd name="T12" fmla="*/ 5 w 87"/>
                <a:gd name="T13" fmla="*/ 97 h 45"/>
                <a:gd name="T14" fmla="*/ 35 w 87"/>
                <a:gd name="T15" fmla="*/ 16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7" h="45">
                  <a:moveTo>
                    <a:pt x="10" y="45"/>
                  </a:moveTo>
                  <a:cubicBezTo>
                    <a:pt x="16" y="39"/>
                    <a:pt x="27" y="36"/>
                    <a:pt x="38" y="33"/>
                  </a:cubicBezTo>
                  <a:cubicBezTo>
                    <a:pt x="51" y="29"/>
                    <a:pt x="75" y="17"/>
                    <a:pt x="87" y="20"/>
                  </a:cubicBezTo>
                  <a:cubicBezTo>
                    <a:pt x="86" y="17"/>
                    <a:pt x="81" y="8"/>
                    <a:pt x="83" y="0"/>
                  </a:cubicBezTo>
                  <a:cubicBezTo>
                    <a:pt x="76" y="8"/>
                    <a:pt x="61" y="9"/>
                    <a:pt x="41" y="14"/>
                  </a:cubicBezTo>
                  <a:cubicBezTo>
                    <a:pt x="23" y="19"/>
                    <a:pt x="10" y="26"/>
                    <a:pt x="0" y="26"/>
                  </a:cubicBezTo>
                  <a:cubicBezTo>
                    <a:pt x="1" y="27"/>
                    <a:pt x="1" y="27"/>
                    <a:pt x="1" y="27"/>
                  </a:cubicBezTo>
                  <a:cubicBezTo>
                    <a:pt x="1" y="27"/>
                    <a:pt x="11" y="34"/>
                    <a:pt x="10" y="45"/>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7" name="Freeform 99">
              <a:extLst>
                <a:ext uri="{FF2B5EF4-FFF2-40B4-BE49-F238E27FC236}">
                  <a16:creationId xmlns:a16="http://schemas.microsoft.com/office/drawing/2014/main" id="{06507E1A-0F27-4ABF-B1B3-38F86E4E8A00}"/>
                </a:ext>
              </a:extLst>
            </p:cNvPr>
            <p:cNvSpPr>
              <a:spLocks/>
            </p:cNvSpPr>
            <p:nvPr/>
          </p:nvSpPr>
          <p:spPr bwMode="auto">
            <a:xfrm>
              <a:off x="2956" y="2043"/>
              <a:ext cx="142" cy="76"/>
            </a:xfrm>
            <a:custGeom>
              <a:avLst/>
              <a:gdLst>
                <a:gd name="T0" fmla="*/ 22 w 92"/>
                <a:gd name="T1" fmla="*/ 178 h 49"/>
                <a:gd name="T2" fmla="*/ 22 w 92"/>
                <a:gd name="T3" fmla="*/ 183 h 49"/>
                <a:gd name="T4" fmla="*/ 154 w 92"/>
                <a:gd name="T5" fmla="*/ 127 h 49"/>
                <a:gd name="T6" fmla="*/ 338 w 92"/>
                <a:gd name="T7" fmla="*/ 70 h 49"/>
                <a:gd name="T8" fmla="*/ 324 w 92"/>
                <a:gd name="T9" fmla="*/ 0 h 49"/>
                <a:gd name="T10" fmla="*/ 196 w 92"/>
                <a:gd name="T11" fmla="*/ 53 h 49"/>
                <a:gd name="T12" fmla="*/ 0 w 92"/>
                <a:gd name="T13" fmla="*/ 109 h 49"/>
                <a:gd name="T14" fmla="*/ 22 w 92"/>
                <a:gd name="T15" fmla="*/ 178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 h="49">
                  <a:moveTo>
                    <a:pt x="6" y="48"/>
                  </a:moveTo>
                  <a:cubicBezTo>
                    <a:pt x="6" y="48"/>
                    <a:pt x="6" y="49"/>
                    <a:pt x="6" y="49"/>
                  </a:cubicBezTo>
                  <a:cubicBezTo>
                    <a:pt x="12" y="40"/>
                    <a:pt x="29" y="37"/>
                    <a:pt x="42" y="34"/>
                  </a:cubicBezTo>
                  <a:cubicBezTo>
                    <a:pt x="55" y="30"/>
                    <a:pt x="78" y="16"/>
                    <a:pt x="92" y="19"/>
                  </a:cubicBezTo>
                  <a:cubicBezTo>
                    <a:pt x="90" y="16"/>
                    <a:pt x="85" y="6"/>
                    <a:pt x="88" y="0"/>
                  </a:cubicBezTo>
                  <a:cubicBezTo>
                    <a:pt x="82" y="8"/>
                    <a:pt x="65" y="10"/>
                    <a:pt x="53" y="14"/>
                  </a:cubicBezTo>
                  <a:cubicBezTo>
                    <a:pt x="40" y="18"/>
                    <a:pt x="15" y="33"/>
                    <a:pt x="0" y="29"/>
                  </a:cubicBezTo>
                  <a:cubicBezTo>
                    <a:pt x="10" y="38"/>
                    <a:pt x="8" y="41"/>
                    <a:pt x="6" y="48"/>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8" name="Freeform 100">
              <a:extLst>
                <a:ext uri="{FF2B5EF4-FFF2-40B4-BE49-F238E27FC236}">
                  <a16:creationId xmlns:a16="http://schemas.microsoft.com/office/drawing/2014/main" id="{87B7EF08-AAC5-4E05-BFE8-53623B30EBC8}"/>
                </a:ext>
              </a:extLst>
            </p:cNvPr>
            <p:cNvSpPr>
              <a:spLocks/>
            </p:cNvSpPr>
            <p:nvPr/>
          </p:nvSpPr>
          <p:spPr bwMode="auto">
            <a:xfrm>
              <a:off x="3022" y="2185"/>
              <a:ext cx="124" cy="80"/>
            </a:xfrm>
            <a:custGeom>
              <a:avLst/>
              <a:gdLst>
                <a:gd name="T0" fmla="*/ 8 w 80"/>
                <a:gd name="T1" fmla="*/ 189 h 52"/>
                <a:gd name="T2" fmla="*/ 115 w 80"/>
                <a:gd name="T3" fmla="*/ 123 h 52"/>
                <a:gd name="T4" fmla="*/ 298 w 80"/>
                <a:gd name="T5" fmla="*/ 80 h 52"/>
                <a:gd name="T6" fmla="*/ 270 w 80"/>
                <a:gd name="T7" fmla="*/ 0 h 52"/>
                <a:gd name="T8" fmla="*/ 122 w 80"/>
                <a:gd name="T9" fmla="*/ 54 h 52"/>
                <a:gd name="T10" fmla="*/ 0 w 80"/>
                <a:gd name="T11" fmla="*/ 102 h 52"/>
                <a:gd name="T12" fmla="*/ 8 w 80"/>
                <a:gd name="T13" fmla="*/ 189 h 52"/>
                <a:gd name="T14" fmla="*/ 8 w 80"/>
                <a:gd name="T15" fmla="*/ 189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 h="52">
                  <a:moveTo>
                    <a:pt x="2" y="52"/>
                  </a:moveTo>
                  <a:cubicBezTo>
                    <a:pt x="4" y="42"/>
                    <a:pt x="18" y="38"/>
                    <a:pt x="31" y="34"/>
                  </a:cubicBezTo>
                  <a:cubicBezTo>
                    <a:pt x="45" y="31"/>
                    <a:pt x="67" y="20"/>
                    <a:pt x="80" y="22"/>
                  </a:cubicBezTo>
                  <a:cubicBezTo>
                    <a:pt x="78" y="17"/>
                    <a:pt x="72" y="8"/>
                    <a:pt x="72" y="0"/>
                  </a:cubicBezTo>
                  <a:cubicBezTo>
                    <a:pt x="67" y="8"/>
                    <a:pt x="53" y="9"/>
                    <a:pt x="33" y="15"/>
                  </a:cubicBezTo>
                  <a:cubicBezTo>
                    <a:pt x="20" y="19"/>
                    <a:pt x="9" y="27"/>
                    <a:pt x="0" y="28"/>
                  </a:cubicBezTo>
                  <a:cubicBezTo>
                    <a:pt x="1" y="30"/>
                    <a:pt x="5" y="40"/>
                    <a:pt x="2" y="52"/>
                  </a:cubicBezTo>
                  <a:cubicBezTo>
                    <a:pt x="2" y="52"/>
                    <a:pt x="2" y="52"/>
                    <a:pt x="2" y="52"/>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69" name="Freeform 101">
              <a:extLst>
                <a:ext uri="{FF2B5EF4-FFF2-40B4-BE49-F238E27FC236}">
                  <a16:creationId xmlns:a16="http://schemas.microsoft.com/office/drawing/2014/main" id="{4BCB88A0-BAE6-4DBD-B459-E0F6B6EAE2BA}"/>
                </a:ext>
              </a:extLst>
            </p:cNvPr>
            <p:cNvSpPr>
              <a:spLocks/>
            </p:cNvSpPr>
            <p:nvPr/>
          </p:nvSpPr>
          <p:spPr bwMode="auto">
            <a:xfrm>
              <a:off x="2987" y="2116"/>
              <a:ext cx="134" cy="69"/>
            </a:xfrm>
            <a:custGeom>
              <a:avLst/>
              <a:gdLst>
                <a:gd name="T0" fmla="*/ 35 w 87"/>
                <a:gd name="T1" fmla="*/ 163 h 45"/>
                <a:gd name="T2" fmla="*/ 140 w 87"/>
                <a:gd name="T3" fmla="*/ 120 h 45"/>
                <a:gd name="T4" fmla="*/ 317 w 87"/>
                <a:gd name="T5" fmla="*/ 74 h 45"/>
                <a:gd name="T6" fmla="*/ 303 w 87"/>
                <a:gd name="T7" fmla="*/ 0 h 45"/>
                <a:gd name="T8" fmla="*/ 149 w 87"/>
                <a:gd name="T9" fmla="*/ 49 h 45"/>
                <a:gd name="T10" fmla="*/ 0 w 87"/>
                <a:gd name="T11" fmla="*/ 94 h 45"/>
                <a:gd name="T12" fmla="*/ 5 w 87"/>
                <a:gd name="T13" fmla="*/ 97 h 45"/>
                <a:gd name="T14" fmla="*/ 35 w 87"/>
                <a:gd name="T15" fmla="*/ 16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7" h="45">
                  <a:moveTo>
                    <a:pt x="10" y="45"/>
                  </a:moveTo>
                  <a:cubicBezTo>
                    <a:pt x="16" y="39"/>
                    <a:pt x="27" y="36"/>
                    <a:pt x="38" y="33"/>
                  </a:cubicBezTo>
                  <a:cubicBezTo>
                    <a:pt x="51" y="29"/>
                    <a:pt x="75" y="17"/>
                    <a:pt x="87" y="20"/>
                  </a:cubicBezTo>
                  <a:cubicBezTo>
                    <a:pt x="86" y="17"/>
                    <a:pt x="81" y="8"/>
                    <a:pt x="83" y="0"/>
                  </a:cubicBezTo>
                  <a:cubicBezTo>
                    <a:pt x="76" y="8"/>
                    <a:pt x="61" y="9"/>
                    <a:pt x="41" y="14"/>
                  </a:cubicBezTo>
                  <a:cubicBezTo>
                    <a:pt x="23" y="19"/>
                    <a:pt x="10" y="26"/>
                    <a:pt x="0" y="26"/>
                  </a:cubicBezTo>
                  <a:cubicBezTo>
                    <a:pt x="1" y="27"/>
                    <a:pt x="1" y="27"/>
                    <a:pt x="1" y="27"/>
                  </a:cubicBezTo>
                  <a:cubicBezTo>
                    <a:pt x="1" y="27"/>
                    <a:pt x="11" y="34"/>
                    <a:pt x="10" y="45"/>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0" name="Freeform 102">
              <a:extLst>
                <a:ext uri="{FF2B5EF4-FFF2-40B4-BE49-F238E27FC236}">
                  <a16:creationId xmlns:a16="http://schemas.microsoft.com/office/drawing/2014/main" id="{5B71DAF3-F5AB-4E6E-9FB6-977FEB1624E0}"/>
                </a:ext>
              </a:extLst>
            </p:cNvPr>
            <p:cNvSpPr>
              <a:spLocks/>
            </p:cNvSpPr>
            <p:nvPr/>
          </p:nvSpPr>
          <p:spPr bwMode="auto">
            <a:xfrm>
              <a:off x="2956" y="2043"/>
              <a:ext cx="142" cy="76"/>
            </a:xfrm>
            <a:custGeom>
              <a:avLst/>
              <a:gdLst>
                <a:gd name="T0" fmla="*/ 22 w 92"/>
                <a:gd name="T1" fmla="*/ 178 h 49"/>
                <a:gd name="T2" fmla="*/ 22 w 92"/>
                <a:gd name="T3" fmla="*/ 183 h 49"/>
                <a:gd name="T4" fmla="*/ 154 w 92"/>
                <a:gd name="T5" fmla="*/ 127 h 49"/>
                <a:gd name="T6" fmla="*/ 338 w 92"/>
                <a:gd name="T7" fmla="*/ 70 h 49"/>
                <a:gd name="T8" fmla="*/ 324 w 92"/>
                <a:gd name="T9" fmla="*/ 0 h 49"/>
                <a:gd name="T10" fmla="*/ 196 w 92"/>
                <a:gd name="T11" fmla="*/ 53 h 49"/>
                <a:gd name="T12" fmla="*/ 0 w 92"/>
                <a:gd name="T13" fmla="*/ 109 h 49"/>
                <a:gd name="T14" fmla="*/ 22 w 92"/>
                <a:gd name="T15" fmla="*/ 178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 h="49">
                  <a:moveTo>
                    <a:pt x="6" y="48"/>
                  </a:moveTo>
                  <a:cubicBezTo>
                    <a:pt x="6" y="48"/>
                    <a:pt x="6" y="49"/>
                    <a:pt x="6" y="49"/>
                  </a:cubicBezTo>
                  <a:cubicBezTo>
                    <a:pt x="12" y="40"/>
                    <a:pt x="29" y="37"/>
                    <a:pt x="42" y="34"/>
                  </a:cubicBezTo>
                  <a:cubicBezTo>
                    <a:pt x="55" y="30"/>
                    <a:pt x="78" y="16"/>
                    <a:pt x="92" y="19"/>
                  </a:cubicBezTo>
                  <a:cubicBezTo>
                    <a:pt x="90" y="16"/>
                    <a:pt x="85" y="6"/>
                    <a:pt x="88" y="0"/>
                  </a:cubicBezTo>
                  <a:cubicBezTo>
                    <a:pt x="82" y="8"/>
                    <a:pt x="65" y="10"/>
                    <a:pt x="53" y="14"/>
                  </a:cubicBezTo>
                  <a:cubicBezTo>
                    <a:pt x="40" y="18"/>
                    <a:pt x="15" y="33"/>
                    <a:pt x="0" y="29"/>
                  </a:cubicBezTo>
                  <a:cubicBezTo>
                    <a:pt x="10" y="38"/>
                    <a:pt x="8" y="41"/>
                    <a:pt x="6" y="48"/>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1" name="Freeform 103">
              <a:extLst>
                <a:ext uri="{FF2B5EF4-FFF2-40B4-BE49-F238E27FC236}">
                  <a16:creationId xmlns:a16="http://schemas.microsoft.com/office/drawing/2014/main" id="{C15B3BAF-9A40-4ACD-A6CD-51C8021E4C39}"/>
                </a:ext>
              </a:extLst>
            </p:cNvPr>
            <p:cNvSpPr>
              <a:spLocks/>
            </p:cNvSpPr>
            <p:nvPr/>
          </p:nvSpPr>
          <p:spPr bwMode="auto">
            <a:xfrm>
              <a:off x="2695" y="2050"/>
              <a:ext cx="147" cy="83"/>
            </a:xfrm>
            <a:custGeom>
              <a:avLst/>
              <a:gdLst>
                <a:gd name="T0" fmla="*/ 142 w 96"/>
                <a:gd name="T1" fmla="*/ 52 h 54"/>
                <a:gd name="T2" fmla="*/ 21 w 96"/>
                <a:gd name="T3" fmla="*/ 0 h 54"/>
                <a:gd name="T4" fmla="*/ 0 w 96"/>
                <a:gd name="T5" fmla="*/ 89 h 54"/>
                <a:gd name="T6" fmla="*/ 168 w 96"/>
                <a:gd name="T7" fmla="*/ 135 h 54"/>
                <a:gd name="T8" fmla="*/ 331 w 96"/>
                <a:gd name="T9" fmla="*/ 197 h 54"/>
                <a:gd name="T10" fmla="*/ 332 w 96"/>
                <a:gd name="T11" fmla="*/ 192 h 54"/>
                <a:gd name="T12" fmla="*/ 345 w 96"/>
                <a:gd name="T13" fmla="*/ 101 h 54"/>
                <a:gd name="T14" fmla="*/ 142 w 96"/>
                <a:gd name="T15" fmla="*/ 52 h 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6" h="54">
                  <a:moveTo>
                    <a:pt x="40" y="14"/>
                  </a:moveTo>
                  <a:cubicBezTo>
                    <a:pt x="28" y="10"/>
                    <a:pt x="12" y="8"/>
                    <a:pt x="6" y="0"/>
                  </a:cubicBezTo>
                  <a:cubicBezTo>
                    <a:pt x="7" y="9"/>
                    <a:pt x="4" y="19"/>
                    <a:pt x="0" y="25"/>
                  </a:cubicBezTo>
                  <a:cubicBezTo>
                    <a:pt x="9" y="21"/>
                    <a:pt x="25" y="31"/>
                    <a:pt x="47" y="37"/>
                  </a:cubicBezTo>
                  <a:cubicBezTo>
                    <a:pt x="69" y="42"/>
                    <a:pt x="87" y="43"/>
                    <a:pt x="92" y="54"/>
                  </a:cubicBezTo>
                  <a:cubicBezTo>
                    <a:pt x="93" y="53"/>
                    <a:pt x="93" y="53"/>
                    <a:pt x="93" y="53"/>
                  </a:cubicBezTo>
                  <a:cubicBezTo>
                    <a:pt x="89" y="42"/>
                    <a:pt x="89" y="36"/>
                    <a:pt x="96" y="28"/>
                  </a:cubicBezTo>
                  <a:cubicBezTo>
                    <a:pt x="81" y="34"/>
                    <a:pt x="55" y="18"/>
                    <a:pt x="40" y="14"/>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2" name="Freeform 104">
              <a:extLst>
                <a:ext uri="{FF2B5EF4-FFF2-40B4-BE49-F238E27FC236}">
                  <a16:creationId xmlns:a16="http://schemas.microsoft.com/office/drawing/2014/main" id="{18B7C751-A306-49D6-9E2F-221EC7ED8FDA}"/>
                </a:ext>
              </a:extLst>
            </p:cNvPr>
            <p:cNvSpPr>
              <a:spLocks/>
            </p:cNvSpPr>
            <p:nvPr/>
          </p:nvSpPr>
          <p:spPr bwMode="auto">
            <a:xfrm>
              <a:off x="2664" y="2120"/>
              <a:ext cx="163" cy="101"/>
            </a:xfrm>
            <a:custGeom>
              <a:avLst/>
              <a:gdLst>
                <a:gd name="T0" fmla="*/ 386 w 106"/>
                <a:gd name="T1" fmla="*/ 117 h 65"/>
                <a:gd name="T2" fmla="*/ 175 w 106"/>
                <a:gd name="T3" fmla="*/ 68 h 65"/>
                <a:gd name="T4" fmla="*/ 35 w 106"/>
                <a:gd name="T5" fmla="*/ 0 h 65"/>
                <a:gd name="T6" fmla="*/ 12 w 106"/>
                <a:gd name="T7" fmla="*/ 96 h 65"/>
                <a:gd name="T8" fmla="*/ 0 w 106"/>
                <a:gd name="T9" fmla="*/ 113 h 65"/>
                <a:gd name="T10" fmla="*/ 177 w 106"/>
                <a:gd name="T11" fmla="*/ 131 h 65"/>
                <a:gd name="T12" fmla="*/ 352 w 106"/>
                <a:gd name="T13" fmla="*/ 239 h 65"/>
                <a:gd name="T14" fmla="*/ 352 w 106"/>
                <a:gd name="T15" fmla="*/ 244 h 65"/>
                <a:gd name="T16" fmla="*/ 386 w 106"/>
                <a:gd name="T17" fmla="*/ 117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65">
                  <a:moveTo>
                    <a:pt x="106" y="31"/>
                  </a:moveTo>
                  <a:cubicBezTo>
                    <a:pt x="92" y="40"/>
                    <a:pt x="63" y="22"/>
                    <a:pt x="48" y="18"/>
                  </a:cubicBezTo>
                  <a:cubicBezTo>
                    <a:pt x="34" y="14"/>
                    <a:pt x="14" y="11"/>
                    <a:pt x="10" y="0"/>
                  </a:cubicBezTo>
                  <a:cubicBezTo>
                    <a:pt x="11" y="1"/>
                    <a:pt x="12" y="16"/>
                    <a:pt x="3" y="26"/>
                  </a:cubicBezTo>
                  <a:cubicBezTo>
                    <a:pt x="2" y="27"/>
                    <a:pt x="1" y="28"/>
                    <a:pt x="0" y="30"/>
                  </a:cubicBezTo>
                  <a:cubicBezTo>
                    <a:pt x="10" y="22"/>
                    <a:pt x="25" y="29"/>
                    <a:pt x="49" y="35"/>
                  </a:cubicBezTo>
                  <a:cubicBezTo>
                    <a:pt x="75" y="42"/>
                    <a:pt x="97" y="47"/>
                    <a:pt x="97" y="64"/>
                  </a:cubicBezTo>
                  <a:cubicBezTo>
                    <a:pt x="97" y="65"/>
                    <a:pt x="97" y="65"/>
                    <a:pt x="97" y="65"/>
                  </a:cubicBezTo>
                  <a:cubicBezTo>
                    <a:pt x="94" y="50"/>
                    <a:pt x="99" y="37"/>
                    <a:pt x="106" y="31"/>
                  </a:cubicBezTo>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3" name="Freeform 105">
              <a:extLst>
                <a:ext uri="{FF2B5EF4-FFF2-40B4-BE49-F238E27FC236}">
                  <a16:creationId xmlns:a16="http://schemas.microsoft.com/office/drawing/2014/main" id="{F13A3A92-E20F-4D4E-AB8A-98D72BBECC87}"/>
                </a:ext>
              </a:extLst>
            </p:cNvPr>
            <p:cNvSpPr>
              <a:spLocks/>
            </p:cNvSpPr>
            <p:nvPr/>
          </p:nvSpPr>
          <p:spPr bwMode="auto">
            <a:xfrm>
              <a:off x="2695" y="2050"/>
              <a:ext cx="147" cy="83"/>
            </a:xfrm>
            <a:custGeom>
              <a:avLst/>
              <a:gdLst>
                <a:gd name="T0" fmla="*/ 142 w 96"/>
                <a:gd name="T1" fmla="*/ 52 h 54"/>
                <a:gd name="T2" fmla="*/ 21 w 96"/>
                <a:gd name="T3" fmla="*/ 0 h 54"/>
                <a:gd name="T4" fmla="*/ 0 w 96"/>
                <a:gd name="T5" fmla="*/ 89 h 54"/>
                <a:gd name="T6" fmla="*/ 168 w 96"/>
                <a:gd name="T7" fmla="*/ 135 h 54"/>
                <a:gd name="T8" fmla="*/ 331 w 96"/>
                <a:gd name="T9" fmla="*/ 197 h 54"/>
                <a:gd name="T10" fmla="*/ 332 w 96"/>
                <a:gd name="T11" fmla="*/ 192 h 54"/>
                <a:gd name="T12" fmla="*/ 345 w 96"/>
                <a:gd name="T13" fmla="*/ 101 h 54"/>
                <a:gd name="T14" fmla="*/ 142 w 96"/>
                <a:gd name="T15" fmla="*/ 52 h 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6" h="54">
                  <a:moveTo>
                    <a:pt x="40" y="14"/>
                  </a:moveTo>
                  <a:cubicBezTo>
                    <a:pt x="28" y="10"/>
                    <a:pt x="12" y="8"/>
                    <a:pt x="6" y="0"/>
                  </a:cubicBezTo>
                  <a:cubicBezTo>
                    <a:pt x="7" y="9"/>
                    <a:pt x="4" y="19"/>
                    <a:pt x="0" y="25"/>
                  </a:cubicBezTo>
                  <a:cubicBezTo>
                    <a:pt x="9" y="21"/>
                    <a:pt x="25" y="31"/>
                    <a:pt x="47" y="37"/>
                  </a:cubicBezTo>
                  <a:cubicBezTo>
                    <a:pt x="69" y="42"/>
                    <a:pt x="87" y="43"/>
                    <a:pt x="92" y="54"/>
                  </a:cubicBezTo>
                  <a:cubicBezTo>
                    <a:pt x="93" y="53"/>
                    <a:pt x="93" y="53"/>
                    <a:pt x="93" y="53"/>
                  </a:cubicBezTo>
                  <a:cubicBezTo>
                    <a:pt x="89" y="42"/>
                    <a:pt x="89" y="36"/>
                    <a:pt x="96" y="28"/>
                  </a:cubicBezTo>
                  <a:cubicBezTo>
                    <a:pt x="81" y="34"/>
                    <a:pt x="55" y="18"/>
                    <a:pt x="40" y="14"/>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4" name="Freeform 106">
              <a:extLst>
                <a:ext uri="{FF2B5EF4-FFF2-40B4-BE49-F238E27FC236}">
                  <a16:creationId xmlns:a16="http://schemas.microsoft.com/office/drawing/2014/main" id="{8D853ACE-64C0-45D8-AA6C-0D93519F3C72}"/>
                </a:ext>
              </a:extLst>
            </p:cNvPr>
            <p:cNvSpPr>
              <a:spLocks/>
            </p:cNvSpPr>
            <p:nvPr/>
          </p:nvSpPr>
          <p:spPr bwMode="auto">
            <a:xfrm>
              <a:off x="2664" y="2120"/>
              <a:ext cx="163" cy="101"/>
            </a:xfrm>
            <a:custGeom>
              <a:avLst/>
              <a:gdLst>
                <a:gd name="T0" fmla="*/ 386 w 106"/>
                <a:gd name="T1" fmla="*/ 117 h 65"/>
                <a:gd name="T2" fmla="*/ 175 w 106"/>
                <a:gd name="T3" fmla="*/ 68 h 65"/>
                <a:gd name="T4" fmla="*/ 35 w 106"/>
                <a:gd name="T5" fmla="*/ 0 h 65"/>
                <a:gd name="T6" fmla="*/ 12 w 106"/>
                <a:gd name="T7" fmla="*/ 96 h 65"/>
                <a:gd name="T8" fmla="*/ 0 w 106"/>
                <a:gd name="T9" fmla="*/ 113 h 65"/>
                <a:gd name="T10" fmla="*/ 177 w 106"/>
                <a:gd name="T11" fmla="*/ 131 h 65"/>
                <a:gd name="T12" fmla="*/ 352 w 106"/>
                <a:gd name="T13" fmla="*/ 239 h 65"/>
                <a:gd name="T14" fmla="*/ 352 w 106"/>
                <a:gd name="T15" fmla="*/ 244 h 65"/>
                <a:gd name="T16" fmla="*/ 386 w 106"/>
                <a:gd name="T17" fmla="*/ 117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65">
                  <a:moveTo>
                    <a:pt x="106" y="31"/>
                  </a:moveTo>
                  <a:cubicBezTo>
                    <a:pt x="92" y="40"/>
                    <a:pt x="63" y="22"/>
                    <a:pt x="48" y="18"/>
                  </a:cubicBezTo>
                  <a:cubicBezTo>
                    <a:pt x="34" y="14"/>
                    <a:pt x="14" y="11"/>
                    <a:pt x="10" y="0"/>
                  </a:cubicBezTo>
                  <a:cubicBezTo>
                    <a:pt x="11" y="1"/>
                    <a:pt x="12" y="16"/>
                    <a:pt x="3" y="26"/>
                  </a:cubicBezTo>
                  <a:cubicBezTo>
                    <a:pt x="2" y="27"/>
                    <a:pt x="1" y="28"/>
                    <a:pt x="0" y="30"/>
                  </a:cubicBezTo>
                  <a:cubicBezTo>
                    <a:pt x="10" y="22"/>
                    <a:pt x="25" y="29"/>
                    <a:pt x="49" y="35"/>
                  </a:cubicBezTo>
                  <a:cubicBezTo>
                    <a:pt x="75" y="42"/>
                    <a:pt x="97" y="47"/>
                    <a:pt x="97" y="64"/>
                  </a:cubicBezTo>
                  <a:cubicBezTo>
                    <a:pt x="97" y="65"/>
                    <a:pt x="97" y="65"/>
                    <a:pt x="97" y="65"/>
                  </a:cubicBezTo>
                  <a:cubicBezTo>
                    <a:pt x="94" y="50"/>
                    <a:pt x="99" y="37"/>
                    <a:pt x="106" y="3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5" name="Freeform 107">
              <a:extLst>
                <a:ext uri="{FF2B5EF4-FFF2-40B4-BE49-F238E27FC236}">
                  <a16:creationId xmlns:a16="http://schemas.microsoft.com/office/drawing/2014/main" id="{E36053F7-C19E-4F85-955F-D1CE86792E05}"/>
                </a:ext>
              </a:extLst>
            </p:cNvPr>
            <p:cNvSpPr>
              <a:spLocks/>
            </p:cNvSpPr>
            <p:nvPr/>
          </p:nvSpPr>
          <p:spPr bwMode="auto">
            <a:xfrm>
              <a:off x="2781" y="850"/>
              <a:ext cx="201" cy="48"/>
            </a:xfrm>
            <a:custGeom>
              <a:avLst/>
              <a:gdLst>
                <a:gd name="T0" fmla="*/ 5 w 131"/>
                <a:gd name="T1" fmla="*/ 96 h 31"/>
                <a:gd name="T2" fmla="*/ 230 w 131"/>
                <a:gd name="T3" fmla="*/ 115 h 31"/>
                <a:gd name="T4" fmla="*/ 235 w 131"/>
                <a:gd name="T5" fmla="*/ 115 h 31"/>
                <a:gd name="T6" fmla="*/ 468 w 131"/>
                <a:gd name="T7" fmla="*/ 96 h 31"/>
                <a:gd name="T8" fmla="*/ 473 w 131"/>
                <a:gd name="T9" fmla="*/ 96 h 31"/>
                <a:gd name="T10" fmla="*/ 448 w 131"/>
                <a:gd name="T11" fmla="*/ 0 h 31"/>
                <a:gd name="T12" fmla="*/ 18 w 131"/>
                <a:gd name="T13" fmla="*/ 0 h 31"/>
                <a:gd name="T14" fmla="*/ 0 w 131"/>
                <a:gd name="T15" fmla="*/ 93 h 31"/>
                <a:gd name="T16" fmla="*/ 5 w 131"/>
                <a:gd name="T17" fmla="*/ 96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1" h="31">
                  <a:moveTo>
                    <a:pt x="1" y="26"/>
                  </a:moveTo>
                  <a:cubicBezTo>
                    <a:pt x="9" y="25"/>
                    <a:pt x="20" y="31"/>
                    <a:pt x="64" y="31"/>
                  </a:cubicBezTo>
                  <a:cubicBezTo>
                    <a:pt x="65" y="31"/>
                    <a:pt x="65" y="31"/>
                    <a:pt x="65" y="31"/>
                  </a:cubicBezTo>
                  <a:cubicBezTo>
                    <a:pt x="113" y="31"/>
                    <a:pt x="121" y="24"/>
                    <a:pt x="130" y="26"/>
                  </a:cubicBezTo>
                  <a:cubicBezTo>
                    <a:pt x="131" y="26"/>
                    <a:pt x="131" y="26"/>
                    <a:pt x="131" y="26"/>
                  </a:cubicBezTo>
                  <a:cubicBezTo>
                    <a:pt x="122" y="20"/>
                    <a:pt x="124" y="0"/>
                    <a:pt x="124" y="0"/>
                  </a:cubicBezTo>
                  <a:cubicBezTo>
                    <a:pt x="5" y="0"/>
                    <a:pt x="5" y="0"/>
                    <a:pt x="5" y="0"/>
                  </a:cubicBezTo>
                  <a:cubicBezTo>
                    <a:pt x="9" y="9"/>
                    <a:pt x="6" y="19"/>
                    <a:pt x="0" y="25"/>
                  </a:cubicBezTo>
                  <a:lnTo>
                    <a:pt x="1" y="26"/>
                  </a:lnTo>
                  <a:close/>
                </a:path>
              </a:pathLst>
            </a:custGeom>
            <a:solidFill>
              <a:srgbClr val="FADDD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6" name="Freeform 108">
              <a:extLst>
                <a:ext uri="{FF2B5EF4-FFF2-40B4-BE49-F238E27FC236}">
                  <a16:creationId xmlns:a16="http://schemas.microsoft.com/office/drawing/2014/main" id="{92C5C753-C53F-4AFE-B175-2520252C784F}"/>
                </a:ext>
              </a:extLst>
            </p:cNvPr>
            <p:cNvSpPr>
              <a:spLocks/>
            </p:cNvSpPr>
            <p:nvPr/>
          </p:nvSpPr>
          <p:spPr bwMode="auto">
            <a:xfrm>
              <a:off x="2765" y="904"/>
              <a:ext cx="157" cy="49"/>
            </a:xfrm>
            <a:custGeom>
              <a:avLst/>
              <a:gdLst>
                <a:gd name="T0" fmla="*/ 368 w 102"/>
                <a:gd name="T1" fmla="*/ 14 h 32"/>
                <a:gd name="T2" fmla="*/ 123 w 102"/>
                <a:gd name="T3" fmla="*/ 8 h 32"/>
                <a:gd name="T4" fmla="*/ 43 w 102"/>
                <a:gd name="T5" fmla="*/ 12 h 32"/>
                <a:gd name="T6" fmla="*/ 75 w 102"/>
                <a:gd name="T7" fmla="*/ 115 h 32"/>
                <a:gd name="T8" fmla="*/ 74 w 102"/>
                <a:gd name="T9" fmla="*/ 40 h 32"/>
                <a:gd name="T10" fmla="*/ 197 w 102"/>
                <a:gd name="T11" fmla="*/ 28 h 32"/>
                <a:gd name="T12" fmla="*/ 372 w 102"/>
                <a:gd name="T13" fmla="*/ 21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 h="32">
                  <a:moveTo>
                    <a:pt x="101" y="4"/>
                  </a:moveTo>
                  <a:cubicBezTo>
                    <a:pt x="79" y="9"/>
                    <a:pt x="56" y="3"/>
                    <a:pt x="34" y="2"/>
                  </a:cubicBezTo>
                  <a:cubicBezTo>
                    <a:pt x="27" y="1"/>
                    <a:pt x="19" y="0"/>
                    <a:pt x="12" y="3"/>
                  </a:cubicBezTo>
                  <a:cubicBezTo>
                    <a:pt x="0" y="9"/>
                    <a:pt x="10" y="29"/>
                    <a:pt x="21" y="32"/>
                  </a:cubicBezTo>
                  <a:cubicBezTo>
                    <a:pt x="17" y="25"/>
                    <a:pt x="12" y="16"/>
                    <a:pt x="20" y="11"/>
                  </a:cubicBezTo>
                  <a:cubicBezTo>
                    <a:pt x="27" y="5"/>
                    <a:pt x="45" y="7"/>
                    <a:pt x="54" y="8"/>
                  </a:cubicBezTo>
                  <a:cubicBezTo>
                    <a:pt x="69" y="8"/>
                    <a:pt x="87" y="12"/>
                    <a:pt x="102"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7" name="Freeform 109">
              <a:extLst>
                <a:ext uri="{FF2B5EF4-FFF2-40B4-BE49-F238E27FC236}">
                  <a16:creationId xmlns:a16="http://schemas.microsoft.com/office/drawing/2014/main" id="{C96FE9C6-CD50-4C55-9BD7-62714F6BD846}"/>
                </a:ext>
              </a:extLst>
            </p:cNvPr>
            <p:cNvSpPr>
              <a:spLocks/>
            </p:cNvSpPr>
            <p:nvPr/>
          </p:nvSpPr>
          <p:spPr bwMode="auto">
            <a:xfrm>
              <a:off x="2764" y="1015"/>
              <a:ext cx="157" cy="49"/>
            </a:xfrm>
            <a:custGeom>
              <a:avLst/>
              <a:gdLst>
                <a:gd name="T0" fmla="*/ 368 w 102"/>
                <a:gd name="T1" fmla="*/ 18 h 32"/>
                <a:gd name="T2" fmla="*/ 123 w 102"/>
                <a:gd name="T3" fmla="*/ 8 h 32"/>
                <a:gd name="T4" fmla="*/ 43 w 102"/>
                <a:gd name="T5" fmla="*/ 14 h 32"/>
                <a:gd name="T6" fmla="*/ 74 w 102"/>
                <a:gd name="T7" fmla="*/ 115 h 32"/>
                <a:gd name="T8" fmla="*/ 69 w 102"/>
                <a:gd name="T9" fmla="*/ 40 h 32"/>
                <a:gd name="T10" fmla="*/ 194 w 102"/>
                <a:gd name="T11" fmla="*/ 28 h 32"/>
                <a:gd name="T12" fmla="*/ 372 w 102"/>
                <a:gd name="T13" fmla="*/ 21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 h="32">
                  <a:moveTo>
                    <a:pt x="101" y="5"/>
                  </a:moveTo>
                  <a:cubicBezTo>
                    <a:pt x="79" y="10"/>
                    <a:pt x="55" y="4"/>
                    <a:pt x="34" y="2"/>
                  </a:cubicBezTo>
                  <a:cubicBezTo>
                    <a:pt x="26" y="2"/>
                    <a:pt x="19" y="0"/>
                    <a:pt x="12" y="4"/>
                  </a:cubicBezTo>
                  <a:cubicBezTo>
                    <a:pt x="0" y="10"/>
                    <a:pt x="10" y="30"/>
                    <a:pt x="20" y="32"/>
                  </a:cubicBezTo>
                  <a:cubicBezTo>
                    <a:pt x="17" y="26"/>
                    <a:pt x="12" y="16"/>
                    <a:pt x="19" y="11"/>
                  </a:cubicBezTo>
                  <a:cubicBezTo>
                    <a:pt x="27" y="6"/>
                    <a:pt x="45" y="8"/>
                    <a:pt x="53" y="8"/>
                  </a:cubicBezTo>
                  <a:cubicBezTo>
                    <a:pt x="69" y="9"/>
                    <a:pt x="87" y="12"/>
                    <a:pt x="102"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8" name="Freeform 110">
              <a:extLst>
                <a:ext uri="{FF2B5EF4-FFF2-40B4-BE49-F238E27FC236}">
                  <a16:creationId xmlns:a16="http://schemas.microsoft.com/office/drawing/2014/main" id="{91B6ACAF-265A-483E-A078-A98BC7B51D4D}"/>
                </a:ext>
              </a:extLst>
            </p:cNvPr>
            <p:cNvSpPr>
              <a:spLocks/>
            </p:cNvSpPr>
            <p:nvPr/>
          </p:nvSpPr>
          <p:spPr bwMode="auto">
            <a:xfrm>
              <a:off x="2761" y="1126"/>
              <a:ext cx="157" cy="60"/>
            </a:xfrm>
            <a:custGeom>
              <a:avLst/>
              <a:gdLst>
                <a:gd name="T0" fmla="*/ 368 w 102"/>
                <a:gd name="T1" fmla="*/ 18 h 39"/>
                <a:gd name="T2" fmla="*/ 123 w 102"/>
                <a:gd name="T3" fmla="*/ 8 h 39"/>
                <a:gd name="T4" fmla="*/ 43 w 102"/>
                <a:gd name="T5" fmla="*/ 14 h 39"/>
                <a:gd name="T6" fmla="*/ 69 w 102"/>
                <a:gd name="T7" fmla="*/ 142 h 39"/>
                <a:gd name="T8" fmla="*/ 69 w 102"/>
                <a:gd name="T9" fmla="*/ 40 h 39"/>
                <a:gd name="T10" fmla="*/ 194 w 102"/>
                <a:gd name="T11" fmla="*/ 28 h 39"/>
                <a:gd name="T12" fmla="*/ 372 w 102"/>
                <a:gd name="T13" fmla="*/ 22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 h="39">
                  <a:moveTo>
                    <a:pt x="101" y="5"/>
                  </a:moveTo>
                  <a:cubicBezTo>
                    <a:pt x="79" y="10"/>
                    <a:pt x="55" y="4"/>
                    <a:pt x="34" y="2"/>
                  </a:cubicBezTo>
                  <a:cubicBezTo>
                    <a:pt x="27" y="2"/>
                    <a:pt x="19" y="0"/>
                    <a:pt x="12" y="4"/>
                  </a:cubicBezTo>
                  <a:cubicBezTo>
                    <a:pt x="0" y="10"/>
                    <a:pt x="8" y="36"/>
                    <a:pt x="19" y="39"/>
                  </a:cubicBezTo>
                  <a:cubicBezTo>
                    <a:pt x="16" y="32"/>
                    <a:pt x="12" y="16"/>
                    <a:pt x="19" y="11"/>
                  </a:cubicBezTo>
                  <a:cubicBezTo>
                    <a:pt x="27" y="6"/>
                    <a:pt x="45" y="8"/>
                    <a:pt x="53" y="8"/>
                  </a:cubicBezTo>
                  <a:cubicBezTo>
                    <a:pt x="69" y="9"/>
                    <a:pt x="87" y="12"/>
                    <a:pt x="102"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79" name="Freeform 111">
              <a:extLst>
                <a:ext uri="{FF2B5EF4-FFF2-40B4-BE49-F238E27FC236}">
                  <a16:creationId xmlns:a16="http://schemas.microsoft.com/office/drawing/2014/main" id="{61513B4B-A20C-4CE0-8AA2-BB11690F3E13}"/>
                </a:ext>
              </a:extLst>
            </p:cNvPr>
            <p:cNvSpPr>
              <a:spLocks/>
            </p:cNvSpPr>
            <p:nvPr/>
          </p:nvSpPr>
          <p:spPr bwMode="auto">
            <a:xfrm>
              <a:off x="2759" y="1250"/>
              <a:ext cx="157" cy="50"/>
            </a:xfrm>
            <a:custGeom>
              <a:avLst/>
              <a:gdLst>
                <a:gd name="T0" fmla="*/ 368 w 102"/>
                <a:gd name="T1" fmla="*/ 20 h 32"/>
                <a:gd name="T2" fmla="*/ 123 w 102"/>
                <a:gd name="T3" fmla="*/ 8 h 32"/>
                <a:gd name="T4" fmla="*/ 43 w 102"/>
                <a:gd name="T5" fmla="*/ 14 h 32"/>
                <a:gd name="T6" fmla="*/ 75 w 102"/>
                <a:gd name="T7" fmla="*/ 122 h 32"/>
                <a:gd name="T8" fmla="*/ 74 w 102"/>
                <a:gd name="T9" fmla="*/ 42 h 32"/>
                <a:gd name="T10" fmla="*/ 197 w 102"/>
                <a:gd name="T11" fmla="*/ 31 h 32"/>
                <a:gd name="T12" fmla="*/ 372 w 102"/>
                <a:gd name="T13" fmla="*/ 22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 h="32">
                  <a:moveTo>
                    <a:pt x="101" y="5"/>
                  </a:moveTo>
                  <a:cubicBezTo>
                    <a:pt x="80" y="10"/>
                    <a:pt x="56" y="4"/>
                    <a:pt x="34" y="2"/>
                  </a:cubicBezTo>
                  <a:cubicBezTo>
                    <a:pt x="27" y="2"/>
                    <a:pt x="19" y="0"/>
                    <a:pt x="12" y="4"/>
                  </a:cubicBezTo>
                  <a:cubicBezTo>
                    <a:pt x="0" y="10"/>
                    <a:pt x="10" y="30"/>
                    <a:pt x="21" y="32"/>
                  </a:cubicBezTo>
                  <a:cubicBezTo>
                    <a:pt x="18" y="26"/>
                    <a:pt x="12" y="16"/>
                    <a:pt x="20" y="11"/>
                  </a:cubicBezTo>
                  <a:cubicBezTo>
                    <a:pt x="27" y="6"/>
                    <a:pt x="45" y="8"/>
                    <a:pt x="54" y="8"/>
                  </a:cubicBezTo>
                  <a:cubicBezTo>
                    <a:pt x="70" y="9"/>
                    <a:pt x="88" y="12"/>
                    <a:pt x="102"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0" name="Freeform 112">
              <a:extLst>
                <a:ext uri="{FF2B5EF4-FFF2-40B4-BE49-F238E27FC236}">
                  <a16:creationId xmlns:a16="http://schemas.microsoft.com/office/drawing/2014/main" id="{7BAE9CDD-6239-4F19-A66F-1B74ABD43E99}"/>
                </a:ext>
              </a:extLst>
            </p:cNvPr>
            <p:cNvSpPr>
              <a:spLocks/>
            </p:cNvSpPr>
            <p:nvPr/>
          </p:nvSpPr>
          <p:spPr bwMode="auto">
            <a:xfrm>
              <a:off x="2759" y="1483"/>
              <a:ext cx="156" cy="49"/>
            </a:xfrm>
            <a:custGeom>
              <a:avLst/>
              <a:gdLst>
                <a:gd name="T0" fmla="*/ 372 w 101"/>
                <a:gd name="T1" fmla="*/ 14 h 32"/>
                <a:gd name="T2" fmla="*/ 122 w 101"/>
                <a:gd name="T3" fmla="*/ 8 h 32"/>
                <a:gd name="T4" fmla="*/ 45 w 101"/>
                <a:gd name="T5" fmla="*/ 12 h 32"/>
                <a:gd name="T6" fmla="*/ 74 w 101"/>
                <a:gd name="T7" fmla="*/ 115 h 32"/>
                <a:gd name="T8" fmla="*/ 70 w 101"/>
                <a:gd name="T9" fmla="*/ 35 h 32"/>
                <a:gd name="T10" fmla="*/ 196 w 101"/>
                <a:gd name="T11" fmla="*/ 26 h 32"/>
                <a:gd name="T12" fmla="*/ 372 w 101"/>
                <a:gd name="T13" fmla="*/ 21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1" h="32">
                  <a:moveTo>
                    <a:pt x="101" y="4"/>
                  </a:moveTo>
                  <a:cubicBezTo>
                    <a:pt x="79" y="9"/>
                    <a:pt x="55" y="3"/>
                    <a:pt x="33" y="2"/>
                  </a:cubicBezTo>
                  <a:cubicBezTo>
                    <a:pt x="26" y="1"/>
                    <a:pt x="18" y="0"/>
                    <a:pt x="12" y="3"/>
                  </a:cubicBezTo>
                  <a:cubicBezTo>
                    <a:pt x="0" y="9"/>
                    <a:pt x="10" y="29"/>
                    <a:pt x="20" y="32"/>
                  </a:cubicBezTo>
                  <a:cubicBezTo>
                    <a:pt x="17" y="25"/>
                    <a:pt x="11" y="16"/>
                    <a:pt x="19" y="10"/>
                  </a:cubicBezTo>
                  <a:cubicBezTo>
                    <a:pt x="27" y="5"/>
                    <a:pt x="45" y="7"/>
                    <a:pt x="53" y="7"/>
                  </a:cubicBezTo>
                  <a:cubicBezTo>
                    <a:pt x="69" y="8"/>
                    <a:pt x="87" y="12"/>
                    <a:pt x="101"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1" name="Freeform 113">
              <a:extLst>
                <a:ext uri="{FF2B5EF4-FFF2-40B4-BE49-F238E27FC236}">
                  <a16:creationId xmlns:a16="http://schemas.microsoft.com/office/drawing/2014/main" id="{A1D3DB86-C86F-43BF-8525-ED026B1B0498}"/>
                </a:ext>
              </a:extLst>
            </p:cNvPr>
            <p:cNvSpPr>
              <a:spLocks/>
            </p:cNvSpPr>
            <p:nvPr/>
          </p:nvSpPr>
          <p:spPr bwMode="auto">
            <a:xfrm>
              <a:off x="2759" y="1581"/>
              <a:ext cx="156" cy="50"/>
            </a:xfrm>
            <a:custGeom>
              <a:avLst/>
              <a:gdLst>
                <a:gd name="T0" fmla="*/ 372 w 101"/>
                <a:gd name="T1" fmla="*/ 20 h 32"/>
                <a:gd name="T2" fmla="*/ 122 w 101"/>
                <a:gd name="T3" fmla="*/ 8 h 32"/>
                <a:gd name="T4" fmla="*/ 45 w 101"/>
                <a:gd name="T5" fmla="*/ 13 h 32"/>
                <a:gd name="T6" fmla="*/ 74 w 101"/>
                <a:gd name="T7" fmla="*/ 122 h 32"/>
                <a:gd name="T8" fmla="*/ 70 w 101"/>
                <a:gd name="T9" fmla="*/ 42 h 32"/>
                <a:gd name="T10" fmla="*/ 196 w 101"/>
                <a:gd name="T11" fmla="*/ 31 h 32"/>
                <a:gd name="T12" fmla="*/ 372 w 101"/>
                <a:gd name="T13" fmla="*/ 22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1" h="32">
                  <a:moveTo>
                    <a:pt x="101" y="5"/>
                  </a:moveTo>
                  <a:cubicBezTo>
                    <a:pt x="79" y="10"/>
                    <a:pt x="55" y="3"/>
                    <a:pt x="33" y="2"/>
                  </a:cubicBezTo>
                  <a:cubicBezTo>
                    <a:pt x="26" y="2"/>
                    <a:pt x="18" y="0"/>
                    <a:pt x="12" y="3"/>
                  </a:cubicBezTo>
                  <a:cubicBezTo>
                    <a:pt x="0" y="9"/>
                    <a:pt x="10" y="29"/>
                    <a:pt x="20" y="32"/>
                  </a:cubicBezTo>
                  <a:cubicBezTo>
                    <a:pt x="17" y="25"/>
                    <a:pt x="11" y="16"/>
                    <a:pt x="19" y="11"/>
                  </a:cubicBezTo>
                  <a:cubicBezTo>
                    <a:pt x="27" y="6"/>
                    <a:pt x="45" y="7"/>
                    <a:pt x="53" y="8"/>
                  </a:cubicBezTo>
                  <a:cubicBezTo>
                    <a:pt x="69" y="8"/>
                    <a:pt x="87" y="12"/>
                    <a:pt x="101"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2" name="Freeform 114">
              <a:extLst>
                <a:ext uri="{FF2B5EF4-FFF2-40B4-BE49-F238E27FC236}">
                  <a16:creationId xmlns:a16="http://schemas.microsoft.com/office/drawing/2014/main" id="{336837B1-D206-4149-A738-D88C7A45D2FF}"/>
                </a:ext>
              </a:extLst>
            </p:cNvPr>
            <p:cNvSpPr>
              <a:spLocks/>
            </p:cNvSpPr>
            <p:nvPr/>
          </p:nvSpPr>
          <p:spPr bwMode="auto">
            <a:xfrm>
              <a:off x="2759" y="1677"/>
              <a:ext cx="159" cy="49"/>
            </a:xfrm>
            <a:custGeom>
              <a:avLst/>
              <a:gdLst>
                <a:gd name="T0" fmla="*/ 374 w 103"/>
                <a:gd name="T1" fmla="*/ 40 h 32"/>
                <a:gd name="T2" fmla="*/ 122 w 103"/>
                <a:gd name="T3" fmla="*/ 21 h 32"/>
                <a:gd name="T4" fmla="*/ 45 w 103"/>
                <a:gd name="T5" fmla="*/ 14 h 32"/>
                <a:gd name="T6" fmla="*/ 76 w 103"/>
                <a:gd name="T7" fmla="*/ 115 h 32"/>
                <a:gd name="T8" fmla="*/ 74 w 103"/>
                <a:gd name="T9" fmla="*/ 49 h 32"/>
                <a:gd name="T10" fmla="*/ 202 w 103"/>
                <a:gd name="T11" fmla="*/ 54 h 32"/>
                <a:gd name="T12" fmla="*/ 378 w 103"/>
                <a:gd name="T13" fmla="*/ 43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3" h="32">
                  <a:moveTo>
                    <a:pt x="102" y="11"/>
                  </a:moveTo>
                  <a:cubicBezTo>
                    <a:pt x="80" y="16"/>
                    <a:pt x="55" y="11"/>
                    <a:pt x="33" y="6"/>
                  </a:cubicBezTo>
                  <a:cubicBezTo>
                    <a:pt x="26" y="4"/>
                    <a:pt x="19" y="0"/>
                    <a:pt x="12" y="4"/>
                  </a:cubicBezTo>
                  <a:cubicBezTo>
                    <a:pt x="0" y="10"/>
                    <a:pt x="10" y="30"/>
                    <a:pt x="21" y="32"/>
                  </a:cubicBezTo>
                  <a:cubicBezTo>
                    <a:pt x="18" y="26"/>
                    <a:pt x="12" y="19"/>
                    <a:pt x="20" y="14"/>
                  </a:cubicBezTo>
                  <a:cubicBezTo>
                    <a:pt x="27" y="9"/>
                    <a:pt x="47" y="15"/>
                    <a:pt x="55" y="15"/>
                  </a:cubicBezTo>
                  <a:cubicBezTo>
                    <a:pt x="71" y="16"/>
                    <a:pt x="88" y="18"/>
                    <a:pt x="103" y="12"/>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3" name="Freeform 115">
              <a:extLst>
                <a:ext uri="{FF2B5EF4-FFF2-40B4-BE49-F238E27FC236}">
                  <a16:creationId xmlns:a16="http://schemas.microsoft.com/office/drawing/2014/main" id="{4326756F-98ED-4E79-B3EC-FB530D18B0CC}"/>
                </a:ext>
              </a:extLst>
            </p:cNvPr>
            <p:cNvSpPr>
              <a:spLocks/>
            </p:cNvSpPr>
            <p:nvPr/>
          </p:nvSpPr>
          <p:spPr bwMode="auto">
            <a:xfrm>
              <a:off x="2759" y="1361"/>
              <a:ext cx="157" cy="60"/>
            </a:xfrm>
            <a:custGeom>
              <a:avLst/>
              <a:gdLst>
                <a:gd name="T0" fmla="*/ 368 w 102"/>
                <a:gd name="T1" fmla="*/ 14 h 39"/>
                <a:gd name="T2" fmla="*/ 123 w 102"/>
                <a:gd name="T3" fmla="*/ 8 h 39"/>
                <a:gd name="T4" fmla="*/ 43 w 102"/>
                <a:gd name="T5" fmla="*/ 12 h 39"/>
                <a:gd name="T6" fmla="*/ 69 w 102"/>
                <a:gd name="T7" fmla="*/ 142 h 39"/>
                <a:gd name="T8" fmla="*/ 74 w 102"/>
                <a:gd name="T9" fmla="*/ 35 h 39"/>
                <a:gd name="T10" fmla="*/ 197 w 102"/>
                <a:gd name="T11" fmla="*/ 26 h 39"/>
                <a:gd name="T12" fmla="*/ 372 w 102"/>
                <a:gd name="T13" fmla="*/ 22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2" h="39">
                  <a:moveTo>
                    <a:pt x="101" y="4"/>
                  </a:moveTo>
                  <a:cubicBezTo>
                    <a:pt x="80" y="9"/>
                    <a:pt x="56" y="3"/>
                    <a:pt x="34" y="2"/>
                  </a:cubicBezTo>
                  <a:cubicBezTo>
                    <a:pt x="27" y="1"/>
                    <a:pt x="19" y="0"/>
                    <a:pt x="12" y="3"/>
                  </a:cubicBezTo>
                  <a:cubicBezTo>
                    <a:pt x="0" y="9"/>
                    <a:pt x="9" y="37"/>
                    <a:pt x="19" y="39"/>
                  </a:cubicBezTo>
                  <a:cubicBezTo>
                    <a:pt x="16" y="33"/>
                    <a:pt x="12" y="16"/>
                    <a:pt x="20" y="10"/>
                  </a:cubicBezTo>
                  <a:cubicBezTo>
                    <a:pt x="27" y="5"/>
                    <a:pt x="45" y="7"/>
                    <a:pt x="54" y="7"/>
                  </a:cubicBezTo>
                  <a:cubicBezTo>
                    <a:pt x="70" y="8"/>
                    <a:pt x="88" y="12"/>
                    <a:pt x="102"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4" name="Freeform 116">
              <a:extLst>
                <a:ext uri="{FF2B5EF4-FFF2-40B4-BE49-F238E27FC236}">
                  <a16:creationId xmlns:a16="http://schemas.microsoft.com/office/drawing/2014/main" id="{D3374C27-7792-4C3E-A104-10990C4324A5}"/>
                </a:ext>
              </a:extLst>
            </p:cNvPr>
            <p:cNvSpPr>
              <a:spLocks/>
            </p:cNvSpPr>
            <p:nvPr/>
          </p:nvSpPr>
          <p:spPr bwMode="auto">
            <a:xfrm>
              <a:off x="2767" y="1776"/>
              <a:ext cx="142" cy="78"/>
            </a:xfrm>
            <a:custGeom>
              <a:avLst/>
              <a:gdLst>
                <a:gd name="T0" fmla="*/ 338 w 92"/>
                <a:gd name="T1" fmla="*/ 49 h 51"/>
                <a:gd name="T2" fmla="*/ 69 w 92"/>
                <a:gd name="T3" fmla="*/ 66 h 51"/>
                <a:gd name="T4" fmla="*/ 133 w 92"/>
                <a:gd name="T5" fmla="*/ 182 h 51"/>
                <a:gd name="T6" fmla="*/ 62 w 92"/>
                <a:gd name="T7" fmla="*/ 122 h 51"/>
                <a:gd name="T8" fmla="*/ 29 w 92"/>
                <a:gd name="T9" fmla="*/ 18 h 51"/>
                <a:gd name="T10" fmla="*/ 136 w 92"/>
                <a:gd name="T11" fmla="*/ 35 h 51"/>
                <a:gd name="T12" fmla="*/ 338 w 92"/>
                <a:gd name="T13" fmla="*/ 49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2" h="51">
                  <a:moveTo>
                    <a:pt x="92" y="14"/>
                  </a:moveTo>
                  <a:cubicBezTo>
                    <a:pt x="54" y="26"/>
                    <a:pt x="25" y="14"/>
                    <a:pt x="19" y="18"/>
                  </a:cubicBezTo>
                  <a:cubicBezTo>
                    <a:pt x="12" y="22"/>
                    <a:pt x="26" y="40"/>
                    <a:pt x="36" y="51"/>
                  </a:cubicBezTo>
                  <a:cubicBezTo>
                    <a:pt x="36" y="51"/>
                    <a:pt x="33" y="47"/>
                    <a:pt x="17" y="34"/>
                  </a:cubicBezTo>
                  <a:cubicBezTo>
                    <a:pt x="0" y="21"/>
                    <a:pt x="0" y="12"/>
                    <a:pt x="8" y="5"/>
                  </a:cubicBezTo>
                  <a:cubicBezTo>
                    <a:pt x="14" y="0"/>
                    <a:pt x="17" y="8"/>
                    <a:pt x="37" y="10"/>
                  </a:cubicBezTo>
                  <a:cubicBezTo>
                    <a:pt x="57" y="12"/>
                    <a:pt x="80" y="17"/>
                    <a:pt x="92" y="14"/>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5" name="Freeform 117">
              <a:extLst>
                <a:ext uri="{FF2B5EF4-FFF2-40B4-BE49-F238E27FC236}">
                  <a16:creationId xmlns:a16="http://schemas.microsoft.com/office/drawing/2014/main" id="{E4DCCF62-E192-4525-AC1E-AC7535D82E1E}"/>
                </a:ext>
              </a:extLst>
            </p:cNvPr>
            <p:cNvSpPr>
              <a:spLocks/>
            </p:cNvSpPr>
            <p:nvPr/>
          </p:nvSpPr>
          <p:spPr bwMode="auto">
            <a:xfrm>
              <a:off x="2901" y="1885"/>
              <a:ext cx="78" cy="44"/>
            </a:xfrm>
            <a:custGeom>
              <a:avLst/>
              <a:gdLst>
                <a:gd name="T0" fmla="*/ 182 w 51"/>
                <a:gd name="T1" fmla="*/ 0 h 29"/>
                <a:gd name="T2" fmla="*/ 83 w 51"/>
                <a:gd name="T3" fmla="*/ 35 h 29"/>
                <a:gd name="T4" fmla="*/ 57 w 51"/>
                <a:gd name="T5" fmla="*/ 102 h 29"/>
                <a:gd name="T6" fmla="*/ 142 w 51"/>
                <a:gd name="T7" fmla="*/ 21 h 2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29">
                  <a:moveTo>
                    <a:pt x="51" y="0"/>
                  </a:moveTo>
                  <a:cubicBezTo>
                    <a:pt x="43" y="5"/>
                    <a:pt x="32" y="7"/>
                    <a:pt x="23" y="10"/>
                  </a:cubicBezTo>
                  <a:cubicBezTo>
                    <a:pt x="16" y="12"/>
                    <a:pt x="0" y="25"/>
                    <a:pt x="16" y="29"/>
                  </a:cubicBezTo>
                  <a:cubicBezTo>
                    <a:pt x="15" y="19"/>
                    <a:pt x="30" y="7"/>
                    <a:pt x="40"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6" name="Freeform 118">
              <a:extLst>
                <a:ext uri="{FF2B5EF4-FFF2-40B4-BE49-F238E27FC236}">
                  <a16:creationId xmlns:a16="http://schemas.microsoft.com/office/drawing/2014/main" id="{22309557-D893-4BA1-8143-723E89AEA53D}"/>
                </a:ext>
              </a:extLst>
            </p:cNvPr>
            <p:cNvSpPr>
              <a:spLocks/>
            </p:cNvSpPr>
            <p:nvPr/>
          </p:nvSpPr>
          <p:spPr bwMode="auto">
            <a:xfrm>
              <a:off x="2930" y="1962"/>
              <a:ext cx="54" cy="38"/>
            </a:xfrm>
            <a:custGeom>
              <a:avLst/>
              <a:gdLst>
                <a:gd name="T0" fmla="*/ 128 w 35"/>
                <a:gd name="T1" fmla="*/ 0 h 25"/>
                <a:gd name="T2" fmla="*/ 22 w 35"/>
                <a:gd name="T3" fmla="*/ 26 h 25"/>
                <a:gd name="T4" fmla="*/ 34 w 35"/>
                <a:gd name="T5" fmla="*/ 88 h 25"/>
                <a:gd name="T6" fmla="*/ 122 w 35"/>
                <a:gd name="T7" fmla="*/ 0 h 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25">
                  <a:moveTo>
                    <a:pt x="35" y="0"/>
                  </a:moveTo>
                  <a:cubicBezTo>
                    <a:pt x="27" y="2"/>
                    <a:pt x="13" y="2"/>
                    <a:pt x="6" y="7"/>
                  </a:cubicBezTo>
                  <a:cubicBezTo>
                    <a:pt x="0" y="12"/>
                    <a:pt x="0" y="24"/>
                    <a:pt x="9" y="25"/>
                  </a:cubicBezTo>
                  <a:cubicBezTo>
                    <a:pt x="0" y="12"/>
                    <a:pt x="26" y="4"/>
                    <a:pt x="33" y="0"/>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7" name="Freeform 119">
              <a:extLst>
                <a:ext uri="{FF2B5EF4-FFF2-40B4-BE49-F238E27FC236}">
                  <a16:creationId xmlns:a16="http://schemas.microsoft.com/office/drawing/2014/main" id="{E9A22A4B-E57A-4966-A01F-292E82ED71F4}"/>
                </a:ext>
              </a:extLst>
            </p:cNvPr>
            <p:cNvSpPr>
              <a:spLocks/>
            </p:cNvSpPr>
            <p:nvPr/>
          </p:nvSpPr>
          <p:spPr bwMode="auto">
            <a:xfrm>
              <a:off x="2939" y="2040"/>
              <a:ext cx="48" cy="39"/>
            </a:xfrm>
            <a:custGeom>
              <a:avLst/>
              <a:gdLst>
                <a:gd name="T0" fmla="*/ 115 w 31"/>
                <a:gd name="T1" fmla="*/ 0 h 25"/>
                <a:gd name="T2" fmla="*/ 67 w 31"/>
                <a:gd name="T3" fmla="*/ 95 h 25"/>
                <a:gd name="T4" fmla="*/ 115 w 31"/>
                <a:gd name="T5" fmla="*/ 0 h 25"/>
                <a:gd name="T6" fmla="*/ 0 60000 65536"/>
                <a:gd name="T7" fmla="*/ 0 60000 65536"/>
                <a:gd name="T8" fmla="*/ 0 60000 65536"/>
              </a:gdLst>
              <a:ahLst/>
              <a:cxnLst>
                <a:cxn ang="T6">
                  <a:pos x="T0" y="T1"/>
                </a:cxn>
                <a:cxn ang="T7">
                  <a:pos x="T2" y="T3"/>
                </a:cxn>
                <a:cxn ang="T8">
                  <a:pos x="T4" y="T5"/>
                </a:cxn>
              </a:cxnLst>
              <a:rect l="0" t="0" r="r" b="b"/>
              <a:pathLst>
                <a:path w="31" h="25">
                  <a:moveTo>
                    <a:pt x="31" y="0"/>
                  </a:moveTo>
                  <a:cubicBezTo>
                    <a:pt x="17" y="2"/>
                    <a:pt x="0" y="11"/>
                    <a:pt x="18" y="25"/>
                  </a:cubicBezTo>
                  <a:cubicBezTo>
                    <a:pt x="7" y="11"/>
                    <a:pt x="25" y="7"/>
                    <a:pt x="31" y="0"/>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8" name="Freeform 120">
              <a:extLst>
                <a:ext uri="{FF2B5EF4-FFF2-40B4-BE49-F238E27FC236}">
                  <a16:creationId xmlns:a16="http://schemas.microsoft.com/office/drawing/2014/main" id="{C1A66E87-224B-4938-8F91-537FD7EBFA58}"/>
                </a:ext>
              </a:extLst>
            </p:cNvPr>
            <p:cNvSpPr>
              <a:spLocks/>
            </p:cNvSpPr>
            <p:nvPr/>
          </p:nvSpPr>
          <p:spPr bwMode="auto">
            <a:xfrm>
              <a:off x="2962" y="2110"/>
              <a:ext cx="36" cy="32"/>
            </a:xfrm>
            <a:custGeom>
              <a:avLst/>
              <a:gdLst>
                <a:gd name="T0" fmla="*/ 88 w 23"/>
                <a:gd name="T1" fmla="*/ 5 h 21"/>
                <a:gd name="T2" fmla="*/ 49 w 23"/>
                <a:gd name="T3" fmla="*/ 75 h 21"/>
                <a:gd name="T4" fmla="*/ 81 w 23"/>
                <a:gd name="T5" fmla="*/ 14 h 21"/>
                <a:gd name="T6" fmla="*/ 0 60000 65536"/>
                <a:gd name="T7" fmla="*/ 0 60000 65536"/>
                <a:gd name="T8" fmla="*/ 0 60000 65536"/>
              </a:gdLst>
              <a:ahLst/>
              <a:cxnLst>
                <a:cxn ang="T6">
                  <a:pos x="T0" y="T1"/>
                </a:cxn>
                <a:cxn ang="T7">
                  <a:pos x="T2" y="T3"/>
                </a:cxn>
                <a:cxn ang="T8">
                  <a:pos x="T4" y="T5"/>
                </a:cxn>
              </a:cxnLst>
              <a:rect l="0" t="0" r="r" b="b"/>
              <a:pathLst>
                <a:path w="23" h="21">
                  <a:moveTo>
                    <a:pt x="23" y="1"/>
                  </a:moveTo>
                  <a:cubicBezTo>
                    <a:pt x="12" y="0"/>
                    <a:pt x="0" y="14"/>
                    <a:pt x="13" y="21"/>
                  </a:cubicBezTo>
                  <a:cubicBezTo>
                    <a:pt x="9" y="14"/>
                    <a:pt x="14" y="8"/>
                    <a:pt x="21" y="4"/>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89" name="Freeform 121">
              <a:extLst>
                <a:ext uri="{FF2B5EF4-FFF2-40B4-BE49-F238E27FC236}">
                  <a16:creationId xmlns:a16="http://schemas.microsoft.com/office/drawing/2014/main" id="{AF37D3E2-55C7-4D73-A9CA-901A36F9391B}"/>
                </a:ext>
              </a:extLst>
            </p:cNvPr>
            <p:cNvSpPr>
              <a:spLocks/>
            </p:cNvSpPr>
            <p:nvPr/>
          </p:nvSpPr>
          <p:spPr bwMode="auto">
            <a:xfrm>
              <a:off x="2799" y="1900"/>
              <a:ext cx="71" cy="39"/>
            </a:xfrm>
            <a:custGeom>
              <a:avLst/>
              <a:gdLst>
                <a:gd name="T0" fmla="*/ 0 w 46"/>
                <a:gd name="T1" fmla="*/ 0 h 25"/>
                <a:gd name="T2" fmla="*/ 110 w 46"/>
                <a:gd name="T3" fmla="*/ 30 h 25"/>
                <a:gd name="T4" fmla="*/ 148 w 46"/>
                <a:gd name="T5" fmla="*/ 95 h 25"/>
                <a:gd name="T6" fmla="*/ 117 w 46"/>
                <a:gd name="T7" fmla="*/ 47 h 25"/>
                <a:gd name="T8" fmla="*/ 40 w 46"/>
                <a:gd name="T9" fmla="*/ 22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25">
                  <a:moveTo>
                    <a:pt x="0" y="0"/>
                  </a:moveTo>
                  <a:cubicBezTo>
                    <a:pt x="8" y="4"/>
                    <a:pt x="21" y="6"/>
                    <a:pt x="30" y="8"/>
                  </a:cubicBezTo>
                  <a:cubicBezTo>
                    <a:pt x="41" y="10"/>
                    <a:pt x="46" y="13"/>
                    <a:pt x="40" y="25"/>
                  </a:cubicBezTo>
                  <a:cubicBezTo>
                    <a:pt x="40" y="18"/>
                    <a:pt x="39" y="15"/>
                    <a:pt x="32" y="12"/>
                  </a:cubicBezTo>
                  <a:cubicBezTo>
                    <a:pt x="27" y="10"/>
                    <a:pt x="17" y="6"/>
                    <a:pt x="11" y="6"/>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0" name="Freeform 122">
              <a:extLst>
                <a:ext uri="{FF2B5EF4-FFF2-40B4-BE49-F238E27FC236}">
                  <a16:creationId xmlns:a16="http://schemas.microsoft.com/office/drawing/2014/main" id="{857B4847-8F38-4D06-983C-1BD05417674F}"/>
                </a:ext>
              </a:extLst>
            </p:cNvPr>
            <p:cNvSpPr>
              <a:spLocks/>
            </p:cNvSpPr>
            <p:nvPr/>
          </p:nvSpPr>
          <p:spPr bwMode="auto">
            <a:xfrm>
              <a:off x="2804" y="1966"/>
              <a:ext cx="60" cy="47"/>
            </a:xfrm>
            <a:custGeom>
              <a:avLst/>
              <a:gdLst>
                <a:gd name="T0" fmla="*/ 0 w 39"/>
                <a:gd name="T1" fmla="*/ 0 h 30"/>
                <a:gd name="T2" fmla="*/ 120 w 39"/>
                <a:gd name="T3" fmla="*/ 39 h 30"/>
                <a:gd name="T4" fmla="*/ 114 w 39"/>
                <a:gd name="T5" fmla="*/ 116 h 30"/>
                <a:gd name="T6" fmla="*/ 106 w 39"/>
                <a:gd name="T7" fmla="*/ 49 h 30"/>
                <a:gd name="T8" fmla="*/ 14 w 39"/>
                <a:gd name="T9" fmla="*/ 8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0">
                  <a:moveTo>
                    <a:pt x="0" y="0"/>
                  </a:moveTo>
                  <a:cubicBezTo>
                    <a:pt x="10" y="4"/>
                    <a:pt x="24" y="4"/>
                    <a:pt x="33" y="10"/>
                  </a:cubicBezTo>
                  <a:cubicBezTo>
                    <a:pt x="39" y="15"/>
                    <a:pt x="38" y="27"/>
                    <a:pt x="31" y="30"/>
                  </a:cubicBezTo>
                  <a:cubicBezTo>
                    <a:pt x="32" y="24"/>
                    <a:pt x="35" y="18"/>
                    <a:pt x="29" y="13"/>
                  </a:cubicBezTo>
                  <a:cubicBezTo>
                    <a:pt x="24" y="8"/>
                    <a:pt x="11" y="3"/>
                    <a:pt x="4" y="2"/>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1" name="Freeform 123">
              <a:extLst>
                <a:ext uri="{FF2B5EF4-FFF2-40B4-BE49-F238E27FC236}">
                  <a16:creationId xmlns:a16="http://schemas.microsoft.com/office/drawing/2014/main" id="{883B4E47-64E4-43BD-AF79-7402FB8FD08C}"/>
                </a:ext>
              </a:extLst>
            </p:cNvPr>
            <p:cNvSpPr>
              <a:spLocks/>
            </p:cNvSpPr>
            <p:nvPr/>
          </p:nvSpPr>
          <p:spPr bwMode="auto">
            <a:xfrm>
              <a:off x="2815" y="2043"/>
              <a:ext cx="33" cy="40"/>
            </a:xfrm>
            <a:custGeom>
              <a:avLst/>
              <a:gdLst>
                <a:gd name="T0" fmla="*/ 0 w 22"/>
                <a:gd name="T1" fmla="*/ 0 h 26"/>
                <a:gd name="T2" fmla="*/ 62 w 22"/>
                <a:gd name="T3" fmla="*/ 28 h 26"/>
                <a:gd name="T4" fmla="*/ 48 w 22"/>
                <a:gd name="T5" fmla="*/ 95 h 26"/>
                <a:gd name="T6" fmla="*/ 18 w 22"/>
                <a:gd name="T7" fmla="*/ 18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26">
                  <a:moveTo>
                    <a:pt x="0" y="0"/>
                  </a:moveTo>
                  <a:cubicBezTo>
                    <a:pt x="5" y="4"/>
                    <a:pt x="14" y="2"/>
                    <a:pt x="18" y="8"/>
                  </a:cubicBezTo>
                  <a:cubicBezTo>
                    <a:pt x="22" y="13"/>
                    <a:pt x="18" y="22"/>
                    <a:pt x="14" y="26"/>
                  </a:cubicBezTo>
                  <a:cubicBezTo>
                    <a:pt x="16" y="15"/>
                    <a:pt x="13" y="12"/>
                    <a:pt x="5" y="5"/>
                  </a:cubicBezTo>
                </a:path>
              </a:pathLst>
            </a:custGeom>
            <a:solidFill>
              <a:srgbClr val="EBF0F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2" name="Freeform 124">
              <a:extLst>
                <a:ext uri="{FF2B5EF4-FFF2-40B4-BE49-F238E27FC236}">
                  <a16:creationId xmlns:a16="http://schemas.microsoft.com/office/drawing/2014/main" id="{06C3CF6D-4B2B-4ABB-8A47-7B7CC4283354}"/>
                </a:ext>
              </a:extLst>
            </p:cNvPr>
            <p:cNvSpPr>
              <a:spLocks/>
            </p:cNvSpPr>
            <p:nvPr/>
          </p:nvSpPr>
          <p:spPr bwMode="auto">
            <a:xfrm>
              <a:off x="2869" y="905"/>
              <a:ext cx="132" cy="79"/>
            </a:xfrm>
            <a:custGeom>
              <a:avLst/>
              <a:gdLst>
                <a:gd name="T0" fmla="*/ 5 w 86"/>
                <a:gd name="T1" fmla="*/ 141 h 51"/>
                <a:gd name="T2" fmla="*/ 264 w 86"/>
                <a:gd name="T3" fmla="*/ 0 h 51"/>
                <a:gd name="T4" fmla="*/ 144 w 86"/>
                <a:gd name="T5" fmla="*/ 108 h 51"/>
                <a:gd name="T6" fmla="*/ 0 w 86"/>
                <a:gd name="T7" fmla="*/ 141 h 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51">
                  <a:moveTo>
                    <a:pt x="1" y="38"/>
                  </a:moveTo>
                  <a:cubicBezTo>
                    <a:pt x="25" y="34"/>
                    <a:pt x="86" y="51"/>
                    <a:pt x="73" y="0"/>
                  </a:cubicBezTo>
                  <a:cubicBezTo>
                    <a:pt x="71" y="17"/>
                    <a:pt x="55" y="25"/>
                    <a:pt x="40" y="29"/>
                  </a:cubicBezTo>
                  <a:cubicBezTo>
                    <a:pt x="27" y="33"/>
                    <a:pt x="14" y="38"/>
                    <a:pt x="0" y="3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3" name="Freeform 125">
              <a:extLst>
                <a:ext uri="{FF2B5EF4-FFF2-40B4-BE49-F238E27FC236}">
                  <a16:creationId xmlns:a16="http://schemas.microsoft.com/office/drawing/2014/main" id="{BF7ADBAE-2866-488B-8F5E-4CA3262637EA}"/>
                </a:ext>
              </a:extLst>
            </p:cNvPr>
            <p:cNvSpPr>
              <a:spLocks/>
            </p:cNvSpPr>
            <p:nvPr/>
          </p:nvSpPr>
          <p:spPr bwMode="auto">
            <a:xfrm>
              <a:off x="2870" y="1018"/>
              <a:ext cx="132" cy="77"/>
            </a:xfrm>
            <a:custGeom>
              <a:avLst/>
              <a:gdLst>
                <a:gd name="T0" fmla="*/ 5 w 86"/>
                <a:gd name="T1" fmla="*/ 140 h 50"/>
                <a:gd name="T2" fmla="*/ 264 w 86"/>
                <a:gd name="T3" fmla="*/ 0 h 50"/>
                <a:gd name="T4" fmla="*/ 144 w 86"/>
                <a:gd name="T5" fmla="*/ 106 h 50"/>
                <a:gd name="T6" fmla="*/ 0 w 86"/>
                <a:gd name="T7" fmla="*/ 14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50">
                  <a:moveTo>
                    <a:pt x="1" y="38"/>
                  </a:moveTo>
                  <a:cubicBezTo>
                    <a:pt x="25" y="33"/>
                    <a:pt x="86" y="50"/>
                    <a:pt x="73" y="0"/>
                  </a:cubicBezTo>
                  <a:cubicBezTo>
                    <a:pt x="71" y="16"/>
                    <a:pt x="55" y="25"/>
                    <a:pt x="40" y="29"/>
                  </a:cubicBezTo>
                  <a:cubicBezTo>
                    <a:pt x="27" y="33"/>
                    <a:pt x="13" y="37"/>
                    <a:pt x="0" y="3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4" name="Freeform 126">
              <a:extLst>
                <a:ext uri="{FF2B5EF4-FFF2-40B4-BE49-F238E27FC236}">
                  <a16:creationId xmlns:a16="http://schemas.microsoft.com/office/drawing/2014/main" id="{FCEC7AF6-F50B-4D54-81B0-9D7EB66457E6}"/>
                </a:ext>
              </a:extLst>
            </p:cNvPr>
            <p:cNvSpPr>
              <a:spLocks/>
            </p:cNvSpPr>
            <p:nvPr/>
          </p:nvSpPr>
          <p:spPr bwMode="auto">
            <a:xfrm>
              <a:off x="2870" y="1253"/>
              <a:ext cx="132" cy="77"/>
            </a:xfrm>
            <a:custGeom>
              <a:avLst/>
              <a:gdLst>
                <a:gd name="T0" fmla="*/ 5 w 86"/>
                <a:gd name="T1" fmla="*/ 140 h 50"/>
                <a:gd name="T2" fmla="*/ 264 w 86"/>
                <a:gd name="T3" fmla="*/ 0 h 50"/>
                <a:gd name="T4" fmla="*/ 144 w 86"/>
                <a:gd name="T5" fmla="*/ 106 h 50"/>
                <a:gd name="T6" fmla="*/ 0 w 86"/>
                <a:gd name="T7" fmla="*/ 14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50">
                  <a:moveTo>
                    <a:pt x="1" y="38"/>
                  </a:moveTo>
                  <a:cubicBezTo>
                    <a:pt x="25" y="33"/>
                    <a:pt x="86" y="50"/>
                    <a:pt x="73" y="0"/>
                  </a:cubicBezTo>
                  <a:cubicBezTo>
                    <a:pt x="71" y="16"/>
                    <a:pt x="55" y="25"/>
                    <a:pt x="40" y="29"/>
                  </a:cubicBezTo>
                  <a:cubicBezTo>
                    <a:pt x="27" y="33"/>
                    <a:pt x="13" y="37"/>
                    <a:pt x="0" y="3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5" name="Freeform 127">
              <a:extLst>
                <a:ext uri="{FF2B5EF4-FFF2-40B4-BE49-F238E27FC236}">
                  <a16:creationId xmlns:a16="http://schemas.microsoft.com/office/drawing/2014/main" id="{2F905FE5-073B-49C2-990A-C674DB1D3DED}"/>
                </a:ext>
              </a:extLst>
            </p:cNvPr>
            <p:cNvSpPr>
              <a:spLocks/>
            </p:cNvSpPr>
            <p:nvPr/>
          </p:nvSpPr>
          <p:spPr bwMode="auto">
            <a:xfrm>
              <a:off x="2873" y="1375"/>
              <a:ext cx="133" cy="77"/>
            </a:xfrm>
            <a:custGeom>
              <a:avLst/>
              <a:gdLst>
                <a:gd name="T0" fmla="*/ 0 w 86"/>
                <a:gd name="T1" fmla="*/ 140 h 50"/>
                <a:gd name="T2" fmla="*/ 271 w 86"/>
                <a:gd name="T3" fmla="*/ 0 h 50"/>
                <a:gd name="T4" fmla="*/ 148 w 86"/>
                <a:gd name="T5" fmla="*/ 106 h 50"/>
                <a:gd name="T6" fmla="*/ 0 w 86"/>
                <a:gd name="T7" fmla="*/ 14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50">
                  <a:moveTo>
                    <a:pt x="0" y="38"/>
                  </a:moveTo>
                  <a:cubicBezTo>
                    <a:pt x="24" y="33"/>
                    <a:pt x="86" y="50"/>
                    <a:pt x="73" y="0"/>
                  </a:cubicBezTo>
                  <a:cubicBezTo>
                    <a:pt x="71" y="16"/>
                    <a:pt x="54" y="25"/>
                    <a:pt x="40" y="29"/>
                  </a:cubicBezTo>
                  <a:cubicBezTo>
                    <a:pt x="26" y="33"/>
                    <a:pt x="13" y="37"/>
                    <a:pt x="0" y="3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6" name="Freeform 128">
              <a:extLst>
                <a:ext uri="{FF2B5EF4-FFF2-40B4-BE49-F238E27FC236}">
                  <a16:creationId xmlns:a16="http://schemas.microsoft.com/office/drawing/2014/main" id="{173407A5-D564-4E45-8D77-7A37BCD78CF3}"/>
                </a:ext>
              </a:extLst>
            </p:cNvPr>
            <p:cNvSpPr>
              <a:spLocks/>
            </p:cNvSpPr>
            <p:nvPr/>
          </p:nvSpPr>
          <p:spPr bwMode="auto">
            <a:xfrm>
              <a:off x="2872" y="1486"/>
              <a:ext cx="132" cy="77"/>
            </a:xfrm>
            <a:custGeom>
              <a:avLst/>
              <a:gdLst>
                <a:gd name="T0" fmla="*/ 5 w 86"/>
                <a:gd name="T1" fmla="*/ 140 h 50"/>
                <a:gd name="T2" fmla="*/ 264 w 86"/>
                <a:gd name="T3" fmla="*/ 0 h 50"/>
                <a:gd name="T4" fmla="*/ 144 w 86"/>
                <a:gd name="T5" fmla="*/ 106 h 50"/>
                <a:gd name="T6" fmla="*/ 0 w 86"/>
                <a:gd name="T7" fmla="*/ 14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 h="50">
                  <a:moveTo>
                    <a:pt x="1" y="38"/>
                  </a:moveTo>
                  <a:cubicBezTo>
                    <a:pt x="25" y="33"/>
                    <a:pt x="86" y="50"/>
                    <a:pt x="73" y="0"/>
                  </a:cubicBezTo>
                  <a:cubicBezTo>
                    <a:pt x="71" y="16"/>
                    <a:pt x="55" y="25"/>
                    <a:pt x="40" y="29"/>
                  </a:cubicBezTo>
                  <a:cubicBezTo>
                    <a:pt x="27" y="33"/>
                    <a:pt x="13" y="37"/>
                    <a:pt x="0" y="3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7" name="Freeform 129">
              <a:extLst>
                <a:ext uri="{FF2B5EF4-FFF2-40B4-BE49-F238E27FC236}">
                  <a16:creationId xmlns:a16="http://schemas.microsoft.com/office/drawing/2014/main" id="{5FDCF3D6-1586-4E92-B4AF-C1F487376E53}"/>
                </a:ext>
              </a:extLst>
            </p:cNvPr>
            <p:cNvSpPr>
              <a:spLocks/>
            </p:cNvSpPr>
            <p:nvPr/>
          </p:nvSpPr>
          <p:spPr bwMode="auto">
            <a:xfrm>
              <a:off x="2872" y="1581"/>
              <a:ext cx="134" cy="77"/>
            </a:xfrm>
            <a:custGeom>
              <a:avLst/>
              <a:gdLst>
                <a:gd name="T0" fmla="*/ 5 w 87"/>
                <a:gd name="T1" fmla="*/ 171 h 50"/>
                <a:gd name="T2" fmla="*/ 271 w 87"/>
                <a:gd name="T3" fmla="*/ 0 h 50"/>
                <a:gd name="T4" fmla="*/ 168 w 87"/>
                <a:gd name="T5" fmla="*/ 123 h 50"/>
                <a:gd name="T6" fmla="*/ 0 w 87"/>
                <a:gd name="T7" fmla="*/ 171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50">
                  <a:moveTo>
                    <a:pt x="1" y="47"/>
                  </a:moveTo>
                  <a:cubicBezTo>
                    <a:pt x="25" y="43"/>
                    <a:pt x="87" y="50"/>
                    <a:pt x="74" y="0"/>
                  </a:cubicBezTo>
                  <a:cubicBezTo>
                    <a:pt x="72" y="16"/>
                    <a:pt x="62" y="24"/>
                    <a:pt x="46" y="34"/>
                  </a:cubicBezTo>
                  <a:cubicBezTo>
                    <a:pt x="34" y="41"/>
                    <a:pt x="13" y="46"/>
                    <a:pt x="0" y="47"/>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8" name="Freeform 130">
              <a:extLst>
                <a:ext uri="{FF2B5EF4-FFF2-40B4-BE49-F238E27FC236}">
                  <a16:creationId xmlns:a16="http://schemas.microsoft.com/office/drawing/2014/main" id="{C8ABB355-F7FB-45A0-BAB8-AC7DDDBD2B1A}"/>
                </a:ext>
              </a:extLst>
            </p:cNvPr>
            <p:cNvSpPr>
              <a:spLocks/>
            </p:cNvSpPr>
            <p:nvPr/>
          </p:nvSpPr>
          <p:spPr bwMode="auto">
            <a:xfrm>
              <a:off x="2872" y="1677"/>
              <a:ext cx="134" cy="77"/>
            </a:xfrm>
            <a:custGeom>
              <a:avLst/>
              <a:gdLst>
                <a:gd name="T0" fmla="*/ 5 w 87"/>
                <a:gd name="T1" fmla="*/ 171 h 50"/>
                <a:gd name="T2" fmla="*/ 271 w 87"/>
                <a:gd name="T3" fmla="*/ 0 h 50"/>
                <a:gd name="T4" fmla="*/ 168 w 87"/>
                <a:gd name="T5" fmla="*/ 123 h 50"/>
                <a:gd name="T6" fmla="*/ 0 w 87"/>
                <a:gd name="T7" fmla="*/ 171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50">
                  <a:moveTo>
                    <a:pt x="1" y="47"/>
                  </a:moveTo>
                  <a:cubicBezTo>
                    <a:pt x="25" y="43"/>
                    <a:pt x="87" y="50"/>
                    <a:pt x="74" y="0"/>
                  </a:cubicBezTo>
                  <a:cubicBezTo>
                    <a:pt x="72" y="16"/>
                    <a:pt x="62" y="24"/>
                    <a:pt x="46" y="34"/>
                  </a:cubicBezTo>
                  <a:cubicBezTo>
                    <a:pt x="34" y="41"/>
                    <a:pt x="13" y="46"/>
                    <a:pt x="0" y="47"/>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199" name="Freeform 131">
              <a:extLst>
                <a:ext uri="{FF2B5EF4-FFF2-40B4-BE49-F238E27FC236}">
                  <a16:creationId xmlns:a16="http://schemas.microsoft.com/office/drawing/2014/main" id="{4C05CE4B-22DC-4093-B578-35ED362882DF}"/>
                </a:ext>
              </a:extLst>
            </p:cNvPr>
            <p:cNvSpPr>
              <a:spLocks/>
            </p:cNvSpPr>
            <p:nvPr/>
          </p:nvSpPr>
          <p:spPr bwMode="auto">
            <a:xfrm>
              <a:off x="2872" y="1132"/>
              <a:ext cx="129" cy="80"/>
            </a:xfrm>
            <a:custGeom>
              <a:avLst/>
              <a:gdLst>
                <a:gd name="T0" fmla="*/ 0 w 84"/>
                <a:gd name="T1" fmla="*/ 175 h 52"/>
                <a:gd name="T2" fmla="*/ 261 w 84"/>
                <a:gd name="T3" fmla="*/ 0 h 52"/>
                <a:gd name="T4" fmla="*/ 141 w 84"/>
                <a:gd name="T5" fmla="*/ 123 h 52"/>
                <a:gd name="T6" fmla="*/ 0 w 84"/>
                <a:gd name="T7" fmla="*/ 175 h 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52">
                  <a:moveTo>
                    <a:pt x="0" y="48"/>
                  </a:moveTo>
                  <a:cubicBezTo>
                    <a:pt x="24" y="44"/>
                    <a:pt x="84" y="52"/>
                    <a:pt x="72" y="0"/>
                  </a:cubicBezTo>
                  <a:cubicBezTo>
                    <a:pt x="70" y="16"/>
                    <a:pt x="54" y="30"/>
                    <a:pt x="39" y="34"/>
                  </a:cubicBezTo>
                  <a:cubicBezTo>
                    <a:pt x="26" y="38"/>
                    <a:pt x="13" y="47"/>
                    <a:pt x="0" y="4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0" name="Freeform 132">
              <a:extLst>
                <a:ext uri="{FF2B5EF4-FFF2-40B4-BE49-F238E27FC236}">
                  <a16:creationId xmlns:a16="http://schemas.microsoft.com/office/drawing/2014/main" id="{733E4DDB-201B-428E-81BC-1C8EF72B59E5}"/>
                </a:ext>
              </a:extLst>
            </p:cNvPr>
            <p:cNvSpPr>
              <a:spLocks/>
            </p:cNvSpPr>
            <p:nvPr/>
          </p:nvSpPr>
          <p:spPr bwMode="auto">
            <a:xfrm>
              <a:off x="2901" y="1777"/>
              <a:ext cx="94" cy="89"/>
            </a:xfrm>
            <a:custGeom>
              <a:avLst/>
              <a:gdLst>
                <a:gd name="T0" fmla="*/ 0 w 61"/>
                <a:gd name="T1" fmla="*/ 210 h 58"/>
                <a:gd name="T2" fmla="*/ 205 w 61"/>
                <a:gd name="T3" fmla="*/ 32 h 58"/>
                <a:gd name="T4" fmla="*/ 140 w 61"/>
                <a:gd name="T5" fmla="*/ 26 h 58"/>
                <a:gd name="T6" fmla="*/ 0 w 61"/>
                <a:gd name="T7" fmla="*/ 210 h 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1" h="58">
                  <a:moveTo>
                    <a:pt x="0" y="58"/>
                  </a:moveTo>
                  <a:cubicBezTo>
                    <a:pt x="41" y="46"/>
                    <a:pt x="61" y="18"/>
                    <a:pt x="56" y="9"/>
                  </a:cubicBezTo>
                  <a:cubicBezTo>
                    <a:pt x="52" y="0"/>
                    <a:pt x="41" y="5"/>
                    <a:pt x="38" y="7"/>
                  </a:cubicBezTo>
                  <a:cubicBezTo>
                    <a:pt x="35" y="9"/>
                    <a:pt x="53" y="29"/>
                    <a:pt x="0" y="58"/>
                  </a:cubicBezTo>
                </a:path>
              </a:pathLst>
            </a:custGeom>
            <a:solidFill>
              <a:srgbClr val="7BA8C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1" name="Freeform 133">
              <a:extLst>
                <a:ext uri="{FF2B5EF4-FFF2-40B4-BE49-F238E27FC236}">
                  <a16:creationId xmlns:a16="http://schemas.microsoft.com/office/drawing/2014/main" id="{56FD4EC2-404D-4861-B1D3-D575C49478D8}"/>
                </a:ext>
              </a:extLst>
            </p:cNvPr>
            <p:cNvSpPr>
              <a:spLocks/>
            </p:cNvSpPr>
            <p:nvPr/>
          </p:nvSpPr>
          <p:spPr bwMode="auto">
            <a:xfrm>
              <a:off x="2751" y="1464"/>
              <a:ext cx="256" cy="93"/>
            </a:xfrm>
            <a:custGeom>
              <a:avLst/>
              <a:gdLst>
                <a:gd name="T0" fmla="*/ 308 w 166"/>
                <a:gd name="T1" fmla="*/ 223 h 60"/>
                <a:gd name="T2" fmla="*/ 554 w 166"/>
                <a:gd name="T3" fmla="*/ 175 h 60"/>
                <a:gd name="T4" fmla="*/ 557 w 166"/>
                <a:gd name="T5" fmla="*/ 22 h 60"/>
                <a:gd name="T6" fmla="*/ 308 w 166"/>
                <a:gd name="T7" fmla="*/ 39 h 60"/>
                <a:gd name="T8" fmla="*/ 304 w 166"/>
                <a:gd name="T9" fmla="*/ 39 h 60"/>
                <a:gd name="T10" fmla="*/ 52 w 166"/>
                <a:gd name="T11" fmla="*/ 22 h 60"/>
                <a:gd name="T12" fmla="*/ 54 w 166"/>
                <a:gd name="T13" fmla="*/ 175 h 60"/>
                <a:gd name="T14" fmla="*/ 304 w 166"/>
                <a:gd name="T15" fmla="*/ 223 h 6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0">
                  <a:moveTo>
                    <a:pt x="84" y="60"/>
                  </a:moveTo>
                  <a:cubicBezTo>
                    <a:pt x="117" y="60"/>
                    <a:pt x="140" y="58"/>
                    <a:pt x="151" y="47"/>
                  </a:cubicBezTo>
                  <a:cubicBezTo>
                    <a:pt x="163" y="35"/>
                    <a:pt x="166" y="15"/>
                    <a:pt x="152" y="6"/>
                  </a:cubicBezTo>
                  <a:cubicBezTo>
                    <a:pt x="142" y="0"/>
                    <a:pt x="139" y="10"/>
                    <a:pt x="84" y="10"/>
                  </a:cubicBezTo>
                  <a:cubicBezTo>
                    <a:pt x="83" y="10"/>
                    <a:pt x="83" y="10"/>
                    <a:pt x="83" y="10"/>
                  </a:cubicBezTo>
                  <a:cubicBezTo>
                    <a:pt x="28" y="10"/>
                    <a:pt x="25" y="0"/>
                    <a:pt x="14" y="6"/>
                  </a:cubicBezTo>
                  <a:cubicBezTo>
                    <a:pt x="0" y="15"/>
                    <a:pt x="4" y="35"/>
                    <a:pt x="15" y="47"/>
                  </a:cubicBezTo>
                  <a:cubicBezTo>
                    <a:pt x="27" y="58"/>
                    <a:pt x="49" y="60"/>
                    <a:pt x="83" y="60"/>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2" name="Freeform 134">
              <a:extLst>
                <a:ext uri="{FF2B5EF4-FFF2-40B4-BE49-F238E27FC236}">
                  <a16:creationId xmlns:a16="http://schemas.microsoft.com/office/drawing/2014/main" id="{D1D7713F-DAF9-40FE-840E-E9AE473A62E3}"/>
                </a:ext>
              </a:extLst>
            </p:cNvPr>
            <p:cNvSpPr>
              <a:spLocks/>
            </p:cNvSpPr>
            <p:nvPr/>
          </p:nvSpPr>
          <p:spPr bwMode="auto">
            <a:xfrm>
              <a:off x="2751" y="1343"/>
              <a:ext cx="256" cy="108"/>
            </a:xfrm>
            <a:custGeom>
              <a:avLst/>
              <a:gdLst>
                <a:gd name="T0" fmla="*/ 308 w 166"/>
                <a:gd name="T1" fmla="*/ 258 h 70"/>
                <a:gd name="T2" fmla="*/ 554 w 166"/>
                <a:gd name="T3" fmla="*/ 210 h 70"/>
                <a:gd name="T4" fmla="*/ 557 w 166"/>
                <a:gd name="T5" fmla="*/ 22 h 70"/>
                <a:gd name="T6" fmla="*/ 308 w 166"/>
                <a:gd name="T7" fmla="*/ 35 h 70"/>
                <a:gd name="T8" fmla="*/ 304 w 166"/>
                <a:gd name="T9" fmla="*/ 35 h 70"/>
                <a:gd name="T10" fmla="*/ 52 w 166"/>
                <a:gd name="T11" fmla="*/ 22 h 70"/>
                <a:gd name="T12" fmla="*/ 54 w 166"/>
                <a:gd name="T13" fmla="*/ 210 h 70"/>
                <a:gd name="T14" fmla="*/ 304 w 166"/>
                <a:gd name="T15" fmla="*/ 258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70">
                  <a:moveTo>
                    <a:pt x="84" y="70"/>
                  </a:moveTo>
                  <a:cubicBezTo>
                    <a:pt x="117" y="70"/>
                    <a:pt x="140" y="68"/>
                    <a:pt x="151" y="57"/>
                  </a:cubicBezTo>
                  <a:cubicBezTo>
                    <a:pt x="163" y="45"/>
                    <a:pt x="166" y="15"/>
                    <a:pt x="152" y="6"/>
                  </a:cubicBezTo>
                  <a:cubicBezTo>
                    <a:pt x="142" y="0"/>
                    <a:pt x="139" y="10"/>
                    <a:pt x="84" y="10"/>
                  </a:cubicBezTo>
                  <a:cubicBezTo>
                    <a:pt x="83" y="10"/>
                    <a:pt x="83" y="10"/>
                    <a:pt x="83" y="10"/>
                  </a:cubicBezTo>
                  <a:cubicBezTo>
                    <a:pt x="28" y="10"/>
                    <a:pt x="25" y="0"/>
                    <a:pt x="14" y="6"/>
                  </a:cubicBezTo>
                  <a:cubicBezTo>
                    <a:pt x="0" y="15"/>
                    <a:pt x="4" y="45"/>
                    <a:pt x="15" y="57"/>
                  </a:cubicBezTo>
                  <a:cubicBezTo>
                    <a:pt x="27" y="68"/>
                    <a:pt x="49" y="70"/>
                    <a:pt x="83" y="70"/>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3" name="Freeform 135">
              <a:extLst>
                <a:ext uri="{FF2B5EF4-FFF2-40B4-BE49-F238E27FC236}">
                  <a16:creationId xmlns:a16="http://schemas.microsoft.com/office/drawing/2014/main" id="{9B33A2D6-D51C-444D-8196-4A381B7A4256}"/>
                </a:ext>
              </a:extLst>
            </p:cNvPr>
            <p:cNvSpPr>
              <a:spLocks/>
            </p:cNvSpPr>
            <p:nvPr/>
          </p:nvSpPr>
          <p:spPr bwMode="auto">
            <a:xfrm>
              <a:off x="2751" y="1233"/>
              <a:ext cx="256" cy="96"/>
            </a:xfrm>
            <a:custGeom>
              <a:avLst/>
              <a:gdLst>
                <a:gd name="T0" fmla="*/ 308 w 166"/>
                <a:gd name="T1" fmla="*/ 231 h 62"/>
                <a:gd name="T2" fmla="*/ 554 w 166"/>
                <a:gd name="T3" fmla="*/ 183 h 62"/>
                <a:gd name="T4" fmla="*/ 557 w 166"/>
                <a:gd name="T5" fmla="*/ 22 h 62"/>
                <a:gd name="T6" fmla="*/ 308 w 166"/>
                <a:gd name="T7" fmla="*/ 34 h 62"/>
                <a:gd name="T8" fmla="*/ 304 w 166"/>
                <a:gd name="T9" fmla="*/ 34 h 62"/>
                <a:gd name="T10" fmla="*/ 52 w 166"/>
                <a:gd name="T11" fmla="*/ 22 h 62"/>
                <a:gd name="T12" fmla="*/ 54 w 166"/>
                <a:gd name="T13" fmla="*/ 183 h 62"/>
                <a:gd name="T14" fmla="*/ 304 w 166"/>
                <a:gd name="T15" fmla="*/ 231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0"/>
                    <a:pt x="151" y="49"/>
                  </a:cubicBezTo>
                  <a:cubicBezTo>
                    <a:pt x="163" y="37"/>
                    <a:pt x="166" y="15"/>
                    <a:pt x="152" y="6"/>
                  </a:cubicBezTo>
                  <a:cubicBezTo>
                    <a:pt x="142" y="0"/>
                    <a:pt x="139" y="9"/>
                    <a:pt x="84" y="9"/>
                  </a:cubicBezTo>
                  <a:cubicBezTo>
                    <a:pt x="83" y="9"/>
                    <a:pt x="83" y="9"/>
                    <a:pt x="83" y="9"/>
                  </a:cubicBezTo>
                  <a:cubicBezTo>
                    <a:pt x="28" y="9"/>
                    <a:pt x="25" y="0"/>
                    <a:pt x="14" y="6"/>
                  </a:cubicBezTo>
                  <a:cubicBezTo>
                    <a:pt x="0" y="15"/>
                    <a:pt x="4" y="37"/>
                    <a:pt x="15" y="49"/>
                  </a:cubicBezTo>
                  <a:cubicBezTo>
                    <a:pt x="27" y="60"/>
                    <a:pt x="49" y="62"/>
                    <a:pt x="83" y="62"/>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4" name="Freeform 136">
              <a:extLst>
                <a:ext uri="{FF2B5EF4-FFF2-40B4-BE49-F238E27FC236}">
                  <a16:creationId xmlns:a16="http://schemas.microsoft.com/office/drawing/2014/main" id="{E3697D23-B7DA-4017-B2D6-CF52AE522EF0}"/>
                </a:ext>
              </a:extLst>
            </p:cNvPr>
            <p:cNvSpPr>
              <a:spLocks/>
            </p:cNvSpPr>
            <p:nvPr/>
          </p:nvSpPr>
          <p:spPr bwMode="auto">
            <a:xfrm>
              <a:off x="2751" y="1107"/>
              <a:ext cx="256" cy="108"/>
            </a:xfrm>
            <a:custGeom>
              <a:avLst/>
              <a:gdLst>
                <a:gd name="T0" fmla="*/ 308 w 166"/>
                <a:gd name="T1" fmla="*/ 258 h 70"/>
                <a:gd name="T2" fmla="*/ 554 w 166"/>
                <a:gd name="T3" fmla="*/ 210 h 70"/>
                <a:gd name="T4" fmla="*/ 557 w 166"/>
                <a:gd name="T5" fmla="*/ 22 h 70"/>
                <a:gd name="T6" fmla="*/ 308 w 166"/>
                <a:gd name="T7" fmla="*/ 35 h 70"/>
                <a:gd name="T8" fmla="*/ 304 w 166"/>
                <a:gd name="T9" fmla="*/ 35 h 70"/>
                <a:gd name="T10" fmla="*/ 52 w 166"/>
                <a:gd name="T11" fmla="*/ 22 h 70"/>
                <a:gd name="T12" fmla="*/ 54 w 166"/>
                <a:gd name="T13" fmla="*/ 210 h 70"/>
                <a:gd name="T14" fmla="*/ 304 w 166"/>
                <a:gd name="T15" fmla="*/ 258 h 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70">
                  <a:moveTo>
                    <a:pt x="84" y="70"/>
                  </a:moveTo>
                  <a:cubicBezTo>
                    <a:pt x="117" y="70"/>
                    <a:pt x="140" y="68"/>
                    <a:pt x="151" y="57"/>
                  </a:cubicBezTo>
                  <a:cubicBezTo>
                    <a:pt x="163" y="45"/>
                    <a:pt x="166" y="15"/>
                    <a:pt x="152" y="6"/>
                  </a:cubicBezTo>
                  <a:cubicBezTo>
                    <a:pt x="142" y="0"/>
                    <a:pt x="139" y="10"/>
                    <a:pt x="84" y="10"/>
                  </a:cubicBezTo>
                  <a:cubicBezTo>
                    <a:pt x="83" y="10"/>
                    <a:pt x="83" y="10"/>
                    <a:pt x="83" y="10"/>
                  </a:cubicBezTo>
                  <a:cubicBezTo>
                    <a:pt x="28" y="10"/>
                    <a:pt x="25" y="0"/>
                    <a:pt x="14" y="6"/>
                  </a:cubicBezTo>
                  <a:cubicBezTo>
                    <a:pt x="0" y="15"/>
                    <a:pt x="4" y="45"/>
                    <a:pt x="15" y="57"/>
                  </a:cubicBezTo>
                  <a:cubicBezTo>
                    <a:pt x="27" y="68"/>
                    <a:pt x="49" y="70"/>
                    <a:pt x="83" y="70"/>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5" name="Freeform 137">
              <a:extLst>
                <a:ext uri="{FF2B5EF4-FFF2-40B4-BE49-F238E27FC236}">
                  <a16:creationId xmlns:a16="http://schemas.microsoft.com/office/drawing/2014/main" id="{DA32C46A-AA1E-49A2-8825-C6FB0B6D2A69}"/>
                </a:ext>
              </a:extLst>
            </p:cNvPr>
            <p:cNvSpPr>
              <a:spLocks/>
            </p:cNvSpPr>
            <p:nvPr/>
          </p:nvSpPr>
          <p:spPr bwMode="auto">
            <a:xfrm>
              <a:off x="2751" y="998"/>
              <a:ext cx="256" cy="95"/>
            </a:xfrm>
            <a:custGeom>
              <a:avLst/>
              <a:gdLst>
                <a:gd name="T0" fmla="*/ 308 w 166"/>
                <a:gd name="T1" fmla="*/ 224 h 62"/>
                <a:gd name="T2" fmla="*/ 554 w 166"/>
                <a:gd name="T3" fmla="*/ 176 h 62"/>
                <a:gd name="T4" fmla="*/ 557 w 166"/>
                <a:gd name="T5" fmla="*/ 21 h 62"/>
                <a:gd name="T6" fmla="*/ 308 w 166"/>
                <a:gd name="T7" fmla="*/ 32 h 62"/>
                <a:gd name="T8" fmla="*/ 304 w 166"/>
                <a:gd name="T9" fmla="*/ 32 h 62"/>
                <a:gd name="T10" fmla="*/ 52 w 166"/>
                <a:gd name="T11" fmla="*/ 21 h 62"/>
                <a:gd name="T12" fmla="*/ 54 w 166"/>
                <a:gd name="T13" fmla="*/ 176 h 62"/>
                <a:gd name="T14" fmla="*/ 304 w 166"/>
                <a:gd name="T15" fmla="*/ 224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0"/>
                    <a:pt x="151" y="49"/>
                  </a:cubicBezTo>
                  <a:cubicBezTo>
                    <a:pt x="163" y="37"/>
                    <a:pt x="166" y="15"/>
                    <a:pt x="152" y="6"/>
                  </a:cubicBezTo>
                  <a:cubicBezTo>
                    <a:pt x="142" y="0"/>
                    <a:pt x="139" y="9"/>
                    <a:pt x="84" y="9"/>
                  </a:cubicBezTo>
                  <a:cubicBezTo>
                    <a:pt x="83" y="9"/>
                    <a:pt x="83" y="9"/>
                    <a:pt x="83" y="9"/>
                  </a:cubicBezTo>
                  <a:cubicBezTo>
                    <a:pt x="28" y="9"/>
                    <a:pt x="25" y="0"/>
                    <a:pt x="14" y="6"/>
                  </a:cubicBezTo>
                  <a:cubicBezTo>
                    <a:pt x="0" y="15"/>
                    <a:pt x="4" y="37"/>
                    <a:pt x="15" y="49"/>
                  </a:cubicBezTo>
                  <a:cubicBezTo>
                    <a:pt x="27" y="60"/>
                    <a:pt x="49" y="62"/>
                    <a:pt x="83" y="62"/>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6" name="Freeform 138">
              <a:extLst>
                <a:ext uri="{FF2B5EF4-FFF2-40B4-BE49-F238E27FC236}">
                  <a16:creationId xmlns:a16="http://schemas.microsoft.com/office/drawing/2014/main" id="{68DA477F-ACDE-4246-93A9-30C33A85A4B8}"/>
                </a:ext>
              </a:extLst>
            </p:cNvPr>
            <p:cNvSpPr>
              <a:spLocks/>
            </p:cNvSpPr>
            <p:nvPr/>
          </p:nvSpPr>
          <p:spPr bwMode="auto">
            <a:xfrm>
              <a:off x="2751" y="884"/>
              <a:ext cx="256" cy="95"/>
            </a:xfrm>
            <a:custGeom>
              <a:avLst/>
              <a:gdLst>
                <a:gd name="T0" fmla="*/ 308 w 166"/>
                <a:gd name="T1" fmla="*/ 224 h 62"/>
                <a:gd name="T2" fmla="*/ 554 w 166"/>
                <a:gd name="T3" fmla="*/ 176 h 62"/>
                <a:gd name="T4" fmla="*/ 557 w 166"/>
                <a:gd name="T5" fmla="*/ 21 h 62"/>
                <a:gd name="T6" fmla="*/ 308 w 166"/>
                <a:gd name="T7" fmla="*/ 32 h 62"/>
                <a:gd name="T8" fmla="*/ 304 w 166"/>
                <a:gd name="T9" fmla="*/ 32 h 62"/>
                <a:gd name="T10" fmla="*/ 52 w 166"/>
                <a:gd name="T11" fmla="*/ 21 h 62"/>
                <a:gd name="T12" fmla="*/ 54 w 166"/>
                <a:gd name="T13" fmla="*/ 176 h 62"/>
                <a:gd name="T14" fmla="*/ 304 w 166"/>
                <a:gd name="T15" fmla="*/ 224 h 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62">
                  <a:moveTo>
                    <a:pt x="84" y="62"/>
                  </a:moveTo>
                  <a:cubicBezTo>
                    <a:pt x="117" y="62"/>
                    <a:pt x="140" y="61"/>
                    <a:pt x="151" y="49"/>
                  </a:cubicBezTo>
                  <a:cubicBezTo>
                    <a:pt x="163" y="38"/>
                    <a:pt x="166" y="15"/>
                    <a:pt x="152" y="6"/>
                  </a:cubicBezTo>
                  <a:cubicBezTo>
                    <a:pt x="142" y="0"/>
                    <a:pt x="139" y="9"/>
                    <a:pt x="84" y="9"/>
                  </a:cubicBezTo>
                  <a:cubicBezTo>
                    <a:pt x="83" y="9"/>
                    <a:pt x="83" y="9"/>
                    <a:pt x="83" y="9"/>
                  </a:cubicBezTo>
                  <a:cubicBezTo>
                    <a:pt x="28" y="9"/>
                    <a:pt x="25" y="0"/>
                    <a:pt x="14" y="6"/>
                  </a:cubicBezTo>
                  <a:cubicBezTo>
                    <a:pt x="0" y="15"/>
                    <a:pt x="4" y="38"/>
                    <a:pt x="15" y="49"/>
                  </a:cubicBezTo>
                  <a:cubicBezTo>
                    <a:pt x="27" y="61"/>
                    <a:pt x="49" y="62"/>
                    <a:pt x="83" y="62"/>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7" name="Freeform 139">
              <a:extLst>
                <a:ext uri="{FF2B5EF4-FFF2-40B4-BE49-F238E27FC236}">
                  <a16:creationId xmlns:a16="http://schemas.microsoft.com/office/drawing/2014/main" id="{D917C003-0C2B-4598-A0E2-7546667158BE}"/>
                </a:ext>
              </a:extLst>
            </p:cNvPr>
            <p:cNvSpPr>
              <a:spLocks/>
            </p:cNvSpPr>
            <p:nvPr/>
          </p:nvSpPr>
          <p:spPr bwMode="auto">
            <a:xfrm>
              <a:off x="2751" y="1563"/>
              <a:ext cx="256" cy="102"/>
            </a:xfrm>
            <a:custGeom>
              <a:avLst/>
              <a:gdLst>
                <a:gd name="T0" fmla="*/ 308 w 166"/>
                <a:gd name="T1" fmla="*/ 36 h 66"/>
                <a:gd name="T2" fmla="*/ 557 w 166"/>
                <a:gd name="T3" fmla="*/ 22 h 66"/>
                <a:gd name="T4" fmla="*/ 554 w 166"/>
                <a:gd name="T5" fmla="*/ 175 h 66"/>
                <a:gd name="T6" fmla="*/ 308 w 166"/>
                <a:gd name="T7" fmla="*/ 244 h 66"/>
                <a:gd name="T8" fmla="*/ 304 w 166"/>
                <a:gd name="T9" fmla="*/ 244 h 66"/>
                <a:gd name="T10" fmla="*/ 54 w 166"/>
                <a:gd name="T11" fmla="*/ 175 h 66"/>
                <a:gd name="T12" fmla="*/ 52 w 166"/>
                <a:gd name="T13" fmla="*/ 22 h 66"/>
                <a:gd name="T14" fmla="*/ 304 w 166"/>
                <a:gd name="T15" fmla="*/ 36 h 66"/>
                <a:gd name="T16" fmla="*/ 308 w 166"/>
                <a:gd name="T17" fmla="*/ 36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66">
                  <a:moveTo>
                    <a:pt x="84" y="10"/>
                  </a:moveTo>
                  <a:cubicBezTo>
                    <a:pt x="139" y="10"/>
                    <a:pt x="142" y="0"/>
                    <a:pt x="152" y="6"/>
                  </a:cubicBezTo>
                  <a:cubicBezTo>
                    <a:pt x="166" y="15"/>
                    <a:pt x="163" y="36"/>
                    <a:pt x="151" y="47"/>
                  </a:cubicBezTo>
                  <a:cubicBezTo>
                    <a:pt x="140" y="58"/>
                    <a:pt x="117" y="66"/>
                    <a:pt x="84" y="66"/>
                  </a:cubicBezTo>
                  <a:cubicBezTo>
                    <a:pt x="83" y="66"/>
                    <a:pt x="83" y="66"/>
                    <a:pt x="83" y="66"/>
                  </a:cubicBezTo>
                  <a:cubicBezTo>
                    <a:pt x="49" y="66"/>
                    <a:pt x="27" y="58"/>
                    <a:pt x="15" y="47"/>
                  </a:cubicBezTo>
                  <a:cubicBezTo>
                    <a:pt x="4" y="36"/>
                    <a:pt x="0" y="15"/>
                    <a:pt x="14" y="6"/>
                  </a:cubicBezTo>
                  <a:cubicBezTo>
                    <a:pt x="25" y="0"/>
                    <a:pt x="28" y="10"/>
                    <a:pt x="83" y="10"/>
                  </a:cubicBezTo>
                  <a:lnTo>
                    <a:pt x="84" y="10"/>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8" name="Freeform 140">
              <a:extLst>
                <a:ext uri="{FF2B5EF4-FFF2-40B4-BE49-F238E27FC236}">
                  <a16:creationId xmlns:a16="http://schemas.microsoft.com/office/drawing/2014/main" id="{312B478D-5DE5-4700-9EF2-D1136544F921}"/>
                </a:ext>
              </a:extLst>
            </p:cNvPr>
            <p:cNvSpPr>
              <a:spLocks/>
            </p:cNvSpPr>
            <p:nvPr/>
          </p:nvSpPr>
          <p:spPr bwMode="auto">
            <a:xfrm>
              <a:off x="2751" y="1660"/>
              <a:ext cx="256" cy="103"/>
            </a:xfrm>
            <a:custGeom>
              <a:avLst/>
              <a:gdLst>
                <a:gd name="T0" fmla="*/ 308 w 166"/>
                <a:gd name="T1" fmla="*/ 243 h 67"/>
                <a:gd name="T2" fmla="*/ 554 w 166"/>
                <a:gd name="T3" fmla="*/ 171 h 67"/>
                <a:gd name="T4" fmla="*/ 557 w 166"/>
                <a:gd name="T5" fmla="*/ 22 h 67"/>
                <a:gd name="T6" fmla="*/ 308 w 166"/>
                <a:gd name="T7" fmla="*/ 61 h 67"/>
                <a:gd name="T8" fmla="*/ 304 w 166"/>
                <a:gd name="T9" fmla="*/ 61 h 67"/>
                <a:gd name="T10" fmla="*/ 52 w 166"/>
                <a:gd name="T11" fmla="*/ 22 h 67"/>
                <a:gd name="T12" fmla="*/ 54 w 166"/>
                <a:gd name="T13" fmla="*/ 171 h 67"/>
                <a:gd name="T14" fmla="*/ 304 w 166"/>
                <a:gd name="T15" fmla="*/ 243 h 67"/>
                <a:gd name="T16" fmla="*/ 308 w 166"/>
                <a:gd name="T17" fmla="*/ 243 h 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67">
                  <a:moveTo>
                    <a:pt x="84" y="67"/>
                  </a:moveTo>
                  <a:cubicBezTo>
                    <a:pt x="117" y="67"/>
                    <a:pt x="140" y="58"/>
                    <a:pt x="151" y="47"/>
                  </a:cubicBezTo>
                  <a:cubicBezTo>
                    <a:pt x="163" y="35"/>
                    <a:pt x="166" y="15"/>
                    <a:pt x="152" y="6"/>
                  </a:cubicBezTo>
                  <a:cubicBezTo>
                    <a:pt x="142" y="0"/>
                    <a:pt x="139" y="17"/>
                    <a:pt x="84" y="17"/>
                  </a:cubicBezTo>
                  <a:cubicBezTo>
                    <a:pt x="83" y="17"/>
                    <a:pt x="83" y="17"/>
                    <a:pt x="83" y="17"/>
                  </a:cubicBezTo>
                  <a:cubicBezTo>
                    <a:pt x="28" y="17"/>
                    <a:pt x="25" y="0"/>
                    <a:pt x="14" y="6"/>
                  </a:cubicBezTo>
                  <a:cubicBezTo>
                    <a:pt x="0" y="15"/>
                    <a:pt x="4" y="35"/>
                    <a:pt x="15" y="47"/>
                  </a:cubicBezTo>
                  <a:cubicBezTo>
                    <a:pt x="27" y="58"/>
                    <a:pt x="49" y="67"/>
                    <a:pt x="83" y="67"/>
                  </a:cubicBezTo>
                  <a:lnTo>
                    <a:pt x="84" y="67"/>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09" name="Freeform 141">
              <a:extLst>
                <a:ext uri="{FF2B5EF4-FFF2-40B4-BE49-F238E27FC236}">
                  <a16:creationId xmlns:a16="http://schemas.microsoft.com/office/drawing/2014/main" id="{D26D1D04-D93C-4E5E-BEC4-FC37B06CA867}"/>
                </a:ext>
              </a:extLst>
            </p:cNvPr>
            <p:cNvSpPr>
              <a:spLocks/>
            </p:cNvSpPr>
            <p:nvPr/>
          </p:nvSpPr>
          <p:spPr bwMode="auto">
            <a:xfrm>
              <a:off x="2751" y="1759"/>
              <a:ext cx="256" cy="121"/>
            </a:xfrm>
            <a:custGeom>
              <a:avLst/>
              <a:gdLst>
                <a:gd name="T0" fmla="*/ 308 w 166"/>
                <a:gd name="T1" fmla="*/ 283 h 79"/>
                <a:gd name="T2" fmla="*/ 554 w 166"/>
                <a:gd name="T3" fmla="*/ 168 h 79"/>
                <a:gd name="T4" fmla="*/ 557 w 166"/>
                <a:gd name="T5" fmla="*/ 26 h 79"/>
                <a:gd name="T6" fmla="*/ 308 w 166"/>
                <a:gd name="T7" fmla="*/ 61 h 79"/>
                <a:gd name="T8" fmla="*/ 304 w 166"/>
                <a:gd name="T9" fmla="*/ 61 h 79"/>
                <a:gd name="T10" fmla="*/ 52 w 166"/>
                <a:gd name="T11" fmla="*/ 26 h 79"/>
                <a:gd name="T12" fmla="*/ 54 w 166"/>
                <a:gd name="T13" fmla="*/ 168 h 79"/>
                <a:gd name="T14" fmla="*/ 304 w 166"/>
                <a:gd name="T15" fmla="*/ 283 h 79"/>
                <a:gd name="T16" fmla="*/ 308 w 166"/>
                <a:gd name="T17" fmla="*/ 283 h 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6" h="79">
                  <a:moveTo>
                    <a:pt x="84" y="79"/>
                  </a:moveTo>
                  <a:cubicBezTo>
                    <a:pt x="117" y="79"/>
                    <a:pt x="140" y="59"/>
                    <a:pt x="151" y="47"/>
                  </a:cubicBezTo>
                  <a:cubicBezTo>
                    <a:pt x="163" y="36"/>
                    <a:pt x="166" y="15"/>
                    <a:pt x="152" y="7"/>
                  </a:cubicBezTo>
                  <a:cubicBezTo>
                    <a:pt x="142" y="0"/>
                    <a:pt x="139" y="17"/>
                    <a:pt x="84" y="17"/>
                  </a:cubicBezTo>
                  <a:cubicBezTo>
                    <a:pt x="83" y="17"/>
                    <a:pt x="83" y="17"/>
                    <a:pt x="83" y="17"/>
                  </a:cubicBezTo>
                  <a:cubicBezTo>
                    <a:pt x="28" y="17"/>
                    <a:pt x="25" y="0"/>
                    <a:pt x="14" y="7"/>
                  </a:cubicBezTo>
                  <a:cubicBezTo>
                    <a:pt x="0" y="15"/>
                    <a:pt x="4" y="36"/>
                    <a:pt x="15" y="47"/>
                  </a:cubicBezTo>
                  <a:cubicBezTo>
                    <a:pt x="27" y="59"/>
                    <a:pt x="49" y="79"/>
                    <a:pt x="83" y="79"/>
                  </a:cubicBezTo>
                  <a:lnTo>
                    <a:pt x="84" y="79"/>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0" name="Freeform 142">
              <a:extLst>
                <a:ext uri="{FF2B5EF4-FFF2-40B4-BE49-F238E27FC236}">
                  <a16:creationId xmlns:a16="http://schemas.microsoft.com/office/drawing/2014/main" id="{5C245E1D-9F7D-423E-8CCB-82AE4C7F9CF1}"/>
                </a:ext>
              </a:extLst>
            </p:cNvPr>
            <p:cNvSpPr>
              <a:spLocks/>
            </p:cNvSpPr>
            <p:nvPr/>
          </p:nvSpPr>
          <p:spPr bwMode="auto">
            <a:xfrm>
              <a:off x="2775" y="1732"/>
              <a:ext cx="209" cy="53"/>
            </a:xfrm>
            <a:custGeom>
              <a:avLst/>
              <a:gdLst>
                <a:gd name="T0" fmla="*/ 250 w 136"/>
                <a:gd name="T1" fmla="*/ 75 h 34"/>
                <a:gd name="T2" fmla="*/ 247 w 136"/>
                <a:gd name="T3" fmla="*/ 75 h 34"/>
                <a:gd name="T4" fmla="*/ 0 w 136"/>
                <a:gd name="T5" fmla="*/ 0 h 34"/>
                <a:gd name="T6" fmla="*/ 8 w 136"/>
                <a:gd name="T7" fmla="*/ 83 h 34"/>
                <a:gd name="T8" fmla="*/ 247 w 136"/>
                <a:gd name="T9" fmla="*/ 129 h 34"/>
                <a:gd name="T10" fmla="*/ 250 w 136"/>
                <a:gd name="T11" fmla="*/ 129 h 34"/>
                <a:gd name="T12" fmla="*/ 489 w 136"/>
                <a:gd name="T13" fmla="*/ 83 h 34"/>
                <a:gd name="T14" fmla="*/ 493 w 136"/>
                <a:gd name="T15" fmla="*/ 0 h 34"/>
                <a:gd name="T16" fmla="*/ 250 w 136"/>
                <a:gd name="T17" fmla="*/ 75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6" h="34">
                  <a:moveTo>
                    <a:pt x="69" y="20"/>
                  </a:moveTo>
                  <a:cubicBezTo>
                    <a:pt x="68" y="20"/>
                    <a:pt x="68" y="20"/>
                    <a:pt x="68" y="20"/>
                  </a:cubicBezTo>
                  <a:cubicBezTo>
                    <a:pt x="34" y="20"/>
                    <a:pt x="12" y="11"/>
                    <a:pt x="0" y="0"/>
                  </a:cubicBezTo>
                  <a:cubicBezTo>
                    <a:pt x="6" y="7"/>
                    <a:pt x="5" y="17"/>
                    <a:pt x="2" y="22"/>
                  </a:cubicBezTo>
                  <a:cubicBezTo>
                    <a:pt x="11" y="20"/>
                    <a:pt x="18" y="34"/>
                    <a:pt x="68" y="34"/>
                  </a:cubicBezTo>
                  <a:cubicBezTo>
                    <a:pt x="69" y="34"/>
                    <a:pt x="69" y="34"/>
                    <a:pt x="69" y="34"/>
                  </a:cubicBezTo>
                  <a:cubicBezTo>
                    <a:pt x="119" y="34"/>
                    <a:pt x="126" y="20"/>
                    <a:pt x="135" y="22"/>
                  </a:cubicBezTo>
                  <a:cubicBezTo>
                    <a:pt x="130" y="14"/>
                    <a:pt x="130" y="8"/>
                    <a:pt x="136" y="0"/>
                  </a:cubicBezTo>
                  <a:cubicBezTo>
                    <a:pt x="125" y="11"/>
                    <a:pt x="102" y="20"/>
                    <a:pt x="69" y="2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1" name="Freeform 143">
              <a:extLst>
                <a:ext uri="{FF2B5EF4-FFF2-40B4-BE49-F238E27FC236}">
                  <a16:creationId xmlns:a16="http://schemas.microsoft.com/office/drawing/2014/main" id="{22E8EDB6-2979-4FDA-8E9C-C8D4AEF6D997}"/>
                </a:ext>
              </a:extLst>
            </p:cNvPr>
            <p:cNvSpPr>
              <a:spLocks/>
            </p:cNvSpPr>
            <p:nvPr/>
          </p:nvSpPr>
          <p:spPr bwMode="auto">
            <a:xfrm>
              <a:off x="2778" y="1634"/>
              <a:ext cx="209" cy="52"/>
            </a:xfrm>
            <a:custGeom>
              <a:avLst/>
              <a:gdLst>
                <a:gd name="T0" fmla="*/ 243 w 136"/>
                <a:gd name="T1" fmla="*/ 72 h 34"/>
                <a:gd name="T2" fmla="*/ 238 w 136"/>
                <a:gd name="T3" fmla="*/ 72 h 34"/>
                <a:gd name="T4" fmla="*/ 0 w 136"/>
                <a:gd name="T5" fmla="*/ 12 h 34"/>
                <a:gd name="T6" fmla="*/ 5 w 136"/>
                <a:gd name="T7" fmla="*/ 80 h 34"/>
                <a:gd name="T8" fmla="*/ 238 w 136"/>
                <a:gd name="T9" fmla="*/ 122 h 34"/>
                <a:gd name="T10" fmla="*/ 243 w 136"/>
                <a:gd name="T11" fmla="*/ 122 h 34"/>
                <a:gd name="T12" fmla="*/ 489 w 136"/>
                <a:gd name="T13" fmla="*/ 83 h 34"/>
                <a:gd name="T14" fmla="*/ 493 w 136"/>
                <a:gd name="T15" fmla="*/ 0 h 34"/>
                <a:gd name="T16" fmla="*/ 493 w 136"/>
                <a:gd name="T17" fmla="*/ 0 h 34"/>
                <a:gd name="T18" fmla="*/ 487 w 136"/>
                <a:gd name="T19" fmla="*/ 5 h 34"/>
                <a:gd name="T20" fmla="*/ 243 w 136"/>
                <a:gd name="T21" fmla="*/ 72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6" h="34">
                  <a:moveTo>
                    <a:pt x="67" y="20"/>
                  </a:moveTo>
                  <a:cubicBezTo>
                    <a:pt x="66" y="20"/>
                    <a:pt x="66" y="20"/>
                    <a:pt x="66" y="20"/>
                  </a:cubicBezTo>
                  <a:cubicBezTo>
                    <a:pt x="34" y="20"/>
                    <a:pt x="12" y="13"/>
                    <a:pt x="0" y="3"/>
                  </a:cubicBezTo>
                  <a:cubicBezTo>
                    <a:pt x="2" y="5"/>
                    <a:pt x="6" y="13"/>
                    <a:pt x="1" y="22"/>
                  </a:cubicBezTo>
                  <a:cubicBezTo>
                    <a:pt x="9" y="20"/>
                    <a:pt x="17" y="34"/>
                    <a:pt x="66" y="34"/>
                  </a:cubicBezTo>
                  <a:cubicBezTo>
                    <a:pt x="67" y="34"/>
                    <a:pt x="67" y="34"/>
                    <a:pt x="67" y="34"/>
                  </a:cubicBezTo>
                  <a:cubicBezTo>
                    <a:pt x="122" y="34"/>
                    <a:pt x="125" y="17"/>
                    <a:pt x="135" y="23"/>
                  </a:cubicBezTo>
                  <a:cubicBezTo>
                    <a:pt x="128" y="14"/>
                    <a:pt x="128" y="8"/>
                    <a:pt x="136" y="0"/>
                  </a:cubicBezTo>
                  <a:cubicBezTo>
                    <a:pt x="136" y="0"/>
                    <a:pt x="136" y="0"/>
                    <a:pt x="136" y="0"/>
                  </a:cubicBezTo>
                  <a:cubicBezTo>
                    <a:pt x="135" y="0"/>
                    <a:pt x="135" y="1"/>
                    <a:pt x="134" y="1"/>
                  </a:cubicBezTo>
                  <a:cubicBezTo>
                    <a:pt x="123" y="12"/>
                    <a:pt x="100" y="20"/>
                    <a:pt x="67" y="2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2" name="Freeform 144">
              <a:extLst>
                <a:ext uri="{FF2B5EF4-FFF2-40B4-BE49-F238E27FC236}">
                  <a16:creationId xmlns:a16="http://schemas.microsoft.com/office/drawing/2014/main" id="{EC7C9EBB-7B57-4FFE-8C81-3D5615216E30}"/>
                </a:ext>
              </a:extLst>
            </p:cNvPr>
            <p:cNvSpPr>
              <a:spLocks/>
            </p:cNvSpPr>
            <p:nvPr/>
          </p:nvSpPr>
          <p:spPr bwMode="auto">
            <a:xfrm>
              <a:off x="2773" y="1535"/>
              <a:ext cx="219" cy="43"/>
            </a:xfrm>
            <a:custGeom>
              <a:avLst/>
              <a:gdLst>
                <a:gd name="T0" fmla="*/ 501 w 142"/>
                <a:gd name="T1" fmla="*/ 5 h 28"/>
                <a:gd name="T2" fmla="*/ 258 w 142"/>
                <a:gd name="T3" fmla="*/ 52 h 28"/>
                <a:gd name="T4" fmla="*/ 251 w 142"/>
                <a:gd name="T5" fmla="*/ 52 h 28"/>
                <a:gd name="T6" fmla="*/ 5 w 142"/>
                <a:gd name="T7" fmla="*/ 5 h 28"/>
                <a:gd name="T8" fmla="*/ 0 w 142"/>
                <a:gd name="T9" fmla="*/ 88 h 28"/>
                <a:gd name="T10" fmla="*/ 251 w 142"/>
                <a:gd name="T11" fmla="*/ 101 h 28"/>
                <a:gd name="T12" fmla="*/ 258 w 142"/>
                <a:gd name="T13" fmla="*/ 101 h 28"/>
                <a:gd name="T14" fmla="*/ 507 w 142"/>
                <a:gd name="T15" fmla="*/ 88 h 28"/>
                <a:gd name="T16" fmla="*/ 521 w 142"/>
                <a:gd name="T17" fmla="*/ 97 h 28"/>
                <a:gd name="T18" fmla="*/ 521 w 142"/>
                <a:gd name="T19" fmla="*/ 97 h 28"/>
                <a:gd name="T20" fmla="*/ 507 w 142"/>
                <a:gd name="T21" fmla="*/ 0 h 28"/>
                <a:gd name="T22" fmla="*/ 501 w 142"/>
                <a:gd name="T23" fmla="*/ 5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28">
                  <a:moveTo>
                    <a:pt x="137" y="1"/>
                  </a:moveTo>
                  <a:cubicBezTo>
                    <a:pt x="126" y="12"/>
                    <a:pt x="103" y="14"/>
                    <a:pt x="70" y="14"/>
                  </a:cubicBezTo>
                  <a:cubicBezTo>
                    <a:pt x="69" y="14"/>
                    <a:pt x="69" y="14"/>
                    <a:pt x="69" y="14"/>
                  </a:cubicBezTo>
                  <a:cubicBezTo>
                    <a:pt x="35" y="14"/>
                    <a:pt x="13" y="12"/>
                    <a:pt x="1" y="1"/>
                  </a:cubicBezTo>
                  <a:cubicBezTo>
                    <a:pt x="6" y="10"/>
                    <a:pt x="5" y="16"/>
                    <a:pt x="0" y="24"/>
                  </a:cubicBezTo>
                  <a:cubicBezTo>
                    <a:pt x="11" y="18"/>
                    <a:pt x="14" y="28"/>
                    <a:pt x="69" y="28"/>
                  </a:cubicBezTo>
                  <a:cubicBezTo>
                    <a:pt x="70" y="28"/>
                    <a:pt x="70" y="28"/>
                    <a:pt x="70" y="28"/>
                  </a:cubicBezTo>
                  <a:cubicBezTo>
                    <a:pt x="125" y="28"/>
                    <a:pt x="128" y="18"/>
                    <a:pt x="138" y="24"/>
                  </a:cubicBezTo>
                  <a:cubicBezTo>
                    <a:pt x="140" y="25"/>
                    <a:pt x="141" y="26"/>
                    <a:pt x="142" y="27"/>
                  </a:cubicBezTo>
                  <a:cubicBezTo>
                    <a:pt x="142" y="27"/>
                    <a:pt x="142" y="27"/>
                    <a:pt x="142" y="27"/>
                  </a:cubicBezTo>
                  <a:cubicBezTo>
                    <a:pt x="137" y="20"/>
                    <a:pt x="135" y="8"/>
                    <a:pt x="138" y="0"/>
                  </a:cubicBezTo>
                  <a:cubicBezTo>
                    <a:pt x="138" y="0"/>
                    <a:pt x="138" y="0"/>
                    <a:pt x="137" y="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3" name="Freeform 145">
              <a:extLst>
                <a:ext uri="{FF2B5EF4-FFF2-40B4-BE49-F238E27FC236}">
                  <a16:creationId xmlns:a16="http://schemas.microsoft.com/office/drawing/2014/main" id="{922FBC6D-4AB9-452A-933C-41A80B251EE0}"/>
                </a:ext>
              </a:extLst>
            </p:cNvPr>
            <p:cNvSpPr>
              <a:spLocks/>
            </p:cNvSpPr>
            <p:nvPr/>
          </p:nvSpPr>
          <p:spPr bwMode="auto">
            <a:xfrm>
              <a:off x="2716" y="1866"/>
              <a:ext cx="168" cy="105"/>
            </a:xfrm>
            <a:custGeom>
              <a:avLst/>
              <a:gdLst>
                <a:gd name="T0" fmla="*/ 40 w 109"/>
                <a:gd name="T1" fmla="*/ 14 h 68"/>
                <a:gd name="T2" fmla="*/ 162 w 109"/>
                <a:gd name="T3" fmla="*/ 150 h 68"/>
                <a:gd name="T4" fmla="*/ 387 w 109"/>
                <a:gd name="T5" fmla="*/ 162 h 68"/>
                <a:gd name="T6" fmla="*/ 236 w 109"/>
                <a:gd name="T7" fmla="*/ 66 h 68"/>
                <a:gd name="T8" fmla="*/ 60 w 109"/>
                <a:gd name="T9" fmla="*/ 8 h 68"/>
                <a:gd name="T10" fmla="*/ 40 w 109"/>
                <a:gd name="T11" fmla="*/ 14 h 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 h="68">
                  <a:moveTo>
                    <a:pt x="11" y="4"/>
                  </a:moveTo>
                  <a:cubicBezTo>
                    <a:pt x="0" y="32"/>
                    <a:pt x="26" y="36"/>
                    <a:pt x="44" y="41"/>
                  </a:cubicBezTo>
                  <a:cubicBezTo>
                    <a:pt x="62" y="46"/>
                    <a:pt x="103" y="68"/>
                    <a:pt x="106" y="44"/>
                  </a:cubicBezTo>
                  <a:cubicBezTo>
                    <a:pt x="109" y="19"/>
                    <a:pt x="94" y="26"/>
                    <a:pt x="64" y="18"/>
                  </a:cubicBezTo>
                  <a:cubicBezTo>
                    <a:pt x="34" y="11"/>
                    <a:pt x="31" y="0"/>
                    <a:pt x="16" y="2"/>
                  </a:cubicBezTo>
                  <a:lnTo>
                    <a:pt x="11" y="4"/>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4" name="Freeform 146">
              <a:extLst>
                <a:ext uri="{FF2B5EF4-FFF2-40B4-BE49-F238E27FC236}">
                  <a16:creationId xmlns:a16="http://schemas.microsoft.com/office/drawing/2014/main" id="{D72B5D44-683C-4EE1-8268-0481985C5774}"/>
                </a:ext>
              </a:extLst>
            </p:cNvPr>
            <p:cNvSpPr>
              <a:spLocks/>
            </p:cNvSpPr>
            <p:nvPr/>
          </p:nvSpPr>
          <p:spPr bwMode="auto">
            <a:xfrm>
              <a:off x="2708" y="1923"/>
              <a:ext cx="174" cy="124"/>
            </a:xfrm>
            <a:custGeom>
              <a:avLst/>
              <a:gdLst>
                <a:gd name="T0" fmla="*/ 28 w 113"/>
                <a:gd name="T1" fmla="*/ 79 h 80"/>
                <a:gd name="T2" fmla="*/ 163 w 113"/>
                <a:gd name="T3" fmla="*/ 188 h 80"/>
                <a:gd name="T4" fmla="*/ 391 w 113"/>
                <a:gd name="T5" fmla="*/ 197 h 80"/>
                <a:gd name="T6" fmla="*/ 229 w 113"/>
                <a:gd name="T7" fmla="*/ 87 h 80"/>
                <a:gd name="T8" fmla="*/ 28 w 113"/>
                <a:gd name="T9" fmla="*/ 79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8" y="21"/>
                  </a:moveTo>
                  <a:cubicBezTo>
                    <a:pt x="0" y="42"/>
                    <a:pt x="27" y="45"/>
                    <a:pt x="45" y="50"/>
                  </a:cubicBezTo>
                  <a:cubicBezTo>
                    <a:pt x="63" y="55"/>
                    <a:pt x="100" y="80"/>
                    <a:pt x="107" y="53"/>
                  </a:cubicBezTo>
                  <a:cubicBezTo>
                    <a:pt x="113" y="29"/>
                    <a:pt x="93" y="30"/>
                    <a:pt x="63" y="23"/>
                  </a:cubicBezTo>
                  <a:cubicBezTo>
                    <a:pt x="33" y="15"/>
                    <a:pt x="16" y="0"/>
                    <a:pt x="8"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5" name="Freeform 147">
              <a:extLst>
                <a:ext uri="{FF2B5EF4-FFF2-40B4-BE49-F238E27FC236}">
                  <a16:creationId xmlns:a16="http://schemas.microsoft.com/office/drawing/2014/main" id="{378FC9E6-85EC-4EFD-A4A4-22F3C8BEAA7F}"/>
                </a:ext>
              </a:extLst>
            </p:cNvPr>
            <p:cNvSpPr>
              <a:spLocks/>
            </p:cNvSpPr>
            <p:nvPr/>
          </p:nvSpPr>
          <p:spPr bwMode="auto">
            <a:xfrm>
              <a:off x="2688" y="1994"/>
              <a:ext cx="179" cy="123"/>
            </a:xfrm>
            <a:custGeom>
              <a:avLst/>
              <a:gdLst>
                <a:gd name="T0" fmla="*/ 29 w 116"/>
                <a:gd name="T1" fmla="*/ 75 h 80"/>
                <a:gd name="T2" fmla="*/ 162 w 116"/>
                <a:gd name="T3" fmla="*/ 181 h 80"/>
                <a:gd name="T4" fmla="*/ 398 w 116"/>
                <a:gd name="T5" fmla="*/ 197 h 80"/>
                <a:gd name="T6" fmla="*/ 231 w 116"/>
                <a:gd name="T7" fmla="*/ 80 h 80"/>
                <a:gd name="T8" fmla="*/ 29 w 116"/>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 h="80">
                  <a:moveTo>
                    <a:pt x="8" y="21"/>
                  </a:moveTo>
                  <a:cubicBezTo>
                    <a:pt x="0" y="42"/>
                    <a:pt x="26" y="45"/>
                    <a:pt x="44" y="50"/>
                  </a:cubicBezTo>
                  <a:cubicBezTo>
                    <a:pt x="63" y="55"/>
                    <a:pt x="100" y="80"/>
                    <a:pt x="108" y="54"/>
                  </a:cubicBezTo>
                  <a:cubicBezTo>
                    <a:pt x="116" y="30"/>
                    <a:pt x="93" y="30"/>
                    <a:pt x="63" y="22"/>
                  </a:cubicBezTo>
                  <a:cubicBezTo>
                    <a:pt x="33" y="15"/>
                    <a:pt x="16" y="0"/>
                    <a:pt x="8"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6" name="Freeform 148">
              <a:extLst>
                <a:ext uri="{FF2B5EF4-FFF2-40B4-BE49-F238E27FC236}">
                  <a16:creationId xmlns:a16="http://schemas.microsoft.com/office/drawing/2014/main" id="{CFAF6DA3-FEEE-4AD4-9EF9-3C0A638B3AE7}"/>
                </a:ext>
              </a:extLst>
            </p:cNvPr>
            <p:cNvSpPr>
              <a:spLocks/>
            </p:cNvSpPr>
            <p:nvPr/>
          </p:nvSpPr>
          <p:spPr bwMode="auto">
            <a:xfrm>
              <a:off x="2668" y="2071"/>
              <a:ext cx="180" cy="123"/>
            </a:xfrm>
            <a:custGeom>
              <a:avLst/>
              <a:gdLst>
                <a:gd name="T0" fmla="*/ 28 w 117"/>
                <a:gd name="T1" fmla="*/ 75 h 80"/>
                <a:gd name="T2" fmla="*/ 163 w 117"/>
                <a:gd name="T3" fmla="*/ 181 h 80"/>
                <a:gd name="T4" fmla="*/ 397 w 117"/>
                <a:gd name="T5" fmla="*/ 197 h 80"/>
                <a:gd name="T6" fmla="*/ 232 w 117"/>
                <a:gd name="T7" fmla="*/ 83 h 80"/>
                <a:gd name="T8" fmla="*/ 28 w 117"/>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80">
                  <a:moveTo>
                    <a:pt x="8" y="21"/>
                  </a:moveTo>
                  <a:cubicBezTo>
                    <a:pt x="0" y="42"/>
                    <a:pt x="27" y="45"/>
                    <a:pt x="45" y="50"/>
                  </a:cubicBezTo>
                  <a:cubicBezTo>
                    <a:pt x="63" y="55"/>
                    <a:pt x="100" y="80"/>
                    <a:pt x="109" y="54"/>
                  </a:cubicBezTo>
                  <a:cubicBezTo>
                    <a:pt x="117" y="30"/>
                    <a:pt x="94" y="30"/>
                    <a:pt x="64" y="23"/>
                  </a:cubicBezTo>
                  <a:cubicBezTo>
                    <a:pt x="34" y="15"/>
                    <a:pt x="16" y="0"/>
                    <a:pt x="8"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7" name="Freeform 149">
              <a:extLst>
                <a:ext uri="{FF2B5EF4-FFF2-40B4-BE49-F238E27FC236}">
                  <a16:creationId xmlns:a16="http://schemas.microsoft.com/office/drawing/2014/main" id="{9DD71184-54C9-484D-BCDC-DE03004864E8}"/>
                </a:ext>
              </a:extLst>
            </p:cNvPr>
            <p:cNvSpPr>
              <a:spLocks/>
            </p:cNvSpPr>
            <p:nvPr/>
          </p:nvSpPr>
          <p:spPr bwMode="auto">
            <a:xfrm>
              <a:off x="2644" y="2148"/>
              <a:ext cx="178" cy="123"/>
            </a:xfrm>
            <a:custGeom>
              <a:avLst/>
              <a:gdLst>
                <a:gd name="T0" fmla="*/ 26 w 116"/>
                <a:gd name="T1" fmla="*/ 75 h 80"/>
                <a:gd name="T2" fmla="*/ 160 w 116"/>
                <a:gd name="T3" fmla="*/ 181 h 80"/>
                <a:gd name="T4" fmla="*/ 391 w 116"/>
                <a:gd name="T5" fmla="*/ 197 h 80"/>
                <a:gd name="T6" fmla="*/ 224 w 116"/>
                <a:gd name="T7" fmla="*/ 62 h 80"/>
                <a:gd name="T8" fmla="*/ 26 w 116"/>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6" h="80">
                  <a:moveTo>
                    <a:pt x="7" y="21"/>
                  </a:moveTo>
                  <a:cubicBezTo>
                    <a:pt x="0" y="42"/>
                    <a:pt x="26" y="45"/>
                    <a:pt x="44" y="50"/>
                  </a:cubicBezTo>
                  <a:cubicBezTo>
                    <a:pt x="62" y="55"/>
                    <a:pt x="100" y="80"/>
                    <a:pt x="108" y="54"/>
                  </a:cubicBezTo>
                  <a:cubicBezTo>
                    <a:pt x="116" y="30"/>
                    <a:pt x="92" y="25"/>
                    <a:pt x="62" y="17"/>
                  </a:cubicBezTo>
                  <a:cubicBezTo>
                    <a:pt x="32" y="10"/>
                    <a:pt x="15" y="0"/>
                    <a:pt x="7"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8" name="Freeform 150">
              <a:extLst>
                <a:ext uri="{FF2B5EF4-FFF2-40B4-BE49-F238E27FC236}">
                  <a16:creationId xmlns:a16="http://schemas.microsoft.com/office/drawing/2014/main" id="{E61B2375-B670-4FC5-A94B-DA2131F6B4B2}"/>
                </a:ext>
              </a:extLst>
            </p:cNvPr>
            <p:cNvSpPr>
              <a:spLocks/>
            </p:cNvSpPr>
            <p:nvPr/>
          </p:nvSpPr>
          <p:spPr bwMode="auto">
            <a:xfrm>
              <a:off x="2910" y="1917"/>
              <a:ext cx="174" cy="123"/>
            </a:xfrm>
            <a:custGeom>
              <a:avLst/>
              <a:gdLst>
                <a:gd name="T0" fmla="*/ 383 w 113"/>
                <a:gd name="T1" fmla="*/ 75 h 80"/>
                <a:gd name="T2" fmla="*/ 251 w 113"/>
                <a:gd name="T3" fmla="*/ 181 h 80"/>
                <a:gd name="T4" fmla="*/ 22 w 113"/>
                <a:gd name="T5" fmla="*/ 192 h 80"/>
                <a:gd name="T6" fmla="*/ 183 w 113"/>
                <a:gd name="T7" fmla="*/ 83 h 80"/>
                <a:gd name="T8" fmla="*/ 383 w 113"/>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105" y="21"/>
                  </a:moveTo>
                  <a:cubicBezTo>
                    <a:pt x="113" y="42"/>
                    <a:pt x="87" y="45"/>
                    <a:pt x="69" y="50"/>
                  </a:cubicBezTo>
                  <a:cubicBezTo>
                    <a:pt x="51" y="55"/>
                    <a:pt x="14" y="80"/>
                    <a:pt x="6" y="53"/>
                  </a:cubicBezTo>
                  <a:cubicBezTo>
                    <a:pt x="0" y="29"/>
                    <a:pt x="20" y="31"/>
                    <a:pt x="50" y="23"/>
                  </a:cubicBezTo>
                  <a:cubicBezTo>
                    <a:pt x="80" y="15"/>
                    <a:pt x="98" y="0"/>
                    <a:pt x="105"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19" name="Freeform 151">
              <a:extLst>
                <a:ext uri="{FF2B5EF4-FFF2-40B4-BE49-F238E27FC236}">
                  <a16:creationId xmlns:a16="http://schemas.microsoft.com/office/drawing/2014/main" id="{922CDDB5-4309-42A6-97CF-1008951E361F}"/>
                </a:ext>
              </a:extLst>
            </p:cNvPr>
            <p:cNvSpPr>
              <a:spLocks/>
            </p:cNvSpPr>
            <p:nvPr/>
          </p:nvSpPr>
          <p:spPr bwMode="auto">
            <a:xfrm>
              <a:off x="2895" y="1843"/>
              <a:ext cx="154" cy="117"/>
            </a:xfrm>
            <a:custGeom>
              <a:avLst/>
              <a:gdLst>
                <a:gd name="T0" fmla="*/ 337 w 100"/>
                <a:gd name="T1" fmla="*/ 75 h 76"/>
                <a:gd name="T2" fmla="*/ 229 w 100"/>
                <a:gd name="T3" fmla="*/ 189 h 76"/>
                <a:gd name="T4" fmla="*/ 18 w 100"/>
                <a:gd name="T5" fmla="*/ 203 h 76"/>
                <a:gd name="T6" fmla="*/ 163 w 100"/>
                <a:gd name="T7" fmla="*/ 91 h 76"/>
                <a:gd name="T8" fmla="*/ 337 w 100"/>
                <a:gd name="T9" fmla="*/ 75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76">
                  <a:moveTo>
                    <a:pt x="92" y="21"/>
                  </a:moveTo>
                  <a:cubicBezTo>
                    <a:pt x="100" y="42"/>
                    <a:pt x="81" y="47"/>
                    <a:pt x="63" y="52"/>
                  </a:cubicBezTo>
                  <a:cubicBezTo>
                    <a:pt x="45" y="57"/>
                    <a:pt x="9" y="76"/>
                    <a:pt x="5" y="56"/>
                  </a:cubicBezTo>
                  <a:cubicBezTo>
                    <a:pt x="0" y="32"/>
                    <a:pt x="15" y="33"/>
                    <a:pt x="45" y="25"/>
                  </a:cubicBezTo>
                  <a:cubicBezTo>
                    <a:pt x="66" y="19"/>
                    <a:pt x="84" y="0"/>
                    <a:pt x="92"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0" name="Freeform 152">
              <a:extLst>
                <a:ext uri="{FF2B5EF4-FFF2-40B4-BE49-F238E27FC236}">
                  <a16:creationId xmlns:a16="http://schemas.microsoft.com/office/drawing/2014/main" id="{7D83C28B-2663-4860-A179-03FAACC1D8C4}"/>
                </a:ext>
              </a:extLst>
            </p:cNvPr>
            <p:cNvSpPr>
              <a:spLocks/>
            </p:cNvSpPr>
            <p:nvPr/>
          </p:nvSpPr>
          <p:spPr bwMode="auto">
            <a:xfrm>
              <a:off x="2953" y="2050"/>
              <a:ext cx="174" cy="123"/>
            </a:xfrm>
            <a:custGeom>
              <a:avLst/>
              <a:gdLst>
                <a:gd name="T0" fmla="*/ 26 w 113"/>
                <a:gd name="T1" fmla="*/ 215 h 80"/>
                <a:gd name="T2" fmla="*/ 162 w 113"/>
                <a:gd name="T3" fmla="*/ 109 h 80"/>
                <a:gd name="T4" fmla="*/ 391 w 113"/>
                <a:gd name="T5" fmla="*/ 100 h 80"/>
                <a:gd name="T6" fmla="*/ 229 w 113"/>
                <a:gd name="T7" fmla="*/ 208 h 80"/>
                <a:gd name="T8" fmla="*/ 26 w 113"/>
                <a:gd name="T9" fmla="*/ 21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 h="80">
                  <a:moveTo>
                    <a:pt x="7" y="59"/>
                  </a:moveTo>
                  <a:cubicBezTo>
                    <a:pt x="0" y="38"/>
                    <a:pt x="26" y="35"/>
                    <a:pt x="44" y="30"/>
                  </a:cubicBezTo>
                  <a:cubicBezTo>
                    <a:pt x="62" y="25"/>
                    <a:pt x="99" y="0"/>
                    <a:pt x="107" y="27"/>
                  </a:cubicBezTo>
                  <a:cubicBezTo>
                    <a:pt x="113" y="51"/>
                    <a:pt x="93" y="49"/>
                    <a:pt x="63" y="57"/>
                  </a:cubicBezTo>
                  <a:cubicBezTo>
                    <a:pt x="33" y="65"/>
                    <a:pt x="15" y="80"/>
                    <a:pt x="7" y="59"/>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1" name="Freeform 153">
              <a:extLst>
                <a:ext uri="{FF2B5EF4-FFF2-40B4-BE49-F238E27FC236}">
                  <a16:creationId xmlns:a16="http://schemas.microsoft.com/office/drawing/2014/main" id="{C77002DA-D583-486D-8A9E-3456C60CA401}"/>
                </a:ext>
              </a:extLst>
            </p:cNvPr>
            <p:cNvSpPr>
              <a:spLocks/>
            </p:cNvSpPr>
            <p:nvPr/>
          </p:nvSpPr>
          <p:spPr bwMode="auto">
            <a:xfrm>
              <a:off x="2989" y="2128"/>
              <a:ext cx="154" cy="119"/>
            </a:xfrm>
            <a:custGeom>
              <a:avLst/>
              <a:gdLst>
                <a:gd name="T0" fmla="*/ 28 w 100"/>
                <a:gd name="T1" fmla="*/ 207 h 77"/>
                <a:gd name="T2" fmla="*/ 136 w 100"/>
                <a:gd name="T3" fmla="*/ 93 h 77"/>
                <a:gd name="T4" fmla="*/ 347 w 100"/>
                <a:gd name="T5" fmla="*/ 76 h 77"/>
                <a:gd name="T6" fmla="*/ 202 w 100"/>
                <a:gd name="T7" fmla="*/ 192 h 77"/>
                <a:gd name="T8" fmla="*/ 28 w 100"/>
                <a:gd name="T9" fmla="*/ 207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77">
                  <a:moveTo>
                    <a:pt x="8" y="56"/>
                  </a:moveTo>
                  <a:cubicBezTo>
                    <a:pt x="0" y="34"/>
                    <a:pt x="18" y="30"/>
                    <a:pt x="37" y="25"/>
                  </a:cubicBezTo>
                  <a:cubicBezTo>
                    <a:pt x="55" y="19"/>
                    <a:pt x="91" y="0"/>
                    <a:pt x="95" y="21"/>
                  </a:cubicBezTo>
                  <a:cubicBezTo>
                    <a:pt x="100" y="45"/>
                    <a:pt x="85" y="43"/>
                    <a:pt x="55" y="52"/>
                  </a:cubicBezTo>
                  <a:cubicBezTo>
                    <a:pt x="34" y="58"/>
                    <a:pt x="16" y="77"/>
                    <a:pt x="8" y="56"/>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2" name="Freeform 154">
              <a:extLst>
                <a:ext uri="{FF2B5EF4-FFF2-40B4-BE49-F238E27FC236}">
                  <a16:creationId xmlns:a16="http://schemas.microsoft.com/office/drawing/2014/main" id="{723408BA-EDFC-4A54-B6C6-E5FD4ADF7B3D}"/>
                </a:ext>
              </a:extLst>
            </p:cNvPr>
            <p:cNvSpPr>
              <a:spLocks/>
            </p:cNvSpPr>
            <p:nvPr/>
          </p:nvSpPr>
          <p:spPr bwMode="auto">
            <a:xfrm>
              <a:off x="3015" y="2201"/>
              <a:ext cx="152" cy="118"/>
            </a:xfrm>
            <a:custGeom>
              <a:avLst/>
              <a:gdLst>
                <a:gd name="T0" fmla="*/ 28 w 99"/>
                <a:gd name="T1" fmla="*/ 198 h 77"/>
                <a:gd name="T2" fmla="*/ 129 w 99"/>
                <a:gd name="T3" fmla="*/ 87 h 77"/>
                <a:gd name="T4" fmla="*/ 344 w 99"/>
                <a:gd name="T5" fmla="*/ 75 h 77"/>
                <a:gd name="T6" fmla="*/ 198 w 99"/>
                <a:gd name="T7" fmla="*/ 188 h 77"/>
                <a:gd name="T8" fmla="*/ 28 w 99"/>
                <a:gd name="T9" fmla="*/ 198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77">
                  <a:moveTo>
                    <a:pt x="8" y="55"/>
                  </a:moveTo>
                  <a:cubicBezTo>
                    <a:pt x="0" y="34"/>
                    <a:pt x="18" y="30"/>
                    <a:pt x="36" y="24"/>
                  </a:cubicBezTo>
                  <a:cubicBezTo>
                    <a:pt x="54" y="19"/>
                    <a:pt x="90" y="0"/>
                    <a:pt x="95" y="21"/>
                  </a:cubicBezTo>
                  <a:cubicBezTo>
                    <a:pt x="99" y="45"/>
                    <a:pt x="85" y="43"/>
                    <a:pt x="55" y="52"/>
                  </a:cubicBezTo>
                  <a:cubicBezTo>
                    <a:pt x="33" y="58"/>
                    <a:pt x="16" y="77"/>
                    <a:pt x="8" y="55"/>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3" name="Freeform 155">
              <a:extLst>
                <a:ext uri="{FF2B5EF4-FFF2-40B4-BE49-F238E27FC236}">
                  <a16:creationId xmlns:a16="http://schemas.microsoft.com/office/drawing/2014/main" id="{D46241B5-1D1D-47B1-BEBD-FBC3D029D2EF}"/>
                </a:ext>
              </a:extLst>
            </p:cNvPr>
            <p:cNvSpPr>
              <a:spLocks/>
            </p:cNvSpPr>
            <p:nvPr/>
          </p:nvSpPr>
          <p:spPr bwMode="auto">
            <a:xfrm>
              <a:off x="2927" y="1988"/>
              <a:ext cx="180" cy="123"/>
            </a:xfrm>
            <a:custGeom>
              <a:avLst/>
              <a:gdLst>
                <a:gd name="T0" fmla="*/ 397 w 117"/>
                <a:gd name="T1" fmla="*/ 75 h 80"/>
                <a:gd name="T2" fmla="*/ 263 w 117"/>
                <a:gd name="T3" fmla="*/ 181 h 80"/>
                <a:gd name="T4" fmla="*/ 28 w 117"/>
                <a:gd name="T5" fmla="*/ 197 h 80"/>
                <a:gd name="T6" fmla="*/ 194 w 117"/>
                <a:gd name="T7" fmla="*/ 83 h 80"/>
                <a:gd name="T8" fmla="*/ 397 w 117"/>
                <a:gd name="T9" fmla="*/ 75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 h="80">
                  <a:moveTo>
                    <a:pt x="109" y="21"/>
                  </a:moveTo>
                  <a:cubicBezTo>
                    <a:pt x="117" y="42"/>
                    <a:pt x="90" y="45"/>
                    <a:pt x="72" y="50"/>
                  </a:cubicBezTo>
                  <a:cubicBezTo>
                    <a:pt x="54" y="55"/>
                    <a:pt x="17" y="80"/>
                    <a:pt x="8" y="54"/>
                  </a:cubicBezTo>
                  <a:cubicBezTo>
                    <a:pt x="0" y="30"/>
                    <a:pt x="23" y="30"/>
                    <a:pt x="53" y="23"/>
                  </a:cubicBezTo>
                  <a:cubicBezTo>
                    <a:pt x="83" y="15"/>
                    <a:pt x="101" y="0"/>
                    <a:pt x="109" y="2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4" name="Freeform 156">
              <a:extLst>
                <a:ext uri="{FF2B5EF4-FFF2-40B4-BE49-F238E27FC236}">
                  <a16:creationId xmlns:a16="http://schemas.microsoft.com/office/drawing/2014/main" id="{15065380-EE43-43DA-92B5-9AC405AAEA49}"/>
                </a:ext>
              </a:extLst>
            </p:cNvPr>
            <p:cNvSpPr>
              <a:spLocks/>
            </p:cNvSpPr>
            <p:nvPr/>
          </p:nvSpPr>
          <p:spPr bwMode="auto">
            <a:xfrm>
              <a:off x="2779" y="1075"/>
              <a:ext cx="211" cy="48"/>
            </a:xfrm>
            <a:custGeom>
              <a:avLst/>
              <a:gdLst>
                <a:gd name="T0" fmla="*/ 482 w 137"/>
                <a:gd name="T1" fmla="*/ 0 h 31"/>
                <a:gd name="T2" fmla="*/ 242 w 137"/>
                <a:gd name="T3" fmla="*/ 45 h 31"/>
                <a:gd name="T4" fmla="*/ 237 w 137"/>
                <a:gd name="T5" fmla="*/ 45 h 31"/>
                <a:gd name="T6" fmla="*/ 12 w 137"/>
                <a:gd name="T7" fmla="*/ 12 h 31"/>
                <a:gd name="T8" fmla="*/ 0 w 137"/>
                <a:gd name="T9" fmla="*/ 96 h 31"/>
                <a:gd name="T10" fmla="*/ 237 w 137"/>
                <a:gd name="T11" fmla="*/ 115 h 31"/>
                <a:gd name="T12" fmla="*/ 242 w 137"/>
                <a:gd name="T13" fmla="*/ 115 h 31"/>
                <a:gd name="T14" fmla="*/ 488 w 137"/>
                <a:gd name="T15" fmla="*/ 101 h 31"/>
                <a:gd name="T16" fmla="*/ 501 w 137"/>
                <a:gd name="T17" fmla="*/ 108 h 31"/>
                <a:gd name="T18" fmla="*/ 501 w 137"/>
                <a:gd name="T19" fmla="*/ 108 h 31"/>
                <a:gd name="T20" fmla="*/ 482 w 137"/>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 h="31">
                  <a:moveTo>
                    <a:pt x="132" y="0"/>
                  </a:moveTo>
                  <a:cubicBezTo>
                    <a:pt x="120" y="10"/>
                    <a:pt x="98" y="12"/>
                    <a:pt x="66" y="12"/>
                  </a:cubicBezTo>
                  <a:cubicBezTo>
                    <a:pt x="65" y="12"/>
                    <a:pt x="65" y="12"/>
                    <a:pt x="65" y="12"/>
                  </a:cubicBezTo>
                  <a:cubicBezTo>
                    <a:pt x="36" y="12"/>
                    <a:pt x="16" y="11"/>
                    <a:pt x="3" y="3"/>
                  </a:cubicBezTo>
                  <a:cubicBezTo>
                    <a:pt x="6" y="11"/>
                    <a:pt x="4" y="20"/>
                    <a:pt x="0" y="26"/>
                  </a:cubicBezTo>
                  <a:cubicBezTo>
                    <a:pt x="8" y="23"/>
                    <a:pt x="16" y="31"/>
                    <a:pt x="65" y="31"/>
                  </a:cubicBezTo>
                  <a:cubicBezTo>
                    <a:pt x="66" y="31"/>
                    <a:pt x="66" y="31"/>
                    <a:pt x="66" y="31"/>
                  </a:cubicBezTo>
                  <a:cubicBezTo>
                    <a:pt x="121" y="31"/>
                    <a:pt x="124" y="21"/>
                    <a:pt x="134" y="27"/>
                  </a:cubicBezTo>
                  <a:cubicBezTo>
                    <a:pt x="135" y="28"/>
                    <a:pt x="136" y="29"/>
                    <a:pt x="137" y="29"/>
                  </a:cubicBezTo>
                  <a:cubicBezTo>
                    <a:pt x="137" y="29"/>
                    <a:pt x="137" y="29"/>
                    <a:pt x="137" y="29"/>
                  </a:cubicBezTo>
                  <a:cubicBezTo>
                    <a:pt x="130" y="24"/>
                    <a:pt x="126" y="11"/>
                    <a:pt x="132"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5" name="Freeform 157">
              <a:extLst>
                <a:ext uri="{FF2B5EF4-FFF2-40B4-BE49-F238E27FC236}">
                  <a16:creationId xmlns:a16="http://schemas.microsoft.com/office/drawing/2014/main" id="{84BDE8B5-B6CE-4F72-85DB-A42D8A939CD9}"/>
                </a:ext>
              </a:extLst>
            </p:cNvPr>
            <p:cNvSpPr>
              <a:spLocks/>
            </p:cNvSpPr>
            <p:nvPr/>
          </p:nvSpPr>
          <p:spPr bwMode="auto">
            <a:xfrm>
              <a:off x="2773" y="961"/>
              <a:ext cx="217" cy="51"/>
            </a:xfrm>
            <a:custGeom>
              <a:avLst/>
              <a:gdLst>
                <a:gd name="T0" fmla="*/ 496 w 141"/>
                <a:gd name="T1" fmla="*/ 0 h 33"/>
                <a:gd name="T2" fmla="*/ 255 w 141"/>
                <a:gd name="T3" fmla="*/ 45 h 33"/>
                <a:gd name="T4" fmla="*/ 251 w 141"/>
                <a:gd name="T5" fmla="*/ 45 h 33"/>
                <a:gd name="T6" fmla="*/ 22 w 141"/>
                <a:gd name="T7" fmla="*/ 12 h 33"/>
                <a:gd name="T8" fmla="*/ 0 w 141"/>
                <a:gd name="T9" fmla="*/ 110 h 33"/>
                <a:gd name="T10" fmla="*/ 251 w 141"/>
                <a:gd name="T11" fmla="*/ 122 h 33"/>
                <a:gd name="T12" fmla="*/ 255 w 141"/>
                <a:gd name="T13" fmla="*/ 122 h 33"/>
                <a:gd name="T14" fmla="*/ 502 w 141"/>
                <a:gd name="T15" fmla="*/ 110 h 33"/>
                <a:gd name="T16" fmla="*/ 514 w 141"/>
                <a:gd name="T17" fmla="*/ 117 h 33"/>
                <a:gd name="T18" fmla="*/ 514 w 141"/>
                <a:gd name="T19" fmla="*/ 110 h 33"/>
                <a:gd name="T20" fmla="*/ 496 w 141"/>
                <a:gd name="T21" fmla="*/ 0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1" h="33">
                  <a:moveTo>
                    <a:pt x="136" y="0"/>
                  </a:moveTo>
                  <a:cubicBezTo>
                    <a:pt x="124" y="11"/>
                    <a:pt x="102" y="12"/>
                    <a:pt x="70" y="12"/>
                  </a:cubicBezTo>
                  <a:cubicBezTo>
                    <a:pt x="69" y="12"/>
                    <a:pt x="69" y="12"/>
                    <a:pt x="69" y="12"/>
                  </a:cubicBezTo>
                  <a:cubicBezTo>
                    <a:pt x="40" y="12"/>
                    <a:pt x="19" y="11"/>
                    <a:pt x="6" y="3"/>
                  </a:cubicBezTo>
                  <a:cubicBezTo>
                    <a:pt x="11" y="13"/>
                    <a:pt x="7" y="25"/>
                    <a:pt x="0" y="30"/>
                  </a:cubicBezTo>
                  <a:cubicBezTo>
                    <a:pt x="11" y="24"/>
                    <a:pt x="14" y="33"/>
                    <a:pt x="69" y="33"/>
                  </a:cubicBezTo>
                  <a:cubicBezTo>
                    <a:pt x="70" y="33"/>
                    <a:pt x="70" y="33"/>
                    <a:pt x="70" y="33"/>
                  </a:cubicBezTo>
                  <a:cubicBezTo>
                    <a:pt x="125" y="33"/>
                    <a:pt x="128" y="24"/>
                    <a:pt x="138" y="30"/>
                  </a:cubicBezTo>
                  <a:cubicBezTo>
                    <a:pt x="139" y="30"/>
                    <a:pt x="140" y="31"/>
                    <a:pt x="141" y="32"/>
                  </a:cubicBezTo>
                  <a:cubicBezTo>
                    <a:pt x="141" y="30"/>
                    <a:pt x="141" y="30"/>
                    <a:pt x="141" y="30"/>
                  </a:cubicBezTo>
                  <a:cubicBezTo>
                    <a:pt x="134" y="25"/>
                    <a:pt x="130" y="10"/>
                    <a:pt x="136"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6" name="Freeform 158">
              <a:extLst>
                <a:ext uri="{FF2B5EF4-FFF2-40B4-BE49-F238E27FC236}">
                  <a16:creationId xmlns:a16="http://schemas.microsoft.com/office/drawing/2014/main" id="{3D2D0DE4-8698-4669-8D9F-9FA93856999C}"/>
                </a:ext>
              </a:extLst>
            </p:cNvPr>
            <p:cNvSpPr>
              <a:spLocks/>
            </p:cNvSpPr>
            <p:nvPr/>
          </p:nvSpPr>
          <p:spPr bwMode="auto">
            <a:xfrm>
              <a:off x="2779" y="1432"/>
              <a:ext cx="207" cy="48"/>
            </a:xfrm>
            <a:custGeom>
              <a:avLst/>
              <a:gdLst>
                <a:gd name="T0" fmla="*/ 238 w 134"/>
                <a:gd name="T1" fmla="*/ 115 h 31"/>
                <a:gd name="T2" fmla="*/ 244 w 134"/>
                <a:gd name="T3" fmla="*/ 115 h 31"/>
                <a:gd name="T4" fmla="*/ 494 w 134"/>
                <a:gd name="T5" fmla="*/ 101 h 31"/>
                <a:gd name="T6" fmla="*/ 487 w 134"/>
                <a:gd name="T7" fmla="*/ 0 h 31"/>
                <a:gd name="T8" fmla="*/ 244 w 134"/>
                <a:gd name="T9" fmla="*/ 45 h 31"/>
                <a:gd name="T10" fmla="*/ 238 w 134"/>
                <a:gd name="T11" fmla="*/ 45 h 31"/>
                <a:gd name="T12" fmla="*/ 8 w 134"/>
                <a:gd name="T13" fmla="*/ 12 h 31"/>
                <a:gd name="T14" fmla="*/ 0 w 134"/>
                <a:gd name="T15" fmla="*/ 93 h 31"/>
                <a:gd name="T16" fmla="*/ 238 w 134"/>
                <a:gd name="T17" fmla="*/ 115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 h="31">
                  <a:moveTo>
                    <a:pt x="65" y="31"/>
                  </a:moveTo>
                  <a:cubicBezTo>
                    <a:pt x="66" y="31"/>
                    <a:pt x="66" y="31"/>
                    <a:pt x="66" y="31"/>
                  </a:cubicBezTo>
                  <a:cubicBezTo>
                    <a:pt x="120" y="31"/>
                    <a:pt x="124" y="21"/>
                    <a:pt x="134" y="27"/>
                  </a:cubicBezTo>
                  <a:cubicBezTo>
                    <a:pt x="129" y="20"/>
                    <a:pt x="127" y="9"/>
                    <a:pt x="132" y="0"/>
                  </a:cubicBezTo>
                  <a:cubicBezTo>
                    <a:pt x="120" y="10"/>
                    <a:pt x="98" y="12"/>
                    <a:pt x="66" y="12"/>
                  </a:cubicBezTo>
                  <a:cubicBezTo>
                    <a:pt x="65" y="12"/>
                    <a:pt x="65" y="12"/>
                    <a:pt x="65" y="12"/>
                  </a:cubicBezTo>
                  <a:cubicBezTo>
                    <a:pt x="36" y="12"/>
                    <a:pt x="15" y="11"/>
                    <a:pt x="2" y="3"/>
                  </a:cubicBezTo>
                  <a:cubicBezTo>
                    <a:pt x="6" y="11"/>
                    <a:pt x="4" y="20"/>
                    <a:pt x="0" y="25"/>
                  </a:cubicBezTo>
                  <a:cubicBezTo>
                    <a:pt x="9" y="23"/>
                    <a:pt x="17" y="31"/>
                    <a:pt x="65" y="3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7" name="Freeform 159">
              <a:extLst>
                <a:ext uri="{FF2B5EF4-FFF2-40B4-BE49-F238E27FC236}">
                  <a16:creationId xmlns:a16="http://schemas.microsoft.com/office/drawing/2014/main" id="{C88A48BF-B0DD-4826-8497-17E77D086605}"/>
                </a:ext>
              </a:extLst>
            </p:cNvPr>
            <p:cNvSpPr>
              <a:spLocks/>
            </p:cNvSpPr>
            <p:nvPr/>
          </p:nvSpPr>
          <p:spPr bwMode="auto">
            <a:xfrm>
              <a:off x="2781" y="1303"/>
              <a:ext cx="208" cy="55"/>
            </a:xfrm>
            <a:custGeom>
              <a:avLst/>
              <a:gdLst>
                <a:gd name="T0" fmla="*/ 237 w 135"/>
                <a:gd name="T1" fmla="*/ 61 h 36"/>
                <a:gd name="T2" fmla="*/ 236 w 135"/>
                <a:gd name="T3" fmla="*/ 61 h 36"/>
                <a:gd name="T4" fmla="*/ 5 w 135"/>
                <a:gd name="T5" fmla="*/ 26 h 36"/>
                <a:gd name="T6" fmla="*/ 0 w 135"/>
                <a:gd name="T7" fmla="*/ 107 h 36"/>
                <a:gd name="T8" fmla="*/ 236 w 135"/>
                <a:gd name="T9" fmla="*/ 128 h 36"/>
                <a:gd name="T10" fmla="*/ 237 w 135"/>
                <a:gd name="T11" fmla="*/ 128 h 36"/>
                <a:gd name="T12" fmla="*/ 482 w 135"/>
                <a:gd name="T13" fmla="*/ 110 h 36"/>
                <a:gd name="T14" fmla="*/ 493 w 135"/>
                <a:gd name="T15" fmla="*/ 5 h 36"/>
                <a:gd name="T16" fmla="*/ 493 w 135"/>
                <a:gd name="T17" fmla="*/ 0 h 36"/>
                <a:gd name="T18" fmla="*/ 482 w 135"/>
                <a:gd name="T19" fmla="*/ 14 h 36"/>
                <a:gd name="T20" fmla="*/ 237 w 135"/>
                <a:gd name="T21" fmla="*/ 61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5" h="36">
                  <a:moveTo>
                    <a:pt x="65" y="17"/>
                  </a:moveTo>
                  <a:cubicBezTo>
                    <a:pt x="64" y="17"/>
                    <a:pt x="64" y="17"/>
                    <a:pt x="64" y="17"/>
                  </a:cubicBezTo>
                  <a:cubicBezTo>
                    <a:pt x="34" y="17"/>
                    <a:pt x="13" y="16"/>
                    <a:pt x="1" y="7"/>
                  </a:cubicBezTo>
                  <a:cubicBezTo>
                    <a:pt x="5" y="15"/>
                    <a:pt x="3" y="24"/>
                    <a:pt x="0" y="30"/>
                  </a:cubicBezTo>
                  <a:cubicBezTo>
                    <a:pt x="8" y="29"/>
                    <a:pt x="17" y="36"/>
                    <a:pt x="64" y="36"/>
                  </a:cubicBezTo>
                  <a:cubicBezTo>
                    <a:pt x="65" y="36"/>
                    <a:pt x="65" y="36"/>
                    <a:pt x="65" y="36"/>
                  </a:cubicBezTo>
                  <a:cubicBezTo>
                    <a:pt x="118" y="36"/>
                    <a:pt x="122" y="27"/>
                    <a:pt x="132" y="31"/>
                  </a:cubicBezTo>
                  <a:cubicBezTo>
                    <a:pt x="127" y="23"/>
                    <a:pt x="125" y="9"/>
                    <a:pt x="135" y="1"/>
                  </a:cubicBezTo>
                  <a:cubicBezTo>
                    <a:pt x="135" y="0"/>
                    <a:pt x="135" y="0"/>
                    <a:pt x="135" y="0"/>
                  </a:cubicBezTo>
                  <a:cubicBezTo>
                    <a:pt x="134" y="1"/>
                    <a:pt x="133" y="3"/>
                    <a:pt x="132" y="4"/>
                  </a:cubicBezTo>
                  <a:cubicBezTo>
                    <a:pt x="121" y="15"/>
                    <a:pt x="98" y="17"/>
                    <a:pt x="65" y="17"/>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8" name="Freeform 160">
              <a:extLst>
                <a:ext uri="{FF2B5EF4-FFF2-40B4-BE49-F238E27FC236}">
                  <a16:creationId xmlns:a16="http://schemas.microsoft.com/office/drawing/2014/main" id="{5400D011-A2C3-4ADC-824A-F7141E2E73C5}"/>
                </a:ext>
              </a:extLst>
            </p:cNvPr>
            <p:cNvSpPr>
              <a:spLocks/>
            </p:cNvSpPr>
            <p:nvPr/>
          </p:nvSpPr>
          <p:spPr bwMode="auto">
            <a:xfrm>
              <a:off x="2779" y="1189"/>
              <a:ext cx="211" cy="58"/>
            </a:xfrm>
            <a:custGeom>
              <a:avLst/>
              <a:gdLst>
                <a:gd name="T0" fmla="*/ 496 w 137"/>
                <a:gd name="T1" fmla="*/ 0 h 38"/>
                <a:gd name="T2" fmla="*/ 487 w 137"/>
                <a:gd name="T3" fmla="*/ 14 h 38"/>
                <a:gd name="T4" fmla="*/ 242 w 137"/>
                <a:gd name="T5" fmla="*/ 61 h 38"/>
                <a:gd name="T6" fmla="*/ 237 w 137"/>
                <a:gd name="T7" fmla="*/ 61 h 38"/>
                <a:gd name="T8" fmla="*/ 5 w 137"/>
                <a:gd name="T9" fmla="*/ 26 h 38"/>
                <a:gd name="T10" fmla="*/ 0 w 137"/>
                <a:gd name="T11" fmla="*/ 116 h 38"/>
                <a:gd name="T12" fmla="*/ 237 w 137"/>
                <a:gd name="T13" fmla="*/ 136 h 38"/>
                <a:gd name="T14" fmla="*/ 242 w 137"/>
                <a:gd name="T15" fmla="*/ 136 h 38"/>
                <a:gd name="T16" fmla="*/ 488 w 137"/>
                <a:gd name="T17" fmla="*/ 124 h 38"/>
                <a:gd name="T18" fmla="*/ 501 w 137"/>
                <a:gd name="T19" fmla="*/ 130 h 38"/>
                <a:gd name="T20" fmla="*/ 501 w 137"/>
                <a:gd name="T21" fmla="*/ 128 h 38"/>
                <a:gd name="T22" fmla="*/ 496 w 137"/>
                <a:gd name="T23" fmla="*/ 8 h 38"/>
                <a:gd name="T24" fmla="*/ 496 w 137"/>
                <a:gd name="T25" fmla="*/ 0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7" h="38">
                  <a:moveTo>
                    <a:pt x="136" y="0"/>
                  </a:moveTo>
                  <a:cubicBezTo>
                    <a:pt x="135" y="1"/>
                    <a:pt x="134" y="3"/>
                    <a:pt x="133" y="4"/>
                  </a:cubicBezTo>
                  <a:cubicBezTo>
                    <a:pt x="122" y="15"/>
                    <a:pt x="99" y="17"/>
                    <a:pt x="66" y="17"/>
                  </a:cubicBezTo>
                  <a:cubicBezTo>
                    <a:pt x="65" y="17"/>
                    <a:pt x="65" y="17"/>
                    <a:pt x="65" y="17"/>
                  </a:cubicBezTo>
                  <a:cubicBezTo>
                    <a:pt x="35" y="17"/>
                    <a:pt x="13" y="16"/>
                    <a:pt x="1" y="7"/>
                  </a:cubicBezTo>
                  <a:cubicBezTo>
                    <a:pt x="6" y="16"/>
                    <a:pt x="4" y="27"/>
                    <a:pt x="0" y="33"/>
                  </a:cubicBezTo>
                  <a:cubicBezTo>
                    <a:pt x="8" y="30"/>
                    <a:pt x="16" y="38"/>
                    <a:pt x="65" y="38"/>
                  </a:cubicBezTo>
                  <a:cubicBezTo>
                    <a:pt x="66" y="38"/>
                    <a:pt x="66" y="38"/>
                    <a:pt x="66" y="38"/>
                  </a:cubicBezTo>
                  <a:cubicBezTo>
                    <a:pt x="121" y="38"/>
                    <a:pt x="124" y="29"/>
                    <a:pt x="134" y="35"/>
                  </a:cubicBezTo>
                  <a:cubicBezTo>
                    <a:pt x="135" y="35"/>
                    <a:pt x="136" y="36"/>
                    <a:pt x="137" y="37"/>
                  </a:cubicBezTo>
                  <a:cubicBezTo>
                    <a:pt x="137" y="36"/>
                    <a:pt x="137" y="36"/>
                    <a:pt x="137" y="36"/>
                  </a:cubicBezTo>
                  <a:cubicBezTo>
                    <a:pt x="128" y="30"/>
                    <a:pt x="124" y="12"/>
                    <a:pt x="136" y="2"/>
                  </a:cubicBezTo>
                  <a:lnTo>
                    <a:pt x="136" y="0"/>
                  </a:ln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29" name="Freeform 161">
              <a:extLst>
                <a:ext uri="{FF2B5EF4-FFF2-40B4-BE49-F238E27FC236}">
                  <a16:creationId xmlns:a16="http://schemas.microsoft.com/office/drawing/2014/main" id="{86B1D408-3ACF-4C39-8043-57E3F4660778}"/>
                </a:ext>
              </a:extLst>
            </p:cNvPr>
            <p:cNvSpPr>
              <a:spLocks/>
            </p:cNvSpPr>
            <p:nvPr/>
          </p:nvSpPr>
          <p:spPr bwMode="auto">
            <a:xfrm>
              <a:off x="2912" y="1899"/>
              <a:ext cx="140" cy="75"/>
            </a:xfrm>
            <a:custGeom>
              <a:avLst/>
              <a:gdLst>
                <a:gd name="T0" fmla="*/ 331 w 91"/>
                <a:gd name="T1" fmla="*/ 80 h 49"/>
                <a:gd name="T2" fmla="*/ 298 w 91"/>
                <a:gd name="T3" fmla="*/ 5 h 49"/>
                <a:gd name="T4" fmla="*/ 295 w 91"/>
                <a:gd name="T5" fmla="*/ 0 h 49"/>
                <a:gd name="T6" fmla="*/ 189 w 91"/>
                <a:gd name="T7" fmla="*/ 57 h 49"/>
                <a:gd name="T8" fmla="*/ 0 w 91"/>
                <a:gd name="T9" fmla="*/ 101 h 49"/>
                <a:gd name="T10" fmla="*/ 26 w 91"/>
                <a:gd name="T11" fmla="*/ 176 h 49"/>
                <a:gd name="T12" fmla="*/ 177 w 91"/>
                <a:gd name="T13" fmla="*/ 127 h 49"/>
                <a:gd name="T14" fmla="*/ 331 w 91"/>
                <a:gd name="T15" fmla="*/ 80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1" h="49">
                  <a:moveTo>
                    <a:pt x="91" y="22"/>
                  </a:moveTo>
                  <a:cubicBezTo>
                    <a:pt x="83" y="13"/>
                    <a:pt x="82" y="1"/>
                    <a:pt x="82" y="1"/>
                  </a:cubicBezTo>
                  <a:cubicBezTo>
                    <a:pt x="81" y="0"/>
                    <a:pt x="81" y="0"/>
                    <a:pt x="81" y="0"/>
                  </a:cubicBezTo>
                  <a:cubicBezTo>
                    <a:pt x="78" y="9"/>
                    <a:pt x="65" y="13"/>
                    <a:pt x="52" y="16"/>
                  </a:cubicBezTo>
                  <a:cubicBezTo>
                    <a:pt x="38" y="20"/>
                    <a:pt x="13" y="33"/>
                    <a:pt x="0" y="28"/>
                  </a:cubicBezTo>
                  <a:cubicBezTo>
                    <a:pt x="6" y="36"/>
                    <a:pt x="7" y="45"/>
                    <a:pt x="7" y="49"/>
                  </a:cubicBezTo>
                  <a:cubicBezTo>
                    <a:pt x="13" y="41"/>
                    <a:pt x="29" y="40"/>
                    <a:pt x="49" y="35"/>
                  </a:cubicBezTo>
                  <a:cubicBezTo>
                    <a:pt x="67" y="30"/>
                    <a:pt x="81" y="22"/>
                    <a:pt x="91" y="22"/>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0" name="Freeform 162">
              <a:extLst>
                <a:ext uri="{FF2B5EF4-FFF2-40B4-BE49-F238E27FC236}">
                  <a16:creationId xmlns:a16="http://schemas.microsoft.com/office/drawing/2014/main" id="{05EC2236-7F84-4EAC-82ED-78EE619CB679}"/>
                </a:ext>
              </a:extLst>
            </p:cNvPr>
            <p:cNvSpPr>
              <a:spLocks/>
            </p:cNvSpPr>
            <p:nvPr/>
          </p:nvSpPr>
          <p:spPr bwMode="auto">
            <a:xfrm>
              <a:off x="2710" y="1973"/>
              <a:ext cx="148" cy="75"/>
            </a:xfrm>
            <a:custGeom>
              <a:avLst/>
              <a:gdLst>
                <a:gd name="T0" fmla="*/ 0 w 96"/>
                <a:gd name="T1" fmla="*/ 93 h 49"/>
                <a:gd name="T2" fmla="*/ 180 w 96"/>
                <a:gd name="T3" fmla="*/ 129 h 49"/>
                <a:gd name="T4" fmla="*/ 333 w 96"/>
                <a:gd name="T5" fmla="*/ 176 h 49"/>
                <a:gd name="T6" fmla="*/ 352 w 96"/>
                <a:gd name="T7" fmla="*/ 119 h 49"/>
                <a:gd name="T8" fmla="*/ 352 w 96"/>
                <a:gd name="T9" fmla="*/ 115 h 49"/>
                <a:gd name="T10" fmla="*/ 162 w 96"/>
                <a:gd name="T11" fmla="*/ 66 h 49"/>
                <a:gd name="T12" fmla="*/ 22 w 96"/>
                <a:gd name="T13" fmla="*/ 0 h 49"/>
                <a:gd name="T14" fmla="*/ 19 w 96"/>
                <a:gd name="T15" fmla="*/ 5 h 49"/>
                <a:gd name="T16" fmla="*/ 0 w 96"/>
                <a:gd name="T17" fmla="*/ 93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 h="49">
                  <a:moveTo>
                    <a:pt x="0" y="26"/>
                  </a:moveTo>
                  <a:cubicBezTo>
                    <a:pt x="9" y="19"/>
                    <a:pt x="25" y="30"/>
                    <a:pt x="49" y="36"/>
                  </a:cubicBezTo>
                  <a:cubicBezTo>
                    <a:pt x="67" y="41"/>
                    <a:pt x="83" y="43"/>
                    <a:pt x="91" y="49"/>
                  </a:cubicBezTo>
                  <a:cubicBezTo>
                    <a:pt x="89" y="39"/>
                    <a:pt x="96" y="33"/>
                    <a:pt x="96" y="33"/>
                  </a:cubicBezTo>
                  <a:cubicBezTo>
                    <a:pt x="96" y="32"/>
                    <a:pt x="96" y="32"/>
                    <a:pt x="96" y="32"/>
                  </a:cubicBezTo>
                  <a:cubicBezTo>
                    <a:pt x="81" y="37"/>
                    <a:pt x="57" y="22"/>
                    <a:pt x="44" y="18"/>
                  </a:cubicBezTo>
                  <a:cubicBezTo>
                    <a:pt x="29" y="14"/>
                    <a:pt x="10" y="11"/>
                    <a:pt x="6" y="0"/>
                  </a:cubicBezTo>
                  <a:cubicBezTo>
                    <a:pt x="5" y="1"/>
                    <a:pt x="5" y="1"/>
                    <a:pt x="5" y="1"/>
                  </a:cubicBezTo>
                  <a:cubicBezTo>
                    <a:pt x="6" y="12"/>
                    <a:pt x="5" y="21"/>
                    <a:pt x="0" y="26"/>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1" name="Freeform 163">
              <a:extLst>
                <a:ext uri="{FF2B5EF4-FFF2-40B4-BE49-F238E27FC236}">
                  <a16:creationId xmlns:a16="http://schemas.microsoft.com/office/drawing/2014/main" id="{BA84B306-F247-48A7-A61C-A2BA6B96DD91}"/>
                </a:ext>
              </a:extLst>
            </p:cNvPr>
            <p:cNvSpPr>
              <a:spLocks/>
            </p:cNvSpPr>
            <p:nvPr/>
          </p:nvSpPr>
          <p:spPr bwMode="auto">
            <a:xfrm>
              <a:off x="2736" y="1914"/>
              <a:ext cx="137" cy="65"/>
            </a:xfrm>
            <a:custGeom>
              <a:avLst/>
              <a:gdLst>
                <a:gd name="T0" fmla="*/ 114 w 89"/>
                <a:gd name="T1" fmla="*/ 36 h 42"/>
                <a:gd name="T2" fmla="*/ 12 w 89"/>
                <a:gd name="T3" fmla="*/ 0 h 42"/>
                <a:gd name="T4" fmla="*/ 0 w 89"/>
                <a:gd name="T5" fmla="*/ 60 h 42"/>
                <a:gd name="T6" fmla="*/ 163 w 89"/>
                <a:gd name="T7" fmla="*/ 108 h 42"/>
                <a:gd name="T8" fmla="*/ 317 w 89"/>
                <a:gd name="T9" fmla="*/ 156 h 42"/>
                <a:gd name="T10" fmla="*/ 325 w 89"/>
                <a:gd name="T11" fmla="*/ 93 h 42"/>
                <a:gd name="T12" fmla="*/ 320 w 89"/>
                <a:gd name="T13" fmla="*/ 82 h 42"/>
                <a:gd name="T14" fmla="*/ 114 w 89"/>
                <a:gd name="T15" fmla="*/ 36 h 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9" h="42">
                  <a:moveTo>
                    <a:pt x="31" y="10"/>
                  </a:moveTo>
                  <a:cubicBezTo>
                    <a:pt x="22" y="7"/>
                    <a:pt x="10" y="5"/>
                    <a:pt x="3" y="0"/>
                  </a:cubicBezTo>
                  <a:cubicBezTo>
                    <a:pt x="5" y="7"/>
                    <a:pt x="4" y="14"/>
                    <a:pt x="0" y="16"/>
                  </a:cubicBezTo>
                  <a:cubicBezTo>
                    <a:pt x="10" y="14"/>
                    <a:pt x="25" y="23"/>
                    <a:pt x="45" y="29"/>
                  </a:cubicBezTo>
                  <a:cubicBezTo>
                    <a:pt x="65" y="34"/>
                    <a:pt x="81" y="35"/>
                    <a:pt x="87" y="42"/>
                  </a:cubicBezTo>
                  <a:cubicBezTo>
                    <a:pt x="85" y="30"/>
                    <a:pt x="89" y="25"/>
                    <a:pt x="89" y="25"/>
                  </a:cubicBezTo>
                  <a:cubicBezTo>
                    <a:pt x="88" y="22"/>
                    <a:pt x="88" y="22"/>
                    <a:pt x="88" y="22"/>
                  </a:cubicBezTo>
                  <a:cubicBezTo>
                    <a:pt x="75" y="29"/>
                    <a:pt x="46" y="14"/>
                    <a:pt x="31" y="1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2" name="Freeform 164">
              <a:extLst>
                <a:ext uri="{FF2B5EF4-FFF2-40B4-BE49-F238E27FC236}">
                  <a16:creationId xmlns:a16="http://schemas.microsoft.com/office/drawing/2014/main" id="{2C82D105-60DC-42F1-BA8C-2E99AB18D85F}"/>
                </a:ext>
              </a:extLst>
            </p:cNvPr>
            <p:cNvSpPr>
              <a:spLocks/>
            </p:cNvSpPr>
            <p:nvPr/>
          </p:nvSpPr>
          <p:spPr bwMode="auto">
            <a:xfrm>
              <a:off x="2925" y="1976"/>
              <a:ext cx="154" cy="69"/>
            </a:xfrm>
            <a:custGeom>
              <a:avLst/>
              <a:gdLst>
                <a:gd name="T0" fmla="*/ 197 w 100"/>
                <a:gd name="T1" fmla="*/ 113 h 45"/>
                <a:gd name="T2" fmla="*/ 365 w 100"/>
                <a:gd name="T3" fmla="*/ 67 h 45"/>
                <a:gd name="T4" fmla="*/ 337 w 100"/>
                <a:gd name="T5" fmla="*/ 0 h 45"/>
                <a:gd name="T6" fmla="*/ 216 w 100"/>
                <a:gd name="T7" fmla="*/ 43 h 45"/>
                <a:gd name="T8" fmla="*/ 0 w 100"/>
                <a:gd name="T9" fmla="*/ 80 h 45"/>
                <a:gd name="T10" fmla="*/ 0 w 100"/>
                <a:gd name="T11" fmla="*/ 87 h 45"/>
                <a:gd name="T12" fmla="*/ 40 w 100"/>
                <a:gd name="T13" fmla="*/ 163 h 45"/>
                <a:gd name="T14" fmla="*/ 197 w 100"/>
                <a:gd name="T15" fmla="*/ 11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 h="45">
                  <a:moveTo>
                    <a:pt x="54" y="31"/>
                  </a:moveTo>
                  <a:cubicBezTo>
                    <a:pt x="75" y="25"/>
                    <a:pt x="90" y="16"/>
                    <a:pt x="100" y="19"/>
                  </a:cubicBezTo>
                  <a:cubicBezTo>
                    <a:pt x="92" y="0"/>
                    <a:pt x="92" y="0"/>
                    <a:pt x="92" y="0"/>
                  </a:cubicBezTo>
                  <a:cubicBezTo>
                    <a:pt x="84" y="7"/>
                    <a:pt x="70" y="9"/>
                    <a:pt x="59" y="12"/>
                  </a:cubicBezTo>
                  <a:cubicBezTo>
                    <a:pt x="43" y="17"/>
                    <a:pt x="12" y="36"/>
                    <a:pt x="0" y="22"/>
                  </a:cubicBezTo>
                  <a:cubicBezTo>
                    <a:pt x="0" y="24"/>
                    <a:pt x="0" y="24"/>
                    <a:pt x="0" y="24"/>
                  </a:cubicBezTo>
                  <a:cubicBezTo>
                    <a:pt x="8" y="31"/>
                    <a:pt x="10" y="40"/>
                    <a:pt x="11" y="45"/>
                  </a:cubicBezTo>
                  <a:cubicBezTo>
                    <a:pt x="17" y="37"/>
                    <a:pt x="34" y="36"/>
                    <a:pt x="54" y="3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3" name="Freeform 165">
              <a:extLst>
                <a:ext uri="{FF2B5EF4-FFF2-40B4-BE49-F238E27FC236}">
                  <a16:creationId xmlns:a16="http://schemas.microsoft.com/office/drawing/2014/main" id="{10BBFE65-32CE-42AC-8081-7CF47B95E140}"/>
                </a:ext>
              </a:extLst>
            </p:cNvPr>
            <p:cNvSpPr>
              <a:spLocks/>
            </p:cNvSpPr>
            <p:nvPr/>
          </p:nvSpPr>
          <p:spPr bwMode="auto">
            <a:xfrm>
              <a:off x="2707" y="2014"/>
              <a:ext cx="1" cy="2"/>
            </a:xfrm>
            <a:custGeom>
              <a:avLst/>
              <a:gdLst>
                <a:gd name="T0" fmla="*/ 1 w 1"/>
                <a:gd name="T1" fmla="*/ 0 h 1"/>
                <a:gd name="T2" fmla="*/ 0 w 1"/>
                <a:gd name="T3" fmla="*/ 8 h 1"/>
                <a:gd name="T4" fmla="*/ 0 w 1"/>
                <a:gd name="T5" fmla="*/ 8 h 1"/>
                <a:gd name="T6" fmla="*/ 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0"/>
                    <a:pt x="0" y="1"/>
                  </a:cubicBezTo>
                  <a:cubicBezTo>
                    <a:pt x="0" y="1"/>
                    <a:pt x="0" y="1"/>
                    <a:pt x="0" y="1"/>
                  </a:cubicBezTo>
                  <a:cubicBezTo>
                    <a:pt x="0" y="0"/>
                    <a:pt x="0" y="0"/>
                    <a:pt x="1" y="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4" name="Freeform 166">
              <a:extLst>
                <a:ext uri="{FF2B5EF4-FFF2-40B4-BE49-F238E27FC236}">
                  <a16:creationId xmlns:a16="http://schemas.microsoft.com/office/drawing/2014/main" id="{485876C0-6213-4C4D-89E2-F842AC67E4C4}"/>
                </a:ext>
              </a:extLst>
            </p:cNvPr>
            <p:cNvSpPr>
              <a:spLocks/>
            </p:cNvSpPr>
            <p:nvPr/>
          </p:nvSpPr>
          <p:spPr bwMode="auto">
            <a:xfrm>
              <a:off x="2741" y="1816"/>
              <a:ext cx="280" cy="100"/>
            </a:xfrm>
            <a:custGeom>
              <a:avLst/>
              <a:gdLst>
                <a:gd name="T0" fmla="*/ 528 w 182"/>
                <a:gd name="T1" fmla="*/ 157 h 65"/>
                <a:gd name="T2" fmla="*/ 663 w 182"/>
                <a:gd name="T3" fmla="*/ 109 h 65"/>
                <a:gd name="T4" fmla="*/ 602 w 182"/>
                <a:gd name="T5" fmla="*/ 0 h 65"/>
                <a:gd name="T6" fmla="*/ 575 w 182"/>
                <a:gd name="T7" fmla="*/ 35 h 65"/>
                <a:gd name="T8" fmla="*/ 331 w 182"/>
                <a:gd name="T9" fmla="*/ 154 h 65"/>
                <a:gd name="T10" fmla="*/ 326 w 182"/>
                <a:gd name="T11" fmla="*/ 154 h 65"/>
                <a:gd name="T12" fmla="*/ 80 w 182"/>
                <a:gd name="T13" fmla="*/ 35 h 65"/>
                <a:gd name="T14" fmla="*/ 54 w 182"/>
                <a:gd name="T15" fmla="*/ 0 h 65"/>
                <a:gd name="T16" fmla="*/ 0 w 182"/>
                <a:gd name="T17" fmla="*/ 128 h 65"/>
                <a:gd name="T18" fmla="*/ 175 w 182"/>
                <a:gd name="T19" fmla="*/ 185 h 65"/>
                <a:gd name="T20" fmla="*/ 326 w 182"/>
                <a:gd name="T21" fmla="*/ 237 h 65"/>
                <a:gd name="T22" fmla="*/ 386 w 182"/>
                <a:gd name="T23" fmla="*/ 211 h 65"/>
                <a:gd name="T24" fmla="*/ 528 w 182"/>
                <a:gd name="T25" fmla="*/ 15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2" h="65">
                  <a:moveTo>
                    <a:pt x="145" y="43"/>
                  </a:moveTo>
                  <a:cubicBezTo>
                    <a:pt x="160" y="39"/>
                    <a:pt x="173" y="28"/>
                    <a:pt x="182" y="30"/>
                  </a:cubicBezTo>
                  <a:cubicBezTo>
                    <a:pt x="175" y="23"/>
                    <a:pt x="166" y="11"/>
                    <a:pt x="165" y="0"/>
                  </a:cubicBezTo>
                  <a:cubicBezTo>
                    <a:pt x="164" y="3"/>
                    <a:pt x="161" y="7"/>
                    <a:pt x="158" y="10"/>
                  </a:cubicBezTo>
                  <a:cubicBezTo>
                    <a:pt x="147" y="22"/>
                    <a:pt x="124" y="42"/>
                    <a:pt x="91" y="42"/>
                  </a:cubicBezTo>
                  <a:cubicBezTo>
                    <a:pt x="90" y="42"/>
                    <a:pt x="90" y="42"/>
                    <a:pt x="90" y="42"/>
                  </a:cubicBezTo>
                  <a:cubicBezTo>
                    <a:pt x="56" y="42"/>
                    <a:pt x="34" y="22"/>
                    <a:pt x="22" y="10"/>
                  </a:cubicBezTo>
                  <a:cubicBezTo>
                    <a:pt x="19" y="7"/>
                    <a:pt x="17" y="4"/>
                    <a:pt x="15" y="0"/>
                  </a:cubicBezTo>
                  <a:cubicBezTo>
                    <a:pt x="11" y="27"/>
                    <a:pt x="0" y="35"/>
                    <a:pt x="0" y="35"/>
                  </a:cubicBezTo>
                  <a:cubicBezTo>
                    <a:pt x="15" y="33"/>
                    <a:pt x="18" y="44"/>
                    <a:pt x="48" y="51"/>
                  </a:cubicBezTo>
                  <a:cubicBezTo>
                    <a:pt x="72" y="57"/>
                    <a:pt x="86" y="55"/>
                    <a:pt x="90" y="65"/>
                  </a:cubicBezTo>
                  <a:cubicBezTo>
                    <a:pt x="93" y="51"/>
                    <a:pt x="101" y="54"/>
                    <a:pt x="106" y="58"/>
                  </a:cubicBezTo>
                  <a:cubicBezTo>
                    <a:pt x="111" y="50"/>
                    <a:pt x="124" y="49"/>
                    <a:pt x="145" y="43"/>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5" name="Freeform 167">
              <a:extLst>
                <a:ext uri="{FF2B5EF4-FFF2-40B4-BE49-F238E27FC236}">
                  <a16:creationId xmlns:a16="http://schemas.microsoft.com/office/drawing/2014/main" id="{91FF89BE-8E58-46C0-937F-271A3E481474}"/>
                </a:ext>
              </a:extLst>
            </p:cNvPr>
            <p:cNvSpPr>
              <a:spLocks/>
            </p:cNvSpPr>
            <p:nvPr/>
          </p:nvSpPr>
          <p:spPr bwMode="auto">
            <a:xfrm>
              <a:off x="3022" y="2185"/>
              <a:ext cx="124" cy="80"/>
            </a:xfrm>
            <a:custGeom>
              <a:avLst/>
              <a:gdLst>
                <a:gd name="T0" fmla="*/ 8 w 80"/>
                <a:gd name="T1" fmla="*/ 189 h 52"/>
                <a:gd name="T2" fmla="*/ 115 w 80"/>
                <a:gd name="T3" fmla="*/ 123 h 52"/>
                <a:gd name="T4" fmla="*/ 298 w 80"/>
                <a:gd name="T5" fmla="*/ 80 h 52"/>
                <a:gd name="T6" fmla="*/ 270 w 80"/>
                <a:gd name="T7" fmla="*/ 0 h 52"/>
                <a:gd name="T8" fmla="*/ 122 w 80"/>
                <a:gd name="T9" fmla="*/ 54 h 52"/>
                <a:gd name="T10" fmla="*/ 0 w 80"/>
                <a:gd name="T11" fmla="*/ 102 h 52"/>
                <a:gd name="T12" fmla="*/ 8 w 80"/>
                <a:gd name="T13" fmla="*/ 189 h 52"/>
                <a:gd name="T14" fmla="*/ 8 w 80"/>
                <a:gd name="T15" fmla="*/ 189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 h="52">
                  <a:moveTo>
                    <a:pt x="2" y="52"/>
                  </a:moveTo>
                  <a:cubicBezTo>
                    <a:pt x="4" y="42"/>
                    <a:pt x="18" y="38"/>
                    <a:pt x="31" y="34"/>
                  </a:cubicBezTo>
                  <a:cubicBezTo>
                    <a:pt x="45" y="31"/>
                    <a:pt x="67" y="20"/>
                    <a:pt x="80" y="22"/>
                  </a:cubicBezTo>
                  <a:cubicBezTo>
                    <a:pt x="78" y="17"/>
                    <a:pt x="72" y="8"/>
                    <a:pt x="72" y="0"/>
                  </a:cubicBezTo>
                  <a:cubicBezTo>
                    <a:pt x="67" y="8"/>
                    <a:pt x="53" y="9"/>
                    <a:pt x="33" y="15"/>
                  </a:cubicBezTo>
                  <a:cubicBezTo>
                    <a:pt x="20" y="19"/>
                    <a:pt x="9" y="27"/>
                    <a:pt x="0" y="28"/>
                  </a:cubicBezTo>
                  <a:cubicBezTo>
                    <a:pt x="1" y="30"/>
                    <a:pt x="5" y="40"/>
                    <a:pt x="2" y="52"/>
                  </a:cubicBezTo>
                  <a:cubicBezTo>
                    <a:pt x="2" y="52"/>
                    <a:pt x="2" y="52"/>
                    <a:pt x="2" y="52"/>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6" name="Freeform 168">
              <a:extLst>
                <a:ext uri="{FF2B5EF4-FFF2-40B4-BE49-F238E27FC236}">
                  <a16:creationId xmlns:a16="http://schemas.microsoft.com/office/drawing/2014/main" id="{C51E540A-ADA3-4526-8533-EFE1E0BE845C}"/>
                </a:ext>
              </a:extLst>
            </p:cNvPr>
            <p:cNvSpPr>
              <a:spLocks/>
            </p:cNvSpPr>
            <p:nvPr/>
          </p:nvSpPr>
          <p:spPr bwMode="auto">
            <a:xfrm>
              <a:off x="2987" y="2116"/>
              <a:ext cx="134" cy="69"/>
            </a:xfrm>
            <a:custGeom>
              <a:avLst/>
              <a:gdLst>
                <a:gd name="T0" fmla="*/ 35 w 87"/>
                <a:gd name="T1" fmla="*/ 163 h 45"/>
                <a:gd name="T2" fmla="*/ 140 w 87"/>
                <a:gd name="T3" fmla="*/ 120 h 45"/>
                <a:gd name="T4" fmla="*/ 317 w 87"/>
                <a:gd name="T5" fmla="*/ 74 h 45"/>
                <a:gd name="T6" fmla="*/ 303 w 87"/>
                <a:gd name="T7" fmla="*/ 0 h 45"/>
                <a:gd name="T8" fmla="*/ 149 w 87"/>
                <a:gd name="T9" fmla="*/ 49 h 45"/>
                <a:gd name="T10" fmla="*/ 0 w 87"/>
                <a:gd name="T11" fmla="*/ 94 h 45"/>
                <a:gd name="T12" fmla="*/ 5 w 87"/>
                <a:gd name="T13" fmla="*/ 97 h 45"/>
                <a:gd name="T14" fmla="*/ 35 w 87"/>
                <a:gd name="T15" fmla="*/ 163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7" h="45">
                  <a:moveTo>
                    <a:pt x="10" y="45"/>
                  </a:moveTo>
                  <a:cubicBezTo>
                    <a:pt x="16" y="39"/>
                    <a:pt x="27" y="36"/>
                    <a:pt x="38" y="33"/>
                  </a:cubicBezTo>
                  <a:cubicBezTo>
                    <a:pt x="51" y="29"/>
                    <a:pt x="75" y="17"/>
                    <a:pt x="87" y="20"/>
                  </a:cubicBezTo>
                  <a:cubicBezTo>
                    <a:pt x="86" y="17"/>
                    <a:pt x="81" y="8"/>
                    <a:pt x="83" y="0"/>
                  </a:cubicBezTo>
                  <a:cubicBezTo>
                    <a:pt x="76" y="8"/>
                    <a:pt x="61" y="9"/>
                    <a:pt x="41" y="14"/>
                  </a:cubicBezTo>
                  <a:cubicBezTo>
                    <a:pt x="23" y="19"/>
                    <a:pt x="10" y="26"/>
                    <a:pt x="0" y="26"/>
                  </a:cubicBezTo>
                  <a:cubicBezTo>
                    <a:pt x="1" y="27"/>
                    <a:pt x="1" y="27"/>
                    <a:pt x="1" y="27"/>
                  </a:cubicBezTo>
                  <a:cubicBezTo>
                    <a:pt x="1" y="27"/>
                    <a:pt x="11" y="34"/>
                    <a:pt x="10" y="45"/>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7" name="Freeform 169">
              <a:extLst>
                <a:ext uri="{FF2B5EF4-FFF2-40B4-BE49-F238E27FC236}">
                  <a16:creationId xmlns:a16="http://schemas.microsoft.com/office/drawing/2014/main" id="{5D7A2828-4AE5-4305-A338-0D1B1CAD0023}"/>
                </a:ext>
              </a:extLst>
            </p:cNvPr>
            <p:cNvSpPr>
              <a:spLocks/>
            </p:cNvSpPr>
            <p:nvPr/>
          </p:nvSpPr>
          <p:spPr bwMode="auto">
            <a:xfrm>
              <a:off x="2956" y="2043"/>
              <a:ext cx="142" cy="76"/>
            </a:xfrm>
            <a:custGeom>
              <a:avLst/>
              <a:gdLst>
                <a:gd name="T0" fmla="*/ 22 w 92"/>
                <a:gd name="T1" fmla="*/ 178 h 49"/>
                <a:gd name="T2" fmla="*/ 22 w 92"/>
                <a:gd name="T3" fmla="*/ 183 h 49"/>
                <a:gd name="T4" fmla="*/ 154 w 92"/>
                <a:gd name="T5" fmla="*/ 127 h 49"/>
                <a:gd name="T6" fmla="*/ 338 w 92"/>
                <a:gd name="T7" fmla="*/ 70 h 49"/>
                <a:gd name="T8" fmla="*/ 324 w 92"/>
                <a:gd name="T9" fmla="*/ 0 h 49"/>
                <a:gd name="T10" fmla="*/ 196 w 92"/>
                <a:gd name="T11" fmla="*/ 53 h 49"/>
                <a:gd name="T12" fmla="*/ 0 w 92"/>
                <a:gd name="T13" fmla="*/ 109 h 49"/>
                <a:gd name="T14" fmla="*/ 22 w 92"/>
                <a:gd name="T15" fmla="*/ 178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 h="49">
                  <a:moveTo>
                    <a:pt x="6" y="48"/>
                  </a:moveTo>
                  <a:cubicBezTo>
                    <a:pt x="6" y="48"/>
                    <a:pt x="6" y="49"/>
                    <a:pt x="6" y="49"/>
                  </a:cubicBezTo>
                  <a:cubicBezTo>
                    <a:pt x="12" y="40"/>
                    <a:pt x="29" y="37"/>
                    <a:pt x="42" y="34"/>
                  </a:cubicBezTo>
                  <a:cubicBezTo>
                    <a:pt x="55" y="30"/>
                    <a:pt x="78" y="16"/>
                    <a:pt x="92" y="19"/>
                  </a:cubicBezTo>
                  <a:cubicBezTo>
                    <a:pt x="90" y="16"/>
                    <a:pt x="85" y="6"/>
                    <a:pt x="88" y="0"/>
                  </a:cubicBezTo>
                  <a:cubicBezTo>
                    <a:pt x="82" y="8"/>
                    <a:pt x="65" y="10"/>
                    <a:pt x="53" y="14"/>
                  </a:cubicBezTo>
                  <a:cubicBezTo>
                    <a:pt x="40" y="18"/>
                    <a:pt x="15" y="33"/>
                    <a:pt x="0" y="29"/>
                  </a:cubicBezTo>
                  <a:cubicBezTo>
                    <a:pt x="10" y="38"/>
                    <a:pt x="8" y="41"/>
                    <a:pt x="6" y="48"/>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8" name="Freeform 170">
              <a:extLst>
                <a:ext uri="{FF2B5EF4-FFF2-40B4-BE49-F238E27FC236}">
                  <a16:creationId xmlns:a16="http://schemas.microsoft.com/office/drawing/2014/main" id="{1181E43E-A577-42D4-AFAE-A4DD435E90DA}"/>
                </a:ext>
              </a:extLst>
            </p:cNvPr>
            <p:cNvSpPr>
              <a:spLocks/>
            </p:cNvSpPr>
            <p:nvPr/>
          </p:nvSpPr>
          <p:spPr bwMode="auto">
            <a:xfrm>
              <a:off x="2695" y="2050"/>
              <a:ext cx="147" cy="83"/>
            </a:xfrm>
            <a:custGeom>
              <a:avLst/>
              <a:gdLst>
                <a:gd name="T0" fmla="*/ 142 w 96"/>
                <a:gd name="T1" fmla="*/ 52 h 54"/>
                <a:gd name="T2" fmla="*/ 21 w 96"/>
                <a:gd name="T3" fmla="*/ 0 h 54"/>
                <a:gd name="T4" fmla="*/ 0 w 96"/>
                <a:gd name="T5" fmla="*/ 89 h 54"/>
                <a:gd name="T6" fmla="*/ 168 w 96"/>
                <a:gd name="T7" fmla="*/ 135 h 54"/>
                <a:gd name="T8" fmla="*/ 331 w 96"/>
                <a:gd name="T9" fmla="*/ 197 h 54"/>
                <a:gd name="T10" fmla="*/ 332 w 96"/>
                <a:gd name="T11" fmla="*/ 192 h 54"/>
                <a:gd name="T12" fmla="*/ 345 w 96"/>
                <a:gd name="T13" fmla="*/ 101 h 54"/>
                <a:gd name="T14" fmla="*/ 142 w 96"/>
                <a:gd name="T15" fmla="*/ 52 h 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6" h="54">
                  <a:moveTo>
                    <a:pt x="40" y="14"/>
                  </a:moveTo>
                  <a:cubicBezTo>
                    <a:pt x="28" y="10"/>
                    <a:pt x="12" y="8"/>
                    <a:pt x="6" y="0"/>
                  </a:cubicBezTo>
                  <a:cubicBezTo>
                    <a:pt x="7" y="9"/>
                    <a:pt x="4" y="19"/>
                    <a:pt x="0" y="25"/>
                  </a:cubicBezTo>
                  <a:cubicBezTo>
                    <a:pt x="9" y="21"/>
                    <a:pt x="25" y="31"/>
                    <a:pt x="47" y="37"/>
                  </a:cubicBezTo>
                  <a:cubicBezTo>
                    <a:pt x="69" y="42"/>
                    <a:pt x="87" y="43"/>
                    <a:pt x="92" y="54"/>
                  </a:cubicBezTo>
                  <a:cubicBezTo>
                    <a:pt x="93" y="53"/>
                    <a:pt x="93" y="53"/>
                    <a:pt x="93" y="53"/>
                  </a:cubicBezTo>
                  <a:cubicBezTo>
                    <a:pt x="89" y="42"/>
                    <a:pt x="89" y="36"/>
                    <a:pt x="96" y="28"/>
                  </a:cubicBezTo>
                  <a:cubicBezTo>
                    <a:pt x="81" y="34"/>
                    <a:pt x="55" y="18"/>
                    <a:pt x="40" y="14"/>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39" name="Freeform 171">
              <a:extLst>
                <a:ext uri="{FF2B5EF4-FFF2-40B4-BE49-F238E27FC236}">
                  <a16:creationId xmlns:a16="http://schemas.microsoft.com/office/drawing/2014/main" id="{C21430EB-2CBB-450E-8AC0-A1DDF8C49C0A}"/>
                </a:ext>
              </a:extLst>
            </p:cNvPr>
            <p:cNvSpPr>
              <a:spLocks/>
            </p:cNvSpPr>
            <p:nvPr/>
          </p:nvSpPr>
          <p:spPr bwMode="auto">
            <a:xfrm>
              <a:off x="2664" y="2120"/>
              <a:ext cx="163" cy="101"/>
            </a:xfrm>
            <a:custGeom>
              <a:avLst/>
              <a:gdLst>
                <a:gd name="T0" fmla="*/ 386 w 106"/>
                <a:gd name="T1" fmla="*/ 117 h 65"/>
                <a:gd name="T2" fmla="*/ 175 w 106"/>
                <a:gd name="T3" fmla="*/ 68 h 65"/>
                <a:gd name="T4" fmla="*/ 35 w 106"/>
                <a:gd name="T5" fmla="*/ 0 h 65"/>
                <a:gd name="T6" fmla="*/ 12 w 106"/>
                <a:gd name="T7" fmla="*/ 96 h 65"/>
                <a:gd name="T8" fmla="*/ 0 w 106"/>
                <a:gd name="T9" fmla="*/ 113 h 65"/>
                <a:gd name="T10" fmla="*/ 177 w 106"/>
                <a:gd name="T11" fmla="*/ 131 h 65"/>
                <a:gd name="T12" fmla="*/ 352 w 106"/>
                <a:gd name="T13" fmla="*/ 239 h 65"/>
                <a:gd name="T14" fmla="*/ 352 w 106"/>
                <a:gd name="T15" fmla="*/ 244 h 65"/>
                <a:gd name="T16" fmla="*/ 386 w 106"/>
                <a:gd name="T17" fmla="*/ 117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65">
                  <a:moveTo>
                    <a:pt x="106" y="31"/>
                  </a:moveTo>
                  <a:cubicBezTo>
                    <a:pt x="92" y="40"/>
                    <a:pt x="63" y="22"/>
                    <a:pt x="48" y="18"/>
                  </a:cubicBezTo>
                  <a:cubicBezTo>
                    <a:pt x="34" y="14"/>
                    <a:pt x="14" y="11"/>
                    <a:pt x="10" y="0"/>
                  </a:cubicBezTo>
                  <a:cubicBezTo>
                    <a:pt x="11" y="1"/>
                    <a:pt x="12" y="16"/>
                    <a:pt x="3" y="26"/>
                  </a:cubicBezTo>
                  <a:cubicBezTo>
                    <a:pt x="2" y="27"/>
                    <a:pt x="1" y="28"/>
                    <a:pt x="0" y="30"/>
                  </a:cubicBezTo>
                  <a:cubicBezTo>
                    <a:pt x="10" y="22"/>
                    <a:pt x="25" y="29"/>
                    <a:pt x="49" y="35"/>
                  </a:cubicBezTo>
                  <a:cubicBezTo>
                    <a:pt x="75" y="42"/>
                    <a:pt x="97" y="47"/>
                    <a:pt x="97" y="64"/>
                  </a:cubicBezTo>
                  <a:cubicBezTo>
                    <a:pt x="97" y="65"/>
                    <a:pt x="97" y="65"/>
                    <a:pt x="97" y="65"/>
                  </a:cubicBezTo>
                  <a:cubicBezTo>
                    <a:pt x="88" y="22"/>
                    <a:pt x="92" y="43"/>
                    <a:pt x="106" y="31"/>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0" name="Freeform 172">
              <a:extLst>
                <a:ext uri="{FF2B5EF4-FFF2-40B4-BE49-F238E27FC236}">
                  <a16:creationId xmlns:a16="http://schemas.microsoft.com/office/drawing/2014/main" id="{650DF703-EE25-408C-80A7-08939CB530B3}"/>
                </a:ext>
              </a:extLst>
            </p:cNvPr>
            <p:cNvSpPr>
              <a:spLocks/>
            </p:cNvSpPr>
            <p:nvPr/>
          </p:nvSpPr>
          <p:spPr bwMode="auto">
            <a:xfrm>
              <a:off x="2781" y="887"/>
              <a:ext cx="201" cy="11"/>
            </a:xfrm>
            <a:custGeom>
              <a:avLst/>
              <a:gdLst>
                <a:gd name="T0" fmla="*/ 0 w 131"/>
                <a:gd name="T1" fmla="*/ 5 h 7"/>
                <a:gd name="T2" fmla="*/ 5 w 131"/>
                <a:gd name="T3" fmla="*/ 8 h 7"/>
                <a:gd name="T4" fmla="*/ 230 w 131"/>
                <a:gd name="T5" fmla="*/ 27 h 7"/>
                <a:gd name="T6" fmla="*/ 235 w 131"/>
                <a:gd name="T7" fmla="*/ 27 h 7"/>
                <a:gd name="T8" fmla="*/ 468 w 131"/>
                <a:gd name="T9" fmla="*/ 8 h 7"/>
                <a:gd name="T10" fmla="*/ 473 w 131"/>
                <a:gd name="T11" fmla="*/ 8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1" h="7">
                  <a:moveTo>
                    <a:pt x="0" y="1"/>
                  </a:moveTo>
                  <a:cubicBezTo>
                    <a:pt x="1" y="2"/>
                    <a:pt x="1" y="2"/>
                    <a:pt x="1" y="2"/>
                  </a:cubicBezTo>
                  <a:cubicBezTo>
                    <a:pt x="9" y="1"/>
                    <a:pt x="20" y="7"/>
                    <a:pt x="64" y="7"/>
                  </a:cubicBezTo>
                  <a:cubicBezTo>
                    <a:pt x="65" y="7"/>
                    <a:pt x="65" y="7"/>
                    <a:pt x="65" y="7"/>
                  </a:cubicBezTo>
                  <a:cubicBezTo>
                    <a:pt x="113" y="7"/>
                    <a:pt x="121" y="0"/>
                    <a:pt x="130" y="2"/>
                  </a:cubicBezTo>
                  <a:cubicBezTo>
                    <a:pt x="131" y="2"/>
                    <a:pt x="131" y="2"/>
                    <a:pt x="131" y="2"/>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1" name="Freeform 173">
              <a:extLst>
                <a:ext uri="{FF2B5EF4-FFF2-40B4-BE49-F238E27FC236}">
                  <a16:creationId xmlns:a16="http://schemas.microsoft.com/office/drawing/2014/main" id="{C63314C9-0A4F-496F-B2E9-BD4C10E50A25}"/>
                </a:ext>
              </a:extLst>
            </p:cNvPr>
            <p:cNvSpPr>
              <a:spLocks/>
            </p:cNvSpPr>
            <p:nvPr/>
          </p:nvSpPr>
          <p:spPr bwMode="auto">
            <a:xfrm>
              <a:off x="2966" y="850"/>
              <a:ext cx="18" cy="43"/>
            </a:xfrm>
            <a:custGeom>
              <a:avLst/>
              <a:gdLst>
                <a:gd name="T0" fmla="*/ 32 w 12"/>
                <a:gd name="T1" fmla="*/ 101 h 28"/>
                <a:gd name="T2" fmla="*/ 41 w 12"/>
                <a:gd name="T3" fmla="*/ 88 h 28"/>
                <a:gd name="T4" fmla="*/ 14 w 12"/>
                <a:gd name="T5" fmla="*/ 0 h 28"/>
                <a:gd name="T6" fmla="*/ 32 w 12"/>
                <a:gd name="T7" fmla="*/ 101 h 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28">
                  <a:moveTo>
                    <a:pt x="9" y="28"/>
                  </a:moveTo>
                  <a:cubicBezTo>
                    <a:pt x="12" y="24"/>
                    <a:pt x="12" y="24"/>
                    <a:pt x="12" y="24"/>
                  </a:cubicBezTo>
                  <a:cubicBezTo>
                    <a:pt x="6" y="20"/>
                    <a:pt x="4" y="5"/>
                    <a:pt x="4" y="0"/>
                  </a:cubicBezTo>
                  <a:cubicBezTo>
                    <a:pt x="4" y="2"/>
                    <a:pt x="0" y="21"/>
                    <a:pt x="9" y="28"/>
                  </a:cubicBezTo>
                </a:path>
              </a:pathLst>
            </a:custGeom>
            <a:solidFill>
              <a:srgbClr val="433B4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2" name="Freeform 174">
              <a:extLst>
                <a:ext uri="{FF2B5EF4-FFF2-40B4-BE49-F238E27FC236}">
                  <a16:creationId xmlns:a16="http://schemas.microsoft.com/office/drawing/2014/main" id="{22092C94-E40C-4C56-9EE8-55372423DE03}"/>
                </a:ext>
              </a:extLst>
            </p:cNvPr>
            <p:cNvSpPr>
              <a:spLocks/>
            </p:cNvSpPr>
            <p:nvPr/>
          </p:nvSpPr>
          <p:spPr bwMode="auto">
            <a:xfrm>
              <a:off x="2779" y="850"/>
              <a:ext cx="17" cy="42"/>
            </a:xfrm>
            <a:custGeom>
              <a:avLst/>
              <a:gdLst>
                <a:gd name="T0" fmla="*/ 22 w 11"/>
                <a:gd name="T1" fmla="*/ 0 h 27"/>
                <a:gd name="T2" fmla="*/ 0 w 11"/>
                <a:gd name="T3" fmla="*/ 87 h 27"/>
                <a:gd name="T4" fmla="*/ 12 w 11"/>
                <a:gd name="T5" fmla="*/ 101 h 27"/>
                <a:gd name="T6" fmla="*/ 22 w 11"/>
                <a:gd name="T7" fmla="*/ 0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27">
                  <a:moveTo>
                    <a:pt x="6" y="0"/>
                  </a:moveTo>
                  <a:cubicBezTo>
                    <a:pt x="9" y="8"/>
                    <a:pt x="5" y="17"/>
                    <a:pt x="0" y="23"/>
                  </a:cubicBezTo>
                  <a:cubicBezTo>
                    <a:pt x="3" y="27"/>
                    <a:pt x="3" y="27"/>
                    <a:pt x="3" y="27"/>
                  </a:cubicBezTo>
                  <a:cubicBezTo>
                    <a:pt x="11" y="19"/>
                    <a:pt x="10" y="10"/>
                    <a:pt x="6" y="0"/>
                  </a:cubicBezTo>
                </a:path>
              </a:pathLst>
            </a:custGeom>
            <a:solidFill>
              <a:srgbClr val="433B4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3" name="Freeform 175">
              <a:extLst>
                <a:ext uri="{FF2B5EF4-FFF2-40B4-BE49-F238E27FC236}">
                  <a16:creationId xmlns:a16="http://schemas.microsoft.com/office/drawing/2014/main" id="{FE9086B2-2F6B-49E8-AC5A-48B0ACDD046B}"/>
                </a:ext>
              </a:extLst>
            </p:cNvPr>
            <p:cNvSpPr>
              <a:spLocks/>
            </p:cNvSpPr>
            <p:nvPr/>
          </p:nvSpPr>
          <p:spPr bwMode="auto">
            <a:xfrm>
              <a:off x="1312" y="984"/>
              <a:ext cx="1516" cy="2575"/>
            </a:xfrm>
            <a:custGeom>
              <a:avLst/>
              <a:gdLst>
                <a:gd name="T0" fmla="*/ 2710 w 985"/>
                <a:gd name="T1" fmla="*/ 60 h 1672"/>
                <a:gd name="T2" fmla="*/ 3255 w 985"/>
                <a:gd name="T3" fmla="*/ 1651 h 1672"/>
                <a:gd name="T4" fmla="*/ 3555 w 985"/>
                <a:gd name="T5" fmla="*/ 3166 h 1672"/>
                <a:gd name="T6" fmla="*/ 3538 w 985"/>
                <a:gd name="T7" fmla="*/ 3477 h 1672"/>
                <a:gd name="T8" fmla="*/ 3431 w 985"/>
                <a:gd name="T9" fmla="*/ 4585 h 1672"/>
                <a:gd name="T10" fmla="*/ 1656 w 985"/>
                <a:gd name="T11" fmla="*/ 5603 h 1672"/>
                <a:gd name="T12" fmla="*/ 1414 w 985"/>
                <a:gd name="T13" fmla="*/ 5621 h 1672"/>
                <a:gd name="T14" fmla="*/ 1353 w 985"/>
                <a:gd name="T15" fmla="*/ 5614 h 1672"/>
                <a:gd name="T16" fmla="*/ 1310 w 985"/>
                <a:gd name="T17" fmla="*/ 5635 h 1672"/>
                <a:gd name="T18" fmla="*/ 194 w 985"/>
                <a:gd name="T19" fmla="*/ 5775 h 1672"/>
                <a:gd name="T20" fmla="*/ 211 w 985"/>
                <a:gd name="T21" fmla="*/ 3370 h 1672"/>
                <a:gd name="T22" fmla="*/ 249 w 985"/>
                <a:gd name="T23" fmla="*/ 3293 h 1672"/>
                <a:gd name="T24" fmla="*/ 405 w 985"/>
                <a:gd name="T25" fmla="*/ 2601 h 1672"/>
                <a:gd name="T26" fmla="*/ 634 w 985"/>
                <a:gd name="T27" fmla="*/ 1968 h 1672"/>
                <a:gd name="T28" fmla="*/ 1604 w 985"/>
                <a:gd name="T29" fmla="*/ 690 h 1672"/>
                <a:gd name="T30" fmla="*/ 2710 w 985"/>
                <a:gd name="T31" fmla="*/ 60 h 16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85" h="1672">
                  <a:moveTo>
                    <a:pt x="743" y="16"/>
                  </a:moveTo>
                  <a:cubicBezTo>
                    <a:pt x="852" y="33"/>
                    <a:pt x="958" y="172"/>
                    <a:pt x="893" y="452"/>
                  </a:cubicBezTo>
                  <a:cubicBezTo>
                    <a:pt x="941" y="567"/>
                    <a:pt x="982" y="737"/>
                    <a:pt x="975" y="867"/>
                  </a:cubicBezTo>
                  <a:cubicBezTo>
                    <a:pt x="973" y="925"/>
                    <a:pt x="971" y="952"/>
                    <a:pt x="971" y="952"/>
                  </a:cubicBezTo>
                  <a:cubicBezTo>
                    <a:pt x="982" y="1025"/>
                    <a:pt x="985" y="1180"/>
                    <a:pt x="941" y="1255"/>
                  </a:cubicBezTo>
                  <a:cubicBezTo>
                    <a:pt x="897" y="1329"/>
                    <a:pt x="767" y="1517"/>
                    <a:pt x="454" y="1534"/>
                  </a:cubicBezTo>
                  <a:cubicBezTo>
                    <a:pt x="431" y="1535"/>
                    <a:pt x="409" y="1537"/>
                    <a:pt x="388" y="1539"/>
                  </a:cubicBezTo>
                  <a:cubicBezTo>
                    <a:pt x="383" y="1540"/>
                    <a:pt x="376" y="1536"/>
                    <a:pt x="371" y="1537"/>
                  </a:cubicBezTo>
                  <a:cubicBezTo>
                    <a:pt x="366" y="1538"/>
                    <a:pt x="363" y="1542"/>
                    <a:pt x="359" y="1543"/>
                  </a:cubicBezTo>
                  <a:cubicBezTo>
                    <a:pt x="127" y="1577"/>
                    <a:pt x="74" y="1672"/>
                    <a:pt x="53" y="1581"/>
                  </a:cubicBezTo>
                  <a:cubicBezTo>
                    <a:pt x="29" y="1479"/>
                    <a:pt x="0" y="1049"/>
                    <a:pt x="58" y="923"/>
                  </a:cubicBezTo>
                  <a:cubicBezTo>
                    <a:pt x="63" y="912"/>
                    <a:pt x="68" y="901"/>
                    <a:pt x="68" y="901"/>
                  </a:cubicBezTo>
                  <a:cubicBezTo>
                    <a:pt x="71" y="861"/>
                    <a:pt x="86" y="731"/>
                    <a:pt x="111" y="712"/>
                  </a:cubicBezTo>
                  <a:cubicBezTo>
                    <a:pt x="115" y="677"/>
                    <a:pt x="130" y="622"/>
                    <a:pt x="174" y="539"/>
                  </a:cubicBezTo>
                  <a:cubicBezTo>
                    <a:pt x="218" y="457"/>
                    <a:pt x="321" y="302"/>
                    <a:pt x="440" y="189"/>
                  </a:cubicBezTo>
                  <a:cubicBezTo>
                    <a:pt x="559" y="75"/>
                    <a:pt x="636" y="0"/>
                    <a:pt x="743" y="16"/>
                  </a:cubicBezTo>
                </a:path>
              </a:pathLst>
            </a:custGeom>
            <a:solidFill>
              <a:srgbClr val="AA5B6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4" name="Freeform 176">
              <a:extLst>
                <a:ext uri="{FF2B5EF4-FFF2-40B4-BE49-F238E27FC236}">
                  <a16:creationId xmlns:a16="http://schemas.microsoft.com/office/drawing/2014/main" id="{E448FB86-5060-4CBB-ADBE-582096D56D83}"/>
                </a:ext>
              </a:extLst>
            </p:cNvPr>
            <p:cNvSpPr>
              <a:spLocks/>
            </p:cNvSpPr>
            <p:nvPr/>
          </p:nvSpPr>
          <p:spPr bwMode="auto">
            <a:xfrm>
              <a:off x="1312" y="984"/>
              <a:ext cx="1516" cy="2575"/>
            </a:xfrm>
            <a:custGeom>
              <a:avLst/>
              <a:gdLst>
                <a:gd name="T0" fmla="*/ 2710 w 985"/>
                <a:gd name="T1" fmla="*/ 60 h 1672"/>
                <a:gd name="T2" fmla="*/ 3255 w 985"/>
                <a:gd name="T3" fmla="*/ 1651 h 1672"/>
                <a:gd name="T4" fmla="*/ 3555 w 985"/>
                <a:gd name="T5" fmla="*/ 3166 h 1672"/>
                <a:gd name="T6" fmla="*/ 3538 w 985"/>
                <a:gd name="T7" fmla="*/ 3477 h 1672"/>
                <a:gd name="T8" fmla="*/ 3431 w 985"/>
                <a:gd name="T9" fmla="*/ 4585 h 1672"/>
                <a:gd name="T10" fmla="*/ 1656 w 985"/>
                <a:gd name="T11" fmla="*/ 5603 h 1672"/>
                <a:gd name="T12" fmla="*/ 1414 w 985"/>
                <a:gd name="T13" fmla="*/ 5621 h 1672"/>
                <a:gd name="T14" fmla="*/ 1353 w 985"/>
                <a:gd name="T15" fmla="*/ 5614 h 1672"/>
                <a:gd name="T16" fmla="*/ 1310 w 985"/>
                <a:gd name="T17" fmla="*/ 5635 h 1672"/>
                <a:gd name="T18" fmla="*/ 194 w 985"/>
                <a:gd name="T19" fmla="*/ 5775 h 1672"/>
                <a:gd name="T20" fmla="*/ 211 w 985"/>
                <a:gd name="T21" fmla="*/ 3370 h 1672"/>
                <a:gd name="T22" fmla="*/ 249 w 985"/>
                <a:gd name="T23" fmla="*/ 3293 h 1672"/>
                <a:gd name="T24" fmla="*/ 405 w 985"/>
                <a:gd name="T25" fmla="*/ 2601 h 1672"/>
                <a:gd name="T26" fmla="*/ 634 w 985"/>
                <a:gd name="T27" fmla="*/ 1968 h 1672"/>
                <a:gd name="T28" fmla="*/ 1604 w 985"/>
                <a:gd name="T29" fmla="*/ 690 h 1672"/>
                <a:gd name="T30" fmla="*/ 2710 w 985"/>
                <a:gd name="T31" fmla="*/ 60 h 16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85" h="1672">
                  <a:moveTo>
                    <a:pt x="743" y="16"/>
                  </a:moveTo>
                  <a:cubicBezTo>
                    <a:pt x="852" y="33"/>
                    <a:pt x="958" y="172"/>
                    <a:pt x="893" y="452"/>
                  </a:cubicBezTo>
                  <a:cubicBezTo>
                    <a:pt x="941" y="567"/>
                    <a:pt x="982" y="737"/>
                    <a:pt x="975" y="867"/>
                  </a:cubicBezTo>
                  <a:cubicBezTo>
                    <a:pt x="973" y="925"/>
                    <a:pt x="971" y="952"/>
                    <a:pt x="971" y="952"/>
                  </a:cubicBezTo>
                  <a:cubicBezTo>
                    <a:pt x="982" y="1025"/>
                    <a:pt x="985" y="1180"/>
                    <a:pt x="941" y="1255"/>
                  </a:cubicBezTo>
                  <a:cubicBezTo>
                    <a:pt x="897" y="1329"/>
                    <a:pt x="767" y="1517"/>
                    <a:pt x="454" y="1534"/>
                  </a:cubicBezTo>
                  <a:cubicBezTo>
                    <a:pt x="431" y="1535"/>
                    <a:pt x="409" y="1537"/>
                    <a:pt x="388" y="1539"/>
                  </a:cubicBezTo>
                  <a:cubicBezTo>
                    <a:pt x="383" y="1540"/>
                    <a:pt x="376" y="1536"/>
                    <a:pt x="371" y="1537"/>
                  </a:cubicBezTo>
                  <a:cubicBezTo>
                    <a:pt x="366" y="1538"/>
                    <a:pt x="363" y="1542"/>
                    <a:pt x="359" y="1543"/>
                  </a:cubicBezTo>
                  <a:cubicBezTo>
                    <a:pt x="127" y="1577"/>
                    <a:pt x="74" y="1672"/>
                    <a:pt x="53" y="1581"/>
                  </a:cubicBezTo>
                  <a:cubicBezTo>
                    <a:pt x="29" y="1479"/>
                    <a:pt x="0" y="1049"/>
                    <a:pt x="58" y="923"/>
                  </a:cubicBezTo>
                  <a:cubicBezTo>
                    <a:pt x="63" y="912"/>
                    <a:pt x="68" y="901"/>
                    <a:pt x="68" y="901"/>
                  </a:cubicBezTo>
                  <a:cubicBezTo>
                    <a:pt x="71" y="861"/>
                    <a:pt x="86" y="731"/>
                    <a:pt x="111" y="712"/>
                  </a:cubicBezTo>
                  <a:cubicBezTo>
                    <a:pt x="115" y="677"/>
                    <a:pt x="130" y="622"/>
                    <a:pt x="174" y="539"/>
                  </a:cubicBezTo>
                  <a:cubicBezTo>
                    <a:pt x="218" y="457"/>
                    <a:pt x="321" y="302"/>
                    <a:pt x="440" y="189"/>
                  </a:cubicBezTo>
                  <a:cubicBezTo>
                    <a:pt x="559" y="75"/>
                    <a:pt x="636" y="0"/>
                    <a:pt x="743" y="16"/>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5" name="Freeform 177">
              <a:extLst>
                <a:ext uri="{FF2B5EF4-FFF2-40B4-BE49-F238E27FC236}">
                  <a16:creationId xmlns:a16="http://schemas.microsoft.com/office/drawing/2014/main" id="{CBF79CFC-4B78-49A4-B228-DB15C075B498}"/>
                </a:ext>
              </a:extLst>
            </p:cNvPr>
            <p:cNvSpPr>
              <a:spLocks/>
            </p:cNvSpPr>
            <p:nvPr/>
          </p:nvSpPr>
          <p:spPr bwMode="auto">
            <a:xfrm>
              <a:off x="2967" y="864"/>
              <a:ext cx="1446" cy="2702"/>
            </a:xfrm>
            <a:custGeom>
              <a:avLst/>
              <a:gdLst>
                <a:gd name="T0" fmla="*/ 698 w 939"/>
                <a:gd name="T1" fmla="*/ 383 h 1755"/>
                <a:gd name="T2" fmla="*/ 343 w 939"/>
                <a:gd name="T3" fmla="*/ 1818 h 1755"/>
                <a:gd name="T4" fmla="*/ 106 w 939"/>
                <a:gd name="T5" fmla="*/ 3076 h 1755"/>
                <a:gd name="T6" fmla="*/ 413 w 939"/>
                <a:gd name="T7" fmla="*/ 3843 h 1755"/>
                <a:gd name="T8" fmla="*/ 1081 w 939"/>
                <a:gd name="T9" fmla="*/ 4727 h 1755"/>
                <a:gd name="T10" fmla="*/ 1070 w 939"/>
                <a:gd name="T11" fmla="*/ 5593 h 1755"/>
                <a:gd name="T12" fmla="*/ 1591 w 939"/>
                <a:gd name="T13" fmla="*/ 5769 h 1755"/>
                <a:gd name="T14" fmla="*/ 2077 w 939"/>
                <a:gd name="T15" fmla="*/ 5980 h 1755"/>
                <a:gd name="T16" fmla="*/ 3282 w 939"/>
                <a:gd name="T17" fmla="*/ 6329 h 1755"/>
                <a:gd name="T18" fmla="*/ 3429 w 939"/>
                <a:gd name="T19" fmla="*/ 4493 h 1755"/>
                <a:gd name="T20" fmla="*/ 3356 w 939"/>
                <a:gd name="T21" fmla="*/ 3883 h 1755"/>
                <a:gd name="T22" fmla="*/ 3368 w 939"/>
                <a:gd name="T23" fmla="*/ 3795 h 1755"/>
                <a:gd name="T24" fmla="*/ 2886 w 939"/>
                <a:gd name="T25" fmla="*/ 2034 h 1755"/>
                <a:gd name="T26" fmla="*/ 698 w 939"/>
                <a:gd name="T27" fmla="*/ 383 h 17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39" h="1755">
                  <a:moveTo>
                    <a:pt x="191" y="105"/>
                  </a:moveTo>
                  <a:cubicBezTo>
                    <a:pt x="127" y="139"/>
                    <a:pt x="64" y="202"/>
                    <a:pt x="94" y="498"/>
                  </a:cubicBezTo>
                  <a:cubicBezTo>
                    <a:pt x="73" y="521"/>
                    <a:pt x="0" y="666"/>
                    <a:pt x="29" y="843"/>
                  </a:cubicBezTo>
                  <a:cubicBezTo>
                    <a:pt x="59" y="1021"/>
                    <a:pt x="113" y="1053"/>
                    <a:pt x="113" y="1053"/>
                  </a:cubicBezTo>
                  <a:cubicBezTo>
                    <a:pt x="177" y="1115"/>
                    <a:pt x="289" y="1186"/>
                    <a:pt x="296" y="1295"/>
                  </a:cubicBezTo>
                  <a:cubicBezTo>
                    <a:pt x="303" y="1404"/>
                    <a:pt x="238" y="1469"/>
                    <a:pt x="293" y="1533"/>
                  </a:cubicBezTo>
                  <a:cubicBezTo>
                    <a:pt x="347" y="1598"/>
                    <a:pt x="409" y="1584"/>
                    <a:pt x="436" y="1581"/>
                  </a:cubicBezTo>
                  <a:cubicBezTo>
                    <a:pt x="449" y="1601"/>
                    <a:pt x="449" y="1598"/>
                    <a:pt x="569" y="1639"/>
                  </a:cubicBezTo>
                  <a:cubicBezTo>
                    <a:pt x="688" y="1680"/>
                    <a:pt x="868" y="1755"/>
                    <a:pt x="899" y="1734"/>
                  </a:cubicBezTo>
                  <a:cubicBezTo>
                    <a:pt x="929" y="1714"/>
                    <a:pt x="939" y="1333"/>
                    <a:pt x="939" y="1231"/>
                  </a:cubicBezTo>
                  <a:cubicBezTo>
                    <a:pt x="939" y="1128"/>
                    <a:pt x="929" y="1064"/>
                    <a:pt x="919" y="1064"/>
                  </a:cubicBezTo>
                  <a:cubicBezTo>
                    <a:pt x="919" y="1058"/>
                    <a:pt x="922" y="1046"/>
                    <a:pt x="922" y="1040"/>
                  </a:cubicBezTo>
                  <a:cubicBezTo>
                    <a:pt x="922" y="934"/>
                    <a:pt x="909" y="753"/>
                    <a:pt x="790" y="557"/>
                  </a:cubicBezTo>
                  <a:cubicBezTo>
                    <a:pt x="664" y="349"/>
                    <a:pt x="403" y="0"/>
                    <a:pt x="191" y="105"/>
                  </a:cubicBezTo>
                </a:path>
              </a:pathLst>
            </a:custGeom>
            <a:solidFill>
              <a:srgbClr val="E0BFC9"/>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6" name="Freeform 178">
              <a:extLst>
                <a:ext uri="{FF2B5EF4-FFF2-40B4-BE49-F238E27FC236}">
                  <a16:creationId xmlns:a16="http://schemas.microsoft.com/office/drawing/2014/main" id="{7D398AC6-8C5A-4060-8E4B-6B7EE94F5F32}"/>
                </a:ext>
              </a:extLst>
            </p:cNvPr>
            <p:cNvSpPr>
              <a:spLocks/>
            </p:cNvSpPr>
            <p:nvPr/>
          </p:nvSpPr>
          <p:spPr bwMode="auto">
            <a:xfrm>
              <a:off x="1444" y="3048"/>
              <a:ext cx="1237" cy="466"/>
            </a:xfrm>
            <a:custGeom>
              <a:avLst/>
              <a:gdLst>
                <a:gd name="T0" fmla="*/ 1345 w 803"/>
                <a:gd name="T1" fmla="*/ 704 h 303"/>
                <a:gd name="T2" fmla="*/ 1103 w 803"/>
                <a:gd name="T3" fmla="*/ 724 h 303"/>
                <a:gd name="T4" fmla="*/ 1041 w 803"/>
                <a:gd name="T5" fmla="*/ 717 h 303"/>
                <a:gd name="T6" fmla="*/ 1000 w 803"/>
                <a:gd name="T7" fmla="*/ 738 h 303"/>
                <a:gd name="T8" fmla="*/ 0 w 803"/>
                <a:gd name="T9" fmla="*/ 1020 h 303"/>
                <a:gd name="T10" fmla="*/ 2090 w 803"/>
                <a:gd name="T11" fmla="*/ 914 h 303"/>
                <a:gd name="T12" fmla="*/ 2899 w 803"/>
                <a:gd name="T13" fmla="*/ 0 h 303"/>
                <a:gd name="T14" fmla="*/ 1345 w 803"/>
                <a:gd name="T15" fmla="*/ 704 h 3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3" h="303">
                  <a:moveTo>
                    <a:pt x="368" y="194"/>
                  </a:moveTo>
                  <a:cubicBezTo>
                    <a:pt x="345" y="195"/>
                    <a:pt x="323" y="197"/>
                    <a:pt x="302" y="199"/>
                  </a:cubicBezTo>
                  <a:cubicBezTo>
                    <a:pt x="297" y="200"/>
                    <a:pt x="290" y="196"/>
                    <a:pt x="285" y="197"/>
                  </a:cubicBezTo>
                  <a:cubicBezTo>
                    <a:pt x="280" y="198"/>
                    <a:pt x="277" y="202"/>
                    <a:pt x="273" y="203"/>
                  </a:cubicBezTo>
                  <a:cubicBezTo>
                    <a:pt x="114" y="227"/>
                    <a:pt x="39" y="279"/>
                    <a:pt x="0" y="280"/>
                  </a:cubicBezTo>
                  <a:cubicBezTo>
                    <a:pt x="69" y="303"/>
                    <a:pt x="352" y="277"/>
                    <a:pt x="572" y="251"/>
                  </a:cubicBezTo>
                  <a:cubicBezTo>
                    <a:pt x="803" y="225"/>
                    <a:pt x="782" y="60"/>
                    <a:pt x="793" y="0"/>
                  </a:cubicBezTo>
                  <a:cubicBezTo>
                    <a:pt x="721" y="83"/>
                    <a:pt x="591" y="182"/>
                    <a:pt x="368" y="194"/>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7" name="Freeform 179">
              <a:extLst>
                <a:ext uri="{FF2B5EF4-FFF2-40B4-BE49-F238E27FC236}">
                  <a16:creationId xmlns:a16="http://schemas.microsoft.com/office/drawing/2014/main" id="{D720F116-E770-4F08-AEF0-F22D702A8452}"/>
                </a:ext>
              </a:extLst>
            </p:cNvPr>
            <p:cNvSpPr>
              <a:spLocks/>
            </p:cNvSpPr>
            <p:nvPr/>
          </p:nvSpPr>
          <p:spPr bwMode="auto">
            <a:xfrm>
              <a:off x="3123" y="2495"/>
              <a:ext cx="1227" cy="1142"/>
            </a:xfrm>
            <a:custGeom>
              <a:avLst/>
              <a:gdLst>
                <a:gd name="T0" fmla="*/ 1706 w 797"/>
                <a:gd name="T1" fmla="*/ 2115 h 742"/>
                <a:gd name="T2" fmla="*/ 1222 w 797"/>
                <a:gd name="T3" fmla="*/ 1902 h 742"/>
                <a:gd name="T4" fmla="*/ 702 w 797"/>
                <a:gd name="T5" fmla="*/ 1730 h 742"/>
                <a:gd name="T6" fmla="*/ 711 w 797"/>
                <a:gd name="T7" fmla="*/ 860 h 742"/>
                <a:gd name="T8" fmla="*/ 69 w 797"/>
                <a:gd name="T9" fmla="*/ 0 h 742"/>
                <a:gd name="T10" fmla="*/ 142 w 797"/>
                <a:gd name="T11" fmla="*/ 1047 h 742"/>
                <a:gd name="T12" fmla="*/ 142 w 797"/>
                <a:gd name="T13" fmla="*/ 1928 h 742"/>
                <a:gd name="T14" fmla="*/ 1172 w 797"/>
                <a:gd name="T15" fmla="*/ 2399 h 742"/>
                <a:gd name="T16" fmla="*/ 2900 w 797"/>
                <a:gd name="T17" fmla="*/ 2469 h 742"/>
                <a:gd name="T18" fmla="*/ 2908 w 797"/>
                <a:gd name="T19" fmla="*/ 2461 h 742"/>
                <a:gd name="T20" fmla="*/ 1706 w 797"/>
                <a:gd name="T21" fmla="*/ 2115 h 7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97" h="742">
                  <a:moveTo>
                    <a:pt x="468" y="580"/>
                  </a:moveTo>
                  <a:cubicBezTo>
                    <a:pt x="348" y="539"/>
                    <a:pt x="348" y="542"/>
                    <a:pt x="335" y="522"/>
                  </a:cubicBezTo>
                  <a:cubicBezTo>
                    <a:pt x="308" y="525"/>
                    <a:pt x="246" y="539"/>
                    <a:pt x="192" y="474"/>
                  </a:cubicBezTo>
                  <a:cubicBezTo>
                    <a:pt x="137" y="410"/>
                    <a:pt x="202" y="345"/>
                    <a:pt x="195" y="236"/>
                  </a:cubicBezTo>
                  <a:cubicBezTo>
                    <a:pt x="189" y="131"/>
                    <a:pt x="84" y="61"/>
                    <a:pt x="19" y="0"/>
                  </a:cubicBezTo>
                  <a:cubicBezTo>
                    <a:pt x="0" y="105"/>
                    <a:pt x="32" y="199"/>
                    <a:pt x="39" y="287"/>
                  </a:cubicBezTo>
                  <a:cubicBezTo>
                    <a:pt x="46" y="383"/>
                    <a:pt x="32" y="451"/>
                    <a:pt x="39" y="529"/>
                  </a:cubicBezTo>
                  <a:cubicBezTo>
                    <a:pt x="46" y="607"/>
                    <a:pt x="171" y="641"/>
                    <a:pt x="321" y="658"/>
                  </a:cubicBezTo>
                  <a:cubicBezTo>
                    <a:pt x="471" y="675"/>
                    <a:pt x="706" y="742"/>
                    <a:pt x="795" y="677"/>
                  </a:cubicBezTo>
                  <a:cubicBezTo>
                    <a:pt x="796" y="677"/>
                    <a:pt x="797" y="676"/>
                    <a:pt x="797" y="675"/>
                  </a:cubicBezTo>
                  <a:cubicBezTo>
                    <a:pt x="766" y="695"/>
                    <a:pt x="586" y="621"/>
                    <a:pt x="468" y="580"/>
                  </a:cubicBezTo>
                </a:path>
              </a:pathLst>
            </a:custGeom>
            <a:solidFill>
              <a:srgbClr val="D5A8B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8" name="Freeform 180">
              <a:extLst>
                <a:ext uri="{FF2B5EF4-FFF2-40B4-BE49-F238E27FC236}">
                  <a16:creationId xmlns:a16="http://schemas.microsoft.com/office/drawing/2014/main" id="{1560C8E9-8FF4-419C-ABC7-4FA8025E8859}"/>
                </a:ext>
              </a:extLst>
            </p:cNvPr>
            <p:cNvSpPr>
              <a:spLocks/>
            </p:cNvSpPr>
            <p:nvPr/>
          </p:nvSpPr>
          <p:spPr bwMode="auto">
            <a:xfrm>
              <a:off x="3095" y="1035"/>
              <a:ext cx="223" cy="502"/>
            </a:xfrm>
            <a:custGeom>
              <a:avLst/>
              <a:gdLst>
                <a:gd name="T0" fmla="*/ 528 w 145"/>
                <a:gd name="T1" fmla="*/ 0 h 326"/>
                <a:gd name="T2" fmla="*/ 74 w 145"/>
                <a:gd name="T3" fmla="*/ 1190 h 326"/>
                <a:gd name="T4" fmla="*/ 528 w 145"/>
                <a:gd name="T5" fmla="*/ 0 h 326"/>
                <a:gd name="T6" fmla="*/ 0 60000 65536"/>
                <a:gd name="T7" fmla="*/ 0 60000 65536"/>
                <a:gd name="T8" fmla="*/ 0 60000 65536"/>
              </a:gdLst>
              <a:ahLst/>
              <a:cxnLst>
                <a:cxn ang="T6">
                  <a:pos x="T0" y="T1"/>
                </a:cxn>
                <a:cxn ang="T7">
                  <a:pos x="T2" y="T3"/>
                </a:cxn>
                <a:cxn ang="T8">
                  <a:pos x="T4" y="T5"/>
                </a:cxn>
              </a:cxnLst>
              <a:rect l="0" t="0" r="r" b="b"/>
              <a:pathLst>
                <a:path w="145" h="326">
                  <a:moveTo>
                    <a:pt x="145" y="0"/>
                  </a:moveTo>
                  <a:cubicBezTo>
                    <a:pt x="84" y="15"/>
                    <a:pt x="0" y="66"/>
                    <a:pt x="20" y="326"/>
                  </a:cubicBezTo>
                  <a:cubicBezTo>
                    <a:pt x="25" y="272"/>
                    <a:pt x="36" y="46"/>
                    <a:pt x="14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49" name="Freeform 181">
              <a:extLst>
                <a:ext uri="{FF2B5EF4-FFF2-40B4-BE49-F238E27FC236}">
                  <a16:creationId xmlns:a16="http://schemas.microsoft.com/office/drawing/2014/main" id="{268A93BD-D549-4995-9E8D-F1E0DED2B246}"/>
                </a:ext>
              </a:extLst>
            </p:cNvPr>
            <p:cNvSpPr>
              <a:spLocks/>
            </p:cNvSpPr>
            <p:nvPr/>
          </p:nvSpPr>
          <p:spPr bwMode="auto">
            <a:xfrm>
              <a:off x="3004" y="1464"/>
              <a:ext cx="205" cy="938"/>
            </a:xfrm>
            <a:custGeom>
              <a:avLst/>
              <a:gdLst>
                <a:gd name="T0" fmla="*/ 236 w 133"/>
                <a:gd name="T1" fmla="*/ 2226 h 609"/>
                <a:gd name="T2" fmla="*/ 48 w 133"/>
                <a:gd name="T3" fmla="*/ 1516 h 609"/>
                <a:gd name="T4" fmla="*/ 236 w 133"/>
                <a:gd name="T5" fmla="*/ 513 h 609"/>
                <a:gd name="T6" fmla="*/ 487 w 133"/>
                <a:gd name="T7" fmla="*/ 0 h 609"/>
                <a:gd name="T8" fmla="*/ 236 w 133"/>
                <a:gd name="T9" fmla="*/ 690 h 609"/>
                <a:gd name="T10" fmla="*/ 236 w 133"/>
                <a:gd name="T11" fmla="*/ 2226 h 6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3" h="609">
                  <a:moveTo>
                    <a:pt x="64" y="609"/>
                  </a:moveTo>
                  <a:cubicBezTo>
                    <a:pt x="41" y="576"/>
                    <a:pt x="26" y="528"/>
                    <a:pt x="13" y="415"/>
                  </a:cubicBezTo>
                  <a:cubicBezTo>
                    <a:pt x="0" y="303"/>
                    <a:pt x="36" y="184"/>
                    <a:pt x="64" y="140"/>
                  </a:cubicBezTo>
                  <a:cubicBezTo>
                    <a:pt x="92" y="97"/>
                    <a:pt x="133" y="43"/>
                    <a:pt x="133" y="0"/>
                  </a:cubicBezTo>
                  <a:cubicBezTo>
                    <a:pt x="130" y="64"/>
                    <a:pt x="87" y="127"/>
                    <a:pt x="64" y="189"/>
                  </a:cubicBezTo>
                  <a:cubicBezTo>
                    <a:pt x="41" y="250"/>
                    <a:pt x="8" y="438"/>
                    <a:pt x="64" y="60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0" name="Freeform 182">
              <a:extLst>
                <a:ext uri="{FF2B5EF4-FFF2-40B4-BE49-F238E27FC236}">
                  <a16:creationId xmlns:a16="http://schemas.microsoft.com/office/drawing/2014/main" id="{5C15A332-4AAB-43D5-B34B-3EE4BF824E11}"/>
                </a:ext>
              </a:extLst>
            </p:cNvPr>
            <p:cNvSpPr>
              <a:spLocks/>
            </p:cNvSpPr>
            <p:nvPr/>
          </p:nvSpPr>
          <p:spPr bwMode="auto">
            <a:xfrm>
              <a:off x="1630" y="2239"/>
              <a:ext cx="1092" cy="208"/>
            </a:xfrm>
            <a:custGeom>
              <a:avLst/>
              <a:gdLst>
                <a:gd name="T0" fmla="*/ 0 w 709"/>
                <a:gd name="T1" fmla="*/ 0 h 135"/>
                <a:gd name="T2" fmla="*/ 1009 w 709"/>
                <a:gd name="T3" fmla="*/ 297 h 135"/>
                <a:gd name="T4" fmla="*/ 2068 w 709"/>
                <a:gd name="T5" fmla="*/ 381 h 135"/>
                <a:gd name="T6" fmla="*/ 2591 w 709"/>
                <a:gd name="T7" fmla="*/ 493 h 135"/>
                <a:gd name="T8" fmla="*/ 1976 w 709"/>
                <a:gd name="T9" fmla="*/ 421 h 135"/>
                <a:gd name="T10" fmla="*/ 866 w 709"/>
                <a:gd name="T11" fmla="*/ 317 h 135"/>
                <a:gd name="T12" fmla="*/ 0 w 709"/>
                <a:gd name="T13" fmla="*/ 0 h 1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09" h="135">
                  <a:moveTo>
                    <a:pt x="0" y="0"/>
                  </a:moveTo>
                  <a:cubicBezTo>
                    <a:pt x="51" y="23"/>
                    <a:pt x="192" y="66"/>
                    <a:pt x="276" y="81"/>
                  </a:cubicBezTo>
                  <a:cubicBezTo>
                    <a:pt x="360" y="97"/>
                    <a:pt x="510" y="102"/>
                    <a:pt x="566" y="104"/>
                  </a:cubicBezTo>
                  <a:cubicBezTo>
                    <a:pt x="622" y="107"/>
                    <a:pt x="688" y="127"/>
                    <a:pt x="709" y="135"/>
                  </a:cubicBezTo>
                  <a:cubicBezTo>
                    <a:pt x="668" y="127"/>
                    <a:pt x="579" y="117"/>
                    <a:pt x="541" y="115"/>
                  </a:cubicBezTo>
                  <a:cubicBezTo>
                    <a:pt x="502" y="112"/>
                    <a:pt x="309" y="110"/>
                    <a:pt x="237" y="87"/>
                  </a:cubicBezTo>
                  <a:cubicBezTo>
                    <a:pt x="166" y="64"/>
                    <a:pt x="49" y="33"/>
                    <a:pt x="0" y="0"/>
                  </a:cubicBezTo>
                </a:path>
              </a:pathLst>
            </a:custGeom>
            <a:solidFill>
              <a:srgbClr val="C77B87"/>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1" name="Freeform 183">
              <a:extLst>
                <a:ext uri="{FF2B5EF4-FFF2-40B4-BE49-F238E27FC236}">
                  <a16:creationId xmlns:a16="http://schemas.microsoft.com/office/drawing/2014/main" id="{E5334E13-7B76-47F7-B404-669F842D5C4A}"/>
                </a:ext>
              </a:extLst>
            </p:cNvPr>
            <p:cNvSpPr>
              <a:spLocks/>
            </p:cNvSpPr>
            <p:nvPr/>
          </p:nvSpPr>
          <p:spPr bwMode="auto">
            <a:xfrm>
              <a:off x="3310" y="2616"/>
              <a:ext cx="185" cy="635"/>
            </a:xfrm>
            <a:custGeom>
              <a:avLst/>
              <a:gdLst>
                <a:gd name="T0" fmla="*/ 385 w 120"/>
                <a:gd name="T1" fmla="*/ 1509 h 412"/>
                <a:gd name="T2" fmla="*/ 290 w 120"/>
                <a:gd name="T3" fmla="*/ 826 h 412"/>
                <a:gd name="T4" fmla="*/ 0 w 120"/>
                <a:gd name="T5" fmla="*/ 0 h 412"/>
                <a:gd name="T6" fmla="*/ 356 w 120"/>
                <a:gd name="T7" fmla="*/ 826 h 412"/>
                <a:gd name="T8" fmla="*/ 385 w 120"/>
                <a:gd name="T9" fmla="*/ 1509 h 4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412">
                  <a:moveTo>
                    <a:pt x="105" y="412"/>
                  </a:moveTo>
                  <a:cubicBezTo>
                    <a:pt x="54" y="374"/>
                    <a:pt x="51" y="356"/>
                    <a:pt x="79" y="226"/>
                  </a:cubicBezTo>
                  <a:cubicBezTo>
                    <a:pt x="107" y="96"/>
                    <a:pt x="33" y="22"/>
                    <a:pt x="0" y="0"/>
                  </a:cubicBezTo>
                  <a:cubicBezTo>
                    <a:pt x="56" y="45"/>
                    <a:pt x="120" y="79"/>
                    <a:pt x="97" y="226"/>
                  </a:cubicBezTo>
                  <a:cubicBezTo>
                    <a:pt x="82" y="323"/>
                    <a:pt x="51" y="354"/>
                    <a:pt x="105" y="41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2" name="Freeform 184">
              <a:extLst>
                <a:ext uri="{FF2B5EF4-FFF2-40B4-BE49-F238E27FC236}">
                  <a16:creationId xmlns:a16="http://schemas.microsoft.com/office/drawing/2014/main" id="{CFC129EE-3AA2-4828-85FF-45BF8118E6EE}"/>
                </a:ext>
              </a:extLst>
            </p:cNvPr>
            <p:cNvSpPr>
              <a:spLocks/>
            </p:cNvSpPr>
            <p:nvPr/>
          </p:nvSpPr>
          <p:spPr bwMode="auto">
            <a:xfrm>
              <a:off x="3876" y="2647"/>
              <a:ext cx="491" cy="616"/>
            </a:xfrm>
            <a:custGeom>
              <a:avLst/>
              <a:gdLst>
                <a:gd name="T0" fmla="*/ 0 w 319"/>
                <a:gd name="T1" fmla="*/ 1461 h 400"/>
                <a:gd name="T2" fmla="*/ 1164 w 319"/>
                <a:gd name="T3" fmla="*/ 0 h 400"/>
                <a:gd name="T4" fmla="*/ 0 w 319"/>
                <a:gd name="T5" fmla="*/ 1461 h 400"/>
                <a:gd name="T6" fmla="*/ 0 60000 65536"/>
                <a:gd name="T7" fmla="*/ 0 60000 65536"/>
                <a:gd name="T8" fmla="*/ 0 60000 65536"/>
              </a:gdLst>
              <a:ahLst/>
              <a:cxnLst>
                <a:cxn ang="T6">
                  <a:pos x="T0" y="T1"/>
                </a:cxn>
                <a:cxn ang="T7">
                  <a:pos x="T2" y="T3"/>
                </a:cxn>
                <a:cxn ang="T8">
                  <a:pos x="T4" y="T5"/>
                </a:cxn>
              </a:cxnLst>
              <a:rect l="0" t="0" r="r" b="b"/>
              <a:pathLst>
                <a:path w="319" h="400">
                  <a:moveTo>
                    <a:pt x="0" y="400"/>
                  </a:moveTo>
                  <a:cubicBezTo>
                    <a:pt x="242" y="298"/>
                    <a:pt x="303" y="53"/>
                    <a:pt x="319" y="0"/>
                  </a:cubicBezTo>
                  <a:cubicBezTo>
                    <a:pt x="296" y="104"/>
                    <a:pt x="227" y="346"/>
                    <a:pt x="0" y="40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3" name="Freeform 185">
              <a:extLst>
                <a:ext uri="{FF2B5EF4-FFF2-40B4-BE49-F238E27FC236}">
                  <a16:creationId xmlns:a16="http://schemas.microsoft.com/office/drawing/2014/main" id="{D1CD24D9-6C87-4F4A-9D2A-C02E3211EDFF}"/>
                </a:ext>
              </a:extLst>
            </p:cNvPr>
            <p:cNvSpPr>
              <a:spLocks/>
            </p:cNvSpPr>
            <p:nvPr/>
          </p:nvSpPr>
          <p:spPr bwMode="auto">
            <a:xfrm>
              <a:off x="2610" y="1156"/>
              <a:ext cx="98" cy="452"/>
            </a:xfrm>
            <a:custGeom>
              <a:avLst/>
              <a:gdLst>
                <a:gd name="T0" fmla="*/ 8 w 64"/>
                <a:gd name="T1" fmla="*/ 433 h 293"/>
                <a:gd name="T2" fmla="*/ 142 w 64"/>
                <a:gd name="T3" fmla="*/ 1075 h 293"/>
                <a:gd name="T4" fmla="*/ 176 w 64"/>
                <a:gd name="T5" fmla="*/ 469 h 293"/>
                <a:gd name="T6" fmla="*/ 0 w 64"/>
                <a:gd name="T7" fmla="*/ 0 h 293"/>
                <a:gd name="T8" fmla="*/ 26 w 64"/>
                <a:gd name="T9" fmla="*/ 43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293">
                  <a:moveTo>
                    <a:pt x="2" y="118"/>
                  </a:moveTo>
                  <a:cubicBezTo>
                    <a:pt x="37" y="169"/>
                    <a:pt x="18" y="237"/>
                    <a:pt x="40" y="293"/>
                  </a:cubicBezTo>
                  <a:cubicBezTo>
                    <a:pt x="64" y="247"/>
                    <a:pt x="58" y="178"/>
                    <a:pt x="49" y="128"/>
                  </a:cubicBezTo>
                  <a:cubicBezTo>
                    <a:pt x="42" y="85"/>
                    <a:pt x="33" y="31"/>
                    <a:pt x="0" y="0"/>
                  </a:cubicBezTo>
                  <a:cubicBezTo>
                    <a:pt x="7" y="34"/>
                    <a:pt x="51" y="90"/>
                    <a:pt x="7" y="118"/>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4" name="Freeform 186">
              <a:extLst>
                <a:ext uri="{FF2B5EF4-FFF2-40B4-BE49-F238E27FC236}">
                  <a16:creationId xmlns:a16="http://schemas.microsoft.com/office/drawing/2014/main" id="{DDD007F9-BFB2-4189-8F99-31CD41D74E9C}"/>
                </a:ext>
              </a:extLst>
            </p:cNvPr>
            <p:cNvSpPr>
              <a:spLocks/>
            </p:cNvSpPr>
            <p:nvPr/>
          </p:nvSpPr>
          <p:spPr bwMode="auto">
            <a:xfrm>
              <a:off x="1423" y="2462"/>
              <a:ext cx="480" cy="884"/>
            </a:xfrm>
            <a:custGeom>
              <a:avLst/>
              <a:gdLst>
                <a:gd name="T0" fmla="*/ 1135 w 312"/>
                <a:gd name="T1" fmla="*/ 2096 h 574"/>
                <a:gd name="T2" fmla="*/ 0 w 312"/>
                <a:gd name="T3" fmla="*/ 0 h 574"/>
                <a:gd name="T4" fmla="*/ 1135 w 312"/>
                <a:gd name="T5" fmla="*/ 2096 h 574"/>
                <a:gd name="T6" fmla="*/ 0 60000 65536"/>
                <a:gd name="T7" fmla="*/ 0 60000 65536"/>
                <a:gd name="T8" fmla="*/ 0 60000 65536"/>
              </a:gdLst>
              <a:ahLst/>
              <a:cxnLst>
                <a:cxn ang="T6">
                  <a:pos x="T0" y="T1"/>
                </a:cxn>
                <a:cxn ang="T7">
                  <a:pos x="T2" y="T3"/>
                </a:cxn>
                <a:cxn ang="T8">
                  <a:pos x="T4" y="T5"/>
                </a:cxn>
              </a:cxnLst>
              <a:rect l="0" t="0" r="r" b="b"/>
              <a:pathLst>
                <a:path w="312" h="574">
                  <a:moveTo>
                    <a:pt x="312" y="574"/>
                  </a:moveTo>
                  <a:cubicBezTo>
                    <a:pt x="69" y="491"/>
                    <a:pt x="0" y="110"/>
                    <a:pt x="0" y="0"/>
                  </a:cubicBezTo>
                  <a:cubicBezTo>
                    <a:pt x="13" y="110"/>
                    <a:pt x="120" y="496"/>
                    <a:pt x="312" y="574"/>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5" name="Freeform 187">
              <a:extLst>
                <a:ext uri="{FF2B5EF4-FFF2-40B4-BE49-F238E27FC236}">
                  <a16:creationId xmlns:a16="http://schemas.microsoft.com/office/drawing/2014/main" id="{662AAC27-6324-48FB-A3C9-7AC94188D71D}"/>
                </a:ext>
              </a:extLst>
            </p:cNvPr>
            <p:cNvSpPr>
              <a:spLocks/>
            </p:cNvSpPr>
            <p:nvPr/>
          </p:nvSpPr>
          <p:spPr bwMode="auto">
            <a:xfrm>
              <a:off x="1566" y="2176"/>
              <a:ext cx="1145" cy="242"/>
            </a:xfrm>
            <a:custGeom>
              <a:avLst/>
              <a:gdLst>
                <a:gd name="T0" fmla="*/ 0 w 744"/>
                <a:gd name="T1" fmla="*/ 0 h 157"/>
                <a:gd name="T2" fmla="*/ 642 w 744"/>
                <a:gd name="T3" fmla="*/ 242 h 157"/>
                <a:gd name="T4" fmla="*/ 1459 w 744"/>
                <a:gd name="T5" fmla="*/ 447 h 157"/>
                <a:gd name="T6" fmla="*/ 2712 w 744"/>
                <a:gd name="T7" fmla="*/ 575 h 157"/>
                <a:gd name="T8" fmla="*/ 1731 w 744"/>
                <a:gd name="T9" fmla="*/ 381 h 157"/>
                <a:gd name="T10" fmla="*/ 1313 w 744"/>
                <a:gd name="T11" fmla="*/ 330 h 157"/>
                <a:gd name="T12" fmla="*/ 594 w 744"/>
                <a:gd name="T13" fmla="*/ 176 h 157"/>
                <a:gd name="T14" fmla="*/ 0 w 744"/>
                <a:gd name="T15" fmla="*/ 0 h 1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44" h="157">
                  <a:moveTo>
                    <a:pt x="0" y="0"/>
                  </a:moveTo>
                  <a:cubicBezTo>
                    <a:pt x="43" y="26"/>
                    <a:pt x="109" y="45"/>
                    <a:pt x="176" y="66"/>
                  </a:cubicBezTo>
                  <a:cubicBezTo>
                    <a:pt x="243" y="88"/>
                    <a:pt x="320" y="114"/>
                    <a:pt x="400" y="122"/>
                  </a:cubicBezTo>
                  <a:cubicBezTo>
                    <a:pt x="480" y="130"/>
                    <a:pt x="629" y="122"/>
                    <a:pt x="744" y="157"/>
                  </a:cubicBezTo>
                  <a:cubicBezTo>
                    <a:pt x="685" y="133"/>
                    <a:pt x="611" y="112"/>
                    <a:pt x="475" y="104"/>
                  </a:cubicBezTo>
                  <a:cubicBezTo>
                    <a:pt x="452" y="100"/>
                    <a:pt x="406" y="98"/>
                    <a:pt x="360" y="90"/>
                  </a:cubicBezTo>
                  <a:cubicBezTo>
                    <a:pt x="283" y="78"/>
                    <a:pt x="198" y="58"/>
                    <a:pt x="163" y="48"/>
                  </a:cubicBezTo>
                  <a:cubicBezTo>
                    <a:pt x="107" y="32"/>
                    <a:pt x="19" y="8"/>
                    <a:pt x="0" y="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6" name="Freeform 188">
              <a:extLst>
                <a:ext uri="{FF2B5EF4-FFF2-40B4-BE49-F238E27FC236}">
                  <a16:creationId xmlns:a16="http://schemas.microsoft.com/office/drawing/2014/main" id="{CA83EFD1-FDA1-4D1B-A6A7-1E129F2B74DB}"/>
                </a:ext>
              </a:extLst>
            </p:cNvPr>
            <p:cNvSpPr>
              <a:spLocks/>
            </p:cNvSpPr>
            <p:nvPr/>
          </p:nvSpPr>
          <p:spPr bwMode="auto">
            <a:xfrm>
              <a:off x="2608" y="1469"/>
              <a:ext cx="194" cy="862"/>
            </a:xfrm>
            <a:custGeom>
              <a:avLst/>
              <a:gdLst>
                <a:gd name="T0" fmla="*/ 420 w 126"/>
                <a:gd name="T1" fmla="*/ 2043 h 560"/>
                <a:gd name="T2" fmla="*/ 203 w 126"/>
                <a:gd name="T3" fmla="*/ 730 h 560"/>
                <a:gd name="T4" fmla="*/ 0 w 126"/>
                <a:gd name="T5" fmla="*/ 0 h 560"/>
                <a:gd name="T6" fmla="*/ 157 w 126"/>
                <a:gd name="T7" fmla="*/ 887 h 560"/>
                <a:gd name="T8" fmla="*/ 420 w 126"/>
                <a:gd name="T9" fmla="*/ 2043 h 5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 h="560">
                  <a:moveTo>
                    <a:pt x="115" y="560"/>
                  </a:moveTo>
                  <a:cubicBezTo>
                    <a:pt x="118" y="433"/>
                    <a:pt x="88" y="305"/>
                    <a:pt x="56" y="200"/>
                  </a:cubicBezTo>
                  <a:cubicBezTo>
                    <a:pt x="33" y="123"/>
                    <a:pt x="7" y="63"/>
                    <a:pt x="0" y="0"/>
                  </a:cubicBezTo>
                  <a:cubicBezTo>
                    <a:pt x="0" y="80"/>
                    <a:pt x="24" y="173"/>
                    <a:pt x="43" y="243"/>
                  </a:cubicBezTo>
                  <a:cubicBezTo>
                    <a:pt x="62" y="312"/>
                    <a:pt x="126" y="507"/>
                    <a:pt x="115" y="56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7" name="Freeform 189">
              <a:extLst>
                <a:ext uri="{FF2B5EF4-FFF2-40B4-BE49-F238E27FC236}">
                  <a16:creationId xmlns:a16="http://schemas.microsoft.com/office/drawing/2014/main" id="{6081E896-8391-499D-AD62-9758EEB9E5FB}"/>
                </a:ext>
              </a:extLst>
            </p:cNvPr>
            <p:cNvSpPr>
              <a:spLocks/>
            </p:cNvSpPr>
            <p:nvPr/>
          </p:nvSpPr>
          <p:spPr bwMode="auto">
            <a:xfrm>
              <a:off x="2477" y="2131"/>
              <a:ext cx="342" cy="290"/>
            </a:xfrm>
            <a:custGeom>
              <a:avLst/>
              <a:gdLst>
                <a:gd name="T0" fmla="*/ 106 w 222"/>
                <a:gd name="T1" fmla="*/ 548 h 188"/>
                <a:gd name="T2" fmla="*/ 702 w 222"/>
                <a:gd name="T3" fmla="*/ 0 h 188"/>
                <a:gd name="T4" fmla="*/ 655 w 222"/>
                <a:gd name="T5" fmla="*/ 654 h 188"/>
                <a:gd name="T6" fmla="*/ 431 w 222"/>
                <a:gd name="T7" fmla="*/ 628 h 188"/>
                <a:gd name="T8" fmla="*/ 0 w 222"/>
                <a:gd name="T9" fmla="*/ 614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2" h="188">
                  <a:moveTo>
                    <a:pt x="29" y="149"/>
                  </a:moveTo>
                  <a:cubicBezTo>
                    <a:pt x="114" y="178"/>
                    <a:pt x="197" y="79"/>
                    <a:pt x="192" y="0"/>
                  </a:cubicBezTo>
                  <a:cubicBezTo>
                    <a:pt x="190" y="40"/>
                    <a:pt x="222" y="157"/>
                    <a:pt x="179" y="178"/>
                  </a:cubicBezTo>
                  <a:cubicBezTo>
                    <a:pt x="158" y="188"/>
                    <a:pt x="137" y="175"/>
                    <a:pt x="118" y="171"/>
                  </a:cubicBezTo>
                  <a:cubicBezTo>
                    <a:pt x="79" y="162"/>
                    <a:pt x="40" y="169"/>
                    <a:pt x="0" y="167"/>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8" name="Freeform 190">
              <a:extLst>
                <a:ext uri="{FF2B5EF4-FFF2-40B4-BE49-F238E27FC236}">
                  <a16:creationId xmlns:a16="http://schemas.microsoft.com/office/drawing/2014/main" id="{D615C47B-88D2-48BA-9535-443C17AA38AF}"/>
                </a:ext>
              </a:extLst>
            </p:cNvPr>
            <p:cNvSpPr>
              <a:spLocks/>
            </p:cNvSpPr>
            <p:nvPr/>
          </p:nvSpPr>
          <p:spPr bwMode="auto">
            <a:xfrm>
              <a:off x="1415" y="3325"/>
              <a:ext cx="383" cy="128"/>
            </a:xfrm>
            <a:custGeom>
              <a:avLst/>
              <a:gdLst>
                <a:gd name="T0" fmla="*/ 8 w 249"/>
                <a:gd name="T1" fmla="*/ 60 h 83"/>
                <a:gd name="T2" fmla="*/ 309 w 249"/>
                <a:gd name="T3" fmla="*/ 231 h 83"/>
                <a:gd name="T4" fmla="*/ 906 w 249"/>
                <a:gd name="T5" fmla="*/ 62 h 83"/>
                <a:gd name="T6" fmla="*/ 651 w 249"/>
                <a:gd name="T7" fmla="*/ 69 h 83"/>
                <a:gd name="T8" fmla="*/ 405 w 249"/>
                <a:gd name="T9" fmla="*/ 69 h 83"/>
                <a:gd name="T10" fmla="*/ 241 w 249"/>
                <a:gd name="T11" fmla="*/ 188 h 83"/>
                <a:gd name="T12" fmla="*/ 26 w 249"/>
                <a:gd name="T13" fmla="*/ 69 h 8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9" h="83">
                  <a:moveTo>
                    <a:pt x="2" y="16"/>
                  </a:moveTo>
                  <a:cubicBezTo>
                    <a:pt x="0" y="83"/>
                    <a:pt x="32" y="82"/>
                    <a:pt x="85" y="63"/>
                  </a:cubicBezTo>
                  <a:cubicBezTo>
                    <a:pt x="133" y="45"/>
                    <a:pt x="197" y="16"/>
                    <a:pt x="249" y="17"/>
                  </a:cubicBezTo>
                  <a:cubicBezTo>
                    <a:pt x="225" y="2"/>
                    <a:pt x="204" y="16"/>
                    <a:pt x="179" y="19"/>
                  </a:cubicBezTo>
                  <a:cubicBezTo>
                    <a:pt x="147" y="22"/>
                    <a:pt x="137" y="0"/>
                    <a:pt x="111" y="19"/>
                  </a:cubicBezTo>
                  <a:cubicBezTo>
                    <a:pt x="94" y="32"/>
                    <a:pt x="90" y="47"/>
                    <a:pt x="66" y="51"/>
                  </a:cubicBezTo>
                  <a:cubicBezTo>
                    <a:pt x="34" y="55"/>
                    <a:pt x="27" y="32"/>
                    <a:pt x="7" y="19"/>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59" name="Freeform 191">
              <a:extLst>
                <a:ext uri="{FF2B5EF4-FFF2-40B4-BE49-F238E27FC236}">
                  <a16:creationId xmlns:a16="http://schemas.microsoft.com/office/drawing/2014/main" id="{61C5CC65-30CF-4D5B-A79B-F5107B305590}"/>
                </a:ext>
              </a:extLst>
            </p:cNvPr>
            <p:cNvSpPr>
              <a:spLocks/>
            </p:cNvSpPr>
            <p:nvPr/>
          </p:nvSpPr>
          <p:spPr bwMode="auto">
            <a:xfrm>
              <a:off x="3606" y="1130"/>
              <a:ext cx="801" cy="2141"/>
            </a:xfrm>
            <a:custGeom>
              <a:avLst/>
              <a:gdLst>
                <a:gd name="T0" fmla="*/ 100 w 520"/>
                <a:gd name="T1" fmla="*/ 0 h 1390"/>
                <a:gd name="T2" fmla="*/ 1554 w 520"/>
                <a:gd name="T3" fmla="*/ 1962 h 1390"/>
                <a:gd name="T4" fmla="*/ 1352 w 520"/>
                <a:gd name="T5" fmla="*/ 4287 h 1390"/>
                <a:gd name="T6" fmla="*/ 0 w 520"/>
                <a:gd name="T7" fmla="*/ 5054 h 1390"/>
                <a:gd name="T8" fmla="*/ 1405 w 520"/>
                <a:gd name="T9" fmla="*/ 3341 h 1390"/>
                <a:gd name="T10" fmla="*/ 100 w 520"/>
                <a:gd name="T11" fmla="*/ 0 h 13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20" h="1390">
                  <a:moveTo>
                    <a:pt x="27" y="0"/>
                  </a:moveTo>
                  <a:cubicBezTo>
                    <a:pt x="109" y="65"/>
                    <a:pt x="330" y="276"/>
                    <a:pt x="425" y="537"/>
                  </a:cubicBezTo>
                  <a:cubicBezTo>
                    <a:pt x="520" y="799"/>
                    <a:pt x="493" y="989"/>
                    <a:pt x="370" y="1173"/>
                  </a:cubicBezTo>
                  <a:cubicBezTo>
                    <a:pt x="248" y="1356"/>
                    <a:pt x="82" y="1390"/>
                    <a:pt x="0" y="1383"/>
                  </a:cubicBezTo>
                  <a:cubicBezTo>
                    <a:pt x="78" y="1360"/>
                    <a:pt x="326" y="1278"/>
                    <a:pt x="384" y="914"/>
                  </a:cubicBezTo>
                  <a:cubicBezTo>
                    <a:pt x="442" y="551"/>
                    <a:pt x="204" y="143"/>
                    <a:pt x="27" y="0"/>
                  </a:cubicBezTo>
                </a:path>
              </a:pathLst>
            </a:custGeom>
            <a:solidFill>
              <a:srgbClr val="D5A8B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0" name="Freeform 192">
              <a:extLst>
                <a:ext uri="{FF2B5EF4-FFF2-40B4-BE49-F238E27FC236}">
                  <a16:creationId xmlns:a16="http://schemas.microsoft.com/office/drawing/2014/main" id="{29A454EB-A4B1-4340-9FC1-A9B68F792034}"/>
                </a:ext>
              </a:extLst>
            </p:cNvPr>
            <p:cNvSpPr>
              <a:spLocks/>
            </p:cNvSpPr>
            <p:nvPr/>
          </p:nvSpPr>
          <p:spPr bwMode="auto">
            <a:xfrm>
              <a:off x="3820" y="2686"/>
              <a:ext cx="571" cy="842"/>
            </a:xfrm>
            <a:custGeom>
              <a:avLst/>
              <a:gdLst>
                <a:gd name="T0" fmla="*/ 1353 w 371"/>
                <a:gd name="T1" fmla="*/ 0 h 547"/>
                <a:gd name="T2" fmla="*/ 1168 w 371"/>
                <a:gd name="T3" fmla="*/ 1907 h 547"/>
                <a:gd name="T4" fmla="*/ 0 w 371"/>
                <a:gd name="T5" fmla="*/ 1572 h 547"/>
                <a:gd name="T6" fmla="*/ 1068 w 371"/>
                <a:gd name="T7" fmla="*/ 1499 h 547"/>
                <a:gd name="T8" fmla="*/ 1353 w 371"/>
                <a:gd name="T9" fmla="*/ 0 h 5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1" h="547">
                  <a:moveTo>
                    <a:pt x="371" y="0"/>
                  </a:moveTo>
                  <a:cubicBezTo>
                    <a:pt x="371" y="115"/>
                    <a:pt x="357" y="499"/>
                    <a:pt x="320" y="523"/>
                  </a:cubicBezTo>
                  <a:cubicBezTo>
                    <a:pt x="282" y="547"/>
                    <a:pt x="61" y="458"/>
                    <a:pt x="0" y="431"/>
                  </a:cubicBezTo>
                  <a:cubicBezTo>
                    <a:pt x="95" y="451"/>
                    <a:pt x="245" y="479"/>
                    <a:pt x="293" y="411"/>
                  </a:cubicBezTo>
                  <a:cubicBezTo>
                    <a:pt x="340" y="343"/>
                    <a:pt x="371" y="47"/>
                    <a:pt x="371" y="0"/>
                  </a:cubicBezTo>
                </a:path>
              </a:pathLst>
            </a:custGeom>
            <a:solidFill>
              <a:srgbClr val="D5A8B6"/>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1" name="Freeform 193">
              <a:extLst>
                <a:ext uri="{FF2B5EF4-FFF2-40B4-BE49-F238E27FC236}">
                  <a16:creationId xmlns:a16="http://schemas.microsoft.com/office/drawing/2014/main" id="{24F561CB-AEC4-4C9C-B026-D595BC6DE1EB}"/>
                </a:ext>
              </a:extLst>
            </p:cNvPr>
            <p:cNvSpPr>
              <a:spLocks/>
            </p:cNvSpPr>
            <p:nvPr/>
          </p:nvSpPr>
          <p:spPr bwMode="auto">
            <a:xfrm>
              <a:off x="2203" y="1852"/>
              <a:ext cx="572" cy="535"/>
            </a:xfrm>
            <a:custGeom>
              <a:avLst/>
              <a:gdLst>
                <a:gd name="T0" fmla="*/ 0 w 371"/>
                <a:gd name="T1" fmla="*/ 1110 h 347"/>
                <a:gd name="T2" fmla="*/ 1013 w 371"/>
                <a:gd name="T3" fmla="*/ 837 h 347"/>
                <a:gd name="T4" fmla="*/ 1149 w 371"/>
                <a:gd name="T5" fmla="*/ 0 h 347"/>
                <a:gd name="T6" fmla="*/ 1272 w 371"/>
                <a:gd name="T7" fmla="*/ 285 h 347"/>
                <a:gd name="T8" fmla="*/ 1360 w 371"/>
                <a:gd name="T9" fmla="*/ 887 h 347"/>
                <a:gd name="T10" fmla="*/ 1272 w 371"/>
                <a:gd name="T11" fmla="*/ 1198 h 347"/>
                <a:gd name="T12" fmla="*/ 908 w 371"/>
                <a:gd name="T13" fmla="*/ 1272 h 3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1" h="347">
                  <a:moveTo>
                    <a:pt x="0" y="303"/>
                  </a:moveTo>
                  <a:cubicBezTo>
                    <a:pt x="72" y="313"/>
                    <a:pt x="204" y="316"/>
                    <a:pt x="276" y="228"/>
                  </a:cubicBezTo>
                  <a:cubicBezTo>
                    <a:pt x="347" y="140"/>
                    <a:pt x="320" y="38"/>
                    <a:pt x="313" y="0"/>
                  </a:cubicBezTo>
                  <a:cubicBezTo>
                    <a:pt x="347" y="78"/>
                    <a:pt x="347" y="78"/>
                    <a:pt x="347" y="78"/>
                  </a:cubicBezTo>
                  <a:cubicBezTo>
                    <a:pt x="371" y="242"/>
                    <a:pt x="371" y="242"/>
                    <a:pt x="371" y="242"/>
                  </a:cubicBezTo>
                  <a:cubicBezTo>
                    <a:pt x="347" y="327"/>
                    <a:pt x="347" y="327"/>
                    <a:pt x="347" y="327"/>
                  </a:cubicBezTo>
                  <a:cubicBezTo>
                    <a:pt x="248" y="347"/>
                    <a:pt x="248" y="347"/>
                    <a:pt x="248" y="347"/>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2" name="Freeform 194">
              <a:extLst>
                <a:ext uri="{FF2B5EF4-FFF2-40B4-BE49-F238E27FC236}">
                  <a16:creationId xmlns:a16="http://schemas.microsoft.com/office/drawing/2014/main" id="{0E4AF6EE-85F7-4725-9411-2C43E122AC5F}"/>
                </a:ext>
              </a:extLst>
            </p:cNvPr>
            <p:cNvSpPr>
              <a:spLocks/>
            </p:cNvSpPr>
            <p:nvPr/>
          </p:nvSpPr>
          <p:spPr bwMode="auto">
            <a:xfrm>
              <a:off x="3169" y="2529"/>
              <a:ext cx="240" cy="651"/>
            </a:xfrm>
            <a:custGeom>
              <a:avLst/>
              <a:gdLst>
                <a:gd name="T0" fmla="*/ 12 w 156"/>
                <a:gd name="T1" fmla="*/ 28 h 423"/>
                <a:gd name="T2" fmla="*/ 454 w 156"/>
                <a:gd name="T3" fmla="*/ 717 h 423"/>
                <a:gd name="T4" fmla="*/ 502 w 156"/>
                <a:gd name="T5" fmla="*/ 1542 h 423"/>
                <a:gd name="T6" fmla="*/ 532 w 156"/>
                <a:gd name="T7" fmla="*/ 1050 h 423"/>
                <a:gd name="T8" fmla="*/ 532 w 156"/>
                <a:gd name="T9" fmla="*/ 616 h 423"/>
                <a:gd name="T10" fmla="*/ 0 w 156"/>
                <a:gd name="T11" fmla="*/ 0 h 4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6" h="423">
                  <a:moveTo>
                    <a:pt x="3" y="8"/>
                  </a:moveTo>
                  <a:cubicBezTo>
                    <a:pt x="64" y="46"/>
                    <a:pt x="125" y="120"/>
                    <a:pt x="125" y="197"/>
                  </a:cubicBezTo>
                  <a:cubicBezTo>
                    <a:pt x="124" y="271"/>
                    <a:pt x="88" y="359"/>
                    <a:pt x="138" y="423"/>
                  </a:cubicBezTo>
                  <a:cubicBezTo>
                    <a:pt x="116" y="386"/>
                    <a:pt x="137" y="327"/>
                    <a:pt x="146" y="288"/>
                  </a:cubicBezTo>
                  <a:cubicBezTo>
                    <a:pt x="153" y="252"/>
                    <a:pt x="156" y="205"/>
                    <a:pt x="146" y="169"/>
                  </a:cubicBezTo>
                  <a:cubicBezTo>
                    <a:pt x="128" y="99"/>
                    <a:pt x="55" y="39"/>
                    <a:pt x="0" y="0"/>
                  </a:cubicBezTo>
                </a:path>
              </a:pathLst>
            </a:custGeom>
            <a:solidFill>
              <a:srgbClr val="C4859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3" name="Freeform 195">
              <a:extLst>
                <a:ext uri="{FF2B5EF4-FFF2-40B4-BE49-F238E27FC236}">
                  <a16:creationId xmlns:a16="http://schemas.microsoft.com/office/drawing/2014/main" id="{5B100B73-3B5B-4446-8B6E-0C6CECD63D91}"/>
                </a:ext>
              </a:extLst>
            </p:cNvPr>
            <p:cNvSpPr>
              <a:spLocks/>
            </p:cNvSpPr>
            <p:nvPr/>
          </p:nvSpPr>
          <p:spPr bwMode="auto">
            <a:xfrm>
              <a:off x="3919" y="3436"/>
              <a:ext cx="357" cy="135"/>
            </a:xfrm>
            <a:custGeom>
              <a:avLst/>
              <a:gdLst>
                <a:gd name="T0" fmla="*/ 0 w 232"/>
                <a:gd name="T1" fmla="*/ 0 h 88"/>
                <a:gd name="T2" fmla="*/ 485 w 232"/>
                <a:gd name="T3" fmla="*/ 167 h 88"/>
                <a:gd name="T4" fmla="*/ 845 w 232"/>
                <a:gd name="T5" fmla="*/ 264 h 88"/>
                <a:gd name="T6" fmla="*/ 485 w 232"/>
                <a:gd name="T7" fmla="*/ 304 h 88"/>
                <a:gd name="T8" fmla="*/ 62 w 232"/>
                <a:gd name="T9" fmla="*/ 250 h 88"/>
                <a:gd name="T10" fmla="*/ 289 w 232"/>
                <a:gd name="T11" fmla="*/ 215 h 88"/>
                <a:gd name="T12" fmla="*/ 157 w 232"/>
                <a:gd name="T13" fmla="*/ 66 h 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2" h="88">
                  <a:moveTo>
                    <a:pt x="0" y="0"/>
                  </a:moveTo>
                  <a:cubicBezTo>
                    <a:pt x="45" y="11"/>
                    <a:pt x="88" y="33"/>
                    <a:pt x="133" y="46"/>
                  </a:cubicBezTo>
                  <a:cubicBezTo>
                    <a:pt x="160" y="54"/>
                    <a:pt x="212" y="55"/>
                    <a:pt x="232" y="73"/>
                  </a:cubicBezTo>
                  <a:cubicBezTo>
                    <a:pt x="202" y="88"/>
                    <a:pt x="165" y="86"/>
                    <a:pt x="133" y="84"/>
                  </a:cubicBezTo>
                  <a:cubicBezTo>
                    <a:pt x="95" y="83"/>
                    <a:pt x="52" y="83"/>
                    <a:pt x="17" y="69"/>
                  </a:cubicBezTo>
                  <a:cubicBezTo>
                    <a:pt x="34" y="69"/>
                    <a:pt x="70" y="77"/>
                    <a:pt x="79" y="59"/>
                  </a:cubicBezTo>
                  <a:cubicBezTo>
                    <a:pt x="91" y="37"/>
                    <a:pt x="58" y="26"/>
                    <a:pt x="43" y="18"/>
                  </a:cubicBezTo>
                </a:path>
              </a:pathLst>
            </a:custGeom>
            <a:solidFill>
              <a:srgbClr val="C4859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4" name="Freeform 196">
              <a:extLst>
                <a:ext uri="{FF2B5EF4-FFF2-40B4-BE49-F238E27FC236}">
                  <a16:creationId xmlns:a16="http://schemas.microsoft.com/office/drawing/2014/main" id="{BD17BC70-C5F9-45A6-8BCE-8466C387D614}"/>
                </a:ext>
              </a:extLst>
            </p:cNvPr>
            <p:cNvSpPr>
              <a:spLocks/>
            </p:cNvSpPr>
            <p:nvPr/>
          </p:nvSpPr>
          <p:spPr bwMode="auto">
            <a:xfrm>
              <a:off x="1526" y="3374"/>
              <a:ext cx="297" cy="122"/>
            </a:xfrm>
            <a:custGeom>
              <a:avLst/>
              <a:gdLst>
                <a:gd name="T0" fmla="*/ 0 w 193"/>
                <a:gd name="T1" fmla="*/ 232 h 79"/>
                <a:gd name="T2" fmla="*/ 331 w 193"/>
                <a:gd name="T3" fmla="*/ 110 h 79"/>
                <a:gd name="T4" fmla="*/ 703 w 193"/>
                <a:gd name="T5" fmla="*/ 34 h 79"/>
                <a:gd name="T6" fmla="*/ 572 w 193"/>
                <a:gd name="T7" fmla="*/ 196 h 79"/>
                <a:gd name="T8" fmla="*/ 54 w 193"/>
                <a:gd name="T9" fmla="*/ 232 h 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3" h="79">
                  <a:moveTo>
                    <a:pt x="0" y="63"/>
                  </a:moveTo>
                  <a:cubicBezTo>
                    <a:pt x="27" y="63"/>
                    <a:pt x="63" y="38"/>
                    <a:pt x="91" y="30"/>
                  </a:cubicBezTo>
                  <a:cubicBezTo>
                    <a:pt x="117" y="23"/>
                    <a:pt x="170" y="0"/>
                    <a:pt x="193" y="9"/>
                  </a:cubicBezTo>
                  <a:cubicBezTo>
                    <a:pt x="179" y="15"/>
                    <a:pt x="113" y="37"/>
                    <a:pt x="157" y="53"/>
                  </a:cubicBezTo>
                  <a:cubicBezTo>
                    <a:pt x="146" y="68"/>
                    <a:pt x="24" y="79"/>
                    <a:pt x="15" y="63"/>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5" name="Freeform 197">
              <a:extLst>
                <a:ext uri="{FF2B5EF4-FFF2-40B4-BE49-F238E27FC236}">
                  <a16:creationId xmlns:a16="http://schemas.microsoft.com/office/drawing/2014/main" id="{BE894BB1-FFAA-42AB-85BD-FAA5DBDBBA47}"/>
                </a:ext>
              </a:extLst>
            </p:cNvPr>
            <p:cNvSpPr>
              <a:spLocks/>
            </p:cNvSpPr>
            <p:nvPr/>
          </p:nvSpPr>
          <p:spPr bwMode="auto">
            <a:xfrm>
              <a:off x="2534" y="3083"/>
              <a:ext cx="114" cy="254"/>
            </a:xfrm>
            <a:custGeom>
              <a:avLst/>
              <a:gdLst>
                <a:gd name="T0" fmla="*/ 0 w 74"/>
                <a:gd name="T1" fmla="*/ 242 h 165"/>
                <a:gd name="T2" fmla="*/ 267 w 74"/>
                <a:gd name="T3" fmla="*/ 0 h 165"/>
                <a:gd name="T4" fmla="*/ 236 w 74"/>
                <a:gd name="T5" fmla="*/ 242 h 165"/>
                <a:gd name="T6" fmla="*/ 43 w 74"/>
                <a:gd name="T7" fmla="*/ 602 h 165"/>
                <a:gd name="T8" fmla="*/ 148 w 74"/>
                <a:gd name="T9" fmla="*/ 299 h 165"/>
                <a:gd name="T10" fmla="*/ 18 w 74"/>
                <a:gd name="T11" fmla="*/ 251 h 16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165">
                  <a:moveTo>
                    <a:pt x="0" y="66"/>
                  </a:moveTo>
                  <a:cubicBezTo>
                    <a:pt x="27" y="47"/>
                    <a:pt x="48" y="21"/>
                    <a:pt x="73" y="0"/>
                  </a:cubicBezTo>
                  <a:cubicBezTo>
                    <a:pt x="74" y="23"/>
                    <a:pt x="71" y="45"/>
                    <a:pt x="64" y="66"/>
                  </a:cubicBezTo>
                  <a:cubicBezTo>
                    <a:pt x="54" y="95"/>
                    <a:pt x="36" y="143"/>
                    <a:pt x="12" y="165"/>
                  </a:cubicBezTo>
                  <a:cubicBezTo>
                    <a:pt x="24" y="139"/>
                    <a:pt x="36" y="111"/>
                    <a:pt x="40" y="82"/>
                  </a:cubicBezTo>
                  <a:cubicBezTo>
                    <a:pt x="42" y="64"/>
                    <a:pt x="22" y="36"/>
                    <a:pt x="5" y="6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6" name="Freeform 198">
              <a:extLst>
                <a:ext uri="{FF2B5EF4-FFF2-40B4-BE49-F238E27FC236}">
                  <a16:creationId xmlns:a16="http://schemas.microsoft.com/office/drawing/2014/main" id="{8DF2B19E-2197-45D5-8804-67FB51FBF82B}"/>
                </a:ext>
              </a:extLst>
            </p:cNvPr>
            <p:cNvSpPr>
              <a:spLocks/>
            </p:cNvSpPr>
            <p:nvPr/>
          </p:nvSpPr>
          <p:spPr bwMode="auto">
            <a:xfrm>
              <a:off x="2610" y="1400"/>
              <a:ext cx="78" cy="285"/>
            </a:xfrm>
            <a:custGeom>
              <a:avLst/>
              <a:gdLst>
                <a:gd name="T0" fmla="*/ 32 w 51"/>
                <a:gd name="T1" fmla="*/ 0 h 185"/>
                <a:gd name="T2" fmla="*/ 182 w 51"/>
                <a:gd name="T3" fmla="*/ 676 h 185"/>
                <a:gd name="T4" fmla="*/ 0 60000 65536"/>
                <a:gd name="T5" fmla="*/ 0 60000 65536"/>
              </a:gdLst>
              <a:ahLst/>
              <a:cxnLst>
                <a:cxn ang="T4">
                  <a:pos x="T0" y="T1"/>
                </a:cxn>
                <a:cxn ang="T5">
                  <a:pos x="T2" y="T3"/>
                </a:cxn>
              </a:cxnLst>
              <a:rect l="0" t="0" r="r" b="b"/>
              <a:pathLst>
                <a:path w="51" h="185">
                  <a:moveTo>
                    <a:pt x="9" y="0"/>
                  </a:moveTo>
                  <a:cubicBezTo>
                    <a:pt x="0" y="39"/>
                    <a:pt x="30" y="124"/>
                    <a:pt x="51" y="185"/>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7" name="Freeform 199">
              <a:extLst>
                <a:ext uri="{FF2B5EF4-FFF2-40B4-BE49-F238E27FC236}">
                  <a16:creationId xmlns:a16="http://schemas.microsoft.com/office/drawing/2014/main" id="{D4DC9376-BB33-491A-855F-E076839C8B99}"/>
                </a:ext>
              </a:extLst>
            </p:cNvPr>
            <p:cNvSpPr>
              <a:spLocks/>
            </p:cNvSpPr>
            <p:nvPr/>
          </p:nvSpPr>
          <p:spPr bwMode="auto">
            <a:xfrm>
              <a:off x="1473" y="2080"/>
              <a:ext cx="1332" cy="367"/>
            </a:xfrm>
            <a:custGeom>
              <a:avLst/>
              <a:gdLst>
                <a:gd name="T0" fmla="*/ 22 w 865"/>
                <a:gd name="T1" fmla="*/ 0 h 238"/>
                <a:gd name="T2" fmla="*/ 425 w 865"/>
                <a:gd name="T3" fmla="*/ 325 h 238"/>
                <a:gd name="T4" fmla="*/ 1143 w 865"/>
                <a:gd name="T5" fmla="*/ 569 h 238"/>
                <a:gd name="T6" fmla="*/ 2599 w 865"/>
                <a:gd name="T7" fmla="*/ 737 h 238"/>
                <a:gd name="T8" fmla="*/ 3158 w 865"/>
                <a:gd name="T9" fmla="*/ 868 h 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65" h="238">
                  <a:moveTo>
                    <a:pt x="6" y="0"/>
                  </a:moveTo>
                  <a:cubicBezTo>
                    <a:pt x="0" y="23"/>
                    <a:pt x="46" y="62"/>
                    <a:pt x="116" y="89"/>
                  </a:cubicBezTo>
                  <a:cubicBezTo>
                    <a:pt x="186" y="116"/>
                    <a:pt x="238" y="132"/>
                    <a:pt x="313" y="155"/>
                  </a:cubicBezTo>
                  <a:cubicBezTo>
                    <a:pt x="439" y="192"/>
                    <a:pt x="581" y="188"/>
                    <a:pt x="712" y="201"/>
                  </a:cubicBezTo>
                  <a:cubicBezTo>
                    <a:pt x="765" y="206"/>
                    <a:pt x="851" y="238"/>
                    <a:pt x="865" y="237"/>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8" name="Freeform 200">
              <a:extLst>
                <a:ext uri="{FF2B5EF4-FFF2-40B4-BE49-F238E27FC236}">
                  <a16:creationId xmlns:a16="http://schemas.microsoft.com/office/drawing/2014/main" id="{81D14364-4E50-45DF-BEE4-990373A2644E}"/>
                </a:ext>
              </a:extLst>
            </p:cNvPr>
            <p:cNvSpPr>
              <a:spLocks/>
            </p:cNvSpPr>
            <p:nvPr/>
          </p:nvSpPr>
          <p:spPr bwMode="auto">
            <a:xfrm>
              <a:off x="1404" y="2371"/>
              <a:ext cx="484" cy="980"/>
            </a:xfrm>
            <a:custGeom>
              <a:avLst/>
              <a:gdLst>
                <a:gd name="T0" fmla="*/ 28 w 314"/>
                <a:gd name="T1" fmla="*/ 0 h 636"/>
                <a:gd name="T2" fmla="*/ 345 w 314"/>
                <a:gd name="T3" fmla="*/ 1462 h 636"/>
                <a:gd name="T4" fmla="*/ 1150 w 314"/>
                <a:gd name="T5" fmla="*/ 2327 h 636"/>
                <a:gd name="T6" fmla="*/ 0 60000 65536"/>
                <a:gd name="T7" fmla="*/ 0 60000 65536"/>
                <a:gd name="T8" fmla="*/ 0 60000 65536"/>
              </a:gdLst>
              <a:ahLst/>
              <a:cxnLst>
                <a:cxn ang="T6">
                  <a:pos x="T0" y="T1"/>
                </a:cxn>
                <a:cxn ang="T7">
                  <a:pos x="T2" y="T3"/>
                </a:cxn>
                <a:cxn ang="T8">
                  <a:pos x="T4" y="T5"/>
                </a:cxn>
              </a:cxnLst>
              <a:rect l="0" t="0" r="r" b="b"/>
              <a:pathLst>
                <a:path w="314" h="636">
                  <a:moveTo>
                    <a:pt x="8" y="0"/>
                  </a:moveTo>
                  <a:cubicBezTo>
                    <a:pt x="0" y="70"/>
                    <a:pt x="18" y="247"/>
                    <a:pt x="94" y="400"/>
                  </a:cubicBezTo>
                  <a:cubicBezTo>
                    <a:pt x="171" y="554"/>
                    <a:pt x="276" y="630"/>
                    <a:pt x="314" y="636"/>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69" name="Freeform 201">
              <a:extLst>
                <a:ext uri="{FF2B5EF4-FFF2-40B4-BE49-F238E27FC236}">
                  <a16:creationId xmlns:a16="http://schemas.microsoft.com/office/drawing/2014/main" id="{EDE62402-291A-40B4-BFBC-637AB0124DD9}"/>
                </a:ext>
              </a:extLst>
            </p:cNvPr>
            <p:cNvSpPr>
              <a:spLocks/>
            </p:cNvSpPr>
            <p:nvPr/>
          </p:nvSpPr>
          <p:spPr bwMode="auto">
            <a:xfrm>
              <a:off x="2967" y="864"/>
              <a:ext cx="1446" cy="2702"/>
            </a:xfrm>
            <a:custGeom>
              <a:avLst/>
              <a:gdLst>
                <a:gd name="T0" fmla="*/ 698 w 939"/>
                <a:gd name="T1" fmla="*/ 383 h 1755"/>
                <a:gd name="T2" fmla="*/ 343 w 939"/>
                <a:gd name="T3" fmla="*/ 1818 h 1755"/>
                <a:gd name="T4" fmla="*/ 106 w 939"/>
                <a:gd name="T5" fmla="*/ 3076 h 1755"/>
                <a:gd name="T6" fmla="*/ 413 w 939"/>
                <a:gd name="T7" fmla="*/ 3843 h 1755"/>
                <a:gd name="T8" fmla="*/ 1081 w 939"/>
                <a:gd name="T9" fmla="*/ 4727 h 1755"/>
                <a:gd name="T10" fmla="*/ 1070 w 939"/>
                <a:gd name="T11" fmla="*/ 5593 h 1755"/>
                <a:gd name="T12" fmla="*/ 1591 w 939"/>
                <a:gd name="T13" fmla="*/ 5769 h 1755"/>
                <a:gd name="T14" fmla="*/ 2077 w 939"/>
                <a:gd name="T15" fmla="*/ 5980 h 1755"/>
                <a:gd name="T16" fmla="*/ 3282 w 939"/>
                <a:gd name="T17" fmla="*/ 6329 h 1755"/>
                <a:gd name="T18" fmla="*/ 3429 w 939"/>
                <a:gd name="T19" fmla="*/ 4493 h 1755"/>
                <a:gd name="T20" fmla="*/ 3356 w 939"/>
                <a:gd name="T21" fmla="*/ 3883 h 1755"/>
                <a:gd name="T22" fmla="*/ 3368 w 939"/>
                <a:gd name="T23" fmla="*/ 3795 h 1755"/>
                <a:gd name="T24" fmla="*/ 2886 w 939"/>
                <a:gd name="T25" fmla="*/ 2034 h 1755"/>
                <a:gd name="T26" fmla="*/ 698 w 939"/>
                <a:gd name="T27" fmla="*/ 383 h 17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39" h="1755">
                  <a:moveTo>
                    <a:pt x="191" y="105"/>
                  </a:moveTo>
                  <a:cubicBezTo>
                    <a:pt x="127" y="139"/>
                    <a:pt x="64" y="202"/>
                    <a:pt x="94" y="498"/>
                  </a:cubicBezTo>
                  <a:cubicBezTo>
                    <a:pt x="73" y="521"/>
                    <a:pt x="0" y="666"/>
                    <a:pt x="29" y="843"/>
                  </a:cubicBezTo>
                  <a:cubicBezTo>
                    <a:pt x="59" y="1021"/>
                    <a:pt x="113" y="1053"/>
                    <a:pt x="113" y="1053"/>
                  </a:cubicBezTo>
                  <a:cubicBezTo>
                    <a:pt x="177" y="1115"/>
                    <a:pt x="289" y="1186"/>
                    <a:pt x="296" y="1295"/>
                  </a:cubicBezTo>
                  <a:cubicBezTo>
                    <a:pt x="303" y="1404"/>
                    <a:pt x="238" y="1469"/>
                    <a:pt x="293" y="1533"/>
                  </a:cubicBezTo>
                  <a:cubicBezTo>
                    <a:pt x="347" y="1598"/>
                    <a:pt x="409" y="1584"/>
                    <a:pt x="436" y="1581"/>
                  </a:cubicBezTo>
                  <a:cubicBezTo>
                    <a:pt x="449" y="1601"/>
                    <a:pt x="449" y="1598"/>
                    <a:pt x="569" y="1639"/>
                  </a:cubicBezTo>
                  <a:cubicBezTo>
                    <a:pt x="688" y="1680"/>
                    <a:pt x="868" y="1755"/>
                    <a:pt x="899" y="1734"/>
                  </a:cubicBezTo>
                  <a:cubicBezTo>
                    <a:pt x="929" y="1714"/>
                    <a:pt x="939" y="1333"/>
                    <a:pt x="939" y="1231"/>
                  </a:cubicBezTo>
                  <a:cubicBezTo>
                    <a:pt x="939" y="1128"/>
                    <a:pt x="929" y="1064"/>
                    <a:pt x="919" y="1064"/>
                  </a:cubicBezTo>
                  <a:cubicBezTo>
                    <a:pt x="919" y="1058"/>
                    <a:pt x="922" y="1046"/>
                    <a:pt x="922" y="1040"/>
                  </a:cubicBezTo>
                  <a:cubicBezTo>
                    <a:pt x="922" y="934"/>
                    <a:pt x="909" y="753"/>
                    <a:pt x="790" y="557"/>
                  </a:cubicBezTo>
                  <a:cubicBezTo>
                    <a:pt x="664" y="349"/>
                    <a:pt x="403" y="0"/>
                    <a:pt x="191" y="105"/>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0" name="Freeform 202">
              <a:extLst>
                <a:ext uri="{FF2B5EF4-FFF2-40B4-BE49-F238E27FC236}">
                  <a16:creationId xmlns:a16="http://schemas.microsoft.com/office/drawing/2014/main" id="{128B72E3-5920-4522-9F2C-35D66E01CB64}"/>
                </a:ext>
              </a:extLst>
            </p:cNvPr>
            <p:cNvSpPr>
              <a:spLocks/>
            </p:cNvSpPr>
            <p:nvPr/>
          </p:nvSpPr>
          <p:spPr bwMode="auto">
            <a:xfrm>
              <a:off x="3112" y="1412"/>
              <a:ext cx="97" cy="219"/>
            </a:xfrm>
            <a:custGeom>
              <a:avLst/>
              <a:gdLst>
                <a:gd name="T0" fmla="*/ 229 w 63"/>
                <a:gd name="T1" fmla="*/ 0 h 142"/>
                <a:gd name="T2" fmla="*/ 0 w 63"/>
                <a:gd name="T3" fmla="*/ 521 h 142"/>
                <a:gd name="T4" fmla="*/ 0 60000 65536"/>
                <a:gd name="T5" fmla="*/ 0 60000 65536"/>
              </a:gdLst>
              <a:ahLst/>
              <a:cxnLst>
                <a:cxn ang="T4">
                  <a:pos x="T0" y="T1"/>
                </a:cxn>
                <a:cxn ang="T5">
                  <a:pos x="T2" y="T3"/>
                </a:cxn>
              </a:cxnLst>
              <a:rect l="0" t="0" r="r" b="b"/>
              <a:pathLst>
                <a:path w="63" h="142">
                  <a:moveTo>
                    <a:pt x="63" y="0"/>
                  </a:moveTo>
                  <a:cubicBezTo>
                    <a:pt x="46" y="54"/>
                    <a:pt x="19" y="110"/>
                    <a:pt x="0" y="142"/>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1" name="Freeform 203">
              <a:extLst>
                <a:ext uri="{FF2B5EF4-FFF2-40B4-BE49-F238E27FC236}">
                  <a16:creationId xmlns:a16="http://schemas.microsoft.com/office/drawing/2014/main" id="{ED8B8734-C863-45E5-BF1F-20D814EAA195}"/>
                </a:ext>
              </a:extLst>
            </p:cNvPr>
            <p:cNvSpPr>
              <a:spLocks/>
            </p:cNvSpPr>
            <p:nvPr/>
          </p:nvSpPr>
          <p:spPr bwMode="auto">
            <a:xfrm>
              <a:off x="3638" y="2502"/>
              <a:ext cx="744" cy="807"/>
            </a:xfrm>
            <a:custGeom>
              <a:avLst/>
              <a:gdLst>
                <a:gd name="T0" fmla="*/ 0 w 483"/>
                <a:gd name="T1" fmla="*/ 1888 h 524"/>
                <a:gd name="T2" fmla="*/ 1765 w 483"/>
                <a:gd name="T3" fmla="*/ 0 h 524"/>
                <a:gd name="T4" fmla="*/ 0 60000 65536"/>
                <a:gd name="T5" fmla="*/ 0 60000 65536"/>
              </a:gdLst>
              <a:ahLst/>
              <a:cxnLst>
                <a:cxn ang="T4">
                  <a:pos x="T0" y="T1"/>
                </a:cxn>
                <a:cxn ang="T5">
                  <a:pos x="T2" y="T3"/>
                </a:cxn>
              </a:cxnLst>
              <a:rect l="0" t="0" r="r" b="b"/>
              <a:pathLst>
                <a:path w="483" h="524">
                  <a:moveTo>
                    <a:pt x="0" y="517"/>
                  </a:moveTo>
                  <a:cubicBezTo>
                    <a:pt x="102" y="524"/>
                    <a:pt x="410" y="440"/>
                    <a:pt x="483" y="0"/>
                  </a:cubicBezTo>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2" name="Freeform 204">
              <a:extLst>
                <a:ext uri="{FF2B5EF4-FFF2-40B4-BE49-F238E27FC236}">
                  <a16:creationId xmlns:a16="http://schemas.microsoft.com/office/drawing/2014/main" id="{BF9412A4-4599-4B17-9EAC-D02562CF79CA}"/>
                </a:ext>
              </a:extLst>
            </p:cNvPr>
            <p:cNvSpPr>
              <a:spLocks/>
            </p:cNvSpPr>
            <p:nvPr/>
          </p:nvSpPr>
          <p:spPr bwMode="auto">
            <a:xfrm>
              <a:off x="1444" y="3048"/>
              <a:ext cx="1237" cy="466"/>
            </a:xfrm>
            <a:custGeom>
              <a:avLst/>
              <a:gdLst>
                <a:gd name="T0" fmla="*/ 1345 w 803"/>
                <a:gd name="T1" fmla="*/ 704 h 303"/>
                <a:gd name="T2" fmla="*/ 1103 w 803"/>
                <a:gd name="T3" fmla="*/ 724 h 303"/>
                <a:gd name="T4" fmla="*/ 1041 w 803"/>
                <a:gd name="T5" fmla="*/ 717 h 303"/>
                <a:gd name="T6" fmla="*/ 1000 w 803"/>
                <a:gd name="T7" fmla="*/ 738 h 303"/>
                <a:gd name="T8" fmla="*/ 0 w 803"/>
                <a:gd name="T9" fmla="*/ 1020 h 303"/>
                <a:gd name="T10" fmla="*/ 2090 w 803"/>
                <a:gd name="T11" fmla="*/ 914 h 303"/>
                <a:gd name="T12" fmla="*/ 2899 w 803"/>
                <a:gd name="T13" fmla="*/ 0 h 303"/>
                <a:gd name="T14" fmla="*/ 1345 w 803"/>
                <a:gd name="T15" fmla="*/ 704 h 3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03" h="303">
                  <a:moveTo>
                    <a:pt x="368" y="194"/>
                  </a:moveTo>
                  <a:cubicBezTo>
                    <a:pt x="345" y="195"/>
                    <a:pt x="323" y="197"/>
                    <a:pt x="302" y="199"/>
                  </a:cubicBezTo>
                  <a:cubicBezTo>
                    <a:pt x="297" y="200"/>
                    <a:pt x="290" y="196"/>
                    <a:pt x="285" y="197"/>
                  </a:cubicBezTo>
                  <a:cubicBezTo>
                    <a:pt x="280" y="198"/>
                    <a:pt x="277" y="202"/>
                    <a:pt x="273" y="203"/>
                  </a:cubicBezTo>
                  <a:cubicBezTo>
                    <a:pt x="114" y="227"/>
                    <a:pt x="39" y="279"/>
                    <a:pt x="0" y="280"/>
                  </a:cubicBezTo>
                  <a:cubicBezTo>
                    <a:pt x="69" y="303"/>
                    <a:pt x="352" y="277"/>
                    <a:pt x="572" y="251"/>
                  </a:cubicBezTo>
                  <a:cubicBezTo>
                    <a:pt x="803" y="225"/>
                    <a:pt x="782" y="60"/>
                    <a:pt x="793" y="0"/>
                  </a:cubicBezTo>
                  <a:cubicBezTo>
                    <a:pt x="721" y="83"/>
                    <a:pt x="591" y="182"/>
                    <a:pt x="368" y="194"/>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3" name="Freeform 205">
              <a:extLst>
                <a:ext uri="{FF2B5EF4-FFF2-40B4-BE49-F238E27FC236}">
                  <a16:creationId xmlns:a16="http://schemas.microsoft.com/office/drawing/2014/main" id="{75B67E2A-141E-4D7C-BCA3-2A297F5CB85D}"/>
                </a:ext>
              </a:extLst>
            </p:cNvPr>
            <p:cNvSpPr>
              <a:spLocks/>
            </p:cNvSpPr>
            <p:nvPr/>
          </p:nvSpPr>
          <p:spPr bwMode="auto">
            <a:xfrm>
              <a:off x="3123" y="2495"/>
              <a:ext cx="1227" cy="1142"/>
            </a:xfrm>
            <a:custGeom>
              <a:avLst/>
              <a:gdLst>
                <a:gd name="T0" fmla="*/ 1706 w 797"/>
                <a:gd name="T1" fmla="*/ 2115 h 742"/>
                <a:gd name="T2" fmla="*/ 1222 w 797"/>
                <a:gd name="T3" fmla="*/ 1902 h 742"/>
                <a:gd name="T4" fmla="*/ 702 w 797"/>
                <a:gd name="T5" fmla="*/ 1730 h 742"/>
                <a:gd name="T6" fmla="*/ 711 w 797"/>
                <a:gd name="T7" fmla="*/ 860 h 742"/>
                <a:gd name="T8" fmla="*/ 69 w 797"/>
                <a:gd name="T9" fmla="*/ 0 h 742"/>
                <a:gd name="T10" fmla="*/ 142 w 797"/>
                <a:gd name="T11" fmla="*/ 1047 h 742"/>
                <a:gd name="T12" fmla="*/ 142 w 797"/>
                <a:gd name="T13" fmla="*/ 1928 h 742"/>
                <a:gd name="T14" fmla="*/ 1172 w 797"/>
                <a:gd name="T15" fmla="*/ 2399 h 742"/>
                <a:gd name="T16" fmla="*/ 2900 w 797"/>
                <a:gd name="T17" fmla="*/ 2469 h 742"/>
                <a:gd name="T18" fmla="*/ 2908 w 797"/>
                <a:gd name="T19" fmla="*/ 2461 h 742"/>
                <a:gd name="T20" fmla="*/ 1706 w 797"/>
                <a:gd name="T21" fmla="*/ 2115 h 7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97" h="742">
                  <a:moveTo>
                    <a:pt x="468" y="580"/>
                  </a:moveTo>
                  <a:cubicBezTo>
                    <a:pt x="348" y="539"/>
                    <a:pt x="348" y="542"/>
                    <a:pt x="335" y="522"/>
                  </a:cubicBezTo>
                  <a:cubicBezTo>
                    <a:pt x="308" y="525"/>
                    <a:pt x="246" y="539"/>
                    <a:pt x="192" y="474"/>
                  </a:cubicBezTo>
                  <a:cubicBezTo>
                    <a:pt x="137" y="410"/>
                    <a:pt x="202" y="345"/>
                    <a:pt x="195" y="236"/>
                  </a:cubicBezTo>
                  <a:cubicBezTo>
                    <a:pt x="189" y="131"/>
                    <a:pt x="84" y="61"/>
                    <a:pt x="19" y="0"/>
                  </a:cubicBezTo>
                  <a:cubicBezTo>
                    <a:pt x="0" y="105"/>
                    <a:pt x="32" y="199"/>
                    <a:pt x="39" y="287"/>
                  </a:cubicBezTo>
                  <a:cubicBezTo>
                    <a:pt x="46" y="383"/>
                    <a:pt x="32" y="451"/>
                    <a:pt x="39" y="529"/>
                  </a:cubicBezTo>
                  <a:cubicBezTo>
                    <a:pt x="46" y="607"/>
                    <a:pt x="171" y="641"/>
                    <a:pt x="321" y="658"/>
                  </a:cubicBezTo>
                  <a:cubicBezTo>
                    <a:pt x="471" y="675"/>
                    <a:pt x="706" y="742"/>
                    <a:pt x="795" y="677"/>
                  </a:cubicBezTo>
                  <a:cubicBezTo>
                    <a:pt x="796" y="677"/>
                    <a:pt x="797" y="676"/>
                    <a:pt x="797" y="675"/>
                  </a:cubicBezTo>
                  <a:cubicBezTo>
                    <a:pt x="766" y="695"/>
                    <a:pt x="586" y="621"/>
                    <a:pt x="468" y="580"/>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4" name="Freeform 206">
              <a:extLst>
                <a:ext uri="{FF2B5EF4-FFF2-40B4-BE49-F238E27FC236}">
                  <a16:creationId xmlns:a16="http://schemas.microsoft.com/office/drawing/2014/main" id="{95046A06-9EAE-41C8-86AE-33B26A4AA424}"/>
                </a:ext>
              </a:extLst>
            </p:cNvPr>
            <p:cNvSpPr>
              <a:spLocks/>
            </p:cNvSpPr>
            <p:nvPr/>
          </p:nvSpPr>
          <p:spPr bwMode="auto">
            <a:xfrm>
              <a:off x="1774" y="1811"/>
              <a:ext cx="54" cy="126"/>
            </a:xfrm>
            <a:custGeom>
              <a:avLst/>
              <a:gdLst>
                <a:gd name="T0" fmla="*/ 5 w 35"/>
                <a:gd name="T1" fmla="*/ 0 h 82"/>
                <a:gd name="T2" fmla="*/ 128 w 35"/>
                <a:gd name="T3" fmla="*/ 298 h 82"/>
                <a:gd name="T4" fmla="*/ 0 60000 65536"/>
                <a:gd name="T5" fmla="*/ 0 60000 65536"/>
              </a:gdLst>
              <a:ahLst/>
              <a:cxnLst>
                <a:cxn ang="T4">
                  <a:pos x="T0" y="T1"/>
                </a:cxn>
                <a:cxn ang="T5">
                  <a:pos x="T2" y="T3"/>
                </a:cxn>
              </a:cxnLst>
              <a:rect l="0" t="0" r="r" b="b"/>
              <a:pathLst>
                <a:path w="35" h="82">
                  <a:moveTo>
                    <a:pt x="1" y="0"/>
                  </a:moveTo>
                  <a:cubicBezTo>
                    <a:pt x="0" y="30"/>
                    <a:pt x="9" y="65"/>
                    <a:pt x="35" y="8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5" name="Freeform 207">
              <a:extLst>
                <a:ext uri="{FF2B5EF4-FFF2-40B4-BE49-F238E27FC236}">
                  <a16:creationId xmlns:a16="http://schemas.microsoft.com/office/drawing/2014/main" id="{D931FA29-1860-4710-BF49-FBCAE9F74E37}"/>
                </a:ext>
              </a:extLst>
            </p:cNvPr>
            <p:cNvSpPr>
              <a:spLocks/>
            </p:cNvSpPr>
            <p:nvPr/>
          </p:nvSpPr>
          <p:spPr bwMode="auto">
            <a:xfrm>
              <a:off x="1738" y="1900"/>
              <a:ext cx="53" cy="5"/>
            </a:xfrm>
            <a:custGeom>
              <a:avLst/>
              <a:gdLst>
                <a:gd name="T0" fmla="*/ 129 w 34"/>
                <a:gd name="T1" fmla="*/ 0 h 3"/>
                <a:gd name="T2" fmla="*/ 0 w 34"/>
                <a:gd name="T3" fmla="*/ 13 h 3"/>
                <a:gd name="T4" fmla="*/ 0 60000 65536"/>
                <a:gd name="T5" fmla="*/ 0 60000 65536"/>
              </a:gdLst>
              <a:ahLst/>
              <a:cxnLst>
                <a:cxn ang="T4">
                  <a:pos x="T0" y="T1"/>
                </a:cxn>
                <a:cxn ang="T5">
                  <a:pos x="T2" y="T3"/>
                </a:cxn>
              </a:cxnLst>
              <a:rect l="0" t="0" r="r" b="b"/>
              <a:pathLst>
                <a:path w="34" h="3">
                  <a:moveTo>
                    <a:pt x="34" y="0"/>
                  </a:moveTo>
                  <a:cubicBezTo>
                    <a:pt x="23" y="0"/>
                    <a:pt x="11" y="1"/>
                    <a:pt x="0"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6" name="Freeform 208">
              <a:extLst>
                <a:ext uri="{FF2B5EF4-FFF2-40B4-BE49-F238E27FC236}">
                  <a16:creationId xmlns:a16="http://schemas.microsoft.com/office/drawing/2014/main" id="{2552C271-B986-40CA-A604-F95DFDA24A73}"/>
                </a:ext>
              </a:extLst>
            </p:cNvPr>
            <p:cNvSpPr>
              <a:spLocks/>
            </p:cNvSpPr>
            <p:nvPr/>
          </p:nvSpPr>
          <p:spPr bwMode="auto">
            <a:xfrm>
              <a:off x="1917" y="1523"/>
              <a:ext cx="57" cy="94"/>
            </a:xfrm>
            <a:custGeom>
              <a:avLst/>
              <a:gdLst>
                <a:gd name="T0" fmla="*/ 12 w 37"/>
                <a:gd name="T1" fmla="*/ 0 h 61"/>
                <a:gd name="T2" fmla="*/ 136 w 37"/>
                <a:gd name="T3" fmla="*/ 223 h 61"/>
                <a:gd name="T4" fmla="*/ 0 60000 65536"/>
                <a:gd name="T5" fmla="*/ 0 60000 65536"/>
              </a:gdLst>
              <a:ahLst/>
              <a:cxnLst>
                <a:cxn ang="T4">
                  <a:pos x="T0" y="T1"/>
                </a:cxn>
                <a:cxn ang="T5">
                  <a:pos x="T2" y="T3"/>
                </a:cxn>
              </a:cxnLst>
              <a:rect l="0" t="0" r="r" b="b"/>
              <a:pathLst>
                <a:path w="37" h="61">
                  <a:moveTo>
                    <a:pt x="3" y="0"/>
                  </a:moveTo>
                  <a:cubicBezTo>
                    <a:pt x="0" y="27"/>
                    <a:pt x="18" y="46"/>
                    <a:pt x="37" y="6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7" name="Freeform 209">
              <a:extLst>
                <a:ext uri="{FF2B5EF4-FFF2-40B4-BE49-F238E27FC236}">
                  <a16:creationId xmlns:a16="http://schemas.microsoft.com/office/drawing/2014/main" id="{21266885-4195-41E7-8694-B291CB806CBD}"/>
                </a:ext>
              </a:extLst>
            </p:cNvPr>
            <p:cNvSpPr>
              <a:spLocks/>
            </p:cNvSpPr>
            <p:nvPr/>
          </p:nvSpPr>
          <p:spPr bwMode="auto">
            <a:xfrm>
              <a:off x="1906" y="1586"/>
              <a:ext cx="37" cy="26"/>
            </a:xfrm>
            <a:custGeom>
              <a:avLst/>
              <a:gdLst>
                <a:gd name="T0" fmla="*/ 0 w 24"/>
                <a:gd name="T1" fmla="*/ 61 h 17"/>
                <a:gd name="T2" fmla="*/ 88 w 24"/>
                <a:gd name="T3" fmla="*/ 0 h 17"/>
                <a:gd name="T4" fmla="*/ 0 60000 65536"/>
                <a:gd name="T5" fmla="*/ 0 60000 65536"/>
              </a:gdLst>
              <a:ahLst/>
              <a:cxnLst>
                <a:cxn ang="T4">
                  <a:pos x="T0" y="T1"/>
                </a:cxn>
                <a:cxn ang="T5">
                  <a:pos x="T2" y="T3"/>
                </a:cxn>
              </a:cxnLst>
              <a:rect l="0" t="0" r="r" b="b"/>
              <a:pathLst>
                <a:path w="24" h="17">
                  <a:moveTo>
                    <a:pt x="0" y="17"/>
                  </a:moveTo>
                  <a:cubicBezTo>
                    <a:pt x="6" y="9"/>
                    <a:pt x="14" y="3"/>
                    <a:pt x="24"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8" name="Freeform 210">
              <a:extLst>
                <a:ext uri="{FF2B5EF4-FFF2-40B4-BE49-F238E27FC236}">
                  <a16:creationId xmlns:a16="http://schemas.microsoft.com/office/drawing/2014/main" id="{9B26285B-2CCE-476D-8F6B-CE6124595237}"/>
                </a:ext>
              </a:extLst>
            </p:cNvPr>
            <p:cNvSpPr>
              <a:spLocks/>
            </p:cNvSpPr>
            <p:nvPr/>
          </p:nvSpPr>
          <p:spPr bwMode="auto">
            <a:xfrm>
              <a:off x="2299" y="1300"/>
              <a:ext cx="17" cy="107"/>
            </a:xfrm>
            <a:custGeom>
              <a:avLst/>
              <a:gdLst>
                <a:gd name="T0" fmla="*/ 0 w 11"/>
                <a:gd name="T1" fmla="*/ 0 h 70"/>
                <a:gd name="T2" fmla="*/ 0 w 11"/>
                <a:gd name="T3" fmla="*/ 251 h 70"/>
                <a:gd name="T4" fmla="*/ 0 60000 65536"/>
                <a:gd name="T5" fmla="*/ 0 60000 65536"/>
              </a:gdLst>
              <a:ahLst/>
              <a:cxnLst>
                <a:cxn ang="T4">
                  <a:pos x="T0" y="T1"/>
                </a:cxn>
                <a:cxn ang="T5">
                  <a:pos x="T2" y="T3"/>
                </a:cxn>
              </a:cxnLst>
              <a:rect l="0" t="0" r="r" b="b"/>
              <a:pathLst>
                <a:path w="11" h="70">
                  <a:moveTo>
                    <a:pt x="0" y="0"/>
                  </a:moveTo>
                  <a:cubicBezTo>
                    <a:pt x="11" y="23"/>
                    <a:pt x="3" y="46"/>
                    <a:pt x="0" y="7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79" name="Freeform 211">
              <a:extLst>
                <a:ext uri="{FF2B5EF4-FFF2-40B4-BE49-F238E27FC236}">
                  <a16:creationId xmlns:a16="http://schemas.microsoft.com/office/drawing/2014/main" id="{2CCA973A-1AB7-4507-A30D-B24EC59E45EA}"/>
                </a:ext>
              </a:extLst>
            </p:cNvPr>
            <p:cNvSpPr>
              <a:spLocks/>
            </p:cNvSpPr>
            <p:nvPr/>
          </p:nvSpPr>
          <p:spPr bwMode="auto">
            <a:xfrm>
              <a:off x="2308" y="1354"/>
              <a:ext cx="54" cy="9"/>
            </a:xfrm>
            <a:custGeom>
              <a:avLst/>
              <a:gdLst>
                <a:gd name="T0" fmla="*/ 0 w 35"/>
                <a:gd name="T1" fmla="*/ 21 h 6"/>
                <a:gd name="T2" fmla="*/ 128 w 35"/>
                <a:gd name="T3" fmla="*/ 0 h 6"/>
                <a:gd name="T4" fmla="*/ 0 60000 65536"/>
                <a:gd name="T5" fmla="*/ 0 60000 65536"/>
              </a:gdLst>
              <a:ahLst/>
              <a:cxnLst>
                <a:cxn ang="T4">
                  <a:pos x="T0" y="T1"/>
                </a:cxn>
                <a:cxn ang="T5">
                  <a:pos x="T2" y="T3"/>
                </a:cxn>
              </a:cxnLst>
              <a:rect l="0" t="0" r="r" b="b"/>
              <a:pathLst>
                <a:path w="35" h="6">
                  <a:moveTo>
                    <a:pt x="0" y="6"/>
                  </a:moveTo>
                  <a:cubicBezTo>
                    <a:pt x="12" y="3"/>
                    <a:pt x="24" y="0"/>
                    <a:pt x="35"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0" name="Freeform 212">
              <a:extLst>
                <a:ext uri="{FF2B5EF4-FFF2-40B4-BE49-F238E27FC236}">
                  <a16:creationId xmlns:a16="http://schemas.microsoft.com/office/drawing/2014/main" id="{5B884BCB-5080-463D-BA0A-C51C84D0691A}"/>
                </a:ext>
              </a:extLst>
            </p:cNvPr>
            <p:cNvSpPr>
              <a:spLocks/>
            </p:cNvSpPr>
            <p:nvPr/>
          </p:nvSpPr>
          <p:spPr bwMode="auto">
            <a:xfrm>
              <a:off x="2565" y="1204"/>
              <a:ext cx="20" cy="89"/>
            </a:xfrm>
            <a:custGeom>
              <a:avLst/>
              <a:gdLst>
                <a:gd name="T0" fmla="*/ 48 w 13"/>
                <a:gd name="T1" fmla="*/ 0 h 58"/>
                <a:gd name="T2" fmla="*/ 0 w 13"/>
                <a:gd name="T3" fmla="*/ 210 h 58"/>
                <a:gd name="T4" fmla="*/ 0 60000 65536"/>
                <a:gd name="T5" fmla="*/ 0 60000 65536"/>
              </a:gdLst>
              <a:ahLst/>
              <a:cxnLst>
                <a:cxn ang="T4">
                  <a:pos x="T0" y="T1"/>
                </a:cxn>
                <a:cxn ang="T5">
                  <a:pos x="T2" y="T3"/>
                </a:cxn>
              </a:cxnLst>
              <a:rect l="0" t="0" r="r" b="b"/>
              <a:pathLst>
                <a:path w="13" h="58">
                  <a:moveTo>
                    <a:pt x="13" y="0"/>
                  </a:moveTo>
                  <a:cubicBezTo>
                    <a:pt x="13" y="20"/>
                    <a:pt x="9" y="40"/>
                    <a:pt x="0" y="5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1" name="Freeform 213">
              <a:extLst>
                <a:ext uri="{FF2B5EF4-FFF2-40B4-BE49-F238E27FC236}">
                  <a16:creationId xmlns:a16="http://schemas.microsoft.com/office/drawing/2014/main" id="{27827B9A-91BF-44F3-9906-551948A8C46A}"/>
                </a:ext>
              </a:extLst>
            </p:cNvPr>
            <p:cNvSpPr>
              <a:spLocks/>
            </p:cNvSpPr>
            <p:nvPr/>
          </p:nvSpPr>
          <p:spPr bwMode="auto">
            <a:xfrm>
              <a:off x="2581" y="1252"/>
              <a:ext cx="52" cy="20"/>
            </a:xfrm>
            <a:custGeom>
              <a:avLst/>
              <a:gdLst>
                <a:gd name="T0" fmla="*/ 0 w 34"/>
                <a:gd name="T1" fmla="*/ 0 h 13"/>
                <a:gd name="T2" fmla="*/ 122 w 34"/>
                <a:gd name="T3" fmla="*/ 48 h 13"/>
                <a:gd name="T4" fmla="*/ 0 60000 65536"/>
                <a:gd name="T5" fmla="*/ 0 60000 65536"/>
              </a:gdLst>
              <a:ahLst/>
              <a:cxnLst>
                <a:cxn ang="T4">
                  <a:pos x="T0" y="T1"/>
                </a:cxn>
                <a:cxn ang="T5">
                  <a:pos x="T2" y="T3"/>
                </a:cxn>
              </a:cxnLst>
              <a:rect l="0" t="0" r="r" b="b"/>
              <a:pathLst>
                <a:path w="34" h="13">
                  <a:moveTo>
                    <a:pt x="0" y="0"/>
                  </a:moveTo>
                  <a:cubicBezTo>
                    <a:pt x="12" y="2"/>
                    <a:pt x="24" y="6"/>
                    <a:pt x="34" y="1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2" name="Freeform 214">
              <a:extLst>
                <a:ext uri="{FF2B5EF4-FFF2-40B4-BE49-F238E27FC236}">
                  <a16:creationId xmlns:a16="http://schemas.microsoft.com/office/drawing/2014/main" id="{1C29C453-4597-4DD3-93DC-E6A1DC146EE6}"/>
                </a:ext>
              </a:extLst>
            </p:cNvPr>
            <p:cNvSpPr>
              <a:spLocks/>
            </p:cNvSpPr>
            <p:nvPr/>
          </p:nvSpPr>
          <p:spPr bwMode="auto">
            <a:xfrm>
              <a:off x="2374" y="1084"/>
              <a:ext cx="23" cy="94"/>
            </a:xfrm>
            <a:custGeom>
              <a:avLst/>
              <a:gdLst>
                <a:gd name="T0" fmla="*/ 8 w 15"/>
                <a:gd name="T1" fmla="*/ 0 h 61"/>
                <a:gd name="T2" fmla="*/ 54 w 15"/>
                <a:gd name="T3" fmla="*/ 223 h 61"/>
                <a:gd name="T4" fmla="*/ 0 60000 65536"/>
                <a:gd name="T5" fmla="*/ 0 60000 65536"/>
              </a:gdLst>
              <a:ahLst/>
              <a:cxnLst>
                <a:cxn ang="T4">
                  <a:pos x="T0" y="T1"/>
                </a:cxn>
                <a:cxn ang="T5">
                  <a:pos x="T2" y="T3"/>
                </a:cxn>
              </a:cxnLst>
              <a:rect l="0" t="0" r="r" b="b"/>
              <a:pathLst>
                <a:path w="15" h="61">
                  <a:moveTo>
                    <a:pt x="2" y="0"/>
                  </a:moveTo>
                  <a:cubicBezTo>
                    <a:pt x="0" y="22"/>
                    <a:pt x="0" y="44"/>
                    <a:pt x="15" y="6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3" name="Freeform 215">
              <a:extLst>
                <a:ext uri="{FF2B5EF4-FFF2-40B4-BE49-F238E27FC236}">
                  <a16:creationId xmlns:a16="http://schemas.microsoft.com/office/drawing/2014/main" id="{765BC9EF-1348-466F-91F5-D1460883CB42}"/>
                </a:ext>
              </a:extLst>
            </p:cNvPr>
            <p:cNvSpPr>
              <a:spLocks/>
            </p:cNvSpPr>
            <p:nvPr/>
          </p:nvSpPr>
          <p:spPr bwMode="auto">
            <a:xfrm>
              <a:off x="2340" y="1135"/>
              <a:ext cx="37" cy="6"/>
            </a:xfrm>
            <a:custGeom>
              <a:avLst/>
              <a:gdLst>
                <a:gd name="T0" fmla="*/ 88 w 24"/>
                <a:gd name="T1" fmla="*/ 5 h 4"/>
                <a:gd name="T2" fmla="*/ 0 w 24"/>
                <a:gd name="T3" fmla="*/ 14 h 4"/>
                <a:gd name="T4" fmla="*/ 0 60000 65536"/>
                <a:gd name="T5" fmla="*/ 0 60000 65536"/>
              </a:gdLst>
              <a:ahLst/>
              <a:cxnLst>
                <a:cxn ang="T4">
                  <a:pos x="T0" y="T1"/>
                </a:cxn>
                <a:cxn ang="T5">
                  <a:pos x="T2" y="T3"/>
                </a:cxn>
              </a:cxnLst>
              <a:rect l="0" t="0" r="r" b="b"/>
              <a:pathLst>
                <a:path w="24" h="4">
                  <a:moveTo>
                    <a:pt x="24" y="1"/>
                  </a:moveTo>
                  <a:cubicBezTo>
                    <a:pt x="15" y="0"/>
                    <a:pt x="7" y="1"/>
                    <a:pt x="0" y="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4" name="Freeform 216">
              <a:extLst>
                <a:ext uri="{FF2B5EF4-FFF2-40B4-BE49-F238E27FC236}">
                  <a16:creationId xmlns:a16="http://schemas.microsoft.com/office/drawing/2014/main" id="{E55CEC4C-17FD-4295-BE6F-6C3F20124EE6}"/>
                </a:ext>
              </a:extLst>
            </p:cNvPr>
            <p:cNvSpPr>
              <a:spLocks/>
            </p:cNvSpPr>
            <p:nvPr/>
          </p:nvSpPr>
          <p:spPr bwMode="auto">
            <a:xfrm>
              <a:off x="2157" y="1581"/>
              <a:ext cx="29" cy="114"/>
            </a:xfrm>
            <a:custGeom>
              <a:avLst/>
              <a:gdLst>
                <a:gd name="T0" fmla="*/ 0 w 19"/>
                <a:gd name="T1" fmla="*/ 0 h 74"/>
                <a:gd name="T2" fmla="*/ 35 w 19"/>
                <a:gd name="T3" fmla="*/ 271 h 74"/>
                <a:gd name="T4" fmla="*/ 0 60000 65536"/>
                <a:gd name="T5" fmla="*/ 0 60000 65536"/>
              </a:gdLst>
              <a:ahLst/>
              <a:cxnLst>
                <a:cxn ang="T4">
                  <a:pos x="T0" y="T1"/>
                </a:cxn>
                <a:cxn ang="T5">
                  <a:pos x="T2" y="T3"/>
                </a:cxn>
              </a:cxnLst>
              <a:rect l="0" t="0" r="r" b="b"/>
              <a:pathLst>
                <a:path w="19" h="74">
                  <a:moveTo>
                    <a:pt x="0" y="0"/>
                  </a:moveTo>
                  <a:cubicBezTo>
                    <a:pt x="19" y="19"/>
                    <a:pt x="14" y="50"/>
                    <a:pt x="10" y="7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5" name="Line 217">
              <a:extLst>
                <a:ext uri="{FF2B5EF4-FFF2-40B4-BE49-F238E27FC236}">
                  <a16:creationId xmlns:a16="http://schemas.microsoft.com/office/drawing/2014/main" id="{DAB952F1-51CB-478D-BBCE-4535C7CA0AD3}"/>
                </a:ext>
              </a:extLst>
            </p:cNvPr>
            <p:cNvSpPr>
              <a:spLocks noChangeShapeType="1"/>
            </p:cNvSpPr>
            <p:nvPr/>
          </p:nvSpPr>
          <p:spPr bwMode="auto">
            <a:xfrm>
              <a:off x="2183" y="1643"/>
              <a:ext cx="42" cy="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6" name="Freeform 218">
              <a:extLst>
                <a:ext uri="{FF2B5EF4-FFF2-40B4-BE49-F238E27FC236}">
                  <a16:creationId xmlns:a16="http://schemas.microsoft.com/office/drawing/2014/main" id="{24E003CE-94B7-43ED-9BA7-B876077F7663}"/>
                </a:ext>
              </a:extLst>
            </p:cNvPr>
            <p:cNvSpPr>
              <a:spLocks/>
            </p:cNvSpPr>
            <p:nvPr/>
          </p:nvSpPr>
          <p:spPr bwMode="auto">
            <a:xfrm>
              <a:off x="2423" y="1488"/>
              <a:ext cx="59" cy="98"/>
            </a:xfrm>
            <a:custGeom>
              <a:avLst/>
              <a:gdLst>
                <a:gd name="T0" fmla="*/ 14 w 38"/>
                <a:gd name="T1" fmla="*/ 0 h 64"/>
                <a:gd name="T2" fmla="*/ 143 w 38"/>
                <a:gd name="T3" fmla="*/ 230 h 64"/>
                <a:gd name="T4" fmla="*/ 0 60000 65536"/>
                <a:gd name="T5" fmla="*/ 0 60000 65536"/>
              </a:gdLst>
              <a:ahLst/>
              <a:cxnLst>
                <a:cxn ang="T4">
                  <a:pos x="T0" y="T1"/>
                </a:cxn>
                <a:cxn ang="T5">
                  <a:pos x="T2" y="T3"/>
                </a:cxn>
              </a:cxnLst>
              <a:rect l="0" t="0" r="r" b="b"/>
              <a:pathLst>
                <a:path w="38" h="64">
                  <a:moveTo>
                    <a:pt x="4" y="0"/>
                  </a:moveTo>
                  <a:cubicBezTo>
                    <a:pt x="0" y="27"/>
                    <a:pt x="13" y="51"/>
                    <a:pt x="38" y="6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7" name="Freeform 219">
              <a:extLst>
                <a:ext uri="{FF2B5EF4-FFF2-40B4-BE49-F238E27FC236}">
                  <a16:creationId xmlns:a16="http://schemas.microsoft.com/office/drawing/2014/main" id="{59062C37-C771-4D35-9679-7CDB5FEC8CBF}"/>
                </a:ext>
              </a:extLst>
            </p:cNvPr>
            <p:cNvSpPr>
              <a:spLocks/>
            </p:cNvSpPr>
            <p:nvPr/>
          </p:nvSpPr>
          <p:spPr bwMode="auto">
            <a:xfrm>
              <a:off x="2413" y="1565"/>
              <a:ext cx="32" cy="26"/>
            </a:xfrm>
            <a:custGeom>
              <a:avLst/>
              <a:gdLst>
                <a:gd name="T0" fmla="*/ 75 w 21"/>
                <a:gd name="T1" fmla="*/ 0 h 17"/>
                <a:gd name="T2" fmla="*/ 0 w 21"/>
                <a:gd name="T3" fmla="*/ 61 h 17"/>
                <a:gd name="T4" fmla="*/ 0 60000 65536"/>
                <a:gd name="T5" fmla="*/ 0 60000 65536"/>
              </a:gdLst>
              <a:ahLst/>
              <a:cxnLst>
                <a:cxn ang="T4">
                  <a:pos x="T0" y="T1"/>
                </a:cxn>
                <a:cxn ang="T5">
                  <a:pos x="T2" y="T3"/>
                </a:cxn>
              </a:cxnLst>
              <a:rect l="0" t="0" r="r" b="b"/>
              <a:pathLst>
                <a:path w="21" h="17">
                  <a:moveTo>
                    <a:pt x="21" y="0"/>
                  </a:moveTo>
                  <a:cubicBezTo>
                    <a:pt x="13" y="5"/>
                    <a:pt x="6" y="10"/>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8" name="Freeform 220">
              <a:extLst>
                <a:ext uri="{FF2B5EF4-FFF2-40B4-BE49-F238E27FC236}">
                  <a16:creationId xmlns:a16="http://schemas.microsoft.com/office/drawing/2014/main" id="{078EAFDD-6FA9-4F19-87F2-7E10944A7484}"/>
                </a:ext>
              </a:extLst>
            </p:cNvPr>
            <p:cNvSpPr>
              <a:spLocks/>
            </p:cNvSpPr>
            <p:nvPr/>
          </p:nvSpPr>
          <p:spPr bwMode="auto">
            <a:xfrm>
              <a:off x="1580" y="2016"/>
              <a:ext cx="43" cy="71"/>
            </a:xfrm>
            <a:custGeom>
              <a:avLst/>
              <a:gdLst>
                <a:gd name="T0" fmla="*/ 12 w 28"/>
                <a:gd name="T1" fmla="*/ 0 h 46"/>
                <a:gd name="T2" fmla="*/ 101 w 28"/>
                <a:gd name="T3" fmla="*/ 170 h 46"/>
                <a:gd name="T4" fmla="*/ 0 60000 65536"/>
                <a:gd name="T5" fmla="*/ 0 60000 65536"/>
              </a:gdLst>
              <a:ahLst/>
              <a:cxnLst>
                <a:cxn ang="T4">
                  <a:pos x="T0" y="T1"/>
                </a:cxn>
                <a:cxn ang="T5">
                  <a:pos x="T2" y="T3"/>
                </a:cxn>
              </a:cxnLst>
              <a:rect l="0" t="0" r="r" b="b"/>
              <a:pathLst>
                <a:path w="28" h="46">
                  <a:moveTo>
                    <a:pt x="3" y="0"/>
                  </a:moveTo>
                  <a:cubicBezTo>
                    <a:pt x="0" y="20"/>
                    <a:pt x="12" y="35"/>
                    <a:pt x="28"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89" name="Freeform 221">
              <a:extLst>
                <a:ext uri="{FF2B5EF4-FFF2-40B4-BE49-F238E27FC236}">
                  <a16:creationId xmlns:a16="http://schemas.microsoft.com/office/drawing/2014/main" id="{605BEB85-88AD-4539-B0E2-929162788DEE}"/>
                </a:ext>
              </a:extLst>
            </p:cNvPr>
            <p:cNvSpPr>
              <a:spLocks/>
            </p:cNvSpPr>
            <p:nvPr/>
          </p:nvSpPr>
          <p:spPr bwMode="auto">
            <a:xfrm>
              <a:off x="1578" y="2065"/>
              <a:ext cx="26" cy="12"/>
            </a:xfrm>
            <a:custGeom>
              <a:avLst/>
              <a:gdLst>
                <a:gd name="T0" fmla="*/ 0 w 17"/>
                <a:gd name="T1" fmla="*/ 27 h 8"/>
                <a:gd name="T2" fmla="*/ 61 w 17"/>
                <a:gd name="T3" fmla="*/ 8 h 8"/>
                <a:gd name="T4" fmla="*/ 0 60000 65536"/>
                <a:gd name="T5" fmla="*/ 0 60000 65536"/>
              </a:gdLst>
              <a:ahLst/>
              <a:cxnLst>
                <a:cxn ang="T4">
                  <a:pos x="T0" y="T1"/>
                </a:cxn>
                <a:cxn ang="T5">
                  <a:pos x="T2" y="T3"/>
                </a:cxn>
              </a:cxnLst>
              <a:rect l="0" t="0" r="r" b="b"/>
              <a:pathLst>
                <a:path w="17" h="8">
                  <a:moveTo>
                    <a:pt x="0" y="8"/>
                  </a:moveTo>
                  <a:cubicBezTo>
                    <a:pt x="4" y="2"/>
                    <a:pt x="10" y="0"/>
                    <a:pt x="17"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0" name="Freeform 222">
              <a:extLst>
                <a:ext uri="{FF2B5EF4-FFF2-40B4-BE49-F238E27FC236}">
                  <a16:creationId xmlns:a16="http://schemas.microsoft.com/office/drawing/2014/main" id="{CF8E31DE-142E-4441-ABC0-46FC784B8140}"/>
                </a:ext>
              </a:extLst>
            </p:cNvPr>
            <p:cNvSpPr>
              <a:spLocks/>
            </p:cNvSpPr>
            <p:nvPr/>
          </p:nvSpPr>
          <p:spPr bwMode="auto">
            <a:xfrm>
              <a:off x="2012" y="1800"/>
              <a:ext cx="20" cy="100"/>
            </a:xfrm>
            <a:custGeom>
              <a:avLst/>
              <a:gdLst>
                <a:gd name="T0" fmla="*/ 0 w 13"/>
                <a:gd name="T1" fmla="*/ 0 h 65"/>
                <a:gd name="T2" fmla="*/ 22 w 13"/>
                <a:gd name="T3" fmla="*/ 237 h 65"/>
                <a:gd name="T4" fmla="*/ 0 60000 65536"/>
                <a:gd name="T5" fmla="*/ 0 60000 65536"/>
              </a:gdLst>
              <a:ahLst/>
              <a:cxnLst>
                <a:cxn ang="T4">
                  <a:pos x="T0" y="T1"/>
                </a:cxn>
                <a:cxn ang="T5">
                  <a:pos x="T2" y="T3"/>
                </a:cxn>
              </a:cxnLst>
              <a:rect l="0" t="0" r="r" b="b"/>
              <a:pathLst>
                <a:path w="13" h="65">
                  <a:moveTo>
                    <a:pt x="0" y="0"/>
                  </a:moveTo>
                  <a:cubicBezTo>
                    <a:pt x="13" y="16"/>
                    <a:pt x="12" y="47"/>
                    <a:pt x="6" y="6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1" name="Freeform 223">
              <a:extLst>
                <a:ext uri="{FF2B5EF4-FFF2-40B4-BE49-F238E27FC236}">
                  <a16:creationId xmlns:a16="http://schemas.microsoft.com/office/drawing/2014/main" id="{E0B517B9-DBFA-457B-83FD-3459804BF04B}"/>
                </a:ext>
              </a:extLst>
            </p:cNvPr>
            <p:cNvSpPr>
              <a:spLocks/>
            </p:cNvSpPr>
            <p:nvPr/>
          </p:nvSpPr>
          <p:spPr bwMode="auto">
            <a:xfrm>
              <a:off x="2029" y="1859"/>
              <a:ext cx="42" cy="4"/>
            </a:xfrm>
            <a:custGeom>
              <a:avLst/>
              <a:gdLst>
                <a:gd name="T0" fmla="*/ 0 w 27"/>
                <a:gd name="T1" fmla="*/ 7 h 3"/>
                <a:gd name="T2" fmla="*/ 101 w 27"/>
                <a:gd name="T3" fmla="*/ 7 h 3"/>
                <a:gd name="T4" fmla="*/ 0 60000 65536"/>
                <a:gd name="T5" fmla="*/ 0 60000 65536"/>
              </a:gdLst>
              <a:ahLst/>
              <a:cxnLst>
                <a:cxn ang="T4">
                  <a:pos x="T0" y="T1"/>
                </a:cxn>
                <a:cxn ang="T5">
                  <a:pos x="T2" y="T3"/>
                </a:cxn>
              </a:cxnLst>
              <a:rect l="0" t="0" r="r" b="b"/>
              <a:pathLst>
                <a:path w="27" h="3">
                  <a:moveTo>
                    <a:pt x="0" y="3"/>
                  </a:moveTo>
                  <a:cubicBezTo>
                    <a:pt x="8" y="0"/>
                    <a:pt x="18" y="1"/>
                    <a:pt x="27"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2" name="Freeform 224">
              <a:extLst>
                <a:ext uri="{FF2B5EF4-FFF2-40B4-BE49-F238E27FC236}">
                  <a16:creationId xmlns:a16="http://schemas.microsoft.com/office/drawing/2014/main" id="{611E3291-24D9-432F-829E-61BFF87C93DB}"/>
                </a:ext>
              </a:extLst>
            </p:cNvPr>
            <p:cNvSpPr>
              <a:spLocks/>
            </p:cNvSpPr>
            <p:nvPr/>
          </p:nvSpPr>
          <p:spPr bwMode="auto">
            <a:xfrm>
              <a:off x="2083" y="2113"/>
              <a:ext cx="85" cy="34"/>
            </a:xfrm>
            <a:custGeom>
              <a:avLst/>
              <a:gdLst>
                <a:gd name="T0" fmla="*/ 0 w 55"/>
                <a:gd name="T1" fmla="*/ 62 h 22"/>
                <a:gd name="T2" fmla="*/ 202 w 55"/>
                <a:gd name="T3" fmla="*/ 0 h 22"/>
                <a:gd name="T4" fmla="*/ 0 60000 65536"/>
                <a:gd name="T5" fmla="*/ 0 60000 65536"/>
              </a:gdLst>
              <a:ahLst/>
              <a:cxnLst>
                <a:cxn ang="T4">
                  <a:pos x="T0" y="T1"/>
                </a:cxn>
                <a:cxn ang="T5">
                  <a:pos x="T2" y="T3"/>
                </a:cxn>
              </a:cxnLst>
              <a:rect l="0" t="0" r="r" b="b"/>
              <a:pathLst>
                <a:path w="55" h="22">
                  <a:moveTo>
                    <a:pt x="0" y="17"/>
                  </a:moveTo>
                  <a:cubicBezTo>
                    <a:pt x="18" y="22"/>
                    <a:pt x="40" y="9"/>
                    <a:pt x="55"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3" name="Freeform 225">
              <a:extLst>
                <a:ext uri="{FF2B5EF4-FFF2-40B4-BE49-F238E27FC236}">
                  <a16:creationId xmlns:a16="http://schemas.microsoft.com/office/drawing/2014/main" id="{C77B03D3-D5FF-43AF-B0C2-7071DDC22848}"/>
                </a:ext>
              </a:extLst>
            </p:cNvPr>
            <p:cNvSpPr>
              <a:spLocks/>
            </p:cNvSpPr>
            <p:nvPr/>
          </p:nvSpPr>
          <p:spPr bwMode="auto">
            <a:xfrm>
              <a:off x="2136" y="2136"/>
              <a:ext cx="7" cy="31"/>
            </a:xfrm>
            <a:custGeom>
              <a:avLst/>
              <a:gdLst>
                <a:gd name="T0" fmla="*/ 0 w 5"/>
                <a:gd name="T1" fmla="*/ 0 h 20"/>
                <a:gd name="T2" fmla="*/ 14 w 5"/>
                <a:gd name="T3" fmla="*/ 74 h 20"/>
                <a:gd name="T4" fmla="*/ 0 60000 65536"/>
                <a:gd name="T5" fmla="*/ 0 60000 65536"/>
              </a:gdLst>
              <a:ahLst/>
              <a:cxnLst>
                <a:cxn ang="T4">
                  <a:pos x="T0" y="T1"/>
                </a:cxn>
                <a:cxn ang="T5">
                  <a:pos x="T2" y="T3"/>
                </a:cxn>
              </a:cxnLst>
              <a:rect l="0" t="0" r="r" b="b"/>
              <a:pathLst>
                <a:path w="5" h="20">
                  <a:moveTo>
                    <a:pt x="0" y="0"/>
                  </a:moveTo>
                  <a:cubicBezTo>
                    <a:pt x="1" y="7"/>
                    <a:pt x="4" y="13"/>
                    <a:pt x="5"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4" name="Freeform 226">
              <a:extLst>
                <a:ext uri="{FF2B5EF4-FFF2-40B4-BE49-F238E27FC236}">
                  <a16:creationId xmlns:a16="http://schemas.microsoft.com/office/drawing/2014/main" id="{FBA84A57-2BF3-4273-9B10-E6031485AC25}"/>
                </a:ext>
              </a:extLst>
            </p:cNvPr>
            <p:cNvSpPr>
              <a:spLocks/>
            </p:cNvSpPr>
            <p:nvPr/>
          </p:nvSpPr>
          <p:spPr bwMode="auto">
            <a:xfrm>
              <a:off x="1911" y="2080"/>
              <a:ext cx="7" cy="74"/>
            </a:xfrm>
            <a:custGeom>
              <a:avLst/>
              <a:gdLst>
                <a:gd name="T0" fmla="*/ 14 w 5"/>
                <a:gd name="T1" fmla="*/ 0 h 48"/>
                <a:gd name="T2" fmla="*/ 14 w 5"/>
                <a:gd name="T3" fmla="*/ 176 h 48"/>
                <a:gd name="T4" fmla="*/ 0 60000 65536"/>
                <a:gd name="T5" fmla="*/ 0 60000 65536"/>
              </a:gdLst>
              <a:ahLst/>
              <a:cxnLst>
                <a:cxn ang="T4">
                  <a:pos x="T0" y="T1"/>
                </a:cxn>
                <a:cxn ang="T5">
                  <a:pos x="T2" y="T3"/>
                </a:cxn>
              </a:cxnLst>
              <a:rect l="0" t="0" r="r" b="b"/>
              <a:pathLst>
                <a:path w="5" h="48">
                  <a:moveTo>
                    <a:pt x="5" y="0"/>
                  </a:moveTo>
                  <a:cubicBezTo>
                    <a:pt x="1" y="15"/>
                    <a:pt x="0" y="33"/>
                    <a:pt x="5"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5" name="Freeform 227">
              <a:extLst>
                <a:ext uri="{FF2B5EF4-FFF2-40B4-BE49-F238E27FC236}">
                  <a16:creationId xmlns:a16="http://schemas.microsoft.com/office/drawing/2014/main" id="{B0115C4B-A784-49B1-B93C-167374E7FCBC}"/>
                </a:ext>
              </a:extLst>
            </p:cNvPr>
            <p:cNvSpPr>
              <a:spLocks/>
            </p:cNvSpPr>
            <p:nvPr/>
          </p:nvSpPr>
          <p:spPr bwMode="auto">
            <a:xfrm>
              <a:off x="1888" y="2133"/>
              <a:ext cx="26" cy="3"/>
            </a:xfrm>
            <a:custGeom>
              <a:avLst/>
              <a:gdLst>
                <a:gd name="T0" fmla="*/ 61 w 17"/>
                <a:gd name="T1" fmla="*/ 8 h 2"/>
                <a:gd name="T2" fmla="*/ 0 w 17"/>
                <a:gd name="T3" fmla="*/ 8 h 2"/>
                <a:gd name="T4" fmla="*/ 0 60000 65536"/>
                <a:gd name="T5" fmla="*/ 0 60000 65536"/>
              </a:gdLst>
              <a:ahLst/>
              <a:cxnLst>
                <a:cxn ang="T4">
                  <a:pos x="T0" y="T1"/>
                </a:cxn>
                <a:cxn ang="T5">
                  <a:pos x="T2" y="T3"/>
                </a:cxn>
              </a:cxnLst>
              <a:rect l="0" t="0" r="r" b="b"/>
              <a:pathLst>
                <a:path w="17" h="2">
                  <a:moveTo>
                    <a:pt x="17" y="2"/>
                  </a:moveTo>
                  <a:cubicBezTo>
                    <a:pt x="11" y="0"/>
                    <a:pt x="5" y="0"/>
                    <a:pt x="0"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6" name="Freeform 228">
              <a:extLst>
                <a:ext uri="{FF2B5EF4-FFF2-40B4-BE49-F238E27FC236}">
                  <a16:creationId xmlns:a16="http://schemas.microsoft.com/office/drawing/2014/main" id="{137CE501-3C93-4772-9323-673956A6BAD2}"/>
                </a:ext>
              </a:extLst>
            </p:cNvPr>
            <p:cNvSpPr>
              <a:spLocks/>
            </p:cNvSpPr>
            <p:nvPr/>
          </p:nvSpPr>
          <p:spPr bwMode="auto">
            <a:xfrm>
              <a:off x="2259" y="1819"/>
              <a:ext cx="18" cy="92"/>
            </a:xfrm>
            <a:custGeom>
              <a:avLst/>
              <a:gdLst>
                <a:gd name="T0" fmla="*/ 8 w 12"/>
                <a:gd name="T1" fmla="*/ 0 h 60"/>
                <a:gd name="T2" fmla="*/ 0 w 12"/>
                <a:gd name="T3" fmla="*/ 216 h 60"/>
                <a:gd name="T4" fmla="*/ 0 60000 65536"/>
                <a:gd name="T5" fmla="*/ 0 60000 65536"/>
              </a:gdLst>
              <a:ahLst/>
              <a:cxnLst>
                <a:cxn ang="T4">
                  <a:pos x="T0" y="T1"/>
                </a:cxn>
                <a:cxn ang="T5">
                  <a:pos x="T2" y="T3"/>
                </a:cxn>
              </a:cxnLst>
              <a:rect l="0" t="0" r="r" b="b"/>
              <a:pathLst>
                <a:path w="12" h="60">
                  <a:moveTo>
                    <a:pt x="2" y="0"/>
                  </a:moveTo>
                  <a:cubicBezTo>
                    <a:pt x="12" y="18"/>
                    <a:pt x="12" y="43"/>
                    <a:pt x="0" y="6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7" name="Freeform 229">
              <a:extLst>
                <a:ext uri="{FF2B5EF4-FFF2-40B4-BE49-F238E27FC236}">
                  <a16:creationId xmlns:a16="http://schemas.microsoft.com/office/drawing/2014/main" id="{B39DA43C-F8AA-4CA0-812F-2389279B9665}"/>
                </a:ext>
              </a:extLst>
            </p:cNvPr>
            <p:cNvSpPr>
              <a:spLocks/>
            </p:cNvSpPr>
            <p:nvPr/>
          </p:nvSpPr>
          <p:spPr bwMode="auto">
            <a:xfrm>
              <a:off x="2274" y="1869"/>
              <a:ext cx="40" cy="5"/>
            </a:xfrm>
            <a:custGeom>
              <a:avLst/>
              <a:gdLst>
                <a:gd name="T0" fmla="*/ 0 w 26"/>
                <a:gd name="T1" fmla="*/ 13 h 3"/>
                <a:gd name="T2" fmla="*/ 95 w 26"/>
                <a:gd name="T3" fmla="*/ 5 h 3"/>
                <a:gd name="T4" fmla="*/ 0 60000 65536"/>
                <a:gd name="T5" fmla="*/ 0 60000 65536"/>
              </a:gdLst>
              <a:ahLst/>
              <a:cxnLst>
                <a:cxn ang="T4">
                  <a:pos x="T0" y="T1"/>
                </a:cxn>
                <a:cxn ang="T5">
                  <a:pos x="T2" y="T3"/>
                </a:cxn>
              </a:cxnLst>
              <a:rect l="0" t="0" r="r" b="b"/>
              <a:pathLst>
                <a:path w="26" h="3">
                  <a:moveTo>
                    <a:pt x="0" y="3"/>
                  </a:moveTo>
                  <a:cubicBezTo>
                    <a:pt x="9" y="0"/>
                    <a:pt x="17" y="0"/>
                    <a:pt x="26"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8" name="Freeform 230">
              <a:extLst>
                <a:ext uri="{FF2B5EF4-FFF2-40B4-BE49-F238E27FC236}">
                  <a16:creationId xmlns:a16="http://schemas.microsoft.com/office/drawing/2014/main" id="{5E386978-9B80-423A-8B99-79DE38865CF8}"/>
                </a:ext>
              </a:extLst>
            </p:cNvPr>
            <p:cNvSpPr>
              <a:spLocks/>
            </p:cNvSpPr>
            <p:nvPr/>
          </p:nvSpPr>
          <p:spPr bwMode="auto">
            <a:xfrm>
              <a:off x="2447" y="1743"/>
              <a:ext cx="58" cy="34"/>
            </a:xfrm>
            <a:custGeom>
              <a:avLst/>
              <a:gdLst>
                <a:gd name="T0" fmla="*/ 0 w 38"/>
                <a:gd name="T1" fmla="*/ 70 h 22"/>
                <a:gd name="T2" fmla="*/ 136 w 38"/>
                <a:gd name="T3" fmla="*/ 0 h 22"/>
                <a:gd name="T4" fmla="*/ 0 60000 65536"/>
                <a:gd name="T5" fmla="*/ 0 60000 65536"/>
              </a:gdLst>
              <a:ahLst/>
              <a:cxnLst>
                <a:cxn ang="T4">
                  <a:pos x="T0" y="T1"/>
                </a:cxn>
                <a:cxn ang="T5">
                  <a:pos x="T2" y="T3"/>
                </a:cxn>
              </a:cxnLst>
              <a:rect l="0" t="0" r="r" b="b"/>
              <a:pathLst>
                <a:path w="38" h="22">
                  <a:moveTo>
                    <a:pt x="0" y="19"/>
                  </a:moveTo>
                  <a:cubicBezTo>
                    <a:pt x="15" y="22"/>
                    <a:pt x="33" y="16"/>
                    <a:pt x="38"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299" name="Freeform 231">
              <a:extLst>
                <a:ext uri="{FF2B5EF4-FFF2-40B4-BE49-F238E27FC236}">
                  <a16:creationId xmlns:a16="http://schemas.microsoft.com/office/drawing/2014/main" id="{75623E5D-8597-47DE-A884-0F7753556CA8}"/>
                </a:ext>
              </a:extLst>
            </p:cNvPr>
            <p:cNvSpPr>
              <a:spLocks/>
            </p:cNvSpPr>
            <p:nvPr/>
          </p:nvSpPr>
          <p:spPr bwMode="auto">
            <a:xfrm>
              <a:off x="2484" y="1769"/>
              <a:ext cx="13" cy="37"/>
            </a:xfrm>
            <a:custGeom>
              <a:avLst/>
              <a:gdLst>
                <a:gd name="T0" fmla="*/ 0 w 9"/>
                <a:gd name="T1" fmla="*/ 0 h 24"/>
                <a:gd name="T2" fmla="*/ 27 w 9"/>
                <a:gd name="T3" fmla="*/ 88 h 24"/>
                <a:gd name="T4" fmla="*/ 0 60000 65536"/>
                <a:gd name="T5" fmla="*/ 0 60000 65536"/>
              </a:gdLst>
              <a:ahLst/>
              <a:cxnLst>
                <a:cxn ang="T4">
                  <a:pos x="T0" y="T1"/>
                </a:cxn>
                <a:cxn ang="T5">
                  <a:pos x="T2" y="T3"/>
                </a:cxn>
              </a:cxnLst>
              <a:rect l="0" t="0" r="r" b="b"/>
              <a:pathLst>
                <a:path w="9" h="24">
                  <a:moveTo>
                    <a:pt x="0" y="0"/>
                  </a:moveTo>
                  <a:cubicBezTo>
                    <a:pt x="2" y="8"/>
                    <a:pt x="5" y="16"/>
                    <a:pt x="9" y="2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0" name="Freeform 232">
              <a:extLst>
                <a:ext uri="{FF2B5EF4-FFF2-40B4-BE49-F238E27FC236}">
                  <a16:creationId xmlns:a16="http://schemas.microsoft.com/office/drawing/2014/main" id="{0344D993-A466-42B8-A2DF-AEE254B8E423}"/>
                </a:ext>
              </a:extLst>
            </p:cNvPr>
            <p:cNvSpPr>
              <a:spLocks/>
            </p:cNvSpPr>
            <p:nvPr/>
          </p:nvSpPr>
          <p:spPr bwMode="auto">
            <a:xfrm>
              <a:off x="2416" y="2047"/>
              <a:ext cx="78" cy="21"/>
            </a:xfrm>
            <a:custGeom>
              <a:avLst/>
              <a:gdLst>
                <a:gd name="T0" fmla="*/ 0 w 51"/>
                <a:gd name="T1" fmla="*/ 12 h 14"/>
                <a:gd name="T2" fmla="*/ 182 w 51"/>
                <a:gd name="T3" fmla="*/ 0 h 14"/>
                <a:gd name="T4" fmla="*/ 0 60000 65536"/>
                <a:gd name="T5" fmla="*/ 0 60000 65536"/>
              </a:gdLst>
              <a:ahLst/>
              <a:cxnLst>
                <a:cxn ang="T4">
                  <a:pos x="T0" y="T1"/>
                </a:cxn>
                <a:cxn ang="T5">
                  <a:pos x="T2" y="T3"/>
                </a:cxn>
              </a:cxnLst>
              <a:rect l="0" t="0" r="r" b="b"/>
              <a:pathLst>
                <a:path w="51" h="14">
                  <a:moveTo>
                    <a:pt x="0" y="3"/>
                  </a:moveTo>
                  <a:cubicBezTo>
                    <a:pt x="15" y="14"/>
                    <a:pt x="36" y="7"/>
                    <a:pt x="51"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1" name="Freeform 233">
              <a:extLst>
                <a:ext uri="{FF2B5EF4-FFF2-40B4-BE49-F238E27FC236}">
                  <a16:creationId xmlns:a16="http://schemas.microsoft.com/office/drawing/2014/main" id="{F8D3F149-C734-4867-AEA1-F0697F6661BB}"/>
                </a:ext>
              </a:extLst>
            </p:cNvPr>
            <p:cNvSpPr>
              <a:spLocks/>
            </p:cNvSpPr>
            <p:nvPr/>
          </p:nvSpPr>
          <p:spPr bwMode="auto">
            <a:xfrm>
              <a:off x="2456" y="2060"/>
              <a:ext cx="1" cy="36"/>
            </a:xfrm>
            <a:custGeom>
              <a:avLst/>
              <a:gdLst>
                <a:gd name="T0" fmla="*/ 0 w 1"/>
                <a:gd name="T1" fmla="*/ 0 h 23"/>
                <a:gd name="T2" fmla="*/ 1 w 1"/>
                <a:gd name="T3" fmla="*/ 88 h 23"/>
                <a:gd name="T4" fmla="*/ 0 60000 65536"/>
                <a:gd name="T5" fmla="*/ 0 60000 65536"/>
              </a:gdLst>
              <a:ahLst/>
              <a:cxnLst>
                <a:cxn ang="T4">
                  <a:pos x="T0" y="T1"/>
                </a:cxn>
                <a:cxn ang="T5">
                  <a:pos x="T2" y="T3"/>
                </a:cxn>
              </a:cxnLst>
              <a:rect l="0" t="0" r="r" b="b"/>
              <a:pathLst>
                <a:path w="1" h="23">
                  <a:moveTo>
                    <a:pt x="0" y="0"/>
                  </a:moveTo>
                  <a:cubicBezTo>
                    <a:pt x="1" y="7"/>
                    <a:pt x="1" y="15"/>
                    <a:pt x="1" y="2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2" name="Freeform 234">
              <a:extLst>
                <a:ext uri="{FF2B5EF4-FFF2-40B4-BE49-F238E27FC236}">
                  <a16:creationId xmlns:a16="http://schemas.microsoft.com/office/drawing/2014/main" id="{E0F61162-CD08-49EA-8014-377173616763}"/>
                </a:ext>
              </a:extLst>
            </p:cNvPr>
            <p:cNvSpPr>
              <a:spLocks/>
            </p:cNvSpPr>
            <p:nvPr/>
          </p:nvSpPr>
          <p:spPr bwMode="auto">
            <a:xfrm>
              <a:off x="2591" y="1856"/>
              <a:ext cx="10" cy="70"/>
            </a:xfrm>
            <a:custGeom>
              <a:avLst/>
              <a:gdLst>
                <a:gd name="T0" fmla="*/ 13 w 6"/>
                <a:gd name="T1" fmla="*/ 0 h 46"/>
                <a:gd name="T2" fmla="*/ 0 w 6"/>
                <a:gd name="T3" fmla="*/ 163 h 46"/>
                <a:gd name="T4" fmla="*/ 0 60000 65536"/>
                <a:gd name="T5" fmla="*/ 0 60000 65536"/>
              </a:gdLst>
              <a:ahLst/>
              <a:cxnLst>
                <a:cxn ang="T4">
                  <a:pos x="T0" y="T1"/>
                </a:cxn>
                <a:cxn ang="T5">
                  <a:pos x="T2" y="T3"/>
                </a:cxn>
              </a:cxnLst>
              <a:rect l="0" t="0" r="r" b="b"/>
              <a:pathLst>
                <a:path w="6" h="46">
                  <a:moveTo>
                    <a:pt x="3" y="0"/>
                  </a:moveTo>
                  <a:cubicBezTo>
                    <a:pt x="6" y="15"/>
                    <a:pt x="3" y="31"/>
                    <a:pt x="0"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3" name="Line 235">
              <a:extLst>
                <a:ext uri="{FF2B5EF4-FFF2-40B4-BE49-F238E27FC236}">
                  <a16:creationId xmlns:a16="http://schemas.microsoft.com/office/drawing/2014/main" id="{5113C4D0-89BA-4286-9B62-9CDB45DC9D91}"/>
                </a:ext>
              </a:extLst>
            </p:cNvPr>
            <p:cNvSpPr>
              <a:spLocks noChangeShapeType="1"/>
            </p:cNvSpPr>
            <p:nvPr/>
          </p:nvSpPr>
          <p:spPr bwMode="auto">
            <a:xfrm>
              <a:off x="2599" y="1903"/>
              <a:ext cx="31" cy="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4" name="Freeform 236">
              <a:extLst>
                <a:ext uri="{FF2B5EF4-FFF2-40B4-BE49-F238E27FC236}">
                  <a16:creationId xmlns:a16="http://schemas.microsoft.com/office/drawing/2014/main" id="{5E5033CD-2A63-448C-8C25-8C41D5DB26CF}"/>
                </a:ext>
              </a:extLst>
            </p:cNvPr>
            <p:cNvSpPr>
              <a:spLocks/>
            </p:cNvSpPr>
            <p:nvPr/>
          </p:nvSpPr>
          <p:spPr bwMode="auto">
            <a:xfrm>
              <a:off x="2622" y="2242"/>
              <a:ext cx="32" cy="66"/>
            </a:xfrm>
            <a:custGeom>
              <a:avLst/>
              <a:gdLst>
                <a:gd name="T0" fmla="*/ 61 w 21"/>
                <a:gd name="T1" fmla="*/ 0 h 43"/>
                <a:gd name="T2" fmla="*/ 0 w 21"/>
                <a:gd name="T3" fmla="*/ 155 h 43"/>
                <a:gd name="T4" fmla="*/ 0 60000 65536"/>
                <a:gd name="T5" fmla="*/ 0 60000 65536"/>
              </a:gdLst>
              <a:ahLst/>
              <a:cxnLst>
                <a:cxn ang="T4">
                  <a:pos x="T0" y="T1"/>
                </a:cxn>
                <a:cxn ang="T5">
                  <a:pos x="T2" y="T3"/>
                </a:cxn>
              </a:cxnLst>
              <a:rect l="0" t="0" r="r" b="b"/>
              <a:pathLst>
                <a:path w="21" h="43">
                  <a:moveTo>
                    <a:pt x="17" y="0"/>
                  </a:moveTo>
                  <a:cubicBezTo>
                    <a:pt x="21" y="14"/>
                    <a:pt x="12" y="35"/>
                    <a:pt x="0" y="4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5" name="Freeform 237">
              <a:extLst>
                <a:ext uri="{FF2B5EF4-FFF2-40B4-BE49-F238E27FC236}">
                  <a16:creationId xmlns:a16="http://schemas.microsoft.com/office/drawing/2014/main" id="{C54BCAFF-291A-464A-B713-1708F9728AA4}"/>
                </a:ext>
              </a:extLst>
            </p:cNvPr>
            <p:cNvSpPr>
              <a:spLocks/>
            </p:cNvSpPr>
            <p:nvPr/>
          </p:nvSpPr>
          <p:spPr bwMode="auto">
            <a:xfrm>
              <a:off x="2644" y="2290"/>
              <a:ext cx="23" cy="15"/>
            </a:xfrm>
            <a:custGeom>
              <a:avLst/>
              <a:gdLst>
                <a:gd name="T0" fmla="*/ 0 w 15"/>
                <a:gd name="T1" fmla="*/ 0 h 10"/>
                <a:gd name="T2" fmla="*/ 54 w 15"/>
                <a:gd name="T3" fmla="*/ 35 h 10"/>
                <a:gd name="T4" fmla="*/ 0 60000 65536"/>
                <a:gd name="T5" fmla="*/ 0 60000 65536"/>
              </a:gdLst>
              <a:ahLst/>
              <a:cxnLst>
                <a:cxn ang="T4">
                  <a:pos x="T0" y="T1"/>
                </a:cxn>
                <a:cxn ang="T5">
                  <a:pos x="T2" y="T3"/>
                </a:cxn>
              </a:cxnLst>
              <a:rect l="0" t="0" r="r" b="b"/>
              <a:pathLst>
                <a:path w="15" h="10">
                  <a:moveTo>
                    <a:pt x="0" y="0"/>
                  </a:moveTo>
                  <a:cubicBezTo>
                    <a:pt x="5" y="4"/>
                    <a:pt x="10" y="7"/>
                    <a:pt x="15" y="1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6" name="Freeform 238">
              <a:extLst>
                <a:ext uri="{FF2B5EF4-FFF2-40B4-BE49-F238E27FC236}">
                  <a16:creationId xmlns:a16="http://schemas.microsoft.com/office/drawing/2014/main" id="{02DA4A14-DC97-47F0-A096-22719B7BC0BF}"/>
                </a:ext>
              </a:extLst>
            </p:cNvPr>
            <p:cNvSpPr>
              <a:spLocks/>
            </p:cNvSpPr>
            <p:nvPr/>
          </p:nvSpPr>
          <p:spPr bwMode="auto">
            <a:xfrm>
              <a:off x="2334" y="2271"/>
              <a:ext cx="63" cy="22"/>
            </a:xfrm>
            <a:custGeom>
              <a:avLst/>
              <a:gdLst>
                <a:gd name="T0" fmla="*/ 0 w 41"/>
                <a:gd name="T1" fmla="*/ 20 h 14"/>
                <a:gd name="T2" fmla="*/ 149 w 41"/>
                <a:gd name="T3" fmla="*/ 0 h 14"/>
                <a:gd name="T4" fmla="*/ 0 60000 65536"/>
                <a:gd name="T5" fmla="*/ 0 60000 65536"/>
              </a:gdLst>
              <a:ahLst/>
              <a:cxnLst>
                <a:cxn ang="T4">
                  <a:pos x="T0" y="T1"/>
                </a:cxn>
                <a:cxn ang="T5">
                  <a:pos x="T2" y="T3"/>
                </a:cxn>
              </a:cxnLst>
              <a:rect l="0" t="0" r="r" b="b"/>
              <a:pathLst>
                <a:path w="41" h="14">
                  <a:moveTo>
                    <a:pt x="0" y="5"/>
                  </a:moveTo>
                  <a:cubicBezTo>
                    <a:pt x="12" y="14"/>
                    <a:pt x="29" y="4"/>
                    <a:pt x="41"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7" name="Line 239">
              <a:extLst>
                <a:ext uri="{FF2B5EF4-FFF2-40B4-BE49-F238E27FC236}">
                  <a16:creationId xmlns:a16="http://schemas.microsoft.com/office/drawing/2014/main" id="{53C7F3C2-FA46-47A2-B2C9-580EBE2A263D}"/>
                </a:ext>
              </a:extLst>
            </p:cNvPr>
            <p:cNvSpPr>
              <a:spLocks noChangeShapeType="1"/>
            </p:cNvSpPr>
            <p:nvPr/>
          </p:nvSpPr>
          <p:spPr bwMode="auto">
            <a:xfrm>
              <a:off x="2371" y="2287"/>
              <a:ext cx="1" cy="26"/>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8" name="Freeform 240">
              <a:extLst>
                <a:ext uri="{FF2B5EF4-FFF2-40B4-BE49-F238E27FC236}">
                  <a16:creationId xmlns:a16="http://schemas.microsoft.com/office/drawing/2014/main" id="{0A0C24D5-BB40-4C24-AC11-32DC45442947}"/>
                </a:ext>
              </a:extLst>
            </p:cNvPr>
            <p:cNvSpPr>
              <a:spLocks/>
            </p:cNvSpPr>
            <p:nvPr/>
          </p:nvSpPr>
          <p:spPr bwMode="auto">
            <a:xfrm>
              <a:off x="1641" y="2325"/>
              <a:ext cx="85" cy="20"/>
            </a:xfrm>
            <a:custGeom>
              <a:avLst/>
              <a:gdLst>
                <a:gd name="T0" fmla="*/ 0 w 55"/>
                <a:gd name="T1" fmla="*/ 48 h 13"/>
                <a:gd name="T2" fmla="*/ 202 w 55"/>
                <a:gd name="T3" fmla="*/ 12 h 13"/>
                <a:gd name="T4" fmla="*/ 0 60000 65536"/>
                <a:gd name="T5" fmla="*/ 0 60000 65536"/>
              </a:gdLst>
              <a:ahLst/>
              <a:cxnLst>
                <a:cxn ang="T4">
                  <a:pos x="T0" y="T1"/>
                </a:cxn>
                <a:cxn ang="T5">
                  <a:pos x="T2" y="T3"/>
                </a:cxn>
              </a:cxnLst>
              <a:rect l="0" t="0" r="r" b="b"/>
              <a:pathLst>
                <a:path w="55" h="13">
                  <a:moveTo>
                    <a:pt x="0" y="13"/>
                  </a:moveTo>
                  <a:cubicBezTo>
                    <a:pt x="14" y="0"/>
                    <a:pt x="37" y="2"/>
                    <a:pt x="55"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09" name="Freeform 241">
              <a:extLst>
                <a:ext uri="{FF2B5EF4-FFF2-40B4-BE49-F238E27FC236}">
                  <a16:creationId xmlns:a16="http://schemas.microsoft.com/office/drawing/2014/main" id="{2E3E3AD6-1C02-4DA1-84A2-DDC3AF172D19}"/>
                </a:ext>
              </a:extLst>
            </p:cNvPr>
            <p:cNvSpPr>
              <a:spLocks/>
            </p:cNvSpPr>
            <p:nvPr/>
          </p:nvSpPr>
          <p:spPr bwMode="auto">
            <a:xfrm>
              <a:off x="1675" y="2308"/>
              <a:ext cx="9" cy="23"/>
            </a:xfrm>
            <a:custGeom>
              <a:avLst/>
              <a:gdLst>
                <a:gd name="T0" fmla="*/ 0 w 6"/>
                <a:gd name="T1" fmla="*/ 0 h 15"/>
                <a:gd name="T2" fmla="*/ 18 w 6"/>
                <a:gd name="T3" fmla="*/ 54 h 15"/>
                <a:gd name="T4" fmla="*/ 0 60000 65536"/>
                <a:gd name="T5" fmla="*/ 0 60000 65536"/>
              </a:gdLst>
              <a:ahLst/>
              <a:cxnLst>
                <a:cxn ang="T4">
                  <a:pos x="T0" y="T1"/>
                </a:cxn>
                <a:cxn ang="T5">
                  <a:pos x="T2" y="T3"/>
                </a:cxn>
              </a:cxnLst>
              <a:rect l="0" t="0" r="r" b="b"/>
              <a:pathLst>
                <a:path w="6" h="15">
                  <a:moveTo>
                    <a:pt x="0" y="0"/>
                  </a:moveTo>
                  <a:cubicBezTo>
                    <a:pt x="4" y="4"/>
                    <a:pt x="6" y="10"/>
                    <a:pt x="5"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0" name="Freeform 242">
              <a:extLst>
                <a:ext uri="{FF2B5EF4-FFF2-40B4-BE49-F238E27FC236}">
                  <a16:creationId xmlns:a16="http://schemas.microsoft.com/office/drawing/2014/main" id="{BEF8F6CD-389F-4CA3-B2C4-FE7D7391EB4A}"/>
                </a:ext>
              </a:extLst>
            </p:cNvPr>
            <p:cNvSpPr>
              <a:spLocks/>
            </p:cNvSpPr>
            <p:nvPr/>
          </p:nvSpPr>
          <p:spPr bwMode="auto">
            <a:xfrm>
              <a:off x="2023" y="2391"/>
              <a:ext cx="14" cy="59"/>
            </a:xfrm>
            <a:custGeom>
              <a:avLst/>
              <a:gdLst>
                <a:gd name="T0" fmla="*/ 0 w 9"/>
                <a:gd name="T1" fmla="*/ 0 h 38"/>
                <a:gd name="T2" fmla="*/ 0 w 9"/>
                <a:gd name="T3" fmla="*/ 143 h 38"/>
                <a:gd name="T4" fmla="*/ 0 60000 65536"/>
                <a:gd name="T5" fmla="*/ 0 60000 65536"/>
              </a:gdLst>
              <a:ahLst/>
              <a:cxnLst>
                <a:cxn ang="T4">
                  <a:pos x="T0" y="T1"/>
                </a:cxn>
                <a:cxn ang="T5">
                  <a:pos x="T2" y="T3"/>
                </a:cxn>
              </a:cxnLst>
              <a:rect l="0" t="0" r="r" b="b"/>
              <a:pathLst>
                <a:path w="9" h="38">
                  <a:moveTo>
                    <a:pt x="0" y="0"/>
                  </a:moveTo>
                  <a:cubicBezTo>
                    <a:pt x="9" y="10"/>
                    <a:pt x="9" y="28"/>
                    <a:pt x="0" y="3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1" name="Freeform 243">
              <a:extLst>
                <a:ext uri="{FF2B5EF4-FFF2-40B4-BE49-F238E27FC236}">
                  <a16:creationId xmlns:a16="http://schemas.microsoft.com/office/drawing/2014/main" id="{DFCE649A-6494-43D7-B51E-0A23503C4C8F}"/>
                </a:ext>
              </a:extLst>
            </p:cNvPr>
            <p:cNvSpPr>
              <a:spLocks/>
            </p:cNvSpPr>
            <p:nvPr/>
          </p:nvSpPr>
          <p:spPr bwMode="auto">
            <a:xfrm>
              <a:off x="2031" y="2425"/>
              <a:ext cx="44" cy="3"/>
            </a:xfrm>
            <a:custGeom>
              <a:avLst/>
              <a:gdLst>
                <a:gd name="T0" fmla="*/ 0 w 29"/>
                <a:gd name="T1" fmla="*/ 8 h 2"/>
                <a:gd name="T2" fmla="*/ 102 w 29"/>
                <a:gd name="T3" fmla="*/ 0 h 2"/>
                <a:gd name="T4" fmla="*/ 0 60000 65536"/>
                <a:gd name="T5" fmla="*/ 0 60000 65536"/>
              </a:gdLst>
              <a:ahLst/>
              <a:cxnLst>
                <a:cxn ang="T4">
                  <a:pos x="T0" y="T1"/>
                </a:cxn>
                <a:cxn ang="T5">
                  <a:pos x="T2" y="T3"/>
                </a:cxn>
              </a:cxnLst>
              <a:rect l="0" t="0" r="r" b="b"/>
              <a:pathLst>
                <a:path w="29" h="2">
                  <a:moveTo>
                    <a:pt x="0" y="2"/>
                  </a:moveTo>
                  <a:cubicBezTo>
                    <a:pt x="10" y="1"/>
                    <a:pt x="20" y="0"/>
                    <a:pt x="29"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2" name="Freeform 244">
              <a:extLst>
                <a:ext uri="{FF2B5EF4-FFF2-40B4-BE49-F238E27FC236}">
                  <a16:creationId xmlns:a16="http://schemas.microsoft.com/office/drawing/2014/main" id="{E922CD11-94C3-4FF8-8127-E8191CBE4011}"/>
                </a:ext>
              </a:extLst>
            </p:cNvPr>
            <p:cNvSpPr>
              <a:spLocks/>
            </p:cNvSpPr>
            <p:nvPr/>
          </p:nvSpPr>
          <p:spPr bwMode="auto">
            <a:xfrm>
              <a:off x="2296" y="2428"/>
              <a:ext cx="78" cy="34"/>
            </a:xfrm>
            <a:custGeom>
              <a:avLst/>
              <a:gdLst>
                <a:gd name="T0" fmla="*/ 0 w 51"/>
                <a:gd name="T1" fmla="*/ 0 h 22"/>
                <a:gd name="T2" fmla="*/ 182 w 51"/>
                <a:gd name="T3" fmla="*/ 82 h 22"/>
                <a:gd name="T4" fmla="*/ 0 60000 65536"/>
                <a:gd name="T5" fmla="*/ 0 60000 65536"/>
              </a:gdLst>
              <a:ahLst/>
              <a:cxnLst>
                <a:cxn ang="T4">
                  <a:pos x="T0" y="T1"/>
                </a:cxn>
                <a:cxn ang="T5">
                  <a:pos x="T2" y="T3"/>
                </a:cxn>
              </a:cxnLst>
              <a:rect l="0" t="0" r="r" b="b"/>
              <a:pathLst>
                <a:path w="51" h="22">
                  <a:moveTo>
                    <a:pt x="0" y="0"/>
                  </a:moveTo>
                  <a:cubicBezTo>
                    <a:pt x="18" y="0"/>
                    <a:pt x="39" y="8"/>
                    <a:pt x="51" y="2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3" name="Freeform 245">
              <a:extLst>
                <a:ext uri="{FF2B5EF4-FFF2-40B4-BE49-F238E27FC236}">
                  <a16:creationId xmlns:a16="http://schemas.microsoft.com/office/drawing/2014/main" id="{B67A660D-A287-4794-A0B0-7CB5081A9DE8}"/>
                </a:ext>
              </a:extLst>
            </p:cNvPr>
            <p:cNvSpPr>
              <a:spLocks/>
            </p:cNvSpPr>
            <p:nvPr/>
          </p:nvSpPr>
          <p:spPr bwMode="auto">
            <a:xfrm>
              <a:off x="2356" y="2421"/>
              <a:ext cx="26" cy="23"/>
            </a:xfrm>
            <a:custGeom>
              <a:avLst/>
              <a:gdLst>
                <a:gd name="T0" fmla="*/ 0 w 17"/>
                <a:gd name="T1" fmla="*/ 54 h 15"/>
                <a:gd name="T2" fmla="*/ 61 w 17"/>
                <a:gd name="T3" fmla="*/ 0 h 15"/>
                <a:gd name="T4" fmla="*/ 0 60000 65536"/>
                <a:gd name="T5" fmla="*/ 0 60000 65536"/>
              </a:gdLst>
              <a:ahLst/>
              <a:cxnLst>
                <a:cxn ang="T4">
                  <a:pos x="T0" y="T1"/>
                </a:cxn>
                <a:cxn ang="T5">
                  <a:pos x="T2" y="T3"/>
                </a:cxn>
              </a:cxnLst>
              <a:rect l="0" t="0" r="r" b="b"/>
              <a:pathLst>
                <a:path w="17" h="15">
                  <a:moveTo>
                    <a:pt x="0" y="15"/>
                  </a:moveTo>
                  <a:cubicBezTo>
                    <a:pt x="2" y="8"/>
                    <a:pt x="10" y="4"/>
                    <a:pt x="17"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4" name="Freeform 246">
              <a:extLst>
                <a:ext uri="{FF2B5EF4-FFF2-40B4-BE49-F238E27FC236}">
                  <a16:creationId xmlns:a16="http://schemas.microsoft.com/office/drawing/2014/main" id="{AD49BD75-F372-42CE-AE10-A27BA0147274}"/>
                </a:ext>
              </a:extLst>
            </p:cNvPr>
            <p:cNvSpPr>
              <a:spLocks/>
            </p:cNvSpPr>
            <p:nvPr/>
          </p:nvSpPr>
          <p:spPr bwMode="auto">
            <a:xfrm>
              <a:off x="2562" y="2515"/>
              <a:ext cx="15" cy="52"/>
            </a:xfrm>
            <a:custGeom>
              <a:avLst/>
              <a:gdLst>
                <a:gd name="T0" fmla="*/ 0 w 10"/>
                <a:gd name="T1" fmla="*/ 0 h 34"/>
                <a:gd name="T2" fmla="*/ 26 w 10"/>
                <a:gd name="T3" fmla="*/ 122 h 34"/>
                <a:gd name="T4" fmla="*/ 0 60000 65536"/>
                <a:gd name="T5" fmla="*/ 0 60000 65536"/>
              </a:gdLst>
              <a:ahLst/>
              <a:cxnLst>
                <a:cxn ang="T4">
                  <a:pos x="T0" y="T1"/>
                </a:cxn>
                <a:cxn ang="T5">
                  <a:pos x="T2" y="T3"/>
                </a:cxn>
              </a:cxnLst>
              <a:rect l="0" t="0" r="r" b="b"/>
              <a:pathLst>
                <a:path w="10" h="34">
                  <a:moveTo>
                    <a:pt x="0" y="0"/>
                  </a:moveTo>
                  <a:cubicBezTo>
                    <a:pt x="6" y="11"/>
                    <a:pt x="10" y="21"/>
                    <a:pt x="7" y="3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5" name="Freeform 247">
              <a:extLst>
                <a:ext uri="{FF2B5EF4-FFF2-40B4-BE49-F238E27FC236}">
                  <a16:creationId xmlns:a16="http://schemas.microsoft.com/office/drawing/2014/main" id="{791E82DA-921D-49FE-A790-9EF614B4BD22}"/>
                </a:ext>
              </a:extLst>
            </p:cNvPr>
            <p:cNvSpPr>
              <a:spLocks/>
            </p:cNvSpPr>
            <p:nvPr/>
          </p:nvSpPr>
          <p:spPr bwMode="auto">
            <a:xfrm>
              <a:off x="2577" y="2536"/>
              <a:ext cx="33" cy="13"/>
            </a:xfrm>
            <a:custGeom>
              <a:avLst/>
              <a:gdLst>
                <a:gd name="T0" fmla="*/ 0 w 21"/>
                <a:gd name="T1" fmla="*/ 34 h 8"/>
                <a:gd name="T2" fmla="*/ 82 w 21"/>
                <a:gd name="T3" fmla="*/ 5 h 8"/>
                <a:gd name="T4" fmla="*/ 0 60000 65536"/>
                <a:gd name="T5" fmla="*/ 0 60000 65536"/>
              </a:gdLst>
              <a:ahLst/>
              <a:cxnLst>
                <a:cxn ang="T4">
                  <a:pos x="T0" y="T1"/>
                </a:cxn>
                <a:cxn ang="T5">
                  <a:pos x="T2" y="T3"/>
                </a:cxn>
              </a:cxnLst>
              <a:rect l="0" t="0" r="r" b="b"/>
              <a:pathLst>
                <a:path w="21" h="8">
                  <a:moveTo>
                    <a:pt x="0" y="8"/>
                  </a:moveTo>
                  <a:cubicBezTo>
                    <a:pt x="6" y="3"/>
                    <a:pt x="13" y="0"/>
                    <a:pt x="21"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6" name="Freeform 248">
              <a:extLst>
                <a:ext uri="{FF2B5EF4-FFF2-40B4-BE49-F238E27FC236}">
                  <a16:creationId xmlns:a16="http://schemas.microsoft.com/office/drawing/2014/main" id="{06A74A79-683E-4BD7-ACDB-931FE01C0655}"/>
                </a:ext>
              </a:extLst>
            </p:cNvPr>
            <p:cNvSpPr>
              <a:spLocks/>
            </p:cNvSpPr>
            <p:nvPr/>
          </p:nvSpPr>
          <p:spPr bwMode="auto">
            <a:xfrm>
              <a:off x="2727" y="2667"/>
              <a:ext cx="23" cy="79"/>
            </a:xfrm>
            <a:custGeom>
              <a:avLst/>
              <a:gdLst>
                <a:gd name="T0" fmla="*/ 35 w 15"/>
                <a:gd name="T1" fmla="*/ 0 h 51"/>
                <a:gd name="T2" fmla="*/ 0 w 15"/>
                <a:gd name="T3" fmla="*/ 189 h 51"/>
                <a:gd name="T4" fmla="*/ 0 60000 65536"/>
                <a:gd name="T5" fmla="*/ 0 60000 65536"/>
              </a:gdLst>
              <a:ahLst/>
              <a:cxnLst>
                <a:cxn ang="T4">
                  <a:pos x="T0" y="T1"/>
                </a:cxn>
                <a:cxn ang="T5">
                  <a:pos x="T2" y="T3"/>
                </a:cxn>
              </a:cxnLst>
              <a:rect l="0" t="0" r="r" b="b"/>
              <a:pathLst>
                <a:path w="15" h="51">
                  <a:moveTo>
                    <a:pt x="10" y="0"/>
                  </a:moveTo>
                  <a:cubicBezTo>
                    <a:pt x="15" y="18"/>
                    <a:pt x="12" y="36"/>
                    <a:pt x="0" y="5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7" name="Freeform 249">
              <a:extLst>
                <a:ext uri="{FF2B5EF4-FFF2-40B4-BE49-F238E27FC236}">
                  <a16:creationId xmlns:a16="http://schemas.microsoft.com/office/drawing/2014/main" id="{0E08E310-8785-4F76-B9DA-E5274140EE50}"/>
                </a:ext>
              </a:extLst>
            </p:cNvPr>
            <p:cNvSpPr>
              <a:spLocks/>
            </p:cNvSpPr>
            <p:nvPr/>
          </p:nvSpPr>
          <p:spPr bwMode="auto">
            <a:xfrm>
              <a:off x="2745" y="2720"/>
              <a:ext cx="30" cy="7"/>
            </a:xfrm>
            <a:custGeom>
              <a:avLst/>
              <a:gdLst>
                <a:gd name="T0" fmla="*/ 0 w 19"/>
                <a:gd name="T1" fmla="*/ 1 h 5"/>
                <a:gd name="T2" fmla="*/ 74 w 19"/>
                <a:gd name="T3" fmla="*/ 14 h 5"/>
                <a:gd name="T4" fmla="*/ 0 60000 65536"/>
                <a:gd name="T5" fmla="*/ 0 60000 65536"/>
              </a:gdLst>
              <a:ahLst/>
              <a:cxnLst>
                <a:cxn ang="T4">
                  <a:pos x="T0" y="T1"/>
                </a:cxn>
                <a:cxn ang="T5">
                  <a:pos x="T2" y="T3"/>
                </a:cxn>
              </a:cxnLst>
              <a:rect l="0" t="0" r="r" b="b"/>
              <a:pathLst>
                <a:path w="19" h="5">
                  <a:moveTo>
                    <a:pt x="0" y="1"/>
                  </a:moveTo>
                  <a:cubicBezTo>
                    <a:pt x="7" y="0"/>
                    <a:pt x="13" y="2"/>
                    <a:pt x="19" y="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8" name="Freeform 250">
              <a:extLst>
                <a:ext uri="{FF2B5EF4-FFF2-40B4-BE49-F238E27FC236}">
                  <a16:creationId xmlns:a16="http://schemas.microsoft.com/office/drawing/2014/main" id="{EDCAB162-457B-40FF-83E8-1EA5913BADF0}"/>
                </a:ext>
              </a:extLst>
            </p:cNvPr>
            <p:cNvSpPr>
              <a:spLocks/>
            </p:cNvSpPr>
            <p:nvPr/>
          </p:nvSpPr>
          <p:spPr bwMode="auto">
            <a:xfrm>
              <a:off x="2209" y="2559"/>
              <a:ext cx="30" cy="48"/>
            </a:xfrm>
            <a:custGeom>
              <a:avLst/>
              <a:gdLst>
                <a:gd name="T0" fmla="*/ 0 w 19"/>
                <a:gd name="T1" fmla="*/ 0 h 31"/>
                <a:gd name="T2" fmla="*/ 74 w 19"/>
                <a:gd name="T3" fmla="*/ 115 h 31"/>
                <a:gd name="T4" fmla="*/ 0 60000 65536"/>
                <a:gd name="T5" fmla="*/ 0 60000 65536"/>
              </a:gdLst>
              <a:ahLst/>
              <a:cxnLst>
                <a:cxn ang="T4">
                  <a:pos x="T0" y="T1"/>
                </a:cxn>
                <a:cxn ang="T5">
                  <a:pos x="T2" y="T3"/>
                </a:cxn>
              </a:cxnLst>
              <a:rect l="0" t="0" r="r" b="b"/>
              <a:pathLst>
                <a:path w="19" h="31">
                  <a:moveTo>
                    <a:pt x="0" y="0"/>
                  </a:moveTo>
                  <a:cubicBezTo>
                    <a:pt x="4" y="12"/>
                    <a:pt x="7" y="24"/>
                    <a:pt x="19" y="3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19" name="Freeform 251">
              <a:extLst>
                <a:ext uri="{FF2B5EF4-FFF2-40B4-BE49-F238E27FC236}">
                  <a16:creationId xmlns:a16="http://schemas.microsoft.com/office/drawing/2014/main" id="{F8707EBB-D725-4102-880D-E770226BDD17}"/>
                </a:ext>
              </a:extLst>
            </p:cNvPr>
            <p:cNvSpPr>
              <a:spLocks/>
            </p:cNvSpPr>
            <p:nvPr/>
          </p:nvSpPr>
          <p:spPr bwMode="auto">
            <a:xfrm>
              <a:off x="2196" y="2598"/>
              <a:ext cx="26" cy="17"/>
            </a:xfrm>
            <a:custGeom>
              <a:avLst/>
              <a:gdLst>
                <a:gd name="T0" fmla="*/ 61 w 17"/>
                <a:gd name="T1" fmla="*/ 5 h 11"/>
                <a:gd name="T2" fmla="*/ 0 w 17"/>
                <a:gd name="T3" fmla="*/ 40 h 11"/>
                <a:gd name="T4" fmla="*/ 0 60000 65536"/>
                <a:gd name="T5" fmla="*/ 0 60000 65536"/>
              </a:gdLst>
              <a:ahLst/>
              <a:cxnLst>
                <a:cxn ang="T4">
                  <a:pos x="T0" y="T1"/>
                </a:cxn>
                <a:cxn ang="T5">
                  <a:pos x="T2" y="T3"/>
                </a:cxn>
              </a:cxnLst>
              <a:rect l="0" t="0" r="r" b="b"/>
              <a:pathLst>
                <a:path w="17" h="11">
                  <a:moveTo>
                    <a:pt x="17" y="1"/>
                  </a:moveTo>
                  <a:cubicBezTo>
                    <a:pt x="10" y="0"/>
                    <a:pt x="4" y="4"/>
                    <a:pt x="0" y="1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0" name="Freeform 252">
              <a:extLst>
                <a:ext uri="{FF2B5EF4-FFF2-40B4-BE49-F238E27FC236}">
                  <a16:creationId xmlns:a16="http://schemas.microsoft.com/office/drawing/2014/main" id="{731617ED-93B2-49C9-A946-4BB6E01EB474}"/>
                </a:ext>
              </a:extLst>
            </p:cNvPr>
            <p:cNvSpPr>
              <a:spLocks/>
            </p:cNvSpPr>
            <p:nvPr/>
          </p:nvSpPr>
          <p:spPr bwMode="auto">
            <a:xfrm>
              <a:off x="2516" y="2664"/>
              <a:ext cx="49" cy="48"/>
            </a:xfrm>
            <a:custGeom>
              <a:avLst/>
              <a:gdLst>
                <a:gd name="T0" fmla="*/ 0 w 32"/>
                <a:gd name="T1" fmla="*/ 0 h 31"/>
                <a:gd name="T2" fmla="*/ 115 w 32"/>
                <a:gd name="T3" fmla="*/ 115 h 31"/>
                <a:gd name="T4" fmla="*/ 0 60000 65536"/>
                <a:gd name="T5" fmla="*/ 0 60000 65536"/>
              </a:gdLst>
              <a:ahLst/>
              <a:cxnLst>
                <a:cxn ang="T4">
                  <a:pos x="T0" y="T1"/>
                </a:cxn>
                <a:cxn ang="T5">
                  <a:pos x="T2" y="T3"/>
                </a:cxn>
              </a:cxnLst>
              <a:rect l="0" t="0" r="r" b="b"/>
              <a:pathLst>
                <a:path w="32" h="31">
                  <a:moveTo>
                    <a:pt x="0" y="0"/>
                  </a:moveTo>
                  <a:cubicBezTo>
                    <a:pt x="3" y="17"/>
                    <a:pt x="15" y="29"/>
                    <a:pt x="32" y="3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1" name="Freeform 253">
              <a:extLst>
                <a:ext uri="{FF2B5EF4-FFF2-40B4-BE49-F238E27FC236}">
                  <a16:creationId xmlns:a16="http://schemas.microsoft.com/office/drawing/2014/main" id="{1BE57975-039F-4332-932D-E20E9F0E2E4B}"/>
                </a:ext>
              </a:extLst>
            </p:cNvPr>
            <p:cNvSpPr>
              <a:spLocks/>
            </p:cNvSpPr>
            <p:nvPr/>
          </p:nvSpPr>
          <p:spPr bwMode="auto">
            <a:xfrm>
              <a:off x="2516" y="2701"/>
              <a:ext cx="20" cy="26"/>
            </a:xfrm>
            <a:custGeom>
              <a:avLst/>
              <a:gdLst>
                <a:gd name="T0" fmla="*/ 48 w 13"/>
                <a:gd name="T1" fmla="*/ 0 h 17"/>
                <a:gd name="T2" fmla="*/ 0 w 13"/>
                <a:gd name="T3" fmla="*/ 61 h 17"/>
                <a:gd name="T4" fmla="*/ 0 60000 65536"/>
                <a:gd name="T5" fmla="*/ 0 60000 65536"/>
              </a:gdLst>
              <a:ahLst/>
              <a:cxnLst>
                <a:cxn ang="T4">
                  <a:pos x="T0" y="T1"/>
                </a:cxn>
                <a:cxn ang="T5">
                  <a:pos x="T2" y="T3"/>
                </a:cxn>
              </a:cxnLst>
              <a:rect l="0" t="0" r="r" b="b"/>
              <a:pathLst>
                <a:path w="13" h="17">
                  <a:moveTo>
                    <a:pt x="13" y="0"/>
                  </a:moveTo>
                  <a:cubicBezTo>
                    <a:pt x="7" y="4"/>
                    <a:pt x="2" y="10"/>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2" name="Freeform 254">
              <a:extLst>
                <a:ext uri="{FF2B5EF4-FFF2-40B4-BE49-F238E27FC236}">
                  <a16:creationId xmlns:a16="http://schemas.microsoft.com/office/drawing/2014/main" id="{CD1D5E01-0CBB-480A-B129-4AE3B82796E9}"/>
                </a:ext>
              </a:extLst>
            </p:cNvPr>
            <p:cNvSpPr>
              <a:spLocks/>
            </p:cNvSpPr>
            <p:nvPr/>
          </p:nvSpPr>
          <p:spPr bwMode="auto">
            <a:xfrm>
              <a:off x="1481" y="2458"/>
              <a:ext cx="32" cy="71"/>
            </a:xfrm>
            <a:custGeom>
              <a:avLst/>
              <a:gdLst>
                <a:gd name="T0" fmla="*/ 8 w 21"/>
                <a:gd name="T1" fmla="*/ 0 h 46"/>
                <a:gd name="T2" fmla="*/ 75 w 21"/>
                <a:gd name="T3" fmla="*/ 170 h 46"/>
                <a:gd name="T4" fmla="*/ 0 60000 65536"/>
                <a:gd name="T5" fmla="*/ 0 60000 65536"/>
              </a:gdLst>
              <a:ahLst/>
              <a:cxnLst>
                <a:cxn ang="T4">
                  <a:pos x="T0" y="T1"/>
                </a:cxn>
                <a:cxn ang="T5">
                  <a:pos x="T2" y="T3"/>
                </a:cxn>
              </a:cxnLst>
              <a:rect l="0" t="0" r="r" b="b"/>
              <a:pathLst>
                <a:path w="21" h="46">
                  <a:moveTo>
                    <a:pt x="2" y="0"/>
                  </a:moveTo>
                  <a:cubicBezTo>
                    <a:pt x="0" y="17"/>
                    <a:pt x="9" y="34"/>
                    <a:pt x="21"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3" name="Freeform 255">
              <a:extLst>
                <a:ext uri="{FF2B5EF4-FFF2-40B4-BE49-F238E27FC236}">
                  <a16:creationId xmlns:a16="http://schemas.microsoft.com/office/drawing/2014/main" id="{8193C32C-FC91-470F-BE4D-BF6623FCF8BC}"/>
                </a:ext>
              </a:extLst>
            </p:cNvPr>
            <p:cNvSpPr>
              <a:spLocks/>
            </p:cNvSpPr>
            <p:nvPr/>
          </p:nvSpPr>
          <p:spPr bwMode="auto">
            <a:xfrm>
              <a:off x="1480" y="2510"/>
              <a:ext cx="18" cy="15"/>
            </a:xfrm>
            <a:custGeom>
              <a:avLst/>
              <a:gdLst>
                <a:gd name="T0" fmla="*/ 41 w 12"/>
                <a:gd name="T1" fmla="*/ 0 h 10"/>
                <a:gd name="T2" fmla="*/ 0 w 12"/>
                <a:gd name="T3" fmla="*/ 35 h 10"/>
                <a:gd name="T4" fmla="*/ 0 60000 65536"/>
                <a:gd name="T5" fmla="*/ 0 60000 65536"/>
              </a:gdLst>
              <a:ahLst/>
              <a:cxnLst>
                <a:cxn ang="T4">
                  <a:pos x="T0" y="T1"/>
                </a:cxn>
                <a:cxn ang="T5">
                  <a:pos x="T2" y="T3"/>
                </a:cxn>
              </a:cxnLst>
              <a:rect l="0" t="0" r="r" b="b"/>
              <a:pathLst>
                <a:path w="12" h="10">
                  <a:moveTo>
                    <a:pt x="12" y="0"/>
                  </a:moveTo>
                  <a:cubicBezTo>
                    <a:pt x="7" y="3"/>
                    <a:pt x="3" y="6"/>
                    <a:pt x="0" y="1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4" name="Freeform 256">
              <a:extLst>
                <a:ext uri="{FF2B5EF4-FFF2-40B4-BE49-F238E27FC236}">
                  <a16:creationId xmlns:a16="http://schemas.microsoft.com/office/drawing/2014/main" id="{BA2F3A9E-4151-4A6A-B604-3A479CA8E0B2}"/>
                </a:ext>
              </a:extLst>
            </p:cNvPr>
            <p:cNvSpPr>
              <a:spLocks/>
            </p:cNvSpPr>
            <p:nvPr/>
          </p:nvSpPr>
          <p:spPr bwMode="auto">
            <a:xfrm>
              <a:off x="1707" y="2476"/>
              <a:ext cx="57" cy="34"/>
            </a:xfrm>
            <a:custGeom>
              <a:avLst/>
              <a:gdLst>
                <a:gd name="T0" fmla="*/ 0 w 37"/>
                <a:gd name="T1" fmla="*/ 66 h 22"/>
                <a:gd name="T2" fmla="*/ 136 w 37"/>
                <a:gd name="T3" fmla="*/ 0 h 22"/>
                <a:gd name="T4" fmla="*/ 0 60000 65536"/>
                <a:gd name="T5" fmla="*/ 0 60000 65536"/>
              </a:gdLst>
              <a:ahLst/>
              <a:cxnLst>
                <a:cxn ang="T4">
                  <a:pos x="T0" y="T1"/>
                </a:cxn>
                <a:cxn ang="T5">
                  <a:pos x="T2" y="T3"/>
                </a:cxn>
              </a:cxnLst>
              <a:rect l="0" t="0" r="r" b="b"/>
              <a:pathLst>
                <a:path w="37" h="22">
                  <a:moveTo>
                    <a:pt x="0" y="18"/>
                  </a:moveTo>
                  <a:cubicBezTo>
                    <a:pt x="12" y="22"/>
                    <a:pt x="30" y="10"/>
                    <a:pt x="37"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5" name="Freeform 257">
              <a:extLst>
                <a:ext uri="{FF2B5EF4-FFF2-40B4-BE49-F238E27FC236}">
                  <a16:creationId xmlns:a16="http://schemas.microsoft.com/office/drawing/2014/main" id="{D410242C-8E84-4056-8D6B-0B5B8BB549F1}"/>
                </a:ext>
              </a:extLst>
            </p:cNvPr>
            <p:cNvSpPr>
              <a:spLocks/>
            </p:cNvSpPr>
            <p:nvPr/>
          </p:nvSpPr>
          <p:spPr bwMode="auto">
            <a:xfrm>
              <a:off x="1735" y="2507"/>
              <a:ext cx="19" cy="31"/>
            </a:xfrm>
            <a:custGeom>
              <a:avLst/>
              <a:gdLst>
                <a:gd name="T0" fmla="*/ 0 w 12"/>
                <a:gd name="T1" fmla="*/ 0 h 20"/>
                <a:gd name="T2" fmla="*/ 48 w 12"/>
                <a:gd name="T3" fmla="*/ 74 h 20"/>
                <a:gd name="T4" fmla="*/ 0 60000 65536"/>
                <a:gd name="T5" fmla="*/ 0 60000 65536"/>
              </a:gdLst>
              <a:ahLst/>
              <a:cxnLst>
                <a:cxn ang="T4">
                  <a:pos x="T0" y="T1"/>
                </a:cxn>
                <a:cxn ang="T5">
                  <a:pos x="T2" y="T3"/>
                </a:cxn>
              </a:cxnLst>
              <a:rect l="0" t="0" r="r" b="b"/>
              <a:pathLst>
                <a:path w="12" h="20">
                  <a:moveTo>
                    <a:pt x="0" y="0"/>
                  </a:moveTo>
                  <a:cubicBezTo>
                    <a:pt x="4" y="7"/>
                    <a:pt x="8" y="14"/>
                    <a:pt x="12"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6" name="Freeform 258">
              <a:extLst>
                <a:ext uri="{FF2B5EF4-FFF2-40B4-BE49-F238E27FC236}">
                  <a16:creationId xmlns:a16="http://schemas.microsoft.com/office/drawing/2014/main" id="{F7E05ECD-DAF9-45A4-BC84-E21B4EAC7C17}"/>
                </a:ext>
              </a:extLst>
            </p:cNvPr>
            <p:cNvSpPr>
              <a:spLocks/>
            </p:cNvSpPr>
            <p:nvPr/>
          </p:nvSpPr>
          <p:spPr bwMode="auto">
            <a:xfrm>
              <a:off x="1948" y="2552"/>
              <a:ext cx="41" cy="52"/>
            </a:xfrm>
            <a:custGeom>
              <a:avLst/>
              <a:gdLst>
                <a:gd name="T0" fmla="*/ 94 w 27"/>
                <a:gd name="T1" fmla="*/ 0 h 34"/>
                <a:gd name="T2" fmla="*/ 0 w 27"/>
                <a:gd name="T3" fmla="*/ 122 h 34"/>
                <a:gd name="T4" fmla="*/ 0 60000 65536"/>
                <a:gd name="T5" fmla="*/ 0 60000 65536"/>
              </a:gdLst>
              <a:ahLst/>
              <a:cxnLst>
                <a:cxn ang="T4">
                  <a:pos x="T0" y="T1"/>
                </a:cxn>
                <a:cxn ang="T5">
                  <a:pos x="T2" y="T3"/>
                </a:cxn>
              </a:cxnLst>
              <a:rect l="0" t="0" r="r" b="b"/>
              <a:pathLst>
                <a:path w="27" h="34">
                  <a:moveTo>
                    <a:pt x="27" y="0"/>
                  </a:moveTo>
                  <a:cubicBezTo>
                    <a:pt x="26" y="18"/>
                    <a:pt x="14" y="26"/>
                    <a:pt x="0" y="3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7" name="Freeform 259">
              <a:extLst>
                <a:ext uri="{FF2B5EF4-FFF2-40B4-BE49-F238E27FC236}">
                  <a16:creationId xmlns:a16="http://schemas.microsoft.com/office/drawing/2014/main" id="{B7E17207-CD38-4E43-9287-4F9EB8F1510C}"/>
                </a:ext>
              </a:extLst>
            </p:cNvPr>
            <p:cNvSpPr>
              <a:spLocks/>
            </p:cNvSpPr>
            <p:nvPr/>
          </p:nvSpPr>
          <p:spPr bwMode="auto">
            <a:xfrm>
              <a:off x="1971" y="2596"/>
              <a:ext cx="18" cy="23"/>
            </a:xfrm>
            <a:custGeom>
              <a:avLst/>
              <a:gdLst>
                <a:gd name="T0" fmla="*/ 0 w 12"/>
                <a:gd name="T1" fmla="*/ 0 h 15"/>
                <a:gd name="T2" fmla="*/ 41 w 12"/>
                <a:gd name="T3" fmla="*/ 54 h 15"/>
                <a:gd name="T4" fmla="*/ 0 60000 65536"/>
                <a:gd name="T5" fmla="*/ 0 60000 65536"/>
              </a:gdLst>
              <a:ahLst/>
              <a:cxnLst>
                <a:cxn ang="T4">
                  <a:pos x="T0" y="T1"/>
                </a:cxn>
                <a:cxn ang="T5">
                  <a:pos x="T2" y="T3"/>
                </a:cxn>
              </a:cxnLst>
              <a:rect l="0" t="0" r="r" b="b"/>
              <a:pathLst>
                <a:path w="12" h="15">
                  <a:moveTo>
                    <a:pt x="0" y="0"/>
                  </a:moveTo>
                  <a:cubicBezTo>
                    <a:pt x="4" y="5"/>
                    <a:pt x="8" y="11"/>
                    <a:pt x="12"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8" name="Freeform 260">
              <a:extLst>
                <a:ext uri="{FF2B5EF4-FFF2-40B4-BE49-F238E27FC236}">
                  <a16:creationId xmlns:a16="http://schemas.microsoft.com/office/drawing/2014/main" id="{3DE25B46-CC76-4780-BC5F-1BA199B32988}"/>
                </a:ext>
              </a:extLst>
            </p:cNvPr>
            <p:cNvSpPr>
              <a:spLocks/>
            </p:cNvSpPr>
            <p:nvPr/>
          </p:nvSpPr>
          <p:spPr bwMode="auto">
            <a:xfrm>
              <a:off x="1794" y="2703"/>
              <a:ext cx="20" cy="44"/>
            </a:xfrm>
            <a:custGeom>
              <a:avLst/>
              <a:gdLst>
                <a:gd name="T0" fmla="*/ 43 w 13"/>
                <a:gd name="T1" fmla="*/ 0 h 29"/>
                <a:gd name="T2" fmla="*/ 0 w 13"/>
                <a:gd name="T3" fmla="*/ 102 h 29"/>
                <a:gd name="T4" fmla="*/ 0 60000 65536"/>
                <a:gd name="T5" fmla="*/ 0 60000 65536"/>
              </a:gdLst>
              <a:ahLst/>
              <a:cxnLst>
                <a:cxn ang="T4">
                  <a:pos x="T0" y="T1"/>
                </a:cxn>
                <a:cxn ang="T5">
                  <a:pos x="T2" y="T3"/>
                </a:cxn>
              </a:cxnLst>
              <a:rect l="0" t="0" r="r" b="b"/>
              <a:pathLst>
                <a:path w="13" h="29">
                  <a:moveTo>
                    <a:pt x="12" y="0"/>
                  </a:moveTo>
                  <a:cubicBezTo>
                    <a:pt x="13" y="12"/>
                    <a:pt x="9" y="23"/>
                    <a:pt x="0" y="2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29" name="Freeform 261">
              <a:extLst>
                <a:ext uri="{FF2B5EF4-FFF2-40B4-BE49-F238E27FC236}">
                  <a16:creationId xmlns:a16="http://schemas.microsoft.com/office/drawing/2014/main" id="{126F5F0A-07D8-4E43-A936-7EBBFBAAC91C}"/>
                </a:ext>
              </a:extLst>
            </p:cNvPr>
            <p:cNvSpPr>
              <a:spLocks/>
            </p:cNvSpPr>
            <p:nvPr/>
          </p:nvSpPr>
          <p:spPr bwMode="auto">
            <a:xfrm>
              <a:off x="1809" y="2736"/>
              <a:ext cx="34" cy="19"/>
            </a:xfrm>
            <a:custGeom>
              <a:avLst/>
              <a:gdLst>
                <a:gd name="T0" fmla="*/ 0 w 22"/>
                <a:gd name="T1" fmla="*/ 5 h 12"/>
                <a:gd name="T2" fmla="*/ 82 w 22"/>
                <a:gd name="T3" fmla="*/ 48 h 12"/>
                <a:gd name="T4" fmla="*/ 0 60000 65536"/>
                <a:gd name="T5" fmla="*/ 0 60000 65536"/>
              </a:gdLst>
              <a:ahLst/>
              <a:cxnLst>
                <a:cxn ang="T4">
                  <a:pos x="T0" y="T1"/>
                </a:cxn>
                <a:cxn ang="T5">
                  <a:pos x="T2" y="T3"/>
                </a:cxn>
              </a:cxnLst>
              <a:rect l="0" t="0" r="r" b="b"/>
              <a:pathLst>
                <a:path w="22" h="12">
                  <a:moveTo>
                    <a:pt x="0" y="1"/>
                  </a:moveTo>
                  <a:cubicBezTo>
                    <a:pt x="9" y="0"/>
                    <a:pt x="17" y="5"/>
                    <a:pt x="22" y="1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0" name="Freeform 262">
              <a:extLst>
                <a:ext uri="{FF2B5EF4-FFF2-40B4-BE49-F238E27FC236}">
                  <a16:creationId xmlns:a16="http://schemas.microsoft.com/office/drawing/2014/main" id="{C2892535-6829-4DB2-9D95-BFC1CC6EA6F9}"/>
                </a:ext>
              </a:extLst>
            </p:cNvPr>
            <p:cNvSpPr>
              <a:spLocks/>
            </p:cNvSpPr>
            <p:nvPr/>
          </p:nvSpPr>
          <p:spPr bwMode="auto">
            <a:xfrm>
              <a:off x="2211" y="2781"/>
              <a:ext cx="35" cy="71"/>
            </a:xfrm>
            <a:custGeom>
              <a:avLst/>
              <a:gdLst>
                <a:gd name="T0" fmla="*/ 8 w 23"/>
                <a:gd name="T1" fmla="*/ 0 h 46"/>
                <a:gd name="T2" fmla="*/ 81 w 23"/>
                <a:gd name="T3" fmla="*/ 170 h 46"/>
                <a:gd name="T4" fmla="*/ 0 60000 65536"/>
                <a:gd name="T5" fmla="*/ 0 60000 65536"/>
              </a:gdLst>
              <a:ahLst/>
              <a:cxnLst>
                <a:cxn ang="T4">
                  <a:pos x="T0" y="T1"/>
                </a:cxn>
                <a:cxn ang="T5">
                  <a:pos x="T2" y="T3"/>
                </a:cxn>
              </a:cxnLst>
              <a:rect l="0" t="0" r="r" b="b"/>
              <a:pathLst>
                <a:path w="23" h="46">
                  <a:moveTo>
                    <a:pt x="2" y="0"/>
                  </a:moveTo>
                  <a:cubicBezTo>
                    <a:pt x="0" y="19"/>
                    <a:pt x="7" y="36"/>
                    <a:pt x="23"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1" name="Freeform 263">
              <a:extLst>
                <a:ext uri="{FF2B5EF4-FFF2-40B4-BE49-F238E27FC236}">
                  <a16:creationId xmlns:a16="http://schemas.microsoft.com/office/drawing/2014/main" id="{205DA540-2DCE-4745-9635-868A66007F20}"/>
                </a:ext>
              </a:extLst>
            </p:cNvPr>
            <p:cNvSpPr>
              <a:spLocks/>
            </p:cNvSpPr>
            <p:nvPr/>
          </p:nvSpPr>
          <p:spPr bwMode="auto">
            <a:xfrm>
              <a:off x="2199" y="2832"/>
              <a:ext cx="23" cy="11"/>
            </a:xfrm>
            <a:custGeom>
              <a:avLst/>
              <a:gdLst>
                <a:gd name="T0" fmla="*/ 54 w 15"/>
                <a:gd name="T1" fmla="*/ 0 h 7"/>
                <a:gd name="T2" fmla="*/ 0 w 15"/>
                <a:gd name="T3" fmla="*/ 27 h 7"/>
                <a:gd name="T4" fmla="*/ 0 60000 65536"/>
                <a:gd name="T5" fmla="*/ 0 60000 65536"/>
              </a:gdLst>
              <a:ahLst/>
              <a:cxnLst>
                <a:cxn ang="T4">
                  <a:pos x="T0" y="T1"/>
                </a:cxn>
                <a:cxn ang="T5">
                  <a:pos x="T2" y="T3"/>
                </a:cxn>
              </a:cxnLst>
              <a:rect l="0" t="0" r="r" b="b"/>
              <a:pathLst>
                <a:path w="15" h="7">
                  <a:moveTo>
                    <a:pt x="15" y="0"/>
                  </a:moveTo>
                  <a:cubicBezTo>
                    <a:pt x="10" y="2"/>
                    <a:pt x="5" y="4"/>
                    <a:pt x="0" y="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2" name="Freeform 264">
              <a:extLst>
                <a:ext uri="{FF2B5EF4-FFF2-40B4-BE49-F238E27FC236}">
                  <a16:creationId xmlns:a16="http://schemas.microsoft.com/office/drawing/2014/main" id="{6F5F9498-0D46-48EA-B915-05522EDD9FE8}"/>
                </a:ext>
              </a:extLst>
            </p:cNvPr>
            <p:cNvSpPr>
              <a:spLocks/>
            </p:cNvSpPr>
            <p:nvPr/>
          </p:nvSpPr>
          <p:spPr bwMode="auto">
            <a:xfrm>
              <a:off x="2345" y="2709"/>
              <a:ext cx="9" cy="31"/>
            </a:xfrm>
            <a:custGeom>
              <a:avLst/>
              <a:gdLst>
                <a:gd name="T0" fmla="*/ 0 w 6"/>
                <a:gd name="T1" fmla="*/ 0 h 20"/>
                <a:gd name="T2" fmla="*/ 18 w 6"/>
                <a:gd name="T3" fmla="*/ 74 h 20"/>
                <a:gd name="T4" fmla="*/ 0 60000 65536"/>
                <a:gd name="T5" fmla="*/ 0 60000 65536"/>
              </a:gdLst>
              <a:ahLst/>
              <a:cxnLst>
                <a:cxn ang="T4">
                  <a:pos x="T0" y="T1"/>
                </a:cxn>
                <a:cxn ang="T5">
                  <a:pos x="T2" y="T3"/>
                </a:cxn>
              </a:cxnLst>
              <a:rect l="0" t="0" r="r" b="b"/>
              <a:pathLst>
                <a:path w="6" h="20">
                  <a:moveTo>
                    <a:pt x="0" y="0"/>
                  </a:moveTo>
                  <a:cubicBezTo>
                    <a:pt x="5" y="6"/>
                    <a:pt x="6" y="12"/>
                    <a:pt x="5"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3" name="Freeform 265">
              <a:extLst>
                <a:ext uri="{FF2B5EF4-FFF2-40B4-BE49-F238E27FC236}">
                  <a16:creationId xmlns:a16="http://schemas.microsoft.com/office/drawing/2014/main" id="{0C25FD73-39A1-4445-A84F-27EA1CF6A72D}"/>
                </a:ext>
              </a:extLst>
            </p:cNvPr>
            <p:cNvSpPr>
              <a:spLocks/>
            </p:cNvSpPr>
            <p:nvPr/>
          </p:nvSpPr>
          <p:spPr bwMode="auto">
            <a:xfrm>
              <a:off x="2356" y="2712"/>
              <a:ext cx="18" cy="12"/>
            </a:xfrm>
            <a:custGeom>
              <a:avLst/>
              <a:gdLst>
                <a:gd name="T0" fmla="*/ 0 w 12"/>
                <a:gd name="T1" fmla="*/ 27 h 8"/>
                <a:gd name="T2" fmla="*/ 41 w 12"/>
                <a:gd name="T3" fmla="*/ 0 h 8"/>
                <a:gd name="T4" fmla="*/ 0 60000 65536"/>
                <a:gd name="T5" fmla="*/ 0 60000 65536"/>
              </a:gdLst>
              <a:ahLst/>
              <a:cxnLst>
                <a:cxn ang="T4">
                  <a:pos x="T0" y="T1"/>
                </a:cxn>
                <a:cxn ang="T5">
                  <a:pos x="T2" y="T3"/>
                </a:cxn>
              </a:cxnLst>
              <a:rect l="0" t="0" r="r" b="b"/>
              <a:pathLst>
                <a:path w="12" h="8">
                  <a:moveTo>
                    <a:pt x="0" y="8"/>
                  </a:moveTo>
                  <a:cubicBezTo>
                    <a:pt x="2" y="3"/>
                    <a:pt x="7" y="0"/>
                    <a:pt x="12"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4" name="Freeform 266">
              <a:extLst>
                <a:ext uri="{FF2B5EF4-FFF2-40B4-BE49-F238E27FC236}">
                  <a16:creationId xmlns:a16="http://schemas.microsoft.com/office/drawing/2014/main" id="{ACB8FC2E-FD7D-494F-A196-5DAB41982D4B}"/>
                </a:ext>
              </a:extLst>
            </p:cNvPr>
            <p:cNvSpPr>
              <a:spLocks/>
            </p:cNvSpPr>
            <p:nvPr/>
          </p:nvSpPr>
          <p:spPr bwMode="auto">
            <a:xfrm>
              <a:off x="2479" y="2912"/>
              <a:ext cx="14" cy="66"/>
            </a:xfrm>
            <a:custGeom>
              <a:avLst/>
              <a:gdLst>
                <a:gd name="T0" fmla="*/ 30 w 9"/>
                <a:gd name="T1" fmla="*/ 0 h 43"/>
                <a:gd name="T2" fmla="*/ 0 w 9"/>
                <a:gd name="T3" fmla="*/ 155 h 43"/>
                <a:gd name="T4" fmla="*/ 0 60000 65536"/>
                <a:gd name="T5" fmla="*/ 0 60000 65536"/>
              </a:gdLst>
              <a:ahLst/>
              <a:cxnLst>
                <a:cxn ang="T4">
                  <a:pos x="T0" y="T1"/>
                </a:cxn>
                <a:cxn ang="T5">
                  <a:pos x="T2" y="T3"/>
                </a:cxn>
              </a:cxnLst>
              <a:rect l="0" t="0" r="r" b="b"/>
              <a:pathLst>
                <a:path w="9" h="43">
                  <a:moveTo>
                    <a:pt x="8" y="0"/>
                  </a:moveTo>
                  <a:cubicBezTo>
                    <a:pt x="9" y="15"/>
                    <a:pt x="5" y="29"/>
                    <a:pt x="0" y="4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5" name="Freeform 267">
              <a:extLst>
                <a:ext uri="{FF2B5EF4-FFF2-40B4-BE49-F238E27FC236}">
                  <a16:creationId xmlns:a16="http://schemas.microsoft.com/office/drawing/2014/main" id="{D11E5AEC-48EB-41C6-A0D0-36103B5A2B63}"/>
                </a:ext>
              </a:extLst>
            </p:cNvPr>
            <p:cNvSpPr>
              <a:spLocks/>
            </p:cNvSpPr>
            <p:nvPr/>
          </p:nvSpPr>
          <p:spPr bwMode="auto">
            <a:xfrm>
              <a:off x="2487" y="2944"/>
              <a:ext cx="47" cy="13"/>
            </a:xfrm>
            <a:custGeom>
              <a:avLst/>
              <a:gdLst>
                <a:gd name="T0" fmla="*/ 0 w 31"/>
                <a:gd name="T1" fmla="*/ 34 h 8"/>
                <a:gd name="T2" fmla="*/ 108 w 31"/>
                <a:gd name="T3" fmla="*/ 5 h 8"/>
                <a:gd name="T4" fmla="*/ 0 60000 65536"/>
                <a:gd name="T5" fmla="*/ 0 60000 65536"/>
              </a:gdLst>
              <a:ahLst/>
              <a:cxnLst>
                <a:cxn ang="T4">
                  <a:pos x="T0" y="T1"/>
                </a:cxn>
                <a:cxn ang="T5">
                  <a:pos x="T2" y="T3"/>
                </a:cxn>
              </a:cxnLst>
              <a:rect l="0" t="0" r="r" b="b"/>
              <a:pathLst>
                <a:path w="31" h="8">
                  <a:moveTo>
                    <a:pt x="0" y="8"/>
                  </a:moveTo>
                  <a:cubicBezTo>
                    <a:pt x="9" y="3"/>
                    <a:pt x="20" y="0"/>
                    <a:pt x="31"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6" name="Freeform 268">
              <a:extLst>
                <a:ext uri="{FF2B5EF4-FFF2-40B4-BE49-F238E27FC236}">
                  <a16:creationId xmlns:a16="http://schemas.microsoft.com/office/drawing/2014/main" id="{7E4976BF-FF39-493A-85F5-0E21FF5660C5}"/>
                </a:ext>
              </a:extLst>
            </p:cNvPr>
            <p:cNvSpPr>
              <a:spLocks/>
            </p:cNvSpPr>
            <p:nvPr/>
          </p:nvSpPr>
          <p:spPr bwMode="auto">
            <a:xfrm>
              <a:off x="1552" y="2727"/>
              <a:ext cx="45" cy="45"/>
            </a:xfrm>
            <a:custGeom>
              <a:avLst/>
              <a:gdLst>
                <a:gd name="T0" fmla="*/ 0 w 29"/>
                <a:gd name="T1" fmla="*/ 0 h 29"/>
                <a:gd name="T2" fmla="*/ 109 w 29"/>
                <a:gd name="T3" fmla="*/ 109 h 29"/>
                <a:gd name="T4" fmla="*/ 0 60000 65536"/>
                <a:gd name="T5" fmla="*/ 0 60000 65536"/>
              </a:gdLst>
              <a:ahLst/>
              <a:cxnLst>
                <a:cxn ang="T4">
                  <a:pos x="T0" y="T1"/>
                </a:cxn>
                <a:cxn ang="T5">
                  <a:pos x="T2" y="T3"/>
                </a:cxn>
              </a:cxnLst>
              <a:rect l="0" t="0" r="r" b="b"/>
              <a:pathLst>
                <a:path w="29" h="29">
                  <a:moveTo>
                    <a:pt x="0" y="0"/>
                  </a:moveTo>
                  <a:cubicBezTo>
                    <a:pt x="5" y="15"/>
                    <a:pt x="16" y="22"/>
                    <a:pt x="29" y="2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7" name="Freeform 269">
              <a:extLst>
                <a:ext uri="{FF2B5EF4-FFF2-40B4-BE49-F238E27FC236}">
                  <a16:creationId xmlns:a16="http://schemas.microsoft.com/office/drawing/2014/main" id="{39A3E900-E577-4588-882E-BFF21A344527}"/>
                </a:ext>
              </a:extLst>
            </p:cNvPr>
            <p:cNvSpPr>
              <a:spLocks/>
            </p:cNvSpPr>
            <p:nvPr/>
          </p:nvSpPr>
          <p:spPr bwMode="auto">
            <a:xfrm>
              <a:off x="1552" y="2758"/>
              <a:ext cx="18" cy="26"/>
            </a:xfrm>
            <a:custGeom>
              <a:avLst/>
              <a:gdLst>
                <a:gd name="T0" fmla="*/ 41 w 12"/>
                <a:gd name="T1" fmla="*/ 0 h 17"/>
                <a:gd name="T2" fmla="*/ 0 w 12"/>
                <a:gd name="T3" fmla="*/ 61 h 17"/>
                <a:gd name="T4" fmla="*/ 0 60000 65536"/>
                <a:gd name="T5" fmla="*/ 0 60000 65536"/>
              </a:gdLst>
              <a:ahLst/>
              <a:cxnLst>
                <a:cxn ang="T4">
                  <a:pos x="T0" y="T1"/>
                </a:cxn>
                <a:cxn ang="T5">
                  <a:pos x="T2" y="T3"/>
                </a:cxn>
              </a:cxnLst>
              <a:rect l="0" t="0" r="r" b="b"/>
              <a:pathLst>
                <a:path w="12" h="17">
                  <a:moveTo>
                    <a:pt x="12" y="0"/>
                  </a:moveTo>
                  <a:cubicBezTo>
                    <a:pt x="7" y="5"/>
                    <a:pt x="3" y="11"/>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8" name="Freeform 270">
              <a:extLst>
                <a:ext uri="{FF2B5EF4-FFF2-40B4-BE49-F238E27FC236}">
                  <a16:creationId xmlns:a16="http://schemas.microsoft.com/office/drawing/2014/main" id="{015B0188-1943-4B61-8274-552DA97E884A}"/>
                </a:ext>
              </a:extLst>
            </p:cNvPr>
            <p:cNvSpPr>
              <a:spLocks/>
            </p:cNvSpPr>
            <p:nvPr/>
          </p:nvSpPr>
          <p:spPr bwMode="auto">
            <a:xfrm>
              <a:off x="1683" y="2900"/>
              <a:ext cx="69" cy="41"/>
            </a:xfrm>
            <a:custGeom>
              <a:avLst/>
              <a:gdLst>
                <a:gd name="T0" fmla="*/ 0 w 45"/>
                <a:gd name="T1" fmla="*/ 94 h 27"/>
                <a:gd name="T2" fmla="*/ 163 w 45"/>
                <a:gd name="T3" fmla="*/ 0 h 27"/>
                <a:gd name="T4" fmla="*/ 0 60000 65536"/>
                <a:gd name="T5" fmla="*/ 0 60000 65536"/>
              </a:gdLst>
              <a:ahLst/>
              <a:cxnLst>
                <a:cxn ang="T4">
                  <a:pos x="T0" y="T1"/>
                </a:cxn>
                <a:cxn ang="T5">
                  <a:pos x="T2" y="T3"/>
                </a:cxn>
              </a:cxnLst>
              <a:rect l="0" t="0" r="r" b="b"/>
              <a:pathLst>
                <a:path w="45" h="27">
                  <a:moveTo>
                    <a:pt x="0" y="27"/>
                  </a:moveTo>
                  <a:cubicBezTo>
                    <a:pt x="15" y="24"/>
                    <a:pt x="41" y="18"/>
                    <a:pt x="45"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39" name="Freeform 271">
              <a:extLst>
                <a:ext uri="{FF2B5EF4-FFF2-40B4-BE49-F238E27FC236}">
                  <a16:creationId xmlns:a16="http://schemas.microsoft.com/office/drawing/2014/main" id="{7F218B45-9F7F-4D13-9488-8530B52B5C6A}"/>
                </a:ext>
              </a:extLst>
            </p:cNvPr>
            <p:cNvSpPr>
              <a:spLocks/>
            </p:cNvSpPr>
            <p:nvPr/>
          </p:nvSpPr>
          <p:spPr bwMode="auto">
            <a:xfrm>
              <a:off x="1723" y="2934"/>
              <a:ext cx="15" cy="26"/>
            </a:xfrm>
            <a:custGeom>
              <a:avLst/>
              <a:gdLst>
                <a:gd name="T0" fmla="*/ 0 w 10"/>
                <a:gd name="T1" fmla="*/ 0 h 17"/>
                <a:gd name="T2" fmla="*/ 35 w 10"/>
                <a:gd name="T3" fmla="*/ 61 h 17"/>
                <a:gd name="T4" fmla="*/ 0 60000 65536"/>
                <a:gd name="T5" fmla="*/ 0 60000 65536"/>
              </a:gdLst>
              <a:ahLst/>
              <a:cxnLst>
                <a:cxn ang="T4">
                  <a:pos x="T0" y="T1"/>
                </a:cxn>
                <a:cxn ang="T5">
                  <a:pos x="T2" y="T3"/>
                </a:cxn>
              </a:cxnLst>
              <a:rect l="0" t="0" r="r" b="b"/>
              <a:pathLst>
                <a:path w="10" h="17">
                  <a:moveTo>
                    <a:pt x="0" y="0"/>
                  </a:moveTo>
                  <a:cubicBezTo>
                    <a:pt x="4" y="6"/>
                    <a:pt x="7" y="11"/>
                    <a:pt x="1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0" name="Freeform 272">
              <a:extLst>
                <a:ext uri="{FF2B5EF4-FFF2-40B4-BE49-F238E27FC236}">
                  <a16:creationId xmlns:a16="http://schemas.microsoft.com/office/drawing/2014/main" id="{5F51FEAD-0514-4D4E-9263-455AC9BF9635}"/>
                </a:ext>
              </a:extLst>
            </p:cNvPr>
            <p:cNvSpPr>
              <a:spLocks/>
            </p:cNvSpPr>
            <p:nvPr/>
          </p:nvSpPr>
          <p:spPr bwMode="auto">
            <a:xfrm>
              <a:off x="1971" y="2821"/>
              <a:ext cx="34" cy="57"/>
            </a:xfrm>
            <a:custGeom>
              <a:avLst/>
              <a:gdLst>
                <a:gd name="T0" fmla="*/ 62 w 22"/>
                <a:gd name="T1" fmla="*/ 0 h 37"/>
                <a:gd name="T2" fmla="*/ 0 w 22"/>
                <a:gd name="T3" fmla="*/ 136 h 37"/>
                <a:gd name="T4" fmla="*/ 0 60000 65536"/>
                <a:gd name="T5" fmla="*/ 0 60000 65536"/>
              </a:gdLst>
              <a:ahLst/>
              <a:cxnLst>
                <a:cxn ang="T4">
                  <a:pos x="T0" y="T1"/>
                </a:cxn>
                <a:cxn ang="T5">
                  <a:pos x="T2" y="T3"/>
                </a:cxn>
              </a:cxnLst>
              <a:rect l="0" t="0" r="r" b="b"/>
              <a:pathLst>
                <a:path w="22" h="37">
                  <a:moveTo>
                    <a:pt x="17" y="0"/>
                  </a:moveTo>
                  <a:cubicBezTo>
                    <a:pt x="22" y="14"/>
                    <a:pt x="11" y="29"/>
                    <a:pt x="0" y="3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1" name="Freeform 273">
              <a:extLst>
                <a:ext uri="{FF2B5EF4-FFF2-40B4-BE49-F238E27FC236}">
                  <a16:creationId xmlns:a16="http://schemas.microsoft.com/office/drawing/2014/main" id="{DC755859-A17F-4CAD-874A-4A6ADC45AE92}"/>
                </a:ext>
              </a:extLst>
            </p:cNvPr>
            <p:cNvSpPr>
              <a:spLocks/>
            </p:cNvSpPr>
            <p:nvPr/>
          </p:nvSpPr>
          <p:spPr bwMode="auto">
            <a:xfrm>
              <a:off x="1992" y="2855"/>
              <a:ext cx="31" cy="22"/>
            </a:xfrm>
            <a:custGeom>
              <a:avLst/>
              <a:gdLst>
                <a:gd name="T0" fmla="*/ 0 w 20"/>
                <a:gd name="T1" fmla="*/ 0 h 14"/>
                <a:gd name="T2" fmla="*/ 74 w 20"/>
                <a:gd name="T3" fmla="*/ 55 h 14"/>
                <a:gd name="T4" fmla="*/ 0 60000 65536"/>
                <a:gd name="T5" fmla="*/ 0 60000 65536"/>
              </a:gdLst>
              <a:ahLst/>
              <a:cxnLst>
                <a:cxn ang="T4">
                  <a:pos x="T0" y="T1"/>
                </a:cxn>
                <a:cxn ang="T5">
                  <a:pos x="T2" y="T3"/>
                </a:cxn>
              </a:cxnLst>
              <a:rect l="0" t="0" r="r" b="b"/>
              <a:pathLst>
                <a:path w="20" h="14">
                  <a:moveTo>
                    <a:pt x="0" y="0"/>
                  </a:moveTo>
                  <a:cubicBezTo>
                    <a:pt x="4" y="7"/>
                    <a:pt x="12" y="12"/>
                    <a:pt x="20" y="1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2" name="Freeform 274">
              <a:extLst>
                <a:ext uri="{FF2B5EF4-FFF2-40B4-BE49-F238E27FC236}">
                  <a16:creationId xmlns:a16="http://schemas.microsoft.com/office/drawing/2014/main" id="{F91C9247-B909-4C69-BF22-48BDECA3EAC9}"/>
                </a:ext>
              </a:extLst>
            </p:cNvPr>
            <p:cNvSpPr>
              <a:spLocks/>
            </p:cNvSpPr>
            <p:nvPr/>
          </p:nvSpPr>
          <p:spPr bwMode="auto">
            <a:xfrm>
              <a:off x="1866" y="3038"/>
              <a:ext cx="77" cy="51"/>
            </a:xfrm>
            <a:custGeom>
              <a:avLst/>
              <a:gdLst>
                <a:gd name="T0" fmla="*/ 0 w 50"/>
                <a:gd name="T1" fmla="*/ 117 h 33"/>
                <a:gd name="T2" fmla="*/ 183 w 50"/>
                <a:gd name="T3" fmla="*/ 0 h 33"/>
                <a:gd name="T4" fmla="*/ 0 60000 65536"/>
                <a:gd name="T5" fmla="*/ 0 60000 65536"/>
              </a:gdLst>
              <a:ahLst/>
              <a:cxnLst>
                <a:cxn ang="T4">
                  <a:pos x="T0" y="T1"/>
                </a:cxn>
                <a:cxn ang="T5">
                  <a:pos x="T2" y="T3"/>
                </a:cxn>
              </a:cxnLst>
              <a:rect l="0" t="0" r="r" b="b"/>
              <a:pathLst>
                <a:path w="50" h="33">
                  <a:moveTo>
                    <a:pt x="0" y="32"/>
                  </a:moveTo>
                  <a:cubicBezTo>
                    <a:pt x="22" y="33"/>
                    <a:pt x="42" y="20"/>
                    <a:pt x="5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3" name="Freeform 275">
              <a:extLst>
                <a:ext uri="{FF2B5EF4-FFF2-40B4-BE49-F238E27FC236}">
                  <a16:creationId xmlns:a16="http://schemas.microsoft.com/office/drawing/2014/main" id="{E7ACE4F0-411E-4554-A893-986EC31EFB8B}"/>
                </a:ext>
              </a:extLst>
            </p:cNvPr>
            <p:cNvSpPr>
              <a:spLocks/>
            </p:cNvSpPr>
            <p:nvPr/>
          </p:nvSpPr>
          <p:spPr bwMode="auto">
            <a:xfrm>
              <a:off x="1914" y="3083"/>
              <a:ext cx="9" cy="26"/>
            </a:xfrm>
            <a:custGeom>
              <a:avLst/>
              <a:gdLst>
                <a:gd name="T0" fmla="*/ 0 w 6"/>
                <a:gd name="T1" fmla="*/ 0 h 17"/>
                <a:gd name="T2" fmla="*/ 18 w 6"/>
                <a:gd name="T3" fmla="*/ 61 h 17"/>
                <a:gd name="T4" fmla="*/ 0 60000 65536"/>
                <a:gd name="T5" fmla="*/ 0 60000 65536"/>
              </a:gdLst>
              <a:ahLst/>
              <a:cxnLst>
                <a:cxn ang="T4">
                  <a:pos x="T0" y="T1"/>
                </a:cxn>
                <a:cxn ang="T5">
                  <a:pos x="T2" y="T3"/>
                </a:cxn>
              </a:cxnLst>
              <a:rect l="0" t="0" r="r" b="b"/>
              <a:pathLst>
                <a:path w="6" h="17">
                  <a:moveTo>
                    <a:pt x="0" y="0"/>
                  </a:moveTo>
                  <a:cubicBezTo>
                    <a:pt x="4" y="5"/>
                    <a:pt x="6" y="10"/>
                    <a:pt x="5"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4" name="Freeform 276">
              <a:extLst>
                <a:ext uri="{FF2B5EF4-FFF2-40B4-BE49-F238E27FC236}">
                  <a16:creationId xmlns:a16="http://schemas.microsoft.com/office/drawing/2014/main" id="{8519B004-6138-4D68-9FB8-CA354564D6B4}"/>
                </a:ext>
              </a:extLst>
            </p:cNvPr>
            <p:cNvSpPr>
              <a:spLocks/>
            </p:cNvSpPr>
            <p:nvPr/>
          </p:nvSpPr>
          <p:spPr bwMode="auto">
            <a:xfrm>
              <a:off x="2157" y="3015"/>
              <a:ext cx="49" cy="34"/>
            </a:xfrm>
            <a:custGeom>
              <a:avLst/>
              <a:gdLst>
                <a:gd name="T0" fmla="*/ 0 w 32"/>
                <a:gd name="T1" fmla="*/ 0 h 22"/>
                <a:gd name="T2" fmla="*/ 115 w 32"/>
                <a:gd name="T3" fmla="*/ 74 h 22"/>
                <a:gd name="T4" fmla="*/ 0 60000 65536"/>
                <a:gd name="T5" fmla="*/ 0 60000 65536"/>
              </a:gdLst>
              <a:ahLst/>
              <a:cxnLst>
                <a:cxn ang="T4">
                  <a:pos x="T0" y="T1"/>
                </a:cxn>
                <a:cxn ang="T5">
                  <a:pos x="T2" y="T3"/>
                </a:cxn>
              </a:cxnLst>
              <a:rect l="0" t="0" r="r" b="b"/>
              <a:pathLst>
                <a:path w="32" h="22">
                  <a:moveTo>
                    <a:pt x="0" y="0"/>
                  </a:moveTo>
                  <a:cubicBezTo>
                    <a:pt x="4" y="13"/>
                    <a:pt x="19" y="22"/>
                    <a:pt x="32"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5" name="Freeform 277">
              <a:extLst>
                <a:ext uri="{FF2B5EF4-FFF2-40B4-BE49-F238E27FC236}">
                  <a16:creationId xmlns:a16="http://schemas.microsoft.com/office/drawing/2014/main" id="{69E2A7DE-7E5C-45B8-8EE2-D97C7B4A0644}"/>
                </a:ext>
              </a:extLst>
            </p:cNvPr>
            <p:cNvSpPr>
              <a:spLocks/>
            </p:cNvSpPr>
            <p:nvPr/>
          </p:nvSpPr>
          <p:spPr bwMode="auto">
            <a:xfrm>
              <a:off x="2165" y="3043"/>
              <a:ext cx="12" cy="26"/>
            </a:xfrm>
            <a:custGeom>
              <a:avLst/>
              <a:gdLst>
                <a:gd name="T0" fmla="*/ 27 w 8"/>
                <a:gd name="T1" fmla="*/ 0 h 17"/>
                <a:gd name="T2" fmla="*/ 0 w 8"/>
                <a:gd name="T3" fmla="*/ 61 h 17"/>
                <a:gd name="T4" fmla="*/ 0 60000 65536"/>
                <a:gd name="T5" fmla="*/ 0 60000 65536"/>
              </a:gdLst>
              <a:ahLst/>
              <a:cxnLst>
                <a:cxn ang="T4">
                  <a:pos x="T0" y="T1"/>
                </a:cxn>
                <a:cxn ang="T5">
                  <a:pos x="T2" y="T3"/>
                </a:cxn>
              </a:cxnLst>
              <a:rect l="0" t="0" r="r" b="b"/>
              <a:pathLst>
                <a:path w="8" h="17">
                  <a:moveTo>
                    <a:pt x="8" y="0"/>
                  </a:moveTo>
                  <a:cubicBezTo>
                    <a:pt x="5" y="6"/>
                    <a:pt x="2" y="11"/>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6" name="Freeform 278">
              <a:extLst>
                <a:ext uri="{FF2B5EF4-FFF2-40B4-BE49-F238E27FC236}">
                  <a16:creationId xmlns:a16="http://schemas.microsoft.com/office/drawing/2014/main" id="{D111D575-F7A4-4882-943C-FD9295078FAC}"/>
                </a:ext>
              </a:extLst>
            </p:cNvPr>
            <p:cNvSpPr>
              <a:spLocks/>
            </p:cNvSpPr>
            <p:nvPr/>
          </p:nvSpPr>
          <p:spPr bwMode="auto">
            <a:xfrm>
              <a:off x="2029" y="3226"/>
              <a:ext cx="65" cy="34"/>
            </a:xfrm>
            <a:custGeom>
              <a:avLst/>
              <a:gdLst>
                <a:gd name="T0" fmla="*/ 0 w 42"/>
                <a:gd name="T1" fmla="*/ 82 h 22"/>
                <a:gd name="T2" fmla="*/ 156 w 42"/>
                <a:gd name="T3" fmla="*/ 0 h 22"/>
                <a:gd name="T4" fmla="*/ 0 60000 65536"/>
                <a:gd name="T5" fmla="*/ 0 60000 65536"/>
              </a:gdLst>
              <a:ahLst/>
              <a:cxnLst>
                <a:cxn ang="T4">
                  <a:pos x="T0" y="T1"/>
                </a:cxn>
                <a:cxn ang="T5">
                  <a:pos x="T2" y="T3"/>
                </a:cxn>
              </a:cxnLst>
              <a:rect l="0" t="0" r="r" b="b"/>
              <a:pathLst>
                <a:path w="42" h="22">
                  <a:moveTo>
                    <a:pt x="0" y="22"/>
                  </a:moveTo>
                  <a:cubicBezTo>
                    <a:pt x="15" y="20"/>
                    <a:pt x="31" y="11"/>
                    <a:pt x="42"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7" name="Freeform 279">
              <a:extLst>
                <a:ext uri="{FF2B5EF4-FFF2-40B4-BE49-F238E27FC236}">
                  <a16:creationId xmlns:a16="http://schemas.microsoft.com/office/drawing/2014/main" id="{652F1953-4985-4E36-A63F-1528DE612611}"/>
                </a:ext>
              </a:extLst>
            </p:cNvPr>
            <p:cNvSpPr>
              <a:spLocks/>
            </p:cNvSpPr>
            <p:nvPr/>
          </p:nvSpPr>
          <p:spPr bwMode="auto">
            <a:xfrm>
              <a:off x="2071" y="3252"/>
              <a:ext cx="8" cy="33"/>
            </a:xfrm>
            <a:custGeom>
              <a:avLst/>
              <a:gdLst>
                <a:gd name="T0" fmla="*/ 0 w 5"/>
                <a:gd name="T1" fmla="*/ 0 h 21"/>
                <a:gd name="T2" fmla="*/ 21 w 5"/>
                <a:gd name="T3" fmla="*/ 82 h 21"/>
                <a:gd name="T4" fmla="*/ 0 60000 65536"/>
                <a:gd name="T5" fmla="*/ 0 60000 65536"/>
              </a:gdLst>
              <a:ahLst/>
              <a:cxnLst>
                <a:cxn ang="T4">
                  <a:pos x="T0" y="T1"/>
                </a:cxn>
                <a:cxn ang="T5">
                  <a:pos x="T2" y="T3"/>
                </a:cxn>
              </a:cxnLst>
              <a:rect l="0" t="0" r="r" b="b"/>
              <a:pathLst>
                <a:path w="5" h="21">
                  <a:moveTo>
                    <a:pt x="0" y="0"/>
                  </a:moveTo>
                  <a:cubicBezTo>
                    <a:pt x="2" y="7"/>
                    <a:pt x="4" y="14"/>
                    <a:pt x="5" y="2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8" name="Freeform 280">
              <a:extLst>
                <a:ext uri="{FF2B5EF4-FFF2-40B4-BE49-F238E27FC236}">
                  <a16:creationId xmlns:a16="http://schemas.microsoft.com/office/drawing/2014/main" id="{89BE8D2D-EE10-4BAC-9515-F3E9ED1E1285}"/>
                </a:ext>
              </a:extLst>
            </p:cNvPr>
            <p:cNvSpPr>
              <a:spLocks/>
            </p:cNvSpPr>
            <p:nvPr/>
          </p:nvSpPr>
          <p:spPr bwMode="auto">
            <a:xfrm>
              <a:off x="2390" y="3088"/>
              <a:ext cx="21" cy="63"/>
            </a:xfrm>
            <a:custGeom>
              <a:avLst/>
              <a:gdLst>
                <a:gd name="T0" fmla="*/ 48 w 14"/>
                <a:gd name="T1" fmla="*/ 0 h 41"/>
                <a:gd name="T2" fmla="*/ 0 w 14"/>
                <a:gd name="T3" fmla="*/ 149 h 41"/>
                <a:gd name="T4" fmla="*/ 0 60000 65536"/>
                <a:gd name="T5" fmla="*/ 0 60000 65536"/>
              </a:gdLst>
              <a:ahLst/>
              <a:cxnLst>
                <a:cxn ang="T4">
                  <a:pos x="T0" y="T1"/>
                </a:cxn>
                <a:cxn ang="T5">
                  <a:pos x="T2" y="T3"/>
                </a:cxn>
              </a:cxnLst>
              <a:rect l="0" t="0" r="r" b="b"/>
              <a:pathLst>
                <a:path w="14" h="41">
                  <a:moveTo>
                    <a:pt x="14" y="0"/>
                  </a:moveTo>
                  <a:cubicBezTo>
                    <a:pt x="12" y="14"/>
                    <a:pt x="7" y="28"/>
                    <a:pt x="0" y="4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49" name="Line 281">
              <a:extLst>
                <a:ext uri="{FF2B5EF4-FFF2-40B4-BE49-F238E27FC236}">
                  <a16:creationId xmlns:a16="http://schemas.microsoft.com/office/drawing/2014/main" id="{09F1ACBB-1CD8-41D3-B26A-9175ABCE16D7}"/>
                </a:ext>
              </a:extLst>
            </p:cNvPr>
            <p:cNvSpPr>
              <a:spLocks noChangeShapeType="1"/>
            </p:cNvSpPr>
            <p:nvPr/>
          </p:nvSpPr>
          <p:spPr bwMode="auto">
            <a:xfrm>
              <a:off x="2403" y="3125"/>
              <a:ext cx="34" cy="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0" name="Freeform 282">
              <a:extLst>
                <a:ext uri="{FF2B5EF4-FFF2-40B4-BE49-F238E27FC236}">
                  <a16:creationId xmlns:a16="http://schemas.microsoft.com/office/drawing/2014/main" id="{5C0E4653-ECDB-4A15-80FE-BEAF5C81AED8}"/>
                </a:ext>
              </a:extLst>
            </p:cNvPr>
            <p:cNvSpPr>
              <a:spLocks/>
            </p:cNvSpPr>
            <p:nvPr/>
          </p:nvSpPr>
          <p:spPr bwMode="auto">
            <a:xfrm>
              <a:off x="1700" y="3106"/>
              <a:ext cx="23" cy="40"/>
            </a:xfrm>
            <a:custGeom>
              <a:avLst/>
              <a:gdLst>
                <a:gd name="T0" fmla="*/ 5 w 15"/>
                <a:gd name="T1" fmla="*/ 0 h 26"/>
                <a:gd name="T2" fmla="*/ 54 w 15"/>
                <a:gd name="T3" fmla="*/ 95 h 26"/>
                <a:gd name="T4" fmla="*/ 0 60000 65536"/>
                <a:gd name="T5" fmla="*/ 0 60000 65536"/>
              </a:gdLst>
              <a:ahLst/>
              <a:cxnLst>
                <a:cxn ang="T4">
                  <a:pos x="T0" y="T1"/>
                </a:cxn>
                <a:cxn ang="T5">
                  <a:pos x="T2" y="T3"/>
                </a:cxn>
              </a:cxnLst>
              <a:rect l="0" t="0" r="r" b="b"/>
              <a:pathLst>
                <a:path w="15" h="26">
                  <a:moveTo>
                    <a:pt x="1" y="0"/>
                  </a:moveTo>
                  <a:cubicBezTo>
                    <a:pt x="0" y="11"/>
                    <a:pt x="7" y="20"/>
                    <a:pt x="15" y="2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1" name="Freeform 283">
              <a:extLst>
                <a:ext uri="{FF2B5EF4-FFF2-40B4-BE49-F238E27FC236}">
                  <a16:creationId xmlns:a16="http://schemas.microsoft.com/office/drawing/2014/main" id="{002125A9-06FE-4630-8B43-C90EB4C1E7D2}"/>
                </a:ext>
              </a:extLst>
            </p:cNvPr>
            <p:cNvSpPr>
              <a:spLocks/>
            </p:cNvSpPr>
            <p:nvPr/>
          </p:nvSpPr>
          <p:spPr bwMode="auto">
            <a:xfrm>
              <a:off x="1697" y="3132"/>
              <a:ext cx="12" cy="14"/>
            </a:xfrm>
            <a:custGeom>
              <a:avLst/>
              <a:gdLst>
                <a:gd name="T0" fmla="*/ 27 w 8"/>
                <a:gd name="T1" fmla="*/ 0 h 9"/>
                <a:gd name="T2" fmla="*/ 0 w 8"/>
                <a:gd name="T3" fmla="*/ 34 h 9"/>
                <a:gd name="T4" fmla="*/ 0 60000 65536"/>
                <a:gd name="T5" fmla="*/ 0 60000 65536"/>
              </a:gdLst>
              <a:ahLst/>
              <a:cxnLst>
                <a:cxn ang="T4">
                  <a:pos x="T0" y="T1"/>
                </a:cxn>
                <a:cxn ang="T5">
                  <a:pos x="T2" y="T3"/>
                </a:cxn>
              </a:cxnLst>
              <a:rect l="0" t="0" r="r" b="b"/>
              <a:pathLst>
                <a:path w="8" h="9">
                  <a:moveTo>
                    <a:pt x="8" y="0"/>
                  </a:moveTo>
                  <a:cubicBezTo>
                    <a:pt x="4" y="1"/>
                    <a:pt x="1" y="4"/>
                    <a:pt x="0" y="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2" name="Freeform 284">
              <a:extLst>
                <a:ext uri="{FF2B5EF4-FFF2-40B4-BE49-F238E27FC236}">
                  <a16:creationId xmlns:a16="http://schemas.microsoft.com/office/drawing/2014/main" id="{E0CAFB95-0837-49F8-8AF3-A55B1B691CB3}"/>
                </a:ext>
              </a:extLst>
            </p:cNvPr>
            <p:cNvSpPr>
              <a:spLocks/>
            </p:cNvSpPr>
            <p:nvPr/>
          </p:nvSpPr>
          <p:spPr bwMode="auto">
            <a:xfrm>
              <a:off x="2645" y="2852"/>
              <a:ext cx="17" cy="42"/>
            </a:xfrm>
            <a:custGeom>
              <a:avLst/>
              <a:gdLst>
                <a:gd name="T0" fmla="*/ 5 w 11"/>
                <a:gd name="T1" fmla="*/ 0 h 27"/>
                <a:gd name="T2" fmla="*/ 40 w 11"/>
                <a:gd name="T3" fmla="*/ 101 h 27"/>
                <a:gd name="T4" fmla="*/ 0 60000 65536"/>
                <a:gd name="T5" fmla="*/ 0 60000 65536"/>
              </a:gdLst>
              <a:ahLst/>
              <a:cxnLst>
                <a:cxn ang="T4">
                  <a:pos x="T0" y="T1"/>
                </a:cxn>
                <a:cxn ang="T5">
                  <a:pos x="T2" y="T3"/>
                </a:cxn>
              </a:cxnLst>
              <a:rect l="0" t="0" r="r" b="b"/>
              <a:pathLst>
                <a:path w="11" h="27">
                  <a:moveTo>
                    <a:pt x="1" y="0"/>
                  </a:moveTo>
                  <a:cubicBezTo>
                    <a:pt x="0" y="11"/>
                    <a:pt x="1" y="22"/>
                    <a:pt x="11" y="2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3" name="Freeform 285">
              <a:extLst>
                <a:ext uri="{FF2B5EF4-FFF2-40B4-BE49-F238E27FC236}">
                  <a16:creationId xmlns:a16="http://schemas.microsoft.com/office/drawing/2014/main" id="{FFD82481-F6F8-47A4-BD4F-60C28CDC8B0E}"/>
                </a:ext>
              </a:extLst>
            </p:cNvPr>
            <p:cNvSpPr>
              <a:spLocks/>
            </p:cNvSpPr>
            <p:nvPr/>
          </p:nvSpPr>
          <p:spPr bwMode="auto">
            <a:xfrm>
              <a:off x="2636" y="2884"/>
              <a:ext cx="12" cy="16"/>
            </a:xfrm>
            <a:custGeom>
              <a:avLst/>
              <a:gdLst>
                <a:gd name="T0" fmla="*/ 27 w 8"/>
                <a:gd name="T1" fmla="*/ 0 h 10"/>
                <a:gd name="T2" fmla="*/ 0 w 8"/>
                <a:gd name="T3" fmla="*/ 42 h 10"/>
                <a:gd name="T4" fmla="*/ 0 60000 65536"/>
                <a:gd name="T5" fmla="*/ 0 60000 65536"/>
              </a:gdLst>
              <a:ahLst/>
              <a:cxnLst>
                <a:cxn ang="T4">
                  <a:pos x="T0" y="T1"/>
                </a:cxn>
                <a:cxn ang="T5">
                  <a:pos x="T2" y="T3"/>
                </a:cxn>
              </a:cxnLst>
              <a:rect l="0" t="0" r="r" b="b"/>
              <a:pathLst>
                <a:path w="8" h="10">
                  <a:moveTo>
                    <a:pt x="8" y="0"/>
                  </a:moveTo>
                  <a:cubicBezTo>
                    <a:pt x="3" y="1"/>
                    <a:pt x="0" y="5"/>
                    <a:pt x="0" y="1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4" name="Freeform 286">
              <a:extLst>
                <a:ext uri="{FF2B5EF4-FFF2-40B4-BE49-F238E27FC236}">
                  <a16:creationId xmlns:a16="http://schemas.microsoft.com/office/drawing/2014/main" id="{68E84EF1-FF4A-4F57-A05F-590D0166CB90}"/>
                </a:ext>
              </a:extLst>
            </p:cNvPr>
            <p:cNvSpPr>
              <a:spLocks/>
            </p:cNvSpPr>
            <p:nvPr/>
          </p:nvSpPr>
          <p:spPr bwMode="auto">
            <a:xfrm>
              <a:off x="1398" y="2881"/>
              <a:ext cx="37" cy="57"/>
            </a:xfrm>
            <a:custGeom>
              <a:avLst/>
              <a:gdLst>
                <a:gd name="T0" fmla="*/ 0 w 24"/>
                <a:gd name="T1" fmla="*/ 0 h 37"/>
                <a:gd name="T2" fmla="*/ 88 w 24"/>
                <a:gd name="T3" fmla="*/ 136 h 37"/>
                <a:gd name="T4" fmla="*/ 0 60000 65536"/>
                <a:gd name="T5" fmla="*/ 0 60000 65536"/>
              </a:gdLst>
              <a:ahLst/>
              <a:cxnLst>
                <a:cxn ang="T4">
                  <a:pos x="T0" y="T1"/>
                </a:cxn>
                <a:cxn ang="T5">
                  <a:pos x="T2" y="T3"/>
                </a:cxn>
              </a:cxnLst>
              <a:rect l="0" t="0" r="r" b="b"/>
              <a:pathLst>
                <a:path w="24" h="37">
                  <a:moveTo>
                    <a:pt x="0" y="0"/>
                  </a:moveTo>
                  <a:cubicBezTo>
                    <a:pt x="1" y="18"/>
                    <a:pt x="10" y="28"/>
                    <a:pt x="24" y="3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5" name="Freeform 287">
              <a:extLst>
                <a:ext uri="{FF2B5EF4-FFF2-40B4-BE49-F238E27FC236}">
                  <a16:creationId xmlns:a16="http://schemas.microsoft.com/office/drawing/2014/main" id="{4B2DC9EE-E43B-42C6-BB51-8DA128C70105}"/>
                </a:ext>
              </a:extLst>
            </p:cNvPr>
            <p:cNvSpPr>
              <a:spLocks/>
            </p:cNvSpPr>
            <p:nvPr/>
          </p:nvSpPr>
          <p:spPr bwMode="auto">
            <a:xfrm>
              <a:off x="1401" y="2926"/>
              <a:ext cx="8" cy="23"/>
            </a:xfrm>
            <a:custGeom>
              <a:avLst/>
              <a:gdLst>
                <a:gd name="T0" fmla="*/ 21 w 5"/>
                <a:gd name="T1" fmla="*/ 0 h 15"/>
                <a:gd name="T2" fmla="*/ 0 w 5"/>
                <a:gd name="T3" fmla="*/ 54 h 15"/>
                <a:gd name="T4" fmla="*/ 0 60000 65536"/>
                <a:gd name="T5" fmla="*/ 0 60000 65536"/>
              </a:gdLst>
              <a:ahLst/>
              <a:cxnLst>
                <a:cxn ang="T4">
                  <a:pos x="T0" y="T1"/>
                </a:cxn>
                <a:cxn ang="T5">
                  <a:pos x="T2" y="T3"/>
                </a:cxn>
              </a:cxnLst>
              <a:rect l="0" t="0" r="r" b="b"/>
              <a:pathLst>
                <a:path w="5" h="15">
                  <a:moveTo>
                    <a:pt x="5" y="0"/>
                  </a:moveTo>
                  <a:cubicBezTo>
                    <a:pt x="3" y="5"/>
                    <a:pt x="1" y="10"/>
                    <a:pt x="0"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6" name="Freeform 288">
              <a:extLst>
                <a:ext uri="{FF2B5EF4-FFF2-40B4-BE49-F238E27FC236}">
                  <a16:creationId xmlns:a16="http://schemas.microsoft.com/office/drawing/2014/main" id="{18E78C0B-0EB7-4925-B2EB-DF5962EC713F}"/>
                </a:ext>
              </a:extLst>
            </p:cNvPr>
            <p:cNvSpPr>
              <a:spLocks/>
            </p:cNvSpPr>
            <p:nvPr/>
          </p:nvSpPr>
          <p:spPr bwMode="auto">
            <a:xfrm>
              <a:off x="1484" y="3072"/>
              <a:ext cx="33" cy="42"/>
            </a:xfrm>
            <a:custGeom>
              <a:avLst/>
              <a:gdLst>
                <a:gd name="T0" fmla="*/ 0 w 21"/>
                <a:gd name="T1" fmla="*/ 101 h 27"/>
                <a:gd name="T2" fmla="*/ 82 w 21"/>
                <a:gd name="T3" fmla="*/ 0 h 27"/>
                <a:gd name="T4" fmla="*/ 0 60000 65536"/>
                <a:gd name="T5" fmla="*/ 0 60000 65536"/>
              </a:gdLst>
              <a:ahLst/>
              <a:cxnLst>
                <a:cxn ang="T4">
                  <a:pos x="T0" y="T1"/>
                </a:cxn>
                <a:cxn ang="T5">
                  <a:pos x="T2" y="T3"/>
                </a:cxn>
              </a:cxnLst>
              <a:rect l="0" t="0" r="r" b="b"/>
              <a:pathLst>
                <a:path w="21" h="27">
                  <a:moveTo>
                    <a:pt x="0" y="27"/>
                  </a:moveTo>
                  <a:cubicBezTo>
                    <a:pt x="10" y="21"/>
                    <a:pt x="19" y="11"/>
                    <a:pt x="21"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7" name="Freeform 289">
              <a:extLst>
                <a:ext uri="{FF2B5EF4-FFF2-40B4-BE49-F238E27FC236}">
                  <a16:creationId xmlns:a16="http://schemas.microsoft.com/office/drawing/2014/main" id="{38A65874-4A26-4A8C-B840-B855E142FB3C}"/>
                </a:ext>
              </a:extLst>
            </p:cNvPr>
            <p:cNvSpPr>
              <a:spLocks/>
            </p:cNvSpPr>
            <p:nvPr/>
          </p:nvSpPr>
          <p:spPr bwMode="auto">
            <a:xfrm>
              <a:off x="1503" y="3098"/>
              <a:ext cx="15" cy="27"/>
            </a:xfrm>
            <a:custGeom>
              <a:avLst/>
              <a:gdLst>
                <a:gd name="T0" fmla="*/ 0 w 10"/>
                <a:gd name="T1" fmla="*/ 0 h 17"/>
                <a:gd name="T2" fmla="*/ 35 w 10"/>
                <a:gd name="T3" fmla="*/ 68 h 17"/>
                <a:gd name="T4" fmla="*/ 0 60000 65536"/>
                <a:gd name="T5" fmla="*/ 0 60000 65536"/>
              </a:gdLst>
              <a:ahLst/>
              <a:cxnLst>
                <a:cxn ang="T4">
                  <a:pos x="T0" y="T1"/>
                </a:cxn>
                <a:cxn ang="T5">
                  <a:pos x="T2" y="T3"/>
                </a:cxn>
              </a:cxnLst>
              <a:rect l="0" t="0" r="r" b="b"/>
              <a:pathLst>
                <a:path w="10" h="17">
                  <a:moveTo>
                    <a:pt x="0" y="0"/>
                  </a:moveTo>
                  <a:cubicBezTo>
                    <a:pt x="3" y="6"/>
                    <a:pt x="7" y="12"/>
                    <a:pt x="1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8" name="Freeform 290">
              <a:extLst>
                <a:ext uri="{FF2B5EF4-FFF2-40B4-BE49-F238E27FC236}">
                  <a16:creationId xmlns:a16="http://schemas.microsoft.com/office/drawing/2014/main" id="{BB76D4A8-58E9-46C7-AE92-462EF7D2600F}"/>
                </a:ext>
              </a:extLst>
            </p:cNvPr>
            <p:cNvSpPr>
              <a:spLocks/>
            </p:cNvSpPr>
            <p:nvPr/>
          </p:nvSpPr>
          <p:spPr bwMode="auto">
            <a:xfrm>
              <a:off x="1429" y="3211"/>
              <a:ext cx="27" cy="41"/>
            </a:xfrm>
            <a:custGeom>
              <a:avLst/>
              <a:gdLst>
                <a:gd name="T0" fmla="*/ 5 w 18"/>
                <a:gd name="T1" fmla="*/ 0 h 27"/>
                <a:gd name="T2" fmla="*/ 62 w 18"/>
                <a:gd name="T3" fmla="*/ 94 h 27"/>
                <a:gd name="T4" fmla="*/ 0 60000 65536"/>
                <a:gd name="T5" fmla="*/ 0 60000 65536"/>
              </a:gdLst>
              <a:ahLst/>
              <a:cxnLst>
                <a:cxn ang="T4">
                  <a:pos x="T0" y="T1"/>
                </a:cxn>
                <a:cxn ang="T5">
                  <a:pos x="T2" y="T3"/>
                </a:cxn>
              </a:cxnLst>
              <a:rect l="0" t="0" r="r" b="b"/>
              <a:pathLst>
                <a:path w="18" h="27">
                  <a:moveTo>
                    <a:pt x="1" y="0"/>
                  </a:moveTo>
                  <a:cubicBezTo>
                    <a:pt x="0" y="13"/>
                    <a:pt x="4" y="23"/>
                    <a:pt x="18" y="2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59" name="Freeform 291">
              <a:extLst>
                <a:ext uri="{FF2B5EF4-FFF2-40B4-BE49-F238E27FC236}">
                  <a16:creationId xmlns:a16="http://schemas.microsoft.com/office/drawing/2014/main" id="{BE83B52B-85D6-490E-9C78-DC68C9005D30}"/>
                </a:ext>
              </a:extLst>
            </p:cNvPr>
            <p:cNvSpPr>
              <a:spLocks/>
            </p:cNvSpPr>
            <p:nvPr/>
          </p:nvSpPr>
          <p:spPr bwMode="auto">
            <a:xfrm>
              <a:off x="1419" y="3237"/>
              <a:ext cx="16" cy="29"/>
            </a:xfrm>
            <a:custGeom>
              <a:avLst/>
              <a:gdLst>
                <a:gd name="T0" fmla="*/ 42 w 10"/>
                <a:gd name="T1" fmla="*/ 0 h 19"/>
                <a:gd name="T2" fmla="*/ 0 w 10"/>
                <a:gd name="T3" fmla="*/ 67 h 19"/>
                <a:gd name="T4" fmla="*/ 0 60000 65536"/>
                <a:gd name="T5" fmla="*/ 0 60000 65536"/>
              </a:gdLst>
              <a:ahLst/>
              <a:cxnLst>
                <a:cxn ang="T4">
                  <a:pos x="T0" y="T1"/>
                </a:cxn>
                <a:cxn ang="T5">
                  <a:pos x="T2" y="T3"/>
                </a:cxn>
              </a:cxnLst>
              <a:rect l="0" t="0" r="r" b="b"/>
              <a:pathLst>
                <a:path w="10" h="19">
                  <a:moveTo>
                    <a:pt x="10" y="0"/>
                  </a:moveTo>
                  <a:cubicBezTo>
                    <a:pt x="6" y="6"/>
                    <a:pt x="3" y="12"/>
                    <a:pt x="0" y="1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0" name="Freeform 292">
              <a:extLst>
                <a:ext uri="{FF2B5EF4-FFF2-40B4-BE49-F238E27FC236}">
                  <a16:creationId xmlns:a16="http://schemas.microsoft.com/office/drawing/2014/main" id="{976C2116-CCCC-475C-B50B-1551576F5E72}"/>
                </a:ext>
              </a:extLst>
            </p:cNvPr>
            <p:cNvSpPr>
              <a:spLocks/>
            </p:cNvSpPr>
            <p:nvPr/>
          </p:nvSpPr>
          <p:spPr bwMode="auto">
            <a:xfrm>
              <a:off x="1592" y="3211"/>
              <a:ext cx="18" cy="74"/>
            </a:xfrm>
            <a:custGeom>
              <a:avLst/>
              <a:gdLst>
                <a:gd name="T0" fmla="*/ 41 w 12"/>
                <a:gd name="T1" fmla="*/ 0 h 48"/>
                <a:gd name="T2" fmla="*/ 0 w 12"/>
                <a:gd name="T3" fmla="*/ 176 h 48"/>
                <a:gd name="T4" fmla="*/ 0 60000 65536"/>
                <a:gd name="T5" fmla="*/ 0 60000 65536"/>
              </a:gdLst>
              <a:ahLst/>
              <a:cxnLst>
                <a:cxn ang="T4">
                  <a:pos x="T0" y="T1"/>
                </a:cxn>
                <a:cxn ang="T5">
                  <a:pos x="T2" y="T3"/>
                </a:cxn>
              </a:cxnLst>
              <a:rect l="0" t="0" r="r" b="b"/>
              <a:pathLst>
                <a:path w="12" h="48">
                  <a:moveTo>
                    <a:pt x="12" y="0"/>
                  </a:moveTo>
                  <a:cubicBezTo>
                    <a:pt x="11" y="16"/>
                    <a:pt x="10" y="34"/>
                    <a:pt x="0"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1" name="Freeform 293">
              <a:extLst>
                <a:ext uri="{FF2B5EF4-FFF2-40B4-BE49-F238E27FC236}">
                  <a16:creationId xmlns:a16="http://schemas.microsoft.com/office/drawing/2014/main" id="{4BBF8CC1-DC57-4F42-9DC5-9C14F39FB7DA}"/>
                </a:ext>
              </a:extLst>
            </p:cNvPr>
            <p:cNvSpPr>
              <a:spLocks/>
            </p:cNvSpPr>
            <p:nvPr/>
          </p:nvSpPr>
          <p:spPr bwMode="auto">
            <a:xfrm>
              <a:off x="1604" y="3255"/>
              <a:ext cx="26" cy="13"/>
            </a:xfrm>
            <a:custGeom>
              <a:avLst/>
              <a:gdLst>
                <a:gd name="T0" fmla="*/ 0 w 17"/>
                <a:gd name="T1" fmla="*/ 0 h 8"/>
                <a:gd name="T2" fmla="*/ 61 w 17"/>
                <a:gd name="T3" fmla="*/ 34 h 8"/>
                <a:gd name="T4" fmla="*/ 0 60000 65536"/>
                <a:gd name="T5" fmla="*/ 0 60000 65536"/>
              </a:gdLst>
              <a:ahLst/>
              <a:cxnLst>
                <a:cxn ang="T4">
                  <a:pos x="T0" y="T1"/>
                </a:cxn>
                <a:cxn ang="T5">
                  <a:pos x="T2" y="T3"/>
                </a:cxn>
              </a:cxnLst>
              <a:rect l="0" t="0" r="r" b="b"/>
              <a:pathLst>
                <a:path w="17" h="8">
                  <a:moveTo>
                    <a:pt x="0" y="0"/>
                  </a:moveTo>
                  <a:cubicBezTo>
                    <a:pt x="7" y="1"/>
                    <a:pt x="13" y="4"/>
                    <a:pt x="17" y="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2" name="Freeform 294">
              <a:extLst>
                <a:ext uri="{FF2B5EF4-FFF2-40B4-BE49-F238E27FC236}">
                  <a16:creationId xmlns:a16="http://schemas.microsoft.com/office/drawing/2014/main" id="{3B9D4085-9AE9-45B9-B96C-65BE858C1F7B}"/>
                </a:ext>
              </a:extLst>
            </p:cNvPr>
            <p:cNvSpPr>
              <a:spLocks/>
            </p:cNvSpPr>
            <p:nvPr/>
          </p:nvSpPr>
          <p:spPr bwMode="auto">
            <a:xfrm>
              <a:off x="1484" y="3352"/>
              <a:ext cx="63" cy="48"/>
            </a:xfrm>
            <a:custGeom>
              <a:avLst/>
              <a:gdLst>
                <a:gd name="T0" fmla="*/ 0 w 41"/>
                <a:gd name="T1" fmla="*/ 74 h 31"/>
                <a:gd name="T2" fmla="*/ 149 w 41"/>
                <a:gd name="T3" fmla="*/ 0 h 31"/>
                <a:gd name="T4" fmla="*/ 0 60000 65536"/>
                <a:gd name="T5" fmla="*/ 0 60000 65536"/>
              </a:gdLst>
              <a:ahLst/>
              <a:cxnLst>
                <a:cxn ang="T4">
                  <a:pos x="T0" y="T1"/>
                </a:cxn>
                <a:cxn ang="T5">
                  <a:pos x="T2" y="T3"/>
                </a:cxn>
              </a:cxnLst>
              <a:rect l="0" t="0" r="r" b="b"/>
              <a:pathLst>
                <a:path w="41" h="31">
                  <a:moveTo>
                    <a:pt x="0" y="20"/>
                  </a:moveTo>
                  <a:cubicBezTo>
                    <a:pt x="12" y="31"/>
                    <a:pt x="37" y="12"/>
                    <a:pt x="41"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3" name="Freeform 295">
              <a:extLst>
                <a:ext uri="{FF2B5EF4-FFF2-40B4-BE49-F238E27FC236}">
                  <a16:creationId xmlns:a16="http://schemas.microsoft.com/office/drawing/2014/main" id="{83090C89-EC55-4DF2-B6E8-D3CDCEB7D7FC}"/>
                </a:ext>
              </a:extLst>
            </p:cNvPr>
            <p:cNvSpPr>
              <a:spLocks/>
            </p:cNvSpPr>
            <p:nvPr/>
          </p:nvSpPr>
          <p:spPr bwMode="auto">
            <a:xfrm>
              <a:off x="1526" y="3380"/>
              <a:ext cx="17" cy="14"/>
            </a:xfrm>
            <a:custGeom>
              <a:avLst/>
              <a:gdLst>
                <a:gd name="T0" fmla="*/ 0 w 11"/>
                <a:gd name="T1" fmla="*/ 0 h 9"/>
                <a:gd name="T2" fmla="*/ 40 w 11"/>
                <a:gd name="T3" fmla="*/ 34 h 9"/>
                <a:gd name="T4" fmla="*/ 0 60000 65536"/>
                <a:gd name="T5" fmla="*/ 0 60000 65536"/>
              </a:gdLst>
              <a:ahLst/>
              <a:cxnLst>
                <a:cxn ang="T4">
                  <a:pos x="T0" y="T1"/>
                </a:cxn>
                <a:cxn ang="T5">
                  <a:pos x="T2" y="T3"/>
                </a:cxn>
              </a:cxnLst>
              <a:rect l="0" t="0" r="r" b="b"/>
              <a:pathLst>
                <a:path w="11" h="9">
                  <a:moveTo>
                    <a:pt x="0" y="0"/>
                  </a:moveTo>
                  <a:cubicBezTo>
                    <a:pt x="4" y="3"/>
                    <a:pt x="8" y="5"/>
                    <a:pt x="11" y="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4" name="Freeform 296">
              <a:extLst>
                <a:ext uri="{FF2B5EF4-FFF2-40B4-BE49-F238E27FC236}">
                  <a16:creationId xmlns:a16="http://schemas.microsoft.com/office/drawing/2014/main" id="{ECF931C4-60EF-4CDE-9C77-65E1AB7ABAC5}"/>
                </a:ext>
              </a:extLst>
            </p:cNvPr>
            <p:cNvSpPr>
              <a:spLocks/>
            </p:cNvSpPr>
            <p:nvPr/>
          </p:nvSpPr>
          <p:spPr bwMode="auto">
            <a:xfrm>
              <a:off x="1517" y="2261"/>
              <a:ext cx="23" cy="50"/>
            </a:xfrm>
            <a:custGeom>
              <a:avLst/>
              <a:gdLst>
                <a:gd name="T0" fmla="*/ 5 w 15"/>
                <a:gd name="T1" fmla="*/ 0 h 33"/>
                <a:gd name="T2" fmla="*/ 54 w 15"/>
                <a:gd name="T3" fmla="*/ 115 h 33"/>
                <a:gd name="T4" fmla="*/ 0 60000 65536"/>
                <a:gd name="T5" fmla="*/ 0 60000 65536"/>
              </a:gdLst>
              <a:ahLst/>
              <a:cxnLst>
                <a:cxn ang="T4">
                  <a:pos x="T0" y="T1"/>
                </a:cxn>
                <a:cxn ang="T5">
                  <a:pos x="T2" y="T3"/>
                </a:cxn>
              </a:cxnLst>
              <a:rect l="0" t="0" r="r" b="b"/>
              <a:pathLst>
                <a:path w="15" h="33">
                  <a:moveTo>
                    <a:pt x="1" y="0"/>
                  </a:moveTo>
                  <a:cubicBezTo>
                    <a:pt x="0" y="13"/>
                    <a:pt x="4" y="26"/>
                    <a:pt x="15" y="3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5" name="Freeform 297">
              <a:extLst>
                <a:ext uri="{FF2B5EF4-FFF2-40B4-BE49-F238E27FC236}">
                  <a16:creationId xmlns:a16="http://schemas.microsoft.com/office/drawing/2014/main" id="{78C0F1A7-1BA6-44C4-B676-9995D6D2B010}"/>
                </a:ext>
              </a:extLst>
            </p:cNvPr>
            <p:cNvSpPr>
              <a:spLocks/>
            </p:cNvSpPr>
            <p:nvPr/>
          </p:nvSpPr>
          <p:spPr bwMode="auto">
            <a:xfrm>
              <a:off x="1510" y="2298"/>
              <a:ext cx="16" cy="10"/>
            </a:xfrm>
            <a:custGeom>
              <a:avLst/>
              <a:gdLst>
                <a:gd name="T0" fmla="*/ 42 w 10"/>
                <a:gd name="T1" fmla="*/ 0 h 7"/>
                <a:gd name="T2" fmla="*/ 0 w 10"/>
                <a:gd name="T3" fmla="*/ 20 h 7"/>
                <a:gd name="T4" fmla="*/ 0 60000 65536"/>
                <a:gd name="T5" fmla="*/ 0 60000 65536"/>
              </a:gdLst>
              <a:ahLst/>
              <a:cxnLst>
                <a:cxn ang="T4">
                  <a:pos x="T0" y="T1"/>
                </a:cxn>
                <a:cxn ang="T5">
                  <a:pos x="T2" y="T3"/>
                </a:cxn>
              </a:cxnLst>
              <a:rect l="0" t="0" r="r" b="b"/>
              <a:pathLst>
                <a:path w="10" h="7">
                  <a:moveTo>
                    <a:pt x="10" y="0"/>
                  </a:moveTo>
                  <a:cubicBezTo>
                    <a:pt x="6" y="1"/>
                    <a:pt x="3" y="3"/>
                    <a:pt x="0" y="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6" name="Freeform 298">
              <a:extLst>
                <a:ext uri="{FF2B5EF4-FFF2-40B4-BE49-F238E27FC236}">
                  <a16:creationId xmlns:a16="http://schemas.microsoft.com/office/drawing/2014/main" id="{D3153370-2A7F-4AE7-99A1-1657E5DEDDD5}"/>
                </a:ext>
              </a:extLst>
            </p:cNvPr>
            <p:cNvSpPr>
              <a:spLocks/>
            </p:cNvSpPr>
            <p:nvPr/>
          </p:nvSpPr>
          <p:spPr bwMode="auto">
            <a:xfrm>
              <a:off x="1644" y="2590"/>
              <a:ext cx="16" cy="43"/>
            </a:xfrm>
            <a:custGeom>
              <a:avLst/>
              <a:gdLst>
                <a:gd name="T0" fmla="*/ 0 w 10"/>
                <a:gd name="T1" fmla="*/ 0 h 28"/>
                <a:gd name="T2" fmla="*/ 42 w 10"/>
                <a:gd name="T3" fmla="*/ 101 h 28"/>
                <a:gd name="T4" fmla="*/ 0 60000 65536"/>
                <a:gd name="T5" fmla="*/ 0 60000 65536"/>
              </a:gdLst>
              <a:ahLst/>
              <a:cxnLst>
                <a:cxn ang="T4">
                  <a:pos x="T0" y="T1"/>
                </a:cxn>
                <a:cxn ang="T5">
                  <a:pos x="T2" y="T3"/>
                </a:cxn>
              </a:cxnLst>
              <a:rect l="0" t="0" r="r" b="b"/>
              <a:pathLst>
                <a:path w="10" h="28">
                  <a:moveTo>
                    <a:pt x="0" y="0"/>
                  </a:moveTo>
                  <a:cubicBezTo>
                    <a:pt x="5" y="9"/>
                    <a:pt x="8" y="18"/>
                    <a:pt x="10" y="2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7" name="Freeform 299">
              <a:extLst>
                <a:ext uri="{FF2B5EF4-FFF2-40B4-BE49-F238E27FC236}">
                  <a16:creationId xmlns:a16="http://schemas.microsoft.com/office/drawing/2014/main" id="{014071CB-E500-49A5-A509-B829199E6433}"/>
                </a:ext>
              </a:extLst>
            </p:cNvPr>
            <p:cNvSpPr>
              <a:spLocks/>
            </p:cNvSpPr>
            <p:nvPr/>
          </p:nvSpPr>
          <p:spPr bwMode="auto">
            <a:xfrm>
              <a:off x="1657" y="2604"/>
              <a:ext cx="17" cy="12"/>
            </a:xfrm>
            <a:custGeom>
              <a:avLst/>
              <a:gdLst>
                <a:gd name="T0" fmla="*/ 0 w 11"/>
                <a:gd name="T1" fmla="*/ 27 h 8"/>
                <a:gd name="T2" fmla="*/ 40 w 11"/>
                <a:gd name="T3" fmla="*/ 0 h 8"/>
                <a:gd name="T4" fmla="*/ 0 60000 65536"/>
                <a:gd name="T5" fmla="*/ 0 60000 65536"/>
              </a:gdLst>
              <a:ahLst/>
              <a:cxnLst>
                <a:cxn ang="T4">
                  <a:pos x="T0" y="T1"/>
                </a:cxn>
                <a:cxn ang="T5">
                  <a:pos x="T2" y="T3"/>
                </a:cxn>
              </a:cxnLst>
              <a:rect l="0" t="0" r="r" b="b"/>
              <a:pathLst>
                <a:path w="11" h="8">
                  <a:moveTo>
                    <a:pt x="0" y="8"/>
                  </a:moveTo>
                  <a:cubicBezTo>
                    <a:pt x="2" y="4"/>
                    <a:pt x="6" y="1"/>
                    <a:pt x="11"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8" name="Freeform 300">
              <a:extLst>
                <a:ext uri="{FF2B5EF4-FFF2-40B4-BE49-F238E27FC236}">
                  <a16:creationId xmlns:a16="http://schemas.microsoft.com/office/drawing/2014/main" id="{9D6C020F-912E-4EC8-8E52-1CAE485EF8F2}"/>
                </a:ext>
              </a:extLst>
            </p:cNvPr>
            <p:cNvSpPr>
              <a:spLocks/>
            </p:cNvSpPr>
            <p:nvPr/>
          </p:nvSpPr>
          <p:spPr bwMode="auto">
            <a:xfrm>
              <a:off x="2079" y="2686"/>
              <a:ext cx="21" cy="52"/>
            </a:xfrm>
            <a:custGeom>
              <a:avLst/>
              <a:gdLst>
                <a:gd name="T0" fmla="*/ 0 w 14"/>
                <a:gd name="T1" fmla="*/ 0 h 34"/>
                <a:gd name="T2" fmla="*/ 45 w 14"/>
                <a:gd name="T3" fmla="*/ 122 h 34"/>
                <a:gd name="T4" fmla="*/ 0 60000 65536"/>
                <a:gd name="T5" fmla="*/ 0 60000 65536"/>
              </a:gdLst>
              <a:ahLst/>
              <a:cxnLst>
                <a:cxn ang="T4">
                  <a:pos x="T0" y="T1"/>
                </a:cxn>
                <a:cxn ang="T5">
                  <a:pos x="T2" y="T3"/>
                </a:cxn>
              </a:cxnLst>
              <a:rect l="0" t="0" r="r" b="b"/>
              <a:pathLst>
                <a:path w="14" h="34">
                  <a:moveTo>
                    <a:pt x="0" y="0"/>
                  </a:moveTo>
                  <a:cubicBezTo>
                    <a:pt x="7" y="11"/>
                    <a:pt x="14" y="21"/>
                    <a:pt x="13" y="3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69" name="Freeform 301">
              <a:extLst>
                <a:ext uri="{FF2B5EF4-FFF2-40B4-BE49-F238E27FC236}">
                  <a16:creationId xmlns:a16="http://schemas.microsoft.com/office/drawing/2014/main" id="{CF830CCD-9C7E-4F61-9CB9-33E9F73CE75F}"/>
                </a:ext>
              </a:extLst>
            </p:cNvPr>
            <p:cNvSpPr>
              <a:spLocks/>
            </p:cNvSpPr>
            <p:nvPr/>
          </p:nvSpPr>
          <p:spPr bwMode="auto">
            <a:xfrm>
              <a:off x="2102" y="2699"/>
              <a:ext cx="27" cy="19"/>
            </a:xfrm>
            <a:custGeom>
              <a:avLst/>
              <a:gdLst>
                <a:gd name="T0" fmla="*/ 0 w 18"/>
                <a:gd name="T1" fmla="*/ 48 h 12"/>
                <a:gd name="T2" fmla="*/ 62 w 18"/>
                <a:gd name="T3" fmla="*/ 8 h 12"/>
                <a:gd name="T4" fmla="*/ 0 60000 65536"/>
                <a:gd name="T5" fmla="*/ 0 60000 65536"/>
              </a:gdLst>
              <a:ahLst/>
              <a:cxnLst>
                <a:cxn ang="T4">
                  <a:pos x="T0" y="T1"/>
                </a:cxn>
                <a:cxn ang="T5">
                  <a:pos x="T2" y="T3"/>
                </a:cxn>
              </a:cxnLst>
              <a:rect l="0" t="0" r="r" b="b"/>
              <a:pathLst>
                <a:path w="18" h="12">
                  <a:moveTo>
                    <a:pt x="0" y="12"/>
                  </a:moveTo>
                  <a:cubicBezTo>
                    <a:pt x="2" y="3"/>
                    <a:pt x="9" y="0"/>
                    <a:pt x="18"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0" name="Freeform 302">
              <a:extLst>
                <a:ext uri="{FF2B5EF4-FFF2-40B4-BE49-F238E27FC236}">
                  <a16:creationId xmlns:a16="http://schemas.microsoft.com/office/drawing/2014/main" id="{4B9ADD9F-A450-48DF-9915-47CE406B9F85}"/>
                </a:ext>
              </a:extLst>
            </p:cNvPr>
            <p:cNvSpPr>
              <a:spLocks/>
            </p:cNvSpPr>
            <p:nvPr/>
          </p:nvSpPr>
          <p:spPr bwMode="auto">
            <a:xfrm>
              <a:off x="2094" y="1266"/>
              <a:ext cx="43" cy="74"/>
            </a:xfrm>
            <a:custGeom>
              <a:avLst/>
              <a:gdLst>
                <a:gd name="T0" fmla="*/ 0 w 28"/>
                <a:gd name="T1" fmla="*/ 0 h 48"/>
                <a:gd name="T2" fmla="*/ 101 w 28"/>
                <a:gd name="T3" fmla="*/ 176 h 48"/>
                <a:gd name="T4" fmla="*/ 0 60000 65536"/>
                <a:gd name="T5" fmla="*/ 0 60000 65536"/>
              </a:gdLst>
              <a:ahLst/>
              <a:cxnLst>
                <a:cxn ang="T4">
                  <a:pos x="T0" y="T1"/>
                </a:cxn>
                <a:cxn ang="T5">
                  <a:pos x="T2" y="T3"/>
                </a:cxn>
              </a:cxnLst>
              <a:rect l="0" t="0" r="r" b="b"/>
              <a:pathLst>
                <a:path w="28" h="48">
                  <a:moveTo>
                    <a:pt x="0" y="0"/>
                  </a:moveTo>
                  <a:cubicBezTo>
                    <a:pt x="2" y="21"/>
                    <a:pt x="8" y="39"/>
                    <a:pt x="28"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1" name="Freeform 303">
              <a:extLst>
                <a:ext uri="{FF2B5EF4-FFF2-40B4-BE49-F238E27FC236}">
                  <a16:creationId xmlns:a16="http://schemas.microsoft.com/office/drawing/2014/main" id="{CB5C5944-3BE0-45D2-BDC4-239DCF64C4D2}"/>
                </a:ext>
              </a:extLst>
            </p:cNvPr>
            <p:cNvSpPr>
              <a:spLocks/>
            </p:cNvSpPr>
            <p:nvPr/>
          </p:nvSpPr>
          <p:spPr bwMode="auto">
            <a:xfrm>
              <a:off x="2082" y="1312"/>
              <a:ext cx="27" cy="20"/>
            </a:xfrm>
            <a:custGeom>
              <a:avLst/>
              <a:gdLst>
                <a:gd name="T0" fmla="*/ 62 w 18"/>
                <a:gd name="T1" fmla="*/ 5 h 13"/>
                <a:gd name="T2" fmla="*/ 0 w 18"/>
                <a:gd name="T3" fmla="*/ 48 h 13"/>
                <a:gd name="T4" fmla="*/ 0 60000 65536"/>
                <a:gd name="T5" fmla="*/ 0 60000 65536"/>
              </a:gdLst>
              <a:ahLst/>
              <a:cxnLst>
                <a:cxn ang="T4">
                  <a:pos x="T0" y="T1"/>
                </a:cxn>
                <a:cxn ang="T5">
                  <a:pos x="T2" y="T3"/>
                </a:cxn>
              </a:cxnLst>
              <a:rect l="0" t="0" r="r" b="b"/>
              <a:pathLst>
                <a:path w="18" h="13">
                  <a:moveTo>
                    <a:pt x="18" y="1"/>
                  </a:moveTo>
                  <a:cubicBezTo>
                    <a:pt x="9" y="0"/>
                    <a:pt x="3" y="5"/>
                    <a:pt x="0" y="1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2" name="Freeform 304">
              <a:extLst>
                <a:ext uri="{FF2B5EF4-FFF2-40B4-BE49-F238E27FC236}">
                  <a16:creationId xmlns:a16="http://schemas.microsoft.com/office/drawing/2014/main" id="{2206DC42-A708-4FE9-B4E4-A32EBCAE3B8F}"/>
                </a:ext>
              </a:extLst>
            </p:cNvPr>
            <p:cNvSpPr>
              <a:spLocks/>
            </p:cNvSpPr>
            <p:nvPr/>
          </p:nvSpPr>
          <p:spPr bwMode="auto">
            <a:xfrm>
              <a:off x="3957" y="1837"/>
              <a:ext cx="53" cy="126"/>
            </a:xfrm>
            <a:custGeom>
              <a:avLst/>
              <a:gdLst>
                <a:gd name="T0" fmla="*/ 129 w 34"/>
                <a:gd name="T1" fmla="*/ 0 h 82"/>
                <a:gd name="T2" fmla="*/ 0 w 34"/>
                <a:gd name="T3" fmla="*/ 298 h 82"/>
                <a:gd name="T4" fmla="*/ 0 60000 65536"/>
                <a:gd name="T5" fmla="*/ 0 60000 65536"/>
              </a:gdLst>
              <a:ahLst/>
              <a:cxnLst>
                <a:cxn ang="T4">
                  <a:pos x="T0" y="T1"/>
                </a:cxn>
                <a:cxn ang="T5">
                  <a:pos x="T2" y="T3"/>
                </a:cxn>
              </a:cxnLst>
              <a:rect l="0" t="0" r="r" b="b"/>
              <a:pathLst>
                <a:path w="34" h="82">
                  <a:moveTo>
                    <a:pt x="34" y="0"/>
                  </a:moveTo>
                  <a:cubicBezTo>
                    <a:pt x="34" y="30"/>
                    <a:pt x="26" y="65"/>
                    <a:pt x="0" y="8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3" name="Freeform 305">
              <a:extLst>
                <a:ext uri="{FF2B5EF4-FFF2-40B4-BE49-F238E27FC236}">
                  <a16:creationId xmlns:a16="http://schemas.microsoft.com/office/drawing/2014/main" id="{3E6C2097-2641-4184-8FC2-66999788B49B}"/>
                </a:ext>
              </a:extLst>
            </p:cNvPr>
            <p:cNvSpPr>
              <a:spLocks/>
            </p:cNvSpPr>
            <p:nvPr/>
          </p:nvSpPr>
          <p:spPr bwMode="auto">
            <a:xfrm>
              <a:off x="3993" y="1926"/>
              <a:ext cx="52" cy="5"/>
            </a:xfrm>
            <a:custGeom>
              <a:avLst/>
              <a:gdLst>
                <a:gd name="T0" fmla="*/ 0 w 34"/>
                <a:gd name="T1" fmla="*/ 0 h 3"/>
                <a:gd name="T2" fmla="*/ 122 w 34"/>
                <a:gd name="T3" fmla="*/ 13 h 3"/>
                <a:gd name="T4" fmla="*/ 0 60000 65536"/>
                <a:gd name="T5" fmla="*/ 0 60000 65536"/>
              </a:gdLst>
              <a:ahLst/>
              <a:cxnLst>
                <a:cxn ang="T4">
                  <a:pos x="T0" y="T1"/>
                </a:cxn>
                <a:cxn ang="T5">
                  <a:pos x="T2" y="T3"/>
                </a:cxn>
              </a:cxnLst>
              <a:rect l="0" t="0" r="r" b="b"/>
              <a:pathLst>
                <a:path w="34" h="3">
                  <a:moveTo>
                    <a:pt x="0" y="0"/>
                  </a:moveTo>
                  <a:cubicBezTo>
                    <a:pt x="12" y="0"/>
                    <a:pt x="23" y="1"/>
                    <a:pt x="34"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4" name="Freeform 306">
              <a:extLst>
                <a:ext uri="{FF2B5EF4-FFF2-40B4-BE49-F238E27FC236}">
                  <a16:creationId xmlns:a16="http://schemas.microsoft.com/office/drawing/2014/main" id="{38B80C5D-EC30-489E-9A6E-DE008F0F1509}"/>
                </a:ext>
              </a:extLst>
            </p:cNvPr>
            <p:cNvSpPr>
              <a:spLocks/>
            </p:cNvSpPr>
            <p:nvPr/>
          </p:nvSpPr>
          <p:spPr bwMode="auto">
            <a:xfrm>
              <a:off x="3931" y="1575"/>
              <a:ext cx="57" cy="94"/>
            </a:xfrm>
            <a:custGeom>
              <a:avLst/>
              <a:gdLst>
                <a:gd name="T0" fmla="*/ 123 w 37"/>
                <a:gd name="T1" fmla="*/ 0 h 61"/>
                <a:gd name="T2" fmla="*/ 0 w 37"/>
                <a:gd name="T3" fmla="*/ 223 h 61"/>
                <a:gd name="T4" fmla="*/ 0 60000 65536"/>
                <a:gd name="T5" fmla="*/ 0 60000 65536"/>
              </a:gdLst>
              <a:ahLst/>
              <a:cxnLst>
                <a:cxn ang="T4">
                  <a:pos x="T0" y="T1"/>
                </a:cxn>
                <a:cxn ang="T5">
                  <a:pos x="T2" y="T3"/>
                </a:cxn>
              </a:cxnLst>
              <a:rect l="0" t="0" r="r" b="b"/>
              <a:pathLst>
                <a:path w="37" h="61">
                  <a:moveTo>
                    <a:pt x="34" y="0"/>
                  </a:moveTo>
                  <a:cubicBezTo>
                    <a:pt x="37" y="26"/>
                    <a:pt x="18" y="46"/>
                    <a:pt x="0" y="6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5" name="Freeform 307">
              <a:extLst>
                <a:ext uri="{FF2B5EF4-FFF2-40B4-BE49-F238E27FC236}">
                  <a16:creationId xmlns:a16="http://schemas.microsoft.com/office/drawing/2014/main" id="{FC0EF551-CBE3-40F6-86D4-9774D65FC828}"/>
                </a:ext>
              </a:extLst>
            </p:cNvPr>
            <p:cNvSpPr>
              <a:spLocks/>
            </p:cNvSpPr>
            <p:nvPr/>
          </p:nvSpPr>
          <p:spPr bwMode="auto">
            <a:xfrm>
              <a:off x="3962" y="1638"/>
              <a:ext cx="37" cy="27"/>
            </a:xfrm>
            <a:custGeom>
              <a:avLst/>
              <a:gdLst>
                <a:gd name="T0" fmla="*/ 88 w 24"/>
                <a:gd name="T1" fmla="*/ 68 h 17"/>
                <a:gd name="T2" fmla="*/ 0 w 24"/>
                <a:gd name="T3" fmla="*/ 0 h 17"/>
                <a:gd name="T4" fmla="*/ 0 60000 65536"/>
                <a:gd name="T5" fmla="*/ 0 60000 65536"/>
              </a:gdLst>
              <a:ahLst/>
              <a:cxnLst>
                <a:cxn ang="T4">
                  <a:pos x="T0" y="T1"/>
                </a:cxn>
                <a:cxn ang="T5">
                  <a:pos x="T2" y="T3"/>
                </a:cxn>
              </a:cxnLst>
              <a:rect l="0" t="0" r="r" b="b"/>
              <a:pathLst>
                <a:path w="24" h="17">
                  <a:moveTo>
                    <a:pt x="24" y="17"/>
                  </a:moveTo>
                  <a:cubicBezTo>
                    <a:pt x="18" y="9"/>
                    <a:pt x="9" y="3"/>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6" name="Freeform 308">
              <a:extLst>
                <a:ext uri="{FF2B5EF4-FFF2-40B4-BE49-F238E27FC236}">
                  <a16:creationId xmlns:a16="http://schemas.microsoft.com/office/drawing/2014/main" id="{E25C3BB1-F97C-4CF5-BFEE-3256C05ACBDE}"/>
                </a:ext>
              </a:extLst>
            </p:cNvPr>
            <p:cNvSpPr>
              <a:spLocks/>
            </p:cNvSpPr>
            <p:nvPr/>
          </p:nvSpPr>
          <p:spPr bwMode="auto">
            <a:xfrm>
              <a:off x="3705" y="1247"/>
              <a:ext cx="15" cy="108"/>
            </a:xfrm>
            <a:custGeom>
              <a:avLst/>
              <a:gdLst>
                <a:gd name="T0" fmla="*/ 35 w 10"/>
                <a:gd name="T1" fmla="*/ 0 h 70"/>
                <a:gd name="T2" fmla="*/ 35 w 10"/>
                <a:gd name="T3" fmla="*/ 258 h 70"/>
                <a:gd name="T4" fmla="*/ 0 60000 65536"/>
                <a:gd name="T5" fmla="*/ 0 60000 65536"/>
              </a:gdLst>
              <a:ahLst/>
              <a:cxnLst>
                <a:cxn ang="T4">
                  <a:pos x="T0" y="T1"/>
                </a:cxn>
                <a:cxn ang="T5">
                  <a:pos x="T2" y="T3"/>
                </a:cxn>
              </a:cxnLst>
              <a:rect l="0" t="0" r="r" b="b"/>
              <a:pathLst>
                <a:path w="10" h="70">
                  <a:moveTo>
                    <a:pt x="10" y="0"/>
                  </a:moveTo>
                  <a:cubicBezTo>
                    <a:pt x="0" y="23"/>
                    <a:pt x="7" y="46"/>
                    <a:pt x="10" y="7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7" name="Freeform 309">
              <a:extLst>
                <a:ext uri="{FF2B5EF4-FFF2-40B4-BE49-F238E27FC236}">
                  <a16:creationId xmlns:a16="http://schemas.microsoft.com/office/drawing/2014/main" id="{97B2ED0B-421E-46CE-B9D5-304405B4DC89}"/>
                </a:ext>
              </a:extLst>
            </p:cNvPr>
            <p:cNvSpPr>
              <a:spLocks/>
            </p:cNvSpPr>
            <p:nvPr/>
          </p:nvSpPr>
          <p:spPr bwMode="auto">
            <a:xfrm>
              <a:off x="3657" y="1301"/>
              <a:ext cx="54" cy="9"/>
            </a:xfrm>
            <a:custGeom>
              <a:avLst/>
              <a:gdLst>
                <a:gd name="T0" fmla="*/ 128 w 35"/>
                <a:gd name="T1" fmla="*/ 21 h 6"/>
                <a:gd name="T2" fmla="*/ 0 w 35"/>
                <a:gd name="T3" fmla="*/ 0 h 6"/>
                <a:gd name="T4" fmla="*/ 0 60000 65536"/>
                <a:gd name="T5" fmla="*/ 0 60000 65536"/>
              </a:gdLst>
              <a:ahLst/>
              <a:cxnLst>
                <a:cxn ang="T4">
                  <a:pos x="T0" y="T1"/>
                </a:cxn>
                <a:cxn ang="T5">
                  <a:pos x="T2" y="T3"/>
                </a:cxn>
              </a:cxnLst>
              <a:rect l="0" t="0" r="r" b="b"/>
              <a:pathLst>
                <a:path w="35" h="6">
                  <a:moveTo>
                    <a:pt x="35" y="6"/>
                  </a:moveTo>
                  <a:cubicBezTo>
                    <a:pt x="24" y="3"/>
                    <a:pt x="12" y="0"/>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8" name="Freeform 310">
              <a:extLst>
                <a:ext uri="{FF2B5EF4-FFF2-40B4-BE49-F238E27FC236}">
                  <a16:creationId xmlns:a16="http://schemas.microsoft.com/office/drawing/2014/main" id="{B85E7839-A2BB-4B48-80B8-931EDFF9C988}"/>
                </a:ext>
              </a:extLst>
            </p:cNvPr>
            <p:cNvSpPr>
              <a:spLocks/>
            </p:cNvSpPr>
            <p:nvPr/>
          </p:nvSpPr>
          <p:spPr bwMode="auto">
            <a:xfrm>
              <a:off x="3255" y="1178"/>
              <a:ext cx="22" cy="89"/>
            </a:xfrm>
            <a:custGeom>
              <a:avLst/>
              <a:gdLst>
                <a:gd name="T0" fmla="*/ 0 w 14"/>
                <a:gd name="T1" fmla="*/ 0 h 58"/>
                <a:gd name="T2" fmla="*/ 55 w 14"/>
                <a:gd name="T3" fmla="*/ 210 h 58"/>
                <a:gd name="T4" fmla="*/ 0 60000 65536"/>
                <a:gd name="T5" fmla="*/ 0 60000 65536"/>
              </a:gdLst>
              <a:ahLst/>
              <a:cxnLst>
                <a:cxn ang="T4">
                  <a:pos x="T0" y="T1"/>
                </a:cxn>
                <a:cxn ang="T5">
                  <a:pos x="T2" y="T3"/>
                </a:cxn>
              </a:cxnLst>
              <a:rect l="0" t="0" r="r" b="b"/>
              <a:pathLst>
                <a:path w="14" h="58">
                  <a:moveTo>
                    <a:pt x="0" y="0"/>
                  </a:moveTo>
                  <a:cubicBezTo>
                    <a:pt x="1" y="20"/>
                    <a:pt x="5" y="40"/>
                    <a:pt x="14" y="5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79" name="Freeform 311">
              <a:extLst>
                <a:ext uri="{FF2B5EF4-FFF2-40B4-BE49-F238E27FC236}">
                  <a16:creationId xmlns:a16="http://schemas.microsoft.com/office/drawing/2014/main" id="{A97A0B62-F8CD-492F-9CD4-25BAC3EE2882}"/>
                </a:ext>
              </a:extLst>
            </p:cNvPr>
            <p:cNvSpPr>
              <a:spLocks/>
            </p:cNvSpPr>
            <p:nvPr/>
          </p:nvSpPr>
          <p:spPr bwMode="auto">
            <a:xfrm>
              <a:off x="3209" y="1226"/>
              <a:ext cx="52" cy="20"/>
            </a:xfrm>
            <a:custGeom>
              <a:avLst/>
              <a:gdLst>
                <a:gd name="T0" fmla="*/ 122 w 34"/>
                <a:gd name="T1" fmla="*/ 0 h 13"/>
                <a:gd name="T2" fmla="*/ 0 w 34"/>
                <a:gd name="T3" fmla="*/ 48 h 13"/>
                <a:gd name="T4" fmla="*/ 0 60000 65536"/>
                <a:gd name="T5" fmla="*/ 0 60000 65536"/>
              </a:gdLst>
              <a:ahLst/>
              <a:cxnLst>
                <a:cxn ang="T4">
                  <a:pos x="T0" y="T1"/>
                </a:cxn>
                <a:cxn ang="T5">
                  <a:pos x="T2" y="T3"/>
                </a:cxn>
              </a:cxnLst>
              <a:rect l="0" t="0" r="r" b="b"/>
              <a:pathLst>
                <a:path w="34" h="13">
                  <a:moveTo>
                    <a:pt x="34" y="0"/>
                  </a:moveTo>
                  <a:cubicBezTo>
                    <a:pt x="22" y="2"/>
                    <a:pt x="10" y="6"/>
                    <a:pt x="0" y="1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0" name="Freeform 312">
              <a:extLst>
                <a:ext uri="{FF2B5EF4-FFF2-40B4-BE49-F238E27FC236}">
                  <a16:creationId xmlns:a16="http://schemas.microsoft.com/office/drawing/2014/main" id="{5C67BA45-8B84-4CDB-9D61-C0F2405C9495}"/>
                </a:ext>
              </a:extLst>
            </p:cNvPr>
            <p:cNvSpPr>
              <a:spLocks/>
            </p:cNvSpPr>
            <p:nvPr/>
          </p:nvSpPr>
          <p:spPr bwMode="auto">
            <a:xfrm>
              <a:off x="3434" y="1320"/>
              <a:ext cx="23" cy="94"/>
            </a:xfrm>
            <a:custGeom>
              <a:avLst/>
              <a:gdLst>
                <a:gd name="T0" fmla="*/ 48 w 15"/>
                <a:gd name="T1" fmla="*/ 0 h 61"/>
                <a:gd name="T2" fmla="*/ 0 w 15"/>
                <a:gd name="T3" fmla="*/ 223 h 61"/>
                <a:gd name="T4" fmla="*/ 0 60000 65536"/>
                <a:gd name="T5" fmla="*/ 0 60000 65536"/>
              </a:gdLst>
              <a:ahLst/>
              <a:cxnLst>
                <a:cxn ang="T4">
                  <a:pos x="T0" y="T1"/>
                </a:cxn>
                <a:cxn ang="T5">
                  <a:pos x="T2" y="T3"/>
                </a:cxn>
              </a:cxnLst>
              <a:rect l="0" t="0" r="r" b="b"/>
              <a:pathLst>
                <a:path w="15" h="61">
                  <a:moveTo>
                    <a:pt x="13" y="0"/>
                  </a:moveTo>
                  <a:cubicBezTo>
                    <a:pt x="15" y="21"/>
                    <a:pt x="15" y="44"/>
                    <a:pt x="0" y="6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1" name="Freeform 313">
              <a:extLst>
                <a:ext uri="{FF2B5EF4-FFF2-40B4-BE49-F238E27FC236}">
                  <a16:creationId xmlns:a16="http://schemas.microsoft.com/office/drawing/2014/main" id="{8023CB7D-E732-498B-B531-9BA8C9BB32B5}"/>
                </a:ext>
              </a:extLst>
            </p:cNvPr>
            <p:cNvSpPr>
              <a:spLocks/>
            </p:cNvSpPr>
            <p:nvPr/>
          </p:nvSpPr>
          <p:spPr bwMode="auto">
            <a:xfrm>
              <a:off x="3454" y="1370"/>
              <a:ext cx="37" cy="7"/>
            </a:xfrm>
            <a:custGeom>
              <a:avLst/>
              <a:gdLst>
                <a:gd name="T0" fmla="*/ 0 w 24"/>
                <a:gd name="T1" fmla="*/ 7 h 4"/>
                <a:gd name="T2" fmla="*/ 88 w 24"/>
                <a:gd name="T3" fmla="*/ 21 h 4"/>
                <a:gd name="T4" fmla="*/ 0 60000 65536"/>
                <a:gd name="T5" fmla="*/ 0 60000 65536"/>
              </a:gdLst>
              <a:ahLst/>
              <a:cxnLst>
                <a:cxn ang="T4">
                  <a:pos x="T0" y="T1"/>
                </a:cxn>
                <a:cxn ang="T5">
                  <a:pos x="T2" y="T3"/>
                </a:cxn>
              </a:cxnLst>
              <a:rect l="0" t="0" r="r" b="b"/>
              <a:pathLst>
                <a:path w="24" h="4">
                  <a:moveTo>
                    <a:pt x="0" y="1"/>
                  </a:moveTo>
                  <a:cubicBezTo>
                    <a:pt x="9" y="0"/>
                    <a:pt x="17" y="1"/>
                    <a:pt x="24" y="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2" name="Freeform 314">
              <a:extLst>
                <a:ext uri="{FF2B5EF4-FFF2-40B4-BE49-F238E27FC236}">
                  <a16:creationId xmlns:a16="http://schemas.microsoft.com/office/drawing/2014/main" id="{9D900ED4-6E37-478A-BD15-94F17C15D2F3}"/>
                </a:ext>
              </a:extLst>
            </p:cNvPr>
            <p:cNvSpPr>
              <a:spLocks/>
            </p:cNvSpPr>
            <p:nvPr/>
          </p:nvSpPr>
          <p:spPr bwMode="auto">
            <a:xfrm>
              <a:off x="3571" y="1581"/>
              <a:ext cx="30" cy="114"/>
            </a:xfrm>
            <a:custGeom>
              <a:avLst/>
              <a:gdLst>
                <a:gd name="T0" fmla="*/ 68 w 20"/>
                <a:gd name="T1" fmla="*/ 0 h 74"/>
                <a:gd name="T2" fmla="*/ 32 w 20"/>
                <a:gd name="T3" fmla="*/ 271 h 74"/>
                <a:gd name="T4" fmla="*/ 0 60000 65536"/>
                <a:gd name="T5" fmla="*/ 0 60000 65536"/>
              </a:gdLst>
              <a:ahLst/>
              <a:cxnLst>
                <a:cxn ang="T4">
                  <a:pos x="T0" y="T1"/>
                </a:cxn>
                <a:cxn ang="T5">
                  <a:pos x="T2" y="T3"/>
                </a:cxn>
              </a:cxnLst>
              <a:rect l="0" t="0" r="r" b="b"/>
              <a:pathLst>
                <a:path w="20" h="74">
                  <a:moveTo>
                    <a:pt x="20" y="0"/>
                  </a:moveTo>
                  <a:cubicBezTo>
                    <a:pt x="0" y="19"/>
                    <a:pt x="6" y="50"/>
                    <a:pt x="9" y="7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3" name="Line 315">
              <a:extLst>
                <a:ext uri="{FF2B5EF4-FFF2-40B4-BE49-F238E27FC236}">
                  <a16:creationId xmlns:a16="http://schemas.microsoft.com/office/drawing/2014/main" id="{784E2304-F4BB-489C-B791-3FC07EA2A271}"/>
                </a:ext>
              </a:extLst>
            </p:cNvPr>
            <p:cNvSpPr>
              <a:spLocks noChangeShapeType="1"/>
            </p:cNvSpPr>
            <p:nvPr/>
          </p:nvSpPr>
          <p:spPr bwMode="auto">
            <a:xfrm flipH="1">
              <a:off x="3532" y="1643"/>
              <a:ext cx="43" cy="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4" name="Freeform 316">
              <a:extLst>
                <a:ext uri="{FF2B5EF4-FFF2-40B4-BE49-F238E27FC236}">
                  <a16:creationId xmlns:a16="http://schemas.microsoft.com/office/drawing/2014/main" id="{51588D55-77D3-408F-A1DD-4C0D55647A65}"/>
                </a:ext>
              </a:extLst>
            </p:cNvPr>
            <p:cNvSpPr>
              <a:spLocks/>
            </p:cNvSpPr>
            <p:nvPr/>
          </p:nvSpPr>
          <p:spPr bwMode="auto">
            <a:xfrm>
              <a:off x="3277" y="1488"/>
              <a:ext cx="57" cy="98"/>
            </a:xfrm>
            <a:custGeom>
              <a:avLst/>
              <a:gdLst>
                <a:gd name="T0" fmla="*/ 123 w 37"/>
                <a:gd name="T1" fmla="*/ 0 h 64"/>
                <a:gd name="T2" fmla="*/ 0 w 37"/>
                <a:gd name="T3" fmla="*/ 230 h 64"/>
                <a:gd name="T4" fmla="*/ 0 60000 65536"/>
                <a:gd name="T5" fmla="*/ 0 60000 65536"/>
              </a:gdLst>
              <a:ahLst/>
              <a:cxnLst>
                <a:cxn ang="T4">
                  <a:pos x="T0" y="T1"/>
                </a:cxn>
                <a:cxn ang="T5">
                  <a:pos x="T2" y="T3"/>
                </a:cxn>
              </a:cxnLst>
              <a:rect l="0" t="0" r="r" b="b"/>
              <a:pathLst>
                <a:path w="37" h="64">
                  <a:moveTo>
                    <a:pt x="34" y="0"/>
                  </a:moveTo>
                  <a:cubicBezTo>
                    <a:pt x="37" y="27"/>
                    <a:pt x="24" y="51"/>
                    <a:pt x="0" y="6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5" name="Freeform 317">
              <a:extLst>
                <a:ext uri="{FF2B5EF4-FFF2-40B4-BE49-F238E27FC236}">
                  <a16:creationId xmlns:a16="http://schemas.microsoft.com/office/drawing/2014/main" id="{84CA9590-2173-4915-8830-829098510359}"/>
                </a:ext>
              </a:extLst>
            </p:cNvPr>
            <p:cNvSpPr>
              <a:spLocks/>
            </p:cNvSpPr>
            <p:nvPr/>
          </p:nvSpPr>
          <p:spPr bwMode="auto">
            <a:xfrm>
              <a:off x="3314" y="1565"/>
              <a:ext cx="30" cy="26"/>
            </a:xfrm>
            <a:custGeom>
              <a:avLst/>
              <a:gdLst>
                <a:gd name="T0" fmla="*/ 0 w 20"/>
                <a:gd name="T1" fmla="*/ 0 h 17"/>
                <a:gd name="T2" fmla="*/ 68 w 20"/>
                <a:gd name="T3" fmla="*/ 61 h 17"/>
                <a:gd name="T4" fmla="*/ 0 60000 65536"/>
                <a:gd name="T5" fmla="*/ 0 60000 65536"/>
              </a:gdLst>
              <a:ahLst/>
              <a:cxnLst>
                <a:cxn ang="T4">
                  <a:pos x="T0" y="T1"/>
                </a:cxn>
                <a:cxn ang="T5">
                  <a:pos x="T2" y="T3"/>
                </a:cxn>
              </a:cxnLst>
              <a:rect l="0" t="0" r="r" b="b"/>
              <a:pathLst>
                <a:path w="20" h="17">
                  <a:moveTo>
                    <a:pt x="0" y="0"/>
                  </a:moveTo>
                  <a:cubicBezTo>
                    <a:pt x="8" y="5"/>
                    <a:pt x="15" y="10"/>
                    <a:pt x="2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6" name="Freeform 318">
              <a:extLst>
                <a:ext uri="{FF2B5EF4-FFF2-40B4-BE49-F238E27FC236}">
                  <a16:creationId xmlns:a16="http://schemas.microsoft.com/office/drawing/2014/main" id="{67DC5276-9FA0-466B-85E9-38DC8152D3A8}"/>
                </a:ext>
              </a:extLst>
            </p:cNvPr>
            <p:cNvSpPr>
              <a:spLocks/>
            </p:cNvSpPr>
            <p:nvPr/>
          </p:nvSpPr>
          <p:spPr bwMode="auto">
            <a:xfrm>
              <a:off x="4093" y="2068"/>
              <a:ext cx="43" cy="71"/>
            </a:xfrm>
            <a:custGeom>
              <a:avLst/>
              <a:gdLst>
                <a:gd name="T0" fmla="*/ 89 w 28"/>
                <a:gd name="T1" fmla="*/ 0 h 46"/>
                <a:gd name="T2" fmla="*/ 0 w 28"/>
                <a:gd name="T3" fmla="*/ 170 h 46"/>
                <a:gd name="T4" fmla="*/ 0 60000 65536"/>
                <a:gd name="T5" fmla="*/ 0 60000 65536"/>
              </a:gdLst>
              <a:ahLst/>
              <a:cxnLst>
                <a:cxn ang="T4">
                  <a:pos x="T0" y="T1"/>
                </a:cxn>
                <a:cxn ang="T5">
                  <a:pos x="T2" y="T3"/>
                </a:cxn>
              </a:cxnLst>
              <a:rect l="0" t="0" r="r" b="b"/>
              <a:pathLst>
                <a:path w="28" h="46">
                  <a:moveTo>
                    <a:pt x="25" y="0"/>
                  </a:moveTo>
                  <a:cubicBezTo>
                    <a:pt x="28" y="20"/>
                    <a:pt x="16" y="35"/>
                    <a:pt x="0"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7" name="Freeform 319">
              <a:extLst>
                <a:ext uri="{FF2B5EF4-FFF2-40B4-BE49-F238E27FC236}">
                  <a16:creationId xmlns:a16="http://schemas.microsoft.com/office/drawing/2014/main" id="{1A39BF79-B86F-4FF4-BCE3-C366BBFC580C}"/>
                </a:ext>
              </a:extLst>
            </p:cNvPr>
            <p:cNvSpPr>
              <a:spLocks/>
            </p:cNvSpPr>
            <p:nvPr/>
          </p:nvSpPr>
          <p:spPr bwMode="auto">
            <a:xfrm>
              <a:off x="4111" y="2117"/>
              <a:ext cx="26" cy="13"/>
            </a:xfrm>
            <a:custGeom>
              <a:avLst/>
              <a:gdLst>
                <a:gd name="T0" fmla="*/ 61 w 17"/>
                <a:gd name="T1" fmla="*/ 34 h 8"/>
                <a:gd name="T2" fmla="*/ 0 w 17"/>
                <a:gd name="T3" fmla="*/ 8 h 8"/>
                <a:gd name="T4" fmla="*/ 0 60000 65536"/>
                <a:gd name="T5" fmla="*/ 0 60000 65536"/>
              </a:gdLst>
              <a:ahLst/>
              <a:cxnLst>
                <a:cxn ang="T4">
                  <a:pos x="T0" y="T1"/>
                </a:cxn>
                <a:cxn ang="T5">
                  <a:pos x="T2" y="T3"/>
                </a:cxn>
              </a:cxnLst>
              <a:rect l="0" t="0" r="r" b="b"/>
              <a:pathLst>
                <a:path w="17" h="8">
                  <a:moveTo>
                    <a:pt x="17" y="8"/>
                  </a:moveTo>
                  <a:cubicBezTo>
                    <a:pt x="13" y="2"/>
                    <a:pt x="7" y="0"/>
                    <a:pt x="0"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8" name="Freeform 320">
              <a:extLst>
                <a:ext uri="{FF2B5EF4-FFF2-40B4-BE49-F238E27FC236}">
                  <a16:creationId xmlns:a16="http://schemas.microsoft.com/office/drawing/2014/main" id="{9A3B2E5D-3717-4C70-890B-A8FFB7D750C0}"/>
                </a:ext>
              </a:extLst>
            </p:cNvPr>
            <p:cNvSpPr>
              <a:spLocks/>
            </p:cNvSpPr>
            <p:nvPr/>
          </p:nvSpPr>
          <p:spPr bwMode="auto">
            <a:xfrm>
              <a:off x="3726" y="1800"/>
              <a:ext cx="19" cy="100"/>
            </a:xfrm>
            <a:custGeom>
              <a:avLst/>
              <a:gdLst>
                <a:gd name="T0" fmla="*/ 48 w 12"/>
                <a:gd name="T1" fmla="*/ 0 h 65"/>
                <a:gd name="T2" fmla="*/ 27 w 12"/>
                <a:gd name="T3" fmla="*/ 237 h 65"/>
                <a:gd name="T4" fmla="*/ 0 60000 65536"/>
                <a:gd name="T5" fmla="*/ 0 60000 65536"/>
              </a:gdLst>
              <a:ahLst/>
              <a:cxnLst>
                <a:cxn ang="T4">
                  <a:pos x="T0" y="T1"/>
                </a:cxn>
                <a:cxn ang="T5">
                  <a:pos x="T2" y="T3"/>
                </a:cxn>
              </a:cxnLst>
              <a:rect l="0" t="0" r="r" b="b"/>
              <a:pathLst>
                <a:path w="12" h="65">
                  <a:moveTo>
                    <a:pt x="12" y="0"/>
                  </a:moveTo>
                  <a:cubicBezTo>
                    <a:pt x="0" y="16"/>
                    <a:pt x="1" y="47"/>
                    <a:pt x="7" y="6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89" name="Freeform 321">
              <a:extLst>
                <a:ext uri="{FF2B5EF4-FFF2-40B4-BE49-F238E27FC236}">
                  <a16:creationId xmlns:a16="http://schemas.microsoft.com/office/drawing/2014/main" id="{E1BCD29A-8C68-4F1A-BF0C-7094A0275338}"/>
                </a:ext>
              </a:extLst>
            </p:cNvPr>
            <p:cNvSpPr>
              <a:spLocks/>
            </p:cNvSpPr>
            <p:nvPr/>
          </p:nvSpPr>
          <p:spPr bwMode="auto">
            <a:xfrm>
              <a:off x="3688" y="1859"/>
              <a:ext cx="41" cy="4"/>
            </a:xfrm>
            <a:custGeom>
              <a:avLst/>
              <a:gdLst>
                <a:gd name="T0" fmla="*/ 94 w 27"/>
                <a:gd name="T1" fmla="*/ 7 h 3"/>
                <a:gd name="T2" fmla="*/ 0 w 27"/>
                <a:gd name="T3" fmla="*/ 7 h 3"/>
                <a:gd name="T4" fmla="*/ 0 60000 65536"/>
                <a:gd name="T5" fmla="*/ 0 60000 65536"/>
              </a:gdLst>
              <a:ahLst/>
              <a:cxnLst>
                <a:cxn ang="T4">
                  <a:pos x="T0" y="T1"/>
                </a:cxn>
                <a:cxn ang="T5">
                  <a:pos x="T2" y="T3"/>
                </a:cxn>
              </a:cxnLst>
              <a:rect l="0" t="0" r="r" b="b"/>
              <a:pathLst>
                <a:path w="27" h="3">
                  <a:moveTo>
                    <a:pt x="27" y="3"/>
                  </a:moveTo>
                  <a:cubicBezTo>
                    <a:pt x="18" y="0"/>
                    <a:pt x="9" y="1"/>
                    <a:pt x="0"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0" name="Freeform 322">
              <a:extLst>
                <a:ext uri="{FF2B5EF4-FFF2-40B4-BE49-F238E27FC236}">
                  <a16:creationId xmlns:a16="http://schemas.microsoft.com/office/drawing/2014/main" id="{D0B757AF-8ABF-4062-9087-24B0FA045CBE}"/>
                </a:ext>
              </a:extLst>
            </p:cNvPr>
            <p:cNvSpPr>
              <a:spLocks/>
            </p:cNvSpPr>
            <p:nvPr/>
          </p:nvSpPr>
          <p:spPr bwMode="auto">
            <a:xfrm>
              <a:off x="3591" y="2113"/>
              <a:ext cx="83" cy="34"/>
            </a:xfrm>
            <a:custGeom>
              <a:avLst/>
              <a:gdLst>
                <a:gd name="T0" fmla="*/ 197 w 54"/>
                <a:gd name="T1" fmla="*/ 62 h 22"/>
                <a:gd name="T2" fmla="*/ 0 w 54"/>
                <a:gd name="T3" fmla="*/ 0 h 22"/>
                <a:gd name="T4" fmla="*/ 0 60000 65536"/>
                <a:gd name="T5" fmla="*/ 0 60000 65536"/>
              </a:gdLst>
              <a:ahLst/>
              <a:cxnLst>
                <a:cxn ang="T4">
                  <a:pos x="T0" y="T1"/>
                </a:cxn>
                <a:cxn ang="T5">
                  <a:pos x="T2" y="T3"/>
                </a:cxn>
              </a:cxnLst>
              <a:rect l="0" t="0" r="r" b="b"/>
              <a:pathLst>
                <a:path w="54" h="22">
                  <a:moveTo>
                    <a:pt x="54" y="17"/>
                  </a:moveTo>
                  <a:cubicBezTo>
                    <a:pt x="36" y="22"/>
                    <a:pt x="14" y="9"/>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1" name="Freeform 323">
              <a:extLst>
                <a:ext uri="{FF2B5EF4-FFF2-40B4-BE49-F238E27FC236}">
                  <a16:creationId xmlns:a16="http://schemas.microsoft.com/office/drawing/2014/main" id="{EE6D5669-63C1-40B3-A332-E598875D1235}"/>
                </a:ext>
              </a:extLst>
            </p:cNvPr>
            <p:cNvSpPr>
              <a:spLocks/>
            </p:cNvSpPr>
            <p:nvPr/>
          </p:nvSpPr>
          <p:spPr bwMode="auto">
            <a:xfrm>
              <a:off x="3614" y="2136"/>
              <a:ext cx="8" cy="31"/>
            </a:xfrm>
            <a:custGeom>
              <a:avLst/>
              <a:gdLst>
                <a:gd name="T0" fmla="*/ 21 w 5"/>
                <a:gd name="T1" fmla="*/ 0 h 20"/>
                <a:gd name="T2" fmla="*/ 0 w 5"/>
                <a:gd name="T3" fmla="*/ 74 h 20"/>
                <a:gd name="T4" fmla="*/ 0 60000 65536"/>
                <a:gd name="T5" fmla="*/ 0 60000 65536"/>
              </a:gdLst>
              <a:ahLst/>
              <a:cxnLst>
                <a:cxn ang="T4">
                  <a:pos x="T0" y="T1"/>
                </a:cxn>
                <a:cxn ang="T5">
                  <a:pos x="T2" y="T3"/>
                </a:cxn>
              </a:cxnLst>
              <a:rect l="0" t="0" r="r" b="b"/>
              <a:pathLst>
                <a:path w="5" h="20">
                  <a:moveTo>
                    <a:pt x="5" y="0"/>
                  </a:moveTo>
                  <a:cubicBezTo>
                    <a:pt x="4" y="7"/>
                    <a:pt x="2" y="13"/>
                    <a:pt x="0"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2" name="Freeform 324">
              <a:extLst>
                <a:ext uri="{FF2B5EF4-FFF2-40B4-BE49-F238E27FC236}">
                  <a16:creationId xmlns:a16="http://schemas.microsoft.com/office/drawing/2014/main" id="{D2A52191-8C54-4A05-A38E-2FFFB6B1DD99}"/>
                </a:ext>
              </a:extLst>
            </p:cNvPr>
            <p:cNvSpPr>
              <a:spLocks/>
            </p:cNvSpPr>
            <p:nvPr/>
          </p:nvSpPr>
          <p:spPr bwMode="auto">
            <a:xfrm>
              <a:off x="3839" y="2080"/>
              <a:ext cx="9" cy="74"/>
            </a:xfrm>
            <a:custGeom>
              <a:avLst/>
              <a:gdLst>
                <a:gd name="T0" fmla="*/ 0 w 6"/>
                <a:gd name="T1" fmla="*/ 0 h 48"/>
                <a:gd name="T2" fmla="*/ 0 w 6"/>
                <a:gd name="T3" fmla="*/ 176 h 48"/>
                <a:gd name="T4" fmla="*/ 0 60000 65536"/>
                <a:gd name="T5" fmla="*/ 0 60000 65536"/>
              </a:gdLst>
              <a:ahLst/>
              <a:cxnLst>
                <a:cxn ang="T4">
                  <a:pos x="T0" y="T1"/>
                </a:cxn>
                <a:cxn ang="T5">
                  <a:pos x="T2" y="T3"/>
                </a:cxn>
              </a:cxnLst>
              <a:rect l="0" t="0" r="r" b="b"/>
              <a:pathLst>
                <a:path w="6" h="48">
                  <a:moveTo>
                    <a:pt x="0" y="0"/>
                  </a:moveTo>
                  <a:cubicBezTo>
                    <a:pt x="5" y="15"/>
                    <a:pt x="6" y="33"/>
                    <a:pt x="0"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3" name="Freeform 325">
              <a:extLst>
                <a:ext uri="{FF2B5EF4-FFF2-40B4-BE49-F238E27FC236}">
                  <a16:creationId xmlns:a16="http://schemas.microsoft.com/office/drawing/2014/main" id="{F0B2D695-9DE4-41E8-BDA4-94D68503A9E5}"/>
                </a:ext>
              </a:extLst>
            </p:cNvPr>
            <p:cNvSpPr>
              <a:spLocks/>
            </p:cNvSpPr>
            <p:nvPr/>
          </p:nvSpPr>
          <p:spPr bwMode="auto">
            <a:xfrm>
              <a:off x="3845" y="2133"/>
              <a:ext cx="26" cy="3"/>
            </a:xfrm>
            <a:custGeom>
              <a:avLst/>
              <a:gdLst>
                <a:gd name="T0" fmla="*/ 0 w 17"/>
                <a:gd name="T1" fmla="*/ 8 h 2"/>
                <a:gd name="T2" fmla="*/ 61 w 17"/>
                <a:gd name="T3" fmla="*/ 8 h 2"/>
                <a:gd name="T4" fmla="*/ 0 60000 65536"/>
                <a:gd name="T5" fmla="*/ 0 60000 65536"/>
              </a:gdLst>
              <a:ahLst/>
              <a:cxnLst>
                <a:cxn ang="T4">
                  <a:pos x="T0" y="T1"/>
                </a:cxn>
                <a:cxn ang="T5">
                  <a:pos x="T2" y="T3"/>
                </a:cxn>
              </a:cxnLst>
              <a:rect l="0" t="0" r="r" b="b"/>
              <a:pathLst>
                <a:path w="17" h="2">
                  <a:moveTo>
                    <a:pt x="0" y="2"/>
                  </a:moveTo>
                  <a:cubicBezTo>
                    <a:pt x="5" y="0"/>
                    <a:pt x="11" y="0"/>
                    <a:pt x="17"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4" name="Freeform 326">
              <a:extLst>
                <a:ext uri="{FF2B5EF4-FFF2-40B4-BE49-F238E27FC236}">
                  <a16:creationId xmlns:a16="http://schemas.microsoft.com/office/drawing/2014/main" id="{EC5B00ED-22E1-4103-8926-A81EB2610FA9}"/>
                </a:ext>
              </a:extLst>
            </p:cNvPr>
            <p:cNvSpPr>
              <a:spLocks/>
            </p:cNvSpPr>
            <p:nvPr/>
          </p:nvSpPr>
          <p:spPr bwMode="auto">
            <a:xfrm>
              <a:off x="3480" y="1819"/>
              <a:ext cx="18" cy="92"/>
            </a:xfrm>
            <a:custGeom>
              <a:avLst/>
              <a:gdLst>
                <a:gd name="T0" fmla="*/ 39 w 12"/>
                <a:gd name="T1" fmla="*/ 0 h 60"/>
                <a:gd name="T2" fmla="*/ 41 w 12"/>
                <a:gd name="T3" fmla="*/ 216 h 60"/>
                <a:gd name="T4" fmla="*/ 0 60000 65536"/>
                <a:gd name="T5" fmla="*/ 0 60000 65536"/>
              </a:gdLst>
              <a:ahLst/>
              <a:cxnLst>
                <a:cxn ang="T4">
                  <a:pos x="T0" y="T1"/>
                </a:cxn>
                <a:cxn ang="T5">
                  <a:pos x="T2" y="T3"/>
                </a:cxn>
              </a:cxnLst>
              <a:rect l="0" t="0" r="r" b="b"/>
              <a:pathLst>
                <a:path w="12" h="60">
                  <a:moveTo>
                    <a:pt x="11" y="0"/>
                  </a:moveTo>
                  <a:cubicBezTo>
                    <a:pt x="1" y="18"/>
                    <a:pt x="0" y="43"/>
                    <a:pt x="12" y="6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5" name="Freeform 327">
              <a:extLst>
                <a:ext uri="{FF2B5EF4-FFF2-40B4-BE49-F238E27FC236}">
                  <a16:creationId xmlns:a16="http://schemas.microsoft.com/office/drawing/2014/main" id="{5757FBD8-A818-4588-BEDA-D43FA5B58D01}"/>
                </a:ext>
              </a:extLst>
            </p:cNvPr>
            <p:cNvSpPr>
              <a:spLocks/>
            </p:cNvSpPr>
            <p:nvPr/>
          </p:nvSpPr>
          <p:spPr bwMode="auto">
            <a:xfrm>
              <a:off x="3444" y="1869"/>
              <a:ext cx="39" cy="5"/>
            </a:xfrm>
            <a:custGeom>
              <a:avLst/>
              <a:gdLst>
                <a:gd name="T0" fmla="*/ 95 w 25"/>
                <a:gd name="T1" fmla="*/ 13 h 3"/>
                <a:gd name="T2" fmla="*/ 0 w 25"/>
                <a:gd name="T3" fmla="*/ 5 h 3"/>
                <a:gd name="T4" fmla="*/ 0 60000 65536"/>
                <a:gd name="T5" fmla="*/ 0 60000 65536"/>
              </a:gdLst>
              <a:ahLst/>
              <a:cxnLst>
                <a:cxn ang="T4">
                  <a:pos x="T0" y="T1"/>
                </a:cxn>
                <a:cxn ang="T5">
                  <a:pos x="T2" y="T3"/>
                </a:cxn>
              </a:cxnLst>
              <a:rect l="0" t="0" r="r" b="b"/>
              <a:pathLst>
                <a:path w="25" h="3">
                  <a:moveTo>
                    <a:pt x="25" y="3"/>
                  </a:moveTo>
                  <a:cubicBezTo>
                    <a:pt x="17" y="0"/>
                    <a:pt x="8" y="0"/>
                    <a:pt x="0"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6" name="Freeform 328">
              <a:extLst>
                <a:ext uri="{FF2B5EF4-FFF2-40B4-BE49-F238E27FC236}">
                  <a16:creationId xmlns:a16="http://schemas.microsoft.com/office/drawing/2014/main" id="{85684EF8-9AB1-4D37-BF95-825BBF43CA25}"/>
                </a:ext>
              </a:extLst>
            </p:cNvPr>
            <p:cNvSpPr>
              <a:spLocks/>
            </p:cNvSpPr>
            <p:nvPr/>
          </p:nvSpPr>
          <p:spPr bwMode="auto">
            <a:xfrm>
              <a:off x="3438" y="1087"/>
              <a:ext cx="19" cy="91"/>
            </a:xfrm>
            <a:custGeom>
              <a:avLst/>
              <a:gdLst>
                <a:gd name="T0" fmla="*/ 40 w 12"/>
                <a:gd name="T1" fmla="*/ 0 h 59"/>
                <a:gd name="T2" fmla="*/ 48 w 12"/>
                <a:gd name="T3" fmla="*/ 216 h 59"/>
                <a:gd name="T4" fmla="*/ 0 60000 65536"/>
                <a:gd name="T5" fmla="*/ 0 60000 65536"/>
              </a:gdLst>
              <a:ahLst/>
              <a:cxnLst>
                <a:cxn ang="T4">
                  <a:pos x="T0" y="T1"/>
                </a:cxn>
                <a:cxn ang="T5">
                  <a:pos x="T2" y="T3"/>
                </a:cxn>
              </a:cxnLst>
              <a:rect l="0" t="0" r="r" b="b"/>
              <a:pathLst>
                <a:path w="12" h="59">
                  <a:moveTo>
                    <a:pt x="10" y="0"/>
                  </a:moveTo>
                  <a:cubicBezTo>
                    <a:pt x="1" y="17"/>
                    <a:pt x="0" y="42"/>
                    <a:pt x="12" y="5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7" name="Freeform 329">
              <a:extLst>
                <a:ext uri="{FF2B5EF4-FFF2-40B4-BE49-F238E27FC236}">
                  <a16:creationId xmlns:a16="http://schemas.microsoft.com/office/drawing/2014/main" id="{46BBCC24-94AA-4CB5-AA57-75A0B443FEF8}"/>
                </a:ext>
              </a:extLst>
            </p:cNvPr>
            <p:cNvSpPr>
              <a:spLocks/>
            </p:cNvSpPr>
            <p:nvPr/>
          </p:nvSpPr>
          <p:spPr bwMode="auto">
            <a:xfrm>
              <a:off x="3403" y="1136"/>
              <a:ext cx="38" cy="5"/>
            </a:xfrm>
            <a:custGeom>
              <a:avLst/>
              <a:gdLst>
                <a:gd name="T0" fmla="*/ 88 w 25"/>
                <a:gd name="T1" fmla="*/ 13 h 3"/>
                <a:gd name="T2" fmla="*/ 0 w 25"/>
                <a:gd name="T3" fmla="*/ 8 h 3"/>
                <a:gd name="T4" fmla="*/ 0 60000 65536"/>
                <a:gd name="T5" fmla="*/ 0 60000 65536"/>
              </a:gdLst>
              <a:ahLst/>
              <a:cxnLst>
                <a:cxn ang="T4">
                  <a:pos x="T0" y="T1"/>
                </a:cxn>
                <a:cxn ang="T5">
                  <a:pos x="T2" y="T3"/>
                </a:cxn>
              </a:cxnLst>
              <a:rect l="0" t="0" r="r" b="b"/>
              <a:pathLst>
                <a:path w="25" h="3">
                  <a:moveTo>
                    <a:pt x="25" y="3"/>
                  </a:moveTo>
                  <a:cubicBezTo>
                    <a:pt x="17" y="1"/>
                    <a:pt x="8" y="0"/>
                    <a:pt x="0"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8" name="Freeform 330">
              <a:extLst>
                <a:ext uri="{FF2B5EF4-FFF2-40B4-BE49-F238E27FC236}">
                  <a16:creationId xmlns:a16="http://schemas.microsoft.com/office/drawing/2014/main" id="{BA965CFE-5B53-4D17-A913-3F6BA6E5B403}"/>
                </a:ext>
              </a:extLst>
            </p:cNvPr>
            <p:cNvSpPr>
              <a:spLocks/>
            </p:cNvSpPr>
            <p:nvPr/>
          </p:nvSpPr>
          <p:spPr bwMode="auto">
            <a:xfrm>
              <a:off x="3253" y="1743"/>
              <a:ext cx="57" cy="34"/>
            </a:xfrm>
            <a:custGeom>
              <a:avLst/>
              <a:gdLst>
                <a:gd name="T0" fmla="*/ 136 w 37"/>
                <a:gd name="T1" fmla="*/ 70 h 22"/>
                <a:gd name="T2" fmla="*/ 0 w 37"/>
                <a:gd name="T3" fmla="*/ 0 h 22"/>
                <a:gd name="T4" fmla="*/ 0 60000 65536"/>
                <a:gd name="T5" fmla="*/ 0 60000 65536"/>
              </a:gdLst>
              <a:ahLst/>
              <a:cxnLst>
                <a:cxn ang="T4">
                  <a:pos x="T0" y="T1"/>
                </a:cxn>
                <a:cxn ang="T5">
                  <a:pos x="T2" y="T3"/>
                </a:cxn>
              </a:cxnLst>
              <a:rect l="0" t="0" r="r" b="b"/>
              <a:pathLst>
                <a:path w="37" h="22">
                  <a:moveTo>
                    <a:pt x="37" y="19"/>
                  </a:moveTo>
                  <a:cubicBezTo>
                    <a:pt x="22" y="22"/>
                    <a:pt x="4" y="16"/>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399" name="Freeform 331">
              <a:extLst>
                <a:ext uri="{FF2B5EF4-FFF2-40B4-BE49-F238E27FC236}">
                  <a16:creationId xmlns:a16="http://schemas.microsoft.com/office/drawing/2014/main" id="{A017412C-CBEE-43DB-A970-E502A2873C6B}"/>
                </a:ext>
              </a:extLst>
            </p:cNvPr>
            <p:cNvSpPr>
              <a:spLocks/>
            </p:cNvSpPr>
            <p:nvPr/>
          </p:nvSpPr>
          <p:spPr bwMode="auto">
            <a:xfrm>
              <a:off x="3261" y="1769"/>
              <a:ext cx="12" cy="37"/>
            </a:xfrm>
            <a:custGeom>
              <a:avLst/>
              <a:gdLst>
                <a:gd name="T0" fmla="*/ 27 w 8"/>
                <a:gd name="T1" fmla="*/ 0 h 24"/>
                <a:gd name="T2" fmla="*/ 0 w 8"/>
                <a:gd name="T3" fmla="*/ 88 h 24"/>
                <a:gd name="T4" fmla="*/ 0 60000 65536"/>
                <a:gd name="T5" fmla="*/ 0 60000 65536"/>
              </a:gdLst>
              <a:ahLst/>
              <a:cxnLst>
                <a:cxn ang="T4">
                  <a:pos x="T0" y="T1"/>
                </a:cxn>
                <a:cxn ang="T5">
                  <a:pos x="T2" y="T3"/>
                </a:cxn>
              </a:cxnLst>
              <a:rect l="0" t="0" r="r" b="b"/>
              <a:pathLst>
                <a:path w="8" h="24">
                  <a:moveTo>
                    <a:pt x="8" y="0"/>
                  </a:moveTo>
                  <a:cubicBezTo>
                    <a:pt x="7" y="8"/>
                    <a:pt x="3" y="16"/>
                    <a:pt x="0" y="2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0" name="Freeform 332">
              <a:extLst>
                <a:ext uri="{FF2B5EF4-FFF2-40B4-BE49-F238E27FC236}">
                  <a16:creationId xmlns:a16="http://schemas.microsoft.com/office/drawing/2014/main" id="{878B36C7-B0DC-4ABC-9AE8-72A39C022D97}"/>
                </a:ext>
              </a:extLst>
            </p:cNvPr>
            <p:cNvSpPr>
              <a:spLocks/>
            </p:cNvSpPr>
            <p:nvPr/>
          </p:nvSpPr>
          <p:spPr bwMode="auto">
            <a:xfrm>
              <a:off x="3263" y="2047"/>
              <a:ext cx="78" cy="21"/>
            </a:xfrm>
            <a:custGeom>
              <a:avLst/>
              <a:gdLst>
                <a:gd name="T0" fmla="*/ 182 w 51"/>
                <a:gd name="T1" fmla="*/ 12 h 14"/>
                <a:gd name="T2" fmla="*/ 0 w 51"/>
                <a:gd name="T3" fmla="*/ 0 h 14"/>
                <a:gd name="T4" fmla="*/ 0 60000 65536"/>
                <a:gd name="T5" fmla="*/ 0 60000 65536"/>
              </a:gdLst>
              <a:ahLst/>
              <a:cxnLst>
                <a:cxn ang="T4">
                  <a:pos x="T0" y="T1"/>
                </a:cxn>
                <a:cxn ang="T5">
                  <a:pos x="T2" y="T3"/>
                </a:cxn>
              </a:cxnLst>
              <a:rect l="0" t="0" r="r" b="b"/>
              <a:pathLst>
                <a:path w="51" h="14">
                  <a:moveTo>
                    <a:pt x="51" y="3"/>
                  </a:moveTo>
                  <a:cubicBezTo>
                    <a:pt x="37" y="14"/>
                    <a:pt x="15" y="7"/>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1" name="Freeform 333">
              <a:extLst>
                <a:ext uri="{FF2B5EF4-FFF2-40B4-BE49-F238E27FC236}">
                  <a16:creationId xmlns:a16="http://schemas.microsoft.com/office/drawing/2014/main" id="{919BECCA-0099-4B3E-901F-2EB0A79740A2}"/>
                </a:ext>
              </a:extLst>
            </p:cNvPr>
            <p:cNvSpPr>
              <a:spLocks/>
            </p:cNvSpPr>
            <p:nvPr/>
          </p:nvSpPr>
          <p:spPr bwMode="auto">
            <a:xfrm>
              <a:off x="3300" y="2060"/>
              <a:ext cx="3" cy="36"/>
            </a:xfrm>
            <a:custGeom>
              <a:avLst/>
              <a:gdLst>
                <a:gd name="T0" fmla="*/ 8 w 2"/>
                <a:gd name="T1" fmla="*/ 0 h 23"/>
                <a:gd name="T2" fmla="*/ 0 w 2"/>
                <a:gd name="T3" fmla="*/ 88 h 23"/>
                <a:gd name="T4" fmla="*/ 0 60000 65536"/>
                <a:gd name="T5" fmla="*/ 0 60000 65536"/>
              </a:gdLst>
              <a:ahLst/>
              <a:cxnLst>
                <a:cxn ang="T4">
                  <a:pos x="T0" y="T1"/>
                </a:cxn>
                <a:cxn ang="T5">
                  <a:pos x="T2" y="T3"/>
                </a:cxn>
              </a:cxnLst>
              <a:rect l="0" t="0" r="r" b="b"/>
              <a:pathLst>
                <a:path w="2" h="23">
                  <a:moveTo>
                    <a:pt x="2" y="0"/>
                  </a:moveTo>
                  <a:cubicBezTo>
                    <a:pt x="1" y="7"/>
                    <a:pt x="1" y="15"/>
                    <a:pt x="0" y="2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2" name="Freeform 334">
              <a:extLst>
                <a:ext uri="{FF2B5EF4-FFF2-40B4-BE49-F238E27FC236}">
                  <a16:creationId xmlns:a16="http://schemas.microsoft.com/office/drawing/2014/main" id="{9B36A18F-B984-43A6-9FDF-F62D30382A31}"/>
                </a:ext>
              </a:extLst>
            </p:cNvPr>
            <p:cNvSpPr>
              <a:spLocks/>
            </p:cNvSpPr>
            <p:nvPr/>
          </p:nvSpPr>
          <p:spPr bwMode="auto">
            <a:xfrm>
              <a:off x="3158" y="1856"/>
              <a:ext cx="9" cy="70"/>
            </a:xfrm>
            <a:custGeom>
              <a:avLst/>
              <a:gdLst>
                <a:gd name="T0" fmla="*/ 8 w 6"/>
                <a:gd name="T1" fmla="*/ 0 h 46"/>
                <a:gd name="T2" fmla="*/ 21 w 6"/>
                <a:gd name="T3" fmla="*/ 163 h 46"/>
                <a:gd name="T4" fmla="*/ 0 60000 65536"/>
                <a:gd name="T5" fmla="*/ 0 60000 65536"/>
              </a:gdLst>
              <a:ahLst/>
              <a:cxnLst>
                <a:cxn ang="T4">
                  <a:pos x="T0" y="T1"/>
                </a:cxn>
                <a:cxn ang="T5">
                  <a:pos x="T2" y="T3"/>
                </a:cxn>
              </a:cxnLst>
              <a:rect l="0" t="0" r="r" b="b"/>
              <a:pathLst>
                <a:path w="6" h="46">
                  <a:moveTo>
                    <a:pt x="2" y="0"/>
                  </a:moveTo>
                  <a:cubicBezTo>
                    <a:pt x="0" y="15"/>
                    <a:pt x="3" y="31"/>
                    <a:pt x="6"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3" name="Line 335">
              <a:extLst>
                <a:ext uri="{FF2B5EF4-FFF2-40B4-BE49-F238E27FC236}">
                  <a16:creationId xmlns:a16="http://schemas.microsoft.com/office/drawing/2014/main" id="{687A8426-51C5-4611-B5B8-4E7B45A7D96D}"/>
                </a:ext>
              </a:extLst>
            </p:cNvPr>
            <p:cNvSpPr>
              <a:spLocks noChangeShapeType="1"/>
            </p:cNvSpPr>
            <p:nvPr/>
          </p:nvSpPr>
          <p:spPr bwMode="auto">
            <a:xfrm flipH="1">
              <a:off x="3127" y="1903"/>
              <a:ext cx="33" cy="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4" name="Freeform 336">
              <a:extLst>
                <a:ext uri="{FF2B5EF4-FFF2-40B4-BE49-F238E27FC236}">
                  <a16:creationId xmlns:a16="http://schemas.microsoft.com/office/drawing/2014/main" id="{745C2AA0-F0DA-43E6-BC0F-5287AD0E2808}"/>
                </a:ext>
              </a:extLst>
            </p:cNvPr>
            <p:cNvSpPr>
              <a:spLocks/>
            </p:cNvSpPr>
            <p:nvPr/>
          </p:nvSpPr>
          <p:spPr bwMode="auto">
            <a:xfrm>
              <a:off x="3183" y="2133"/>
              <a:ext cx="30" cy="66"/>
            </a:xfrm>
            <a:custGeom>
              <a:avLst/>
              <a:gdLst>
                <a:gd name="T0" fmla="*/ 12 w 20"/>
                <a:gd name="T1" fmla="*/ 0 h 43"/>
                <a:gd name="T2" fmla="*/ 68 w 20"/>
                <a:gd name="T3" fmla="*/ 155 h 43"/>
                <a:gd name="T4" fmla="*/ 0 60000 65536"/>
                <a:gd name="T5" fmla="*/ 0 60000 65536"/>
              </a:gdLst>
              <a:ahLst/>
              <a:cxnLst>
                <a:cxn ang="T4">
                  <a:pos x="T0" y="T1"/>
                </a:cxn>
                <a:cxn ang="T5">
                  <a:pos x="T2" y="T3"/>
                </a:cxn>
              </a:cxnLst>
              <a:rect l="0" t="0" r="r" b="b"/>
              <a:pathLst>
                <a:path w="20" h="43">
                  <a:moveTo>
                    <a:pt x="3" y="0"/>
                  </a:moveTo>
                  <a:cubicBezTo>
                    <a:pt x="0" y="14"/>
                    <a:pt x="8" y="35"/>
                    <a:pt x="20" y="4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5" name="Freeform 337">
              <a:extLst>
                <a:ext uri="{FF2B5EF4-FFF2-40B4-BE49-F238E27FC236}">
                  <a16:creationId xmlns:a16="http://schemas.microsoft.com/office/drawing/2014/main" id="{53A61AB2-60A3-4EA7-80C0-62B65AE1D722}"/>
                </a:ext>
              </a:extLst>
            </p:cNvPr>
            <p:cNvSpPr>
              <a:spLocks/>
            </p:cNvSpPr>
            <p:nvPr/>
          </p:nvSpPr>
          <p:spPr bwMode="auto">
            <a:xfrm>
              <a:off x="3169" y="2181"/>
              <a:ext cx="24" cy="15"/>
            </a:xfrm>
            <a:custGeom>
              <a:avLst/>
              <a:gdLst>
                <a:gd name="T0" fmla="*/ 54 w 16"/>
                <a:gd name="T1" fmla="*/ 0 h 10"/>
                <a:gd name="T2" fmla="*/ 0 w 16"/>
                <a:gd name="T3" fmla="*/ 35 h 10"/>
                <a:gd name="T4" fmla="*/ 0 60000 65536"/>
                <a:gd name="T5" fmla="*/ 0 60000 65536"/>
              </a:gdLst>
              <a:ahLst/>
              <a:cxnLst>
                <a:cxn ang="T4">
                  <a:pos x="T0" y="T1"/>
                </a:cxn>
                <a:cxn ang="T5">
                  <a:pos x="T2" y="T3"/>
                </a:cxn>
              </a:cxnLst>
              <a:rect l="0" t="0" r="r" b="b"/>
              <a:pathLst>
                <a:path w="16" h="10">
                  <a:moveTo>
                    <a:pt x="16" y="0"/>
                  </a:moveTo>
                  <a:cubicBezTo>
                    <a:pt x="11" y="4"/>
                    <a:pt x="6" y="7"/>
                    <a:pt x="0" y="1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6" name="Freeform 338">
              <a:extLst>
                <a:ext uri="{FF2B5EF4-FFF2-40B4-BE49-F238E27FC236}">
                  <a16:creationId xmlns:a16="http://schemas.microsoft.com/office/drawing/2014/main" id="{C629BAF8-760C-46B3-9E44-84B33BA58AFF}"/>
                </a:ext>
              </a:extLst>
            </p:cNvPr>
            <p:cNvSpPr>
              <a:spLocks/>
            </p:cNvSpPr>
            <p:nvPr/>
          </p:nvSpPr>
          <p:spPr bwMode="auto">
            <a:xfrm>
              <a:off x="3407" y="2204"/>
              <a:ext cx="64" cy="20"/>
            </a:xfrm>
            <a:custGeom>
              <a:avLst/>
              <a:gdLst>
                <a:gd name="T0" fmla="*/ 156 w 41"/>
                <a:gd name="T1" fmla="*/ 18 h 13"/>
                <a:gd name="T2" fmla="*/ 0 w 41"/>
                <a:gd name="T3" fmla="*/ 0 h 13"/>
                <a:gd name="T4" fmla="*/ 0 60000 65536"/>
                <a:gd name="T5" fmla="*/ 0 60000 65536"/>
              </a:gdLst>
              <a:ahLst/>
              <a:cxnLst>
                <a:cxn ang="T4">
                  <a:pos x="T0" y="T1"/>
                </a:cxn>
                <a:cxn ang="T5">
                  <a:pos x="T2" y="T3"/>
                </a:cxn>
              </a:cxnLst>
              <a:rect l="0" t="0" r="r" b="b"/>
              <a:pathLst>
                <a:path w="41" h="13">
                  <a:moveTo>
                    <a:pt x="41" y="5"/>
                  </a:moveTo>
                  <a:cubicBezTo>
                    <a:pt x="29" y="13"/>
                    <a:pt x="12" y="4"/>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7" name="Line 339">
              <a:extLst>
                <a:ext uri="{FF2B5EF4-FFF2-40B4-BE49-F238E27FC236}">
                  <a16:creationId xmlns:a16="http://schemas.microsoft.com/office/drawing/2014/main" id="{DC052853-A7E2-4DE0-A613-0E9AF294EB88}"/>
                </a:ext>
              </a:extLst>
            </p:cNvPr>
            <p:cNvSpPr>
              <a:spLocks noChangeShapeType="1"/>
            </p:cNvSpPr>
            <p:nvPr/>
          </p:nvSpPr>
          <p:spPr bwMode="auto">
            <a:xfrm>
              <a:off x="3434" y="2219"/>
              <a:ext cx="1" cy="26"/>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8" name="Freeform 340">
              <a:extLst>
                <a:ext uri="{FF2B5EF4-FFF2-40B4-BE49-F238E27FC236}">
                  <a16:creationId xmlns:a16="http://schemas.microsoft.com/office/drawing/2014/main" id="{C53013EE-452D-46D3-A1FB-64EED160D901}"/>
                </a:ext>
              </a:extLst>
            </p:cNvPr>
            <p:cNvSpPr>
              <a:spLocks/>
            </p:cNvSpPr>
            <p:nvPr/>
          </p:nvSpPr>
          <p:spPr bwMode="auto">
            <a:xfrm>
              <a:off x="4033" y="2325"/>
              <a:ext cx="83" cy="20"/>
            </a:xfrm>
            <a:custGeom>
              <a:avLst/>
              <a:gdLst>
                <a:gd name="T0" fmla="*/ 197 w 54"/>
                <a:gd name="T1" fmla="*/ 48 h 13"/>
                <a:gd name="T2" fmla="*/ 0 w 54"/>
                <a:gd name="T3" fmla="*/ 12 h 13"/>
                <a:gd name="T4" fmla="*/ 0 60000 65536"/>
                <a:gd name="T5" fmla="*/ 0 60000 65536"/>
              </a:gdLst>
              <a:ahLst/>
              <a:cxnLst>
                <a:cxn ang="T4">
                  <a:pos x="T0" y="T1"/>
                </a:cxn>
                <a:cxn ang="T5">
                  <a:pos x="T2" y="T3"/>
                </a:cxn>
              </a:cxnLst>
              <a:rect l="0" t="0" r="r" b="b"/>
              <a:pathLst>
                <a:path w="54" h="13">
                  <a:moveTo>
                    <a:pt x="54" y="13"/>
                  </a:moveTo>
                  <a:cubicBezTo>
                    <a:pt x="40" y="0"/>
                    <a:pt x="18" y="2"/>
                    <a:pt x="0"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09" name="Freeform 341">
              <a:extLst>
                <a:ext uri="{FF2B5EF4-FFF2-40B4-BE49-F238E27FC236}">
                  <a16:creationId xmlns:a16="http://schemas.microsoft.com/office/drawing/2014/main" id="{E6699892-89AB-48B1-801C-7735D4D1D807}"/>
                </a:ext>
              </a:extLst>
            </p:cNvPr>
            <p:cNvSpPr>
              <a:spLocks/>
            </p:cNvSpPr>
            <p:nvPr/>
          </p:nvSpPr>
          <p:spPr bwMode="auto">
            <a:xfrm>
              <a:off x="4074" y="2308"/>
              <a:ext cx="8" cy="23"/>
            </a:xfrm>
            <a:custGeom>
              <a:avLst/>
              <a:gdLst>
                <a:gd name="T0" fmla="*/ 21 w 5"/>
                <a:gd name="T1" fmla="*/ 0 h 15"/>
                <a:gd name="T2" fmla="*/ 0 w 5"/>
                <a:gd name="T3" fmla="*/ 54 h 15"/>
                <a:gd name="T4" fmla="*/ 0 60000 65536"/>
                <a:gd name="T5" fmla="*/ 0 60000 65536"/>
              </a:gdLst>
              <a:ahLst/>
              <a:cxnLst>
                <a:cxn ang="T4">
                  <a:pos x="T0" y="T1"/>
                </a:cxn>
                <a:cxn ang="T5">
                  <a:pos x="T2" y="T3"/>
                </a:cxn>
              </a:cxnLst>
              <a:rect l="0" t="0" r="r" b="b"/>
              <a:pathLst>
                <a:path w="5" h="15">
                  <a:moveTo>
                    <a:pt x="5" y="0"/>
                  </a:moveTo>
                  <a:cubicBezTo>
                    <a:pt x="2" y="4"/>
                    <a:pt x="0" y="10"/>
                    <a:pt x="0"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0" name="Freeform 342">
              <a:extLst>
                <a:ext uri="{FF2B5EF4-FFF2-40B4-BE49-F238E27FC236}">
                  <a16:creationId xmlns:a16="http://schemas.microsoft.com/office/drawing/2014/main" id="{A2BBCAF5-3218-44A1-A3E0-76DFD5C3E170}"/>
                </a:ext>
              </a:extLst>
            </p:cNvPr>
            <p:cNvSpPr>
              <a:spLocks/>
            </p:cNvSpPr>
            <p:nvPr/>
          </p:nvSpPr>
          <p:spPr bwMode="auto">
            <a:xfrm>
              <a:off x="4074" y="1776"/>
              <a:ext cx="83" cy="20"/>
            </a:xfrm>
            <a:custGeom>
              <a:avLst/>
              <a:gdLst>
                <a:gd name="T0" fmla="*/ 197 w 54"/>
                <a:gd name="T1" fmla="*/ 48 h 13"/>
                <a:gd name="T2" fmla="*/ 0 w 54"/>
                <a:gd name="T3" fmla="*/ 12 h 13"/>
                <a:gd name="T4" fmla="*/ 0 60000 65536"/>
                <a:gd name="T5" fmla="*/ 0 60000 65536"/>
              </a:gdLst>
              <a:ahLst/>
              <a:cxnLst>
                <a:cxn ang="T4">
                  <a:pos x="T0" y="T1"/>
                </a:cxn>
                <a:cxn ang="T5">
                  <a:pos x="T2" y="T3"/>
                </a:cxn>
              </a:cxnLst>
              <a:rect l="0" t="0" r="r" b="b"/>
              <a:pathLst>
                <a:path w="54" h="13">
                  <a:moveTo>
                    <a:pt x="54" y="13"/>
                  </a:moveTo>
                  <a:cubicBezTo>
                    <a:pt x="40" y="0"/>
                    <a:pt x="18" y="2"/>
                    <a:pt x="0" y="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1" name="Freeform 343">
              <a:extLst>
                <a:ext uri="{FF2B5EF4-FFF2-40B4-BE49-F238E27FC236}">
                  <a16:creationId xmlns:a16="http://schemas.microsoft.com/office/drawing/2014/main" id="{05C8BE42-61C4-4938-B2C5-09BF0D14DE54}"/>
                </a:ext>
              </a:extLst>
            </p:cNvPr>
            <p:cNvSpPr>
              <a:spLocks/>
            </p:cNvSpPr>
            <p:nvPr/>
          </p:nvSpPr>
          <p:spPr bwMode="auto">
            <a:xfrm>
              <a:off x="4116" y="1759"/>
              <a:ext cx="8" cy="23"/>
            </a:xfrm>
            <a:custGeom>
              <a:avLst/>
              <a:gdLst>
                <a:gd name="T0" fmla="*/ 21 w 5"/>
                <a:gd name="T1" fmla="*/ 0 h 15"/>
                <a:gd name="T2" fmla="*/ 0 w 5"/>
                <a:gd name="T3" fmla="*/ 54 h 15"/>
                <a:gd name="T4" fmla="*/ 0 60000 65536"/>
                <a:gd name="T5" fmla="*/ 0 60000 65536"/>
              </a:gdLst>
              <a:ahLst/>
              <a:cxnLst>
                <a:cxn ang="T4">
                  <a:pos x="T0" y="T1"/>
                </a:cxn>
                <a:cxn ang="T5">
                  <a:pos x="T2" y="T3"/>
                </a:cxn>
              </a:cxnLst>
              <a:rect l="0" t="0" r="r" b="b"/>
              <a:pathLst>
                <a:path w="5" h="15">
                  <a:moveTo>
                    <a:pt x="5" y="0"/>
                  </a:moveTo>
                  <a:cubicBezTo>
                    <a:pt x="2" y="4"/>
                    <a:pt x="0" y="10"/>
                    <a:pt x="0"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2" name="Freeform 344">
              <a:extLst>
                <a:ext uri="{FF2B5EF4-FFF2-40B4-BE49-F238E27FC236}">
                  <a16:creationId xmlns:a16="http://schemas.microsoft.com/office/drawing/2014/main" id="{BAE40E64-09FC-41D4-BD6B-FC9FBCBC9935}"/>
                </a:ext>
              </a:extLst>
            </p:cNvPr>
            <p:cNvSpPr>
              <a:spLocks/>
            </p:cNvSpPr>
            <p:nvPr/>
          </p:nvSpPr>
          <p:spPr bwMode="auto">
            <a:xfrm>
              <a:off x="3632" y="2324"/>
              <a:ext cx="14" cy="58"/>
            </a:xfrm>
            <a:custGeom>
              <a:avLst/>
              <a:gdLst>
                <a:gd name="T0" fmla="*/ 34 w 9"/>
                <a:gd name="T1" fmla="*/ 0 h 38"/>
                <a:gd name="T2" fmla="*/ 34 w 9"/>
                <a:gd name="T3" fmla="*/ 136 h 38"/>
                <a:gd name="T4" fmla="*/ 0 60000 65536"/>
                <a:gd name="T5" fmla="*/ 0 60000 65536"/>
              </a:gdLst>
              <a:ahLst/>
              <a:cxnLst>
                <a:cxn ang="T4">
                  <a:pos x="T0" y="T1"/>
                </a:cxn>
                <a:cxn ang="T5">
                  <a:pos x="T2" y="T3"/>
                </a:cxn>
              </a:cxnLst>
              <a:rect l="0" t="0" r="r" b="b"/>
              <a:pathLst>
                <a:path w="9" h="38">
                  <a:moveTo>
                    <a:pt x="9" y="0"/>
                  </a:moveTo>
                  <a:cubicBezTo>
                    <a:pt x="0" y="10"/>
                    <a:pt x="0" y="28"/>
                    <a:pt x="9" y="3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3" name="Freeform 345">
              <a:extLst>
                <a:ext uri="{FF2B5EF4-FFF2-40B4-BE49-F238E27FC236}">
                  <a16:creationId xmlns:a16="http://schemas.microsoft.com/office/drawing/2014/main" id="{C25CA9A5-1053-4307-9605-EC6658F5D780}"/>
                </a:ext>
              </a:extLst>
            </p:cNvPr>
            <p:cNvSpPr>
              <a:spLocks/>
            </p:cNvSpPr>
            <p:nvPr/>
          </p:nvSpPr>
          <p:spPr bwMode="auto">
            <a:xfrm>
              <a:off x="3594" y="2358"/>
              <a:ext cx="43" cy="3"/>
            </a:xfrm>
            <a:custGeom>
              <a:avLst/>
              <a:gdLst>
                <a:gd name="T0" fmla="*/ 101 w 28"/>
                <a:gd name="T1" fmla="*/ 8 h 2"/>
                <a:gd name="T2" fmla="*/ 0 w 28"/>
                <a:gd name="T3" fmla="*/ 0 h 2"/>
                <a:gd name="T4" fmla="*/ 0 60000 65536"/>
                <a:gd name="T5" fmla="*/ 0 60000 65536"/>
              </a:gdLst>
              <a:ahLst/>
              <a:cxnLst>
                <a:cxn ang="T4">
                  <a:pos x="T0" y="T1"/>
                </a:cxn>
                <a:cxn ang="T5">
                  <a:pos x="T2" y="T3"/>
                </a:cxn>
              </a:cxnLst>
              <a:rect l="0" t="0" r="r" b="b"/>
              <a:pathLst>
                <a:path w="28" h="2">
                  <a:moveTo>
                    <a:pt x="28" y="2"/>
                  </a:moveTo>
                  <a:cubicBezTo>
                    <a:pt x="19" y="1"/>
                    <a:pt x="9" y="0"/>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4" name="Freeform 346">
              <a:extLst>
                <a:ext uri="{FF2B5EF4-FFF2-40B4-BE49-F238E27FC236}">
                  <a16:creationId xmlns:a16="http://schemas.microsoft.com/office/drawing/2014/main" id="{D66695F6-69C6-4B24-8B40-5AF4D4EA101C}"/>
                </a:ext>
              </a:extLst>
            </p:cNvPr>
            <p:cNvSpPr>
              <a:spLocks/>
            </p:cNvSpPr>
            <p:nvPr/>
          </p:nvSpPr>
          <p:spPr bwMode="auto">
            <a:xfrm>
              <a:off x="3384" y="2428"/>
              <a:ext cx="79" cy="34"/>
            </a:xfrm>
            <a:custGeom>
              <a:avLst/>
              <a:gdLst>
                <a:gd name="T0" fmla="*/ 189 w 51"/>
                <a:gd name="T1" fmla="*/ 0 h 22"/>
                <a:gd name="T2" fmla="*/ 0 w 51"/>
                <a:gd name="T3" fmla="*/ 82 h 22"/>
                <a:gd name="T4" fmla="*/ 0 60000 65536"/>
                <a:gd name="T5" fmla="*/ 0 60000 65536"/>
              </a:gdLst>
              <a:ahLst/>
              <a:cxnLst>
                <a:cxn ang="T4">
                  <a:pos x="T0" y="T1"/>
                </a:cxn>
                <a:cxn ang="T5">
                  <a:pos x="T2" y="T3"/>
                </a:cxn>
              </a:cxnLst>
              <a:rect l="0" t="0" r="r" b="b"/>
              <a:pathLst>
                <a:path w="51" h="22">
                  <a:moveTo>
                    <a:pt x="51" y="0"/>
                  </a:moveTo>
                  <a:cubicBezTo>
                    <a:pt x="32" y="0"/>
                    <a:pt x="11" y="8"/>
                    <a:pt x="0" y="2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5" name="Freeform 347">
              <a:extLst>
                <a:ext uri="{FF2B5EF4-FFF2-40B4-BE49-F238E27FC236}">
                  <a16:creationId xmlns:a16="http://schemas.microsoft.com/office/drawing/2014/main" id="{99FF7AF9-C7E7-4CE9-8DAE-9342543272BA}"/>
                </a:ext>
              </a:extLst>
            </p:cNvPr>
            <p:cNvSpPr>
              <a:spLocks/>
            </p:cNvSpPr>
            <p:nvPr/>
          </p:nvSpPr>
          <p:spPr bwMode="auto">
            <a:xfrm>
              <a:off x="3377" y="2421"/>
              <a:ext cx="26" cy="23"/>
            </a:xfrm>
            <a:custGeom>
              <a:avLst/>
              <a:gdLst>
                <a:gd name="T0" fmla="*/ 61 w 17"/>
                <a:gd name="T1" fmla="*/ 54 h 15"/>
                <a:gd name="T2" fmla="*/ 0 w 17"/>
                <a:gd name="T3" fmla="*/ 0 h 15"/>
                <a:gd name="T4" fmla="*/ 0 60000 65536"/>
                <a:gd name="T5" fmla="*/ 0 60000 65536"/>
              </a:gdLst>
              <a:ahLst/>
              <a:cxnLst>
                <a:cxn ang="T4">
                  <a:pos x="T0" y="T1"/>
                </a:cxn>
                <a:cxn ang="T5">
                  <a:pos x="T2" y="T3"/>
                </a:cxn>
              </a:cxnLst>
              <a:rect l="0" t="0" r="r" b="b"/>
              <a:pathLst>
                <a:path w="17" h="15">
                  <a:moveTo>
                    <a:pt x="17" y="15"/>
                  </a:moveTo>
                  <a:cubicBezTo>
                    <a:pt x="14" y="8"/>
                    <a:pt x="6" y="4"/>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6" name="Freeform 348">
              <a:extLst>
                <a:ext uri="{FF2B5EF4-FFF2-40B4-BE49-F238E27FC236}">
                  <a16:creationId xmlns:a16="http://schemas.microsoft.com/office/drawing/2014/main" id="{ABB17C31-B953-4F7D-9748-19FB1B912C17}"/>
                </a:ext>
              </a:extLst>
            </p:cNvPr>
            <p:cNvSpPr>
              <a:spLocks/>
            </p:cNvSpPr>
            <p:nvPr/>
          </p:nvSpPr>
          <p:spPr bwMode="auto">
            <a:xfrm>
              <a:off x="3212" y="2353"/>
              <a:ext cx="15" cy="52"/>
            </a:xfrm>
            <a:custGeom>
              <a:avLst/>
              <a:gdLst>
                <a:gd name="T0" fmla="*/ 35 w 10"/>
                <a:gd name="T1" fmla="*/ 0 h 34"/>
                <a:gd name="T2" fmla="*/ 12 w 10"/>
                <a:gd name="T3" fmla="*/ 122 h 34"/>
                <a:gd name="T4" fmla="*/ 0 60000 65536"/>
                <a:gd name="T5" fmla="*/ 0 60000 65536"/>
              </a:gdLst>
              <a:ahLst/>
              <a:cxnLst>
                <a:cxn ang="T4">
                  <a:pos x="T0" y="T1"/>
                </a:cxn>
                <a:cxn ang="T5">
                  <a:pos x="T2" y="T3"/>
                </a:cxn>
              </a:cxnLst>
              <a:rect l="0" t="0" r="r" b="b"/>
              <a:pathLst>
                <a:path w="10" h="34">
                  <a:moveTo>
                    <a:pt x="10" y="0"/>
                  </a:moveTo>
                  <a:cubicBezTo>
                    <a:pt x="4" y="11"/>
                    <a:pt x="0" y="21"/>
                    <a:pt x="3" y="3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7" name="Freeform 349">
              <a:extLst>
                <a:ext uri="{FF2B5EF4-FFF2-40B4-BE49-F238E27FC236}">
                  <a16:creationId xmlns:a16="http://schemas.microsoft.com/office/drawing/2014/main" id="{9E57B685-A861-4083-9EAF-03B075241E2F}"/>
                </a:ext>
              </a:extLst>
            </p:cNvPr>
            <p:cNvSpPr>
              <a:spLocks/>
            </p:cNvSpPr>
            <p:nvPr/>
          </p:nvSpPr>
          <p:spPr bwMode="auto">
            <a:xfrm>
              <a:off x="3180" y="2375"/>
              <a:ext cx="32" cy="12"/>
            </a:xfrm>
            <a:custGeom>
              <a:avLst/>
              <a:gdLst>
                <a:gd name="T0" fmla="*/ 75 w 21"/>
                <a:gd name="T1" fmla="*/ 27 h 8"/>
                <a:gd name="T2" fmla="*/ 0 w 21"/>
                <a:gd name="T3" fmla="*/ 5 h 8"/>
                <a:gd name="T4" fmla="*/ 0 60000 65536"/>
                <a:gd name="T5" fmla="*/ 0 60000 65536"/>
              </a:gdLst>
              <a:ahLst/>
              <a:cxnLst>
                <a:cxn ang="T4">
                  <a:pos x="T0" y="T1"/>
                </a:cxn>
                <a:cxn ang="T5">
                  <a:pos x="T2" y="T3"/>
                </a:cxn>
              </a:cxnLst>
              <a:rect l="0" t="0" r="r" b="b"/>
              <a:pathLst>
                <a:path w="21" h="8">
                  <a:moveTo>
                    <a:pt x="21" y="8"/>
                  </a:moveTo>
                  <a:cubicBezTo>
                    <a:pt x="15" y="2"/>
                    <a:pt x="8" y="0"/>
                    <a:pt x="0"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8" name="Freeform 350">
              <a:extLst>
                <a:ext uri="{FF2B5EF4-FFF2-40B4-BE49-F238E27FC236}">
                  <a16:creationId xmlns:a16="http://schemas.microsoft.com/office/drawing/2014/main" id="{ADC4F882-BA4F-4967-9068-E1B3491CC1B2}"/>
                </a:ext>
              </a:extLst>
            </p:cNvPr>
            <p:cNvSpPr>
              <a:spLocks/>
            </p:cNvSpPr>
            <p:nvPr/>
          </p:nvSpPr>
          <p:spPr bwMode="auto">
            <a:xfrm>
              <a:off x="3520" y="2559"/>
              <a:ext cx="29" cy="48"/>
            </a:xfrm>
            <a:custGeom>
              <a:avLst/>
              <a:gdLst>
                <a:gd name="T0" fmla="*/ 67 w 19"/>
                <a:gd name="T1" fmla="*/ 0 h 31"/>
                <a:gd name="T2" fmla="*/ 0 w 19"/>
                <a:gd name="T3" fmla="*/ 115 h 31"/>
                <a:gd name="T4" fmla="*/ 0 60000 65536"/>
                <a:gd name="T5" fmla="*/ 0 60000 65536"/>
              </a:gdLst>
              <a:ahLst/>
              <a:cxnLst>
                <a:cxn ang="T4">
                  <a:pos x="T0" y="T1"/>
                </a:cxn>
                <a:cxn ang="T5">
                  <a:pos x="T2" y="T3"/>
                </a:cxn>
              </a:cxnLst>
              <a:rect l="0" t="0" r="r" b="b"/>
              <a:pathLst>
                <a:path w="19" h="31">
                  <a:moveTo>
                    <a:pt x="19" y="0"/>
                  </a:moveTo>
                  <a:cubicBezTo>
                    <a:pt x="15" y="12"/>
                    <a:pt x="12" y="24"/>
                    <a:pt x="0" y="3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19" name="Freeform 351">
              <a:extLst>
                <a:ext uri="{FF2B5EF4-FFF2-40B4-BE49-F238E27FC236}">
                  <a16:creationId xmlns:a16="http://schemas.microsoft.com/office/drawing/2014/main" id="{625E18CA-2A73-42C0-8438-E52A0F9B9BBE}"/>
                </a:ext>
              </a:extLst>
            </p:cNvPr>
            <p:cNvSpPr>
              <a:spLocks/>
            </p:cNvSpPr>
            <p:nvPr/>
          </p:nvSpPr>
          <p:spPr bwMode="auto">
            <a:xfrm>
              <a:off x="3535" y="2598"/>
              <a:ext cx="26" cy="17"/>
            </a:xfrm>
            <a:custGeom>
              <a:avLst/>
              <a:gdLst>
                <a:gd name="T0" fmla="*/ 0 w 17"/>
                <a:gd name="T1" fmla="*/ 5 h 11"/>
                <a:gd name="T2" fmla="*/ 61 w 17"/>
                <a:gd name="T3" fmla="*/ 40 h 11"/>
                <a:gd name="T4" fmla="*/ 0 60000 65536"/>
                <a:gd name="T5" fmla="*/ 0 60000 65536"/>
              </a:gdLst>
              <a:ahLst/>
              <a:cxnLst>
                <a:cxn ang="T4">
                  <a:pos x="T0" y="T1"/>
                </a:cxn>
                <a:cxn ang="T5">
                  <a:pos x="T2" y="T3"/>
                </a:cxn>
              </a:cxnLst>
              <a:rect l="0" t="0" r="r" b="b"/>
              <a:pathLst>
                <a:path w="17" h="11">
                  <a:moveTo>
                    <a:pt x="0" y="1"/>
                  </a:moveTo>
                  <a:cubicBezTo>
                    <a:pt x="8" y="0"/>
                    <a:pt x="14" y="4"/>
                    <a:pt x="17" y="1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0" name="Freeform 352">
              <a:extLst>
                <a:ext uri="{FF2B5EF4-FFF2-40B4-BE49-F238E27FC236}">
                  <a16:creationId xmlns:a16="http://schemas.microsoft.com/office/drawing/2014/main" id="{31106F25-E23E-4D1F-AF35-078610EBAC90}"/>
                </a:ext>
              </a:extLst>
            </p:cNvPr>
            <p:cNvSpPr>
              <a:spLocks/>
            </p:cNvSpPr>
            <p:nvPr/>
          </p:nvSpPr>
          <p:spPr bwMode="auto">
            <a:xfrm>
              <a:off x="3852" y="2304"/>
              <a:ext cx="50" cy="46"/>
            </a:xfrm>
            <a:custGeom>
              <a:avLst/>
              <a:gdLst>
                <a:gd name="T0" fmla="*/ 122 w 32"/>
                <a:gd name="T1" fmla="*/ 0 h 30"/>
                <a:gd name="T2" fmla="*/ 0 w 32"/>
                <a:gd name="T3" fmla="*/ 109 h 30"/>
                <a:gd name="T4" fmla="*/ 0 60000 65536"/>
                <a:gd name="T5" fmla="*/ 0 60000 65536"/>
              </a:gdLst>
              <a:ahLst/>
              <a:cxnLst>
                <a:cxn ang="T4">
                  <a:pos x="T0" y="T1"/>
                </a:cxn>
                <a:cxn ang="T5">
                  <a:pos x="T2" y="T3"/>
                </a:cxn>
              </a:cxnLst>
              <a:rect l="0" t="0" r="r" b="b"/>
              <a:pathLst>
                <a:path w="32" h="30">
                  <a:moveTo>
                    <a:pt x="32" y="0"/>
                  </a:moveTo>
                  <a:cubicBezTo>
                    <a:pt x="29" y="16"/>
                    <a:pt x="17" y="29"/>
                    <a:pt x="0" y="3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1" name="Freeform 353">
              <a:extLst>
                <a:ext uri="{FF2B5EF4-FFF2-40B4-BE49-F238E27FC236}">
                  <a16:creationId xmlns:a16="http://schemas.microsoft.com/office/drawing/2014/main" id="{89C02054-522F-4375-9807-4E8BDA5EEEC0}"/>
                </a:ext>
              </a:extLst>
            </p:cNvPr>
            <p:cNvSpPr>
              <a:spLocks/>
            </p:cNvSpPr>
            <p:nvPr/>
          </p:nvSpPr>
          <p:spPr bwMode="auto">
            <a:xfrm>
              <a:off x="3880" y="2339"/>
              <a:ext cx="22" cy="26"/>
            </a:xfrm>
            <a:custGeom>
              <a:avLst/>
              <a:gdLst>
                <a:gd name="T0" fmla="*/ 0 w 14"/>
                <a:gd name="T1" fmla="*/ 0 h 17"/>
                <a:gd name="T2" fmla="*/ 55 w 14"/>
                <a:gd name="T3" fmla="*/ 61 h 17"/>
                <a:gd name="T4" fmla="*/ 0 60000 65536"/>
                <a:gd name="T5" fmla="*/ 0 60000 65536"/>
              </a:gdLst>
              <a:ahLst/>
              <a:cxnLst>
                <a:cxn ang="T4">
                  <a:pos x="T0" y="T1"/>
                </a:cxn>
                <a:cxn ang="T5">
                  <a:pos x="T2" y="T3"/>
                </a:cxn>
              </a:cxnLst>
              <a:rect l="0" t="0" r="r" b="b"/>
              <a:pathLst>
                <a:path w="14" h="17">
                  <a:moveTo>
                    <a:pt x="0" y="0"/>
                  </a:moveTo>
                  <a:cubicBezTo>
                    <a:pt x="7" y="4"/>
                    <a:pt x="11" y="11"/>
                    <a:pt x="14"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2" name="Freeform 354">
              <a:extLst>
                <a:ext uri="{FF2B5EF4-FFF2-40B4-BE49-F238E27FC236}">
                  <a16:creationId xmlns:a16="http://schemas.microsoft.com/office/drawing/2014/main" id="{4E5D17F1-A760-4965-944D-D98BBC3DCB99}"/>
                </a:ext>
              </a:extLst>
            </p:cNvPr>
            <p:cNvSpPr>
              <a:spLocks/>
            </p:cNvSpPr>
            <p:nvPr/>
          </p:nvSpPr>
          <p:spPr bwMode="auto">
            <a:xfrm>
              <a:off x="4245" y="2458"/>
              <a:ext cx="31" cy="71"/>
            </a:xfrm>
            <a:custGeom>
              <a:avLst/>
              <a:gdLst>
                <a:gd name="T0" fmla="*/ 67 w 20"/>
                <a:gd name="T1" fmla="*/ 0 h 46"/>
                <a:gd name="T2" fmla="*/ 0 w 20"/>
                <a:gd name="T3" fmla="*/ 170 h 46"/>
                <a:gd name="T4" fmla="*/ 0 60000 65536"/>
                <a:gd name="T5" fmla="*/ 0 60000 65536"/>
              </a:gdLst>
              <a:ahLst/>
              <a:cxnLst>
                <a:cxn ang="T4">
                  <a:pos x="T0" y="T1"/>
                </a:cxn>
                <a:cxn ang="T5">
                  <a:pos x="T2" y="T3"/>
                </a:cxn>
              </a:cxnLst>
              <a:rect l="0" t="0" r="r" b="b"/>
              <a:pathLst>
                <a:path w="20" h="46">
                  <a:moveTo>
                    <a:pt x="18" y="0"/>
                  </a:moveTo>
                  <a:cubicBezTo>
                    <a:pt x="20" y="17"/>
                    <a:pt x="12" y="34"/>
                    <a:pt x="0"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3" name="Freeform 355">
              <a:extLst>
                <a:ext uri="{FF2B5EF4-FFF2-40B4-BE49-F238E27FC236}">
                  <a16:creationId xmlns:a16="http://schemas.microsoft.com/office/drawing/2014/main" id="{803A5055-5B8E-4E98-923D-BDC7B7917DD0}"/>
                </a:ext>
              </a:extLst>
            </p:cNvPr>
            <p:cNvSpPr>
              <a:spLocks/>
            </p:cNvSpPr>
            <p:nvPr/>
          </p:nvSpPr>
          <p:spPr bwMode="auto">
            <a:xfrm>
              <a:off x="4261" y="2510"/>
              <a:ext cx="18" cy="15"/>
            </a:xfrm>
            <a:custGeom>
              <a:avLst/>
              <a:gdLst>
                <a:gd name="T0" fmla="*/ 0 w 12"/>
                <a:gd name="T1" fmla="*/ 0 h 10"/>
                <a:gd name="T2" fmla="*/ 41 w 12"/>
                <a:gd name="T3" fmla="*/ 35 h 10"/>
                <a:gd name="T4" fmla="*/ 0 60000 65536"/>
                <a:gd name="T5" fmla="*/ 0 60000 65536"/>
              </a:gdLst>
              <a:ahLst/>
              <a:cxnLst>
                <a:cxn ang="T4">
                  <a:pos x="T0" y="T1"/>
                </a:cxn>
                <a:cxn ang="T5">
                  <a:pos x="T2" y="T3"/>
                </a:cxn>
              </a:cxnLst>
              <a:rect l="0" t="0" r="r" b="b"/>
              <a:pathLst>
                <a:path w="12" h="10">
                  <a:moveTo>
                    <a:pt x="0" y="0"/>
                  </a:moveTo>
                  <a:cubicBezTo>
                    <a:pt x="4" y="3"/>
                    <a:pt x="8" y="6"/>
                    <a:pt x="12" y="1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4" name="Freeform 356">
              <a:extLst>
                <a:ext uri="{FF2B5EF4-FFF2-40B4-BE49-F238E27FC236}">
                  <a16:creationId xmlns:a16="http://schemas.microsoft.com/office/drawing/2014/main" id="{0E85AD7C-4E8A-4C13-8E88-F5C6E68A5350}"/>
                </a:ext>
              </a:extLst>
            </p:cNvPr>
            <p:cNvSpPr>
              <a:spLocks/>
            </p:cNvSpPr>
            <p:nvPr/>
          </p:nvSpPr>
          <p:spPr bwMode="auto">
            <a:xfrm>
              <a:off x="3993" y="2476"/>
              <a:ext cx="58" cy="34"/>
            </a:xfrm>
            <a:custGeom>
              <a:avLst/>
              <a:gdLst>
                <a:gd name="T0" fmla="*/ 136 w 38"/>
                <a:gd name="T1" fmla="*/ 66 h 22"/>
                <a:gd name="T2" fmla="*/ 0 w 38"/>
                <a:gd name="T3" fmla="*/ 0 h 22"/>
                <a:gd name="T4" fmla="*/ 0 60000 65536"/>
                <a:gd name="T5" fmla="*/ 0 60000 65536"/>
              </a:gdLst>
              <a:ahLst/>
              <a:cxnLst>
                <a:cxn ang="T4">
                  <a:pos x="T0" y="T1"/>
                </a:cxn>
                <a:cxn ang="T5">
                  <a:pos x="T2" y="T3"/>
                </a:cxn>
              </a:cxnLst>
              <a:rect l="0" t="0" r="r" b="b"/>
              <a:pathLst>
                <a:path w="38" h="22">
                  <a:moveTo>
                    <a:pt x="38" y="18"/>
                  </a:moveTo>
                  <a:cubicBezTo>
                    <a:pt x="25" y="22"/>
                    <a:pt x="8" y="10"/>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5" name="Freeform 357">
              <a:extLst>
                <a:ext uri="{FF2B5EF4-FFF2-40B4-BE49-F238E27FC236}">
                  <a16:creationId xmlns:a16="http://schemas.microsoft.com/office/drawing/2014/main" id="{B03471FC-7A0E-4134-A611-A65D133AACA5}"/>
                </a:ext>
              </a:extLst>
            </p:cNvPr>
            <p:cNvSpPr>
              <a:spLocks/>
            </p:cNvSpPr>
            <p:nvPr/>
          </p:nvSpPr>
          <p:spPr bwMode="auto">
            <a:xfrm>
              <a:off x="4003" y="2507"/>
              <a:ext cx="19" cy="31"/>
            </a:xfrm>
            <a:custGeom>
              <a:avLst/>
              <a:gdLst>
                <a:gd name="T0" fmla="*/ 48 w 12"/>
                <a:gd name="T1" fmla="*/ 0 h 20"/>
                <a:gd name="T2" fmla="*/ 0 w 12"/>
                <a:gd name="T3" fmla="*/ 74 h 20"/>
                <a:gd name="T4" fmla="*/ 0 60000 65536"/>
                <a:gd name="T5" fmla="*/ 0 60000 65536"/>
              </a:gdLst>
              <a:ahLst/>
              <a:cxnLst>
                <a:cxn ang="T4">
                  <a:pos x="T0" y="T1"/>
                </a:cxn>
                <a:cxn ang="T5">
                  <a:pos x="T2" y="T3"/>
                </a:cxn>
              </a:cxnLst>
              <a:rect l="0" t="0" r="r" b="b"/>
              <a:pathLst>
                <a:path w="12" h="20">
                  <a:moveTo>
                    <a:pt x="12" y="0"/>
                  </a:moveTo>
                  <a:cubicBezTo>
                    <a:pt x="8" y="7"/>
                    <a:pt x="4" y="14"/>
                    <a:pt x="0"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6" name="Freeform 358">
              <a:extLst>
                <a:ext uri="{FF2B5EF4-FFF2-40B4-BE49-F238E27FC236}">
                  <a16:creationId xmlns:a16="http://schemas.microsoft.com/office/drawing/2014/main" id="{398683E1-11FE-476A-B27F-8BA15BC5A617}"/>
                </a:ext>
              </a:extLst>
            </p:cNvPr>
            <p:cNvSpPr>
              <a:spLocks/>
            </p:cNvSpPr>
            <p:nvPr/>
          </p:nvSpPr>
          <p:spPr bwMode="auto">
            <a:xfrm>
              <a:off x="3742" y="2478"/>
              <a:ext cx="43" cy="52"/>
            </a:xfrm>
            <a:custGeom>
              <a:avLst/>
              <a:gdLst>
                <a:gd name="T0" fmla="*/ 0 w 28"/>
                <a:gd name="T1" fmla="*/ 0 h 34"/>
                <a:gd name="T2" fmla="*/ 101 w 28"/>
                <a:gd name="T3" fmla="*/ 122 h 34"/>
                <a:gd name="T4" fmla="*/ 0 60000 65536"/>
                <a:gd name="T5" fmla="*/ 0 60000 65536"/>
              </a:gdLst>
              <a:ahLst/>
              <a:cxnLst>
                <a:cxn ang="T4">
                  <a:pos x="T0" y="T1"/>
                </a:cxn>
                <a:cxn ang="T5">
                  <a:pos x="T2" y="T3"/>
                </a:cxn>
              </a:cxnLst>
              <a:rect l="0" t="0" r="r" b="b"/>
              <a:pathLst>
                <a:path w="28" h="34">
                  <a:moveTo>
                    <a:pt x="0" y="0"/>
                  </a:moveTo>
                  <a:cubicBezTo>
                    <a:pt x="2" y="18"/>
                    <a:pt x="13" y="26"/>
                    <a:pt x="28" y="3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7" name="Freeform 359">
              <a:extLst>
                <a:ext uri="{FF2B5EF4-FFF2-40B4-BE49-F238E27FC236}">
                  <a16:creationId xmlns:a16="http://schemas.microsoft.com/office/drawing/2014/main" id="{6B776F9E-8E0D-4E66-9B68-598BCDCBB939}"/>
                </a:ext>
              </a:extLst>
            </p:cNvPr>
            <p:cNvSpPr>
              <a:spLocks/>
            </p:cNvSpPr>
            <p:nvPr/>
          </p:nvSpPr>
          <p:spPr bwMode="auto">
            <a:xfrm>
              <a:off x="3742" y="2522"/>
              <a:ext cx="18" cy="25"/>
            </a:xfrm>
            <a:custGeom>
              <a:avLst/>
              <a:gdLst>
                <a:gd name="T0" fmla="*/ 41 w 12"/>
                <a:gd name="T1" fmla="*/ 0 h 16"/>
                <a:gd name="T2" fmla="*/ 0 w 12"/>
                <a:gd name="T3" fmla="*/ 61 h 16"/>
                <a:gd name="T4" fmla="*/ 0 60000 65536"/>
                <a:gd name="T5" fmla="*/ 0 60000 65536"/>
              </a:gdLst>
              <a:ahLst/>
              <a:cxnLst>
                <a:cxn ang="T4">
                  <a:pos x="T0" y="T1"/>
                </a:cxn>
                <a:cxn ang="T5">
                  <a:pos x="T2" y="T3"/>
                </a:cxn>
              </a:cxnLst>
              <a:rect l="0" t="0" r="r" b="b"/>
              <a:pathLst>
                <a:path w="12" h="16">
                  <a:moveTo>
                    <a:pt x="12" y="0"/>
                  </a:moveTo>
                  <a:cubicBezTo>
                    <a:pt x="9" y="6"/>
                    <a:pt x="5" y="11"/>
                    <a:pt x="0" y="1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8" name="Freeform 360">
              <a:extLst>
                <a:ext uri="{FF2B5EF4-FFF2-40B4-BE49-F238E27FC236}">
                  <a16:creationId xmlns:a16="http://schemas.microsoft.com/office/drawing/2014/main" id="{A1D6E6D0-E5F5-4CE5-90FF-1776F6BE7783}"/>
                </a:ext>
              </a:extLst>
            </p:cNvPr>
            <p:cNvSpPr>
              <a:spLocks/>
            </p:cNvSpPr>
            <p:nvPr/>
          </p:nvSpPr>
          <p:spPr bwMode="auto">
            <a:xfrm>
              <a:off x="3943" y="2703"/>
              <a:ext cx="22" cy="44"/>
            </a:xfrm>
            <a:custGeom>
              <a:avLst/>
              <a:gdLst>
                <a:gd name="T0" fmla="*/ 8 w 14"/>
                <a:gd name="T1" fmla="*/ 0 h 29"/>
                <a:gd name="T2" fmla="*/ 55 w 14"/>
                <a:gd name="T3" fmla="*/ 102 h 29"/>
                <a:gd name="T4" fmla="*/ 0 60000 65536"/>
                <a:gd name="T5" fmla="*/ 0 60000 65536"/>
              </a:gdLst>
              <a:ahLst/>
              <a:cxnLst>
                <a:cxn ang="T4">
                  <a:pos x="T0" y="T1"/>
                </a:cxn>
                <a:cxn ang="T5">
                  <a:pos x="T2" y="T3"/>
                </a:cxn>
              </a:cxnLst>
              <a:rect l="0" t="0" r="r" b="b"/>
              <a:pathLst>
                <a:path w="14" h="29">
                  <a:moveTo>
                    <a:pt x="2" y="0"/>
                  </a:moveTo>
                  <a:cubicBezTo>
                    <a:pt x="0" y="12"/>
                    <a:pt x="4" y="23"/>
                    <a:pt x="14" y="2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29" name="Freeform 361">
              <a:extLst>
                <a:ext uri="{FF2B5EF4-FFF2-40B4-BE49-F238E27FC236}">
                  <a16:creationId xmlns:a16="http://schemas.microsoft.com/office/drawing/2014/main" id="{BC618A19-5EC3-4F7E-9EC6-002605A08CE6}"/>
                </a:ext>
              </a:extLst>
            </p:cNvPr>
            <p:cNvSpPr>
              <a:spLocks/>
            </p:cNvSpPr>
            <p:nvPr/>
          </p:nvSpPr>
          <p:spPr bwMode="auto">
            <a:xfrm>
              <a:off x="3914" y="2736"/>
              <a:ext cx="35" cy="19"/>
            </a:xfrm>
            <a:custGeom>
              <a:avLst/>
              <a:gdLst>
                <a:gd name="T0" fmla="*/ 81 w 23"/>
                <a:gd name="T1" fmla="*/ 5 h 12"/>
                <a:gd name="T2" fmla="*/ 0 w 23"/>
                <a:gd name="T3" fmla="*/ 48 h 12"/>
                <a:gd name="T4" fmla="*/ 0 60000 65536"/>
                <a:gd name="T5" fmla="*/ 0 60000 65536"/>
              </a:gdLst>
              <a:ahLst/>
              <a:cxnLst>
                <a:cxn ang="T4">
                  <a:pos x="T0" y="T1"/>
                </a:cxn>
                <a:cxn ang="T5">
                  <a:pos x="T2" y="T3"/>
                </a:cxn>
              </a:cxnLst>
              <a:rect l="0" t="0" r="r" b="b"/>
              <a:pathLst>
                <a:path w="23" h="12">
                  <a:moveTo>
                    <a:pt x="23" y="1"/>
                  </a:moveTo>
                  <a:cubicBezTo>
                    <a:pt x="13" y="0"/>
                    <a:pt x="5" y="5"/>
                    <a:pt x="0" y="1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0" name="Freeform 362">
              <a:extLst>
                <a:ext uri="{FF2B5EF4-FFF2-40B4-BE49-F238E27FC236}">
                  <a16:creationId xmlns:a16="http://schemas.microsoft.com/office/drawing/2014/main" id="{58C8AD32-3EC7-4679-B897-73BC74DA2D50}"/>
                </a:ext>
              </a:extLst>
            </p:cNvPr>
            <p:cNvSpPr>
              <a:spLocks/>
            </p:cNvSpPr>
            <p:nvPr/>
          </p:nvSpPr>
          <p:spPr bwMode="auto">
            <a:xfrm>
              <a:off x="3512" y="2781"/>
              <a:ext cx="36" cy="71"/>
            </a:xfrm>
            <a:custGeom>
              <a:avLst/>
              <a:gdLst>
                <a:gd name="T0" fmla="*/ 77 w 23"/>
                <a:gd name="T1" fmla="*/ 0 h 46"/>
                <a:gd name="T2" fmla="*/ 0 w 23"/>
                <a:gd name="T3" fmla="*/ 170 h 46"/>
                <a:gd name="T4" fmla="*/ 0 60000 65536"/>
                <a:gd name="T5" fmla="*/ 0 60000 65536"/>
              </a:gdLst>
              <a:ahLst/>
              <a:cxnLst>
                <a:cxn ang="T4">
                  <a:pos x="T0" y="T1"/>
                </a:cxn>
                <a:cxn ang="T5">
                  <a:pos x="T2" y="T3"/>
                </a:cxn>
              </a:cxnLst>
              <a:rect l="0" t="0" r="r" b="b"/>
              <a:pathLst>
                <a:path w="23" h="46">
                  <a:moveTo>
                    <a:pt x="20" y="0"/>
                  </a:moveTo>
                  <a:cubicBezTo>
                    <a:pt x="23" y="19"/>
                    <a:pt x="15" y="36"/>
                    <a:pt x="0" y="4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1" name="Freeform 363">
              <a:extLst>
                <a:ext uri="{FF2B5EF4-FFF2-40B4-BE49-F238E27FC236}">
                  <a16:creationId xmlns:a16="http://schemas.microsoft.com/office/drawing/2014/main" id="{97F6A976-4186-4BAF-9743-0516DD5E03B2}"/>
                </a:ext>
              </a:extLst>
            </p:cNvPr>
            <p:cNvSpPr>
              <a:spLocks/>
            </p:cNvSpPr>
            <p:nvPr/>
          </p:nvSpPr>
          <p:spPr bwMode="auto">
            <a:xfrm>
              <a:off x="3535" y="2832"/>
              <a:ext cx="23" cy="11"/>
            </a:xfrm>
            <a:custGeom>
              <a:avLst/>
              <a:gdLst>
                <a:gd name="T0" fmla="*/ 0 w 15"/>
                <a:gd name="T1" fmla="*/ 0 h 7"/>
                <a:gd name="T2" fmla="*/ 54 w 15"/>
                <a:gd name="T3" fmla="*/ 27 h 7"/>
                <a:gd name="T4" fmla="*/ 0 60000 65536"/>
                <a:gd name="T5" fmla="*/ 0 60000 65536"/>
              </a:gdLst>
              <a:ahLst/>
              <a:cxnLst>
                <a:cxn ang="T4">
                  <a:pos x="T0" y="T1"/>
                </a:cxn>
                <a:cxn ang="T5">
                  <a:pos x="T2" y="T3"/>
                </a:cxn>
              </a:cxnLst>
              <a:rect l="0" t="0" r="r" b="b"/>
              <a:pathLst>
                <a:path w="15" h="7">
                  <a:moveTo>
                    <a:pt x="0" y="0"/>
                  </a:moveTo>
                  <a:cubicBezTo>
                    <a:pt x="5" y="2"/>
                    <a:pt x="10" y="4"/>
                    <a:pt x="15" y="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2" name="Freeform 364">
              <a:extLst>
                <a:ext uri="{FF2B5EF4-FFF2-40B4-BE49-F238E27FC236}">
                  <a16:creationId xmlns:a16="http://schemas.microsoft.com/office/drawing/2014/main" id="{0F5AEE8C-6B9E-4A60-BB1D-B38C4AE85CD6}"/>
                </a:ext>
              </a:extLst>
            </p:cNvPr>
            <p:cNvSpPr>
              <a:spLocks/>
            </p:cNvSpPr>
            <p:nvPr/>
          </p:nvSpPr>
          <p:spPr bwMode="auto">
            <a:xfrm>
              <a:off x="3424" y="2667"/>
              <a:ext cx="10" cy="31"/>
            </a:xfrm>
            <a:custGeom>
              <a:avLst/>
              <a:gdLst>
                <a:gd name="T0" fmla="*/ 28 w 6"/>
                <a:gd name="T1" fmla="*/ 0 h 20"/>
                <a:gd name="T2" fmla="*/ 5 w 6"/>
                <a:gd name="T3" fmla="*/ 74 h 20"/>
                <a:gd name="T4" fmla="*/ 0 60000 65536"/>
                <a:gd name="T5" fmla="*/ 0 60000 65536"/>
              </a:gdLst>
              <a:ahLst/>
              <a:cxnLst>
                <a:cxn ang="T4">
                  <a:pos x="T0" y="T1"/>
                </a:cxn>
                <a:cxn ang="T5">
                  <a:pos x="T2" y="T3"/>
                </a:cxn>
              </a:cxnLst>
              <a:rect l="0" t="0" r="r" b="b"/>
              <a:pathLst>
                <a:path w="6" h="20">
                  <a:moveTo>
                    <a:pt x="6" y="0"/>
                  </a:moveTo>
                  <a:cubicBezTo>
                    <a:pt x="1" y="6"/>
                    <a:pt x="0" y="12"/>
                    <a:pt x="1"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3" name="Freeform 365">
              <a:extLst>
                <a:ext uri="{FF2B5EF4-FFF2-40B4-BE49-F238E27FC236}">
                  <a16:creationId xmlns:a16="http://schemas.microsoft.com/office/drawing/2014/main" id="{68B4EA9C-D442-4AB3-B7F1-1CC0919AE2C1}"/>
                </a:ext>
              </a:extLst>
            </p:cNvPr>
            <p:cNvSpPr>
              <a:spLocks/>
            </p:cNvSpPr>
            <p:nvPr/>
          </p:nvSpPr>
          <p:spPr bwMode="auto">
            <a:xfrm>
              <a:off x="3404" y="2669"/>
              <a:ext cx="19" cy="14"/>
            </a:xfrm>
            <a:custGeom>
              <a:avLst/>
              <a:gdLst>
                <a:gd name="T0" fmla="*/ 48 w 12"/>
                <a:gd name="T1" fmla="*/ 34 h 9"/>
                <a:gd name="T2" fmla="*/ 0 w 12"/>
                <a:gd name="T3" fmla="*/ 0 h 9"/>
                <a:gd name="T4" fmla="*/ 0 60000 65536"/>
                <a:gd name="T5" fmla="*/ 0 60000 65536"/>
              </a:gdLst>
              <a:ahLst/>
              <a:cxnLst>
                <a:cxn ang="T4">
                  <a:pos x="T0" y="T1"/>
                </a:cxn>
                <a:cxn ang="T5">
                  <a:pos x="T2" y="T3"/>
                </a:cxn>
              </a:cxnLst>
              <a:rect l="0" t="0" r="r" b="b"/>
              <a:pathLst>
                <a:path w="12" h="9">
                  <a:moveTo>
                    <a:pt x="12" y="9"/>
                  </a:moveTo>
                  <a:cubicBezTo>
                    <a:pt x="10" y="4"/>
                    <a:pt x="6" y="1"/>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4" name="Freeform 366">
              <a:extLst>
                <a:ext uri="{FF2B5EF4-FFF2-40B4-BE49-F238E27FC236}">
                  <a16:creationId xmlns:a16="http://schemas.microsoft.com/office/drawing/2014/main" id="{93F23560-644C-45FB-A624-BA69BC9AC6EC}"/>
                </a:ext>
              </a:extLst>
            </p:cNvPr>
            <p:cNvSpPr>
              <a:spLocks/>
            </p:cNvSpPr>
            <p:nvPr/>
          </p:nvSpPr>
          <p:spPr bwMode="auto">
            <a:xfrm>
              <a:off x="4160" y="2727"/>
              <a:ext cx="45" cy="45"/>
            </a:xfrm>
            <a:custGeom>
              <a:avLst/>
              <a:gdLst>
                <a:gd name="T0" fmla="*/ 109 w 29"/>
                <a:gd name="T1" fmla="*/ 0 h 29"/>
                <a:gd name="T2" fmla="*/ 0 w 29"/>
                <a:gd name="T3" fmla="*/ 109 h 29"/>
                <a:gd name="T4" fmla="*/ 0 60000 65536"/>
                <a:gd name="T5" fmla="*/ 0 60000 65536"/>
              </a:gdLst>
              <a:ahLst/>
              <a:cxnLst>
                <a:cxn ang="T4">
                  <a:pos x="T0" y="T1"/>
                </a:cxn>
                <a:cxn ang="T5">
                  <a:pos x="T2" y="T3"/>
                </a:cxn>
              </a:cxnLst>
              <a:rect l="0" t="0" r="r" b="b"/>
              <a:pathLst>
                <a:path w="29" h="29">
                  <a:moveTo>
                    <a:pt x="29" y="0"/>
                  </a:moveTo>
                  <a:cubicBezTo>
                    <a:pt x="25" y="15"/>
                    <a:pt x="13" y="22"/>
                    <a:pt x="0" y="2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5" name="Freeform 367">
              <a:extLst>
                <a:ext uri="{FF2B5EF4-FFF2-40B4-BE49-F238E27FC236}">
                  <a16:creationId xmlns:a16="http://schemas.microsoft.com/office/drawing/2014/main" id="{1856F8B8-4A99-4597-96D0-4110FFE684EB}"/>
                </a:ext>
              </a:extLst>
            </p:cNvPr>
            <p:cNvSpPr>
              <a:spLocks/>
            </p:cNvSpPr>
            <p:nvPr/>
          </p:nvSpPr>
          <p:spPr bwMode="auto">
            <a:xfrm>
              <a:off x="4187" y="2758"/>
              <a:ext cx="18" cy="26"/>
            </a:xfrm>
            <a:custGeom>
              <a:avLst/>
              <a:gdLst>
                <a:gd name="T0" fmla="*/ 0 w 12"/>
                <a:gd name="T1" fmla="*/ 0 h 17"/>
                <a:gd name="T2" fmla="*/ 41 w 12"/>
                <a:gd name="T3" fmla="*/ 61 h 17"/>
                <a:gd name="T4" fmla="*/ 0 60000 65536"/>
                <a:gd name="T5" fmla="*/ 0 60000 65536"/>
              </a:gdLst>
              <a:ahLst/>
              <a:cxnLst>
                <a:cxn ang="T4">
                  <a:pos x="T0" y="T1"/>
                </a:cxn>
                <a:cxn ang="T5">
                  <a:pos x="T2" y="T3"/>
                </a:cxn>
              </a:cxnLst>
              <a:rect l="0" t="0" r="r" b="b"/>
              <a:pathLst>
                <a:path w="12" h="17">
                  <a:moveTo>
                    <a:pt x="0" y="0"/>
                  </a:moveTo>
                  <a:cubicBezTo>
                    <a:pt x="5" y="5"/>
                    <a:pt x="9" y="11"/>
                    <a:pt x="12"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6" name="Freeform 368">
              <a:extLst>
                <a:ext uri="{FF2B5EF4-FFF2-40B4-BE49-F238E27FC236}">
                  <a16:creationId xmlns:a16="http://schemas.microsoft.com/office/drawing/2014/main" id="{C013E814-6DF5-4534-88CE-02FA3D463F96}"/>
                </a:ext>
              </a:extLst>
            </p:cNvPr>
            <p:cNvSpPr>
              <a:spLocks/>
            </p:cNvSpPr>
            <p:nvPr/>
          </p:nvSpPr>
          <p:spPr bwMode="auto">
            <a:xfrm>
              <a:off x="4006" y="2900"/>
              <a:ext cx="68" cy="41"/>
            </a:xfrm>
            <a:custGeom>
              <a:avLst/>
              <a:gdLst>
                <a:gd name="T0" fmla="*/ 162 w 44"/>
                <a:gd name="T1" fmla="*/ 94 h 27"/>
                <a:gd name="T2" fmla="*/ 0 w 44"/>
                <a:gd name="T3" fmla="*/ 0 h 27"/>
                <a:gd name="T4" fmla="*/ 0 60000 65536"/>
                <a:gd name="T5" fmla="*/ 0 60000 65536"/>
              </a:gdLst>
              <a:ahLst/>
              <a:cxnLst>
                <a:cxn ang="T4">
                  <a:pos x="T0" y="T1"/>
                </a:cxn>
                <a:cxn ang="T5">
                  <a:pos x="T2" y="T3"/>
                </a:cxn>
              </a:cxnLst>
              <a:rect l="0" t="0" r="r" b="b"/>
              <a:pathLst>
                <a:path w="44" h="27">
                  <a:moveTo>
                    <a:pt x="44" y="27"/>
                  </a:moveTo>
                  <a:cubicBezTo>
                    <a:pt x="29" y="24"/>
                    <a:pt x="3" y="18"/>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7" name="Freeform 369">
              <a:extLst>
                <a:ext uri="{FF2B5EF4-FFF2-40B4-BE49-F238E27FC236}">
                  <a16:creationId xmlns:a16="http://schemas.microsoft.com/office/drawing/2014/main" id="{0F0D239E-ED31-42C7-9BE7-5205E458E9BA}"/>
                </a:ext>
              </a:extLst>
            </p:cNvPr>
            <p:cNvSpPr>
              <a:spLocks/>
            </p:cNvSpPr>
            <p:nvPr/>
          </p:nvSpPr>
          <p:spPr bwMode="auto">
            <a:xfrm>
              <a:off x="4019" y="2934"/>
              <a:ext cx="17" cy="26"/>
            </a:xfrm>
            <a:custGeom>
              <a:avLst/>
              <a:gdLst>
                <a:gd name="T0" fmla="*/ 40 w 11"/>
                <a:gd name="T1" fmla="*/ 0 h 17"/>
                <a:gd name="T2" fmla="*/ 0 w 11"/>
                <a:gd name="T3" fmla="*/ 61 h 17"/>
                <a:gd name="T4" fmla="*/ 0 60000 65536"/>
                <a:gd name="T5" fmla="*/ 0 60000 65536"/>
              </a:gdLst>
              <a:ahLst/>
              <a:cxnLst>
                <a:cxn ang="T4">
                  <a:pos x="T0" y="T1"/>
                </a:cxn>
                <a:cxn ang="T5">
                  <a:pos x="T2" y="T3"/>
                </a:cxn>
              </a:cxnLst>
              <a:rect l="0" t="0" r="r" b="b"/>
              <a:pathLst>
                <a:path w="11" h="17">
                  <a:moveTo>
                    <a:pt x="11" y="0"/>
                  </a:moveTo>
                  <a:cubicBezTo>
                    <a:pt x="7" y="6"/>
                    <a:pt x="3" y="11"/>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8" name="Freeform 370">
              <a:extLst>
                <a:ext uri="{FF2B5EF4-FFF2-40B4-BE49-F238E27FC236}">
                  <a16:creationId xmlns:a16="http://schemas.microsoft.com/office/drawing/2014/main" id="{A3B24834-C178-4C32-B541-3CA3E306E886}"/>
                </a:ext>
              </a:extLst>
            </p:cNvPr>
            <p:cNvSpPr>
              <a:spLocks/>
            </p:cNvSpPr>
            <p:nvPr/>
          </p:nvSpPr>
          <p:spPr bwMode="auto">
            <a:xfrm>
              <a:off x="3754" y="2821"/>
              <a:ext cx="32" cy="57"/>
            </a:xfrm>
            <a:custGeom>
              <a:avLst/>
              <a:gdLst>
                <a:gd name="T0" fmla="*/ 14 w 21"/>
                <a:gd name="T1" fmla="*/ 0 h 37"/>
                <a:gd name="T2" fmla="*/ 75 w 21"/>
                <a:gd name="T3" fmla="*/ 136 h 37"/>
                <a:gd name="T4" fmla="*/ 0 60000 65536"/>
                <a:gd name="T5" fmla="*/ 0 60000 65536"/>
              </a:gdLst>
              <a:ahLst/>
              <a:cxnLst>
                <a:cxn ang="T4">
                  <a:pos x="T0" y="T1"/>
                </a:cxn>
                <a:cxn ang="T5">
                  <a:pos x="T2" y="T3"/>
                </a:cxn>
              </a:cxnLst>
              <a:rect l="0" t="0" r="r" b="b"/>
              <a:pathLst>
                <a:path w="21" h="37">
                  <a:moveTo>
                    <a:pt x="4" y="0"/>
                  </a:moveTo>
                  <a:cubicBezTo>
                    <a:pt x="0" y="14"/>
                    <a:pt x="11" y="29"/>
                    <a:pt x="21" y="3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39" name="Freeform 371">
              <a:extLst>
                <a:ext uri="{FF2B5EF4-FFF2-40B4-BE49-F238E27FC236}">
                  <a16:creationId xmlns:a16="http://schemas.microsoft.com/office/drawing/2014/main" id="{A30BB5CD-242B-44D5-ABB3-186BC43EAB91}"/>
                </a:ext>
              </a:extLst>
            </p:cNvPr>
            <p:cNvSpPr>
              <a:spLocks/>
            </p:cNvSpPr>
            <p:nvPr/>
          </p:nvSpPr>
          <p:spPr bwMode="auto">
            <a:xfrm>
              <a:off x="3734" y="2855"/>
              <a:ext cx="32" cy="22"/>
            </a:xfrm>
            <a:custGeom>
              <a:avLst/>
              <a:gdLst>
                <a:gd name="T0" fmla="*/ 75 w 21"/>
                <a:gd name="T1" fmla="*/ 0 h 14"/>
                <a:gd name="T2" fmla="*/ 0 w 21"/>
                <a:gd name="T3" fmla="*/ 55 h 14"/>
                <a:gd name="T4" fmla="*/ 0 60000 65536"/>
                <a:gd name="T5" fmla="*/ 0 60000 65536"/>
              </a:gdLst>
              <a:ahLst/>
              <a:cxnLst>
                <a:cxn ang="T4">
                  <a:pos x="T0" y="T1"/>
                </a:cxn>
                <a:cxn ang="T5">
                  <a:pos x="T2" y="T3"/>
                </a:cxn>
              </a:cxnLst>
              <a:rect l="0" t="0" r="r" b="b"/>
              <a:pathLst>
                <a:path w="21" h="14">
                  <a:moveTo>
                    <a:pt x="21" y="0"/>
                  </a:moveTo>
                  <a:cubicBezTo>
                    <a:pt x="16" y="7"/>
                    <a:pt x="9" y="12"/>
                    <a:pt x="0" y="1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0" name="Freeform 372">
              <a:extLst>
                <a:ext uri="{FF2B5EF4-FFF2-40B4-BE49-F238E27FC236}">
                  <a16:creationId xmlns:a16="http://schemas.microsoft.com/office/drawing/2014/main" id="{5AFB2AA1-0A1E-4723-998F-82A4DFE53DA4}"/>
                </a:ext>
              </a:extLst>
            </p:cNvPr>
            <p:cNvSpPr>
              <a:spLocks/>
            </p:cNvSpPr>
            <p:nvPr/>
          </p:nvSpPr>
          <p:spPr bwMode="auto">
            <a:xfrm>
              <a:off x="3816" y="3038"/>
              <a:ext cx="75" cy="51"/>
            </a:xfrm>
            <a:custGeom>
              <a:avLst/>
              <a:gdLst>
                <a:gd name="T0" fmla="*/ 176 w 49"/>
                <a:gd name="T1" fmla="*/ 117 h 33"/>
                <a:gd name="T2" fmla="*/ 0 w 49"/>
                <a:gd name="T3" fmla="*/ 0 h 33"/>
                <a:gd name="T4" fmla="*/ 0 60000 65536"/>
                <a:gd name="T5" fmla="*/ 0 60000 65536"/>
              </a:gdLst>
              <a:ahLst/>
              <a:cxnLst>
                <a:cxn ang="T4">
                  <a:pos x="T0" y="T1"/>
                </a:cxn>
                <a:cxn ang="T5">
                  <a:pos x="T2" y="T3"/>
                </a:cxn>
              </a:cxnLst>
              <a:rect l="0" t="0" r="r" b="b"/>
              <a:pathLst>
                <a:path w="49" h="33">
                  <a:moveTo>
                    <a:pt x="49" y="32"/>
                  </a:moveTo>
                  <a:cubicBezTo>
                    <a:pt x="28" y="33"/>
                    <a:pt x="8" y="20"/>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1" name="Freeform 373">
              <a:extLst>
                <a:ext uri="{FF2B5EF4-FFF2-40B4-BE49-F238E27FC236}">
                  <a16:creationId xmlns:a16="http://schemas.microsoft.com/office/drawing/2014/main" id="{FE6CAF90-506E-443B-B842-4C1E8DFFAB4B}"/>
                </a:ext>
              </a:extLst>
            </p:cNvPr>
            <p:cNvSpPr>
              <a:spLocks/>
            </p:cNvSpPr>
            <p:nvPr/>
          </p:nvSpPr>
          <p:spPr bwMode="auto">
            <a:xfrm>
              <a:off x="3836" y="3083"/>
              <a:ext cx="9" cy="26"/>
            </a:xfrm>
            <a:custGeom>
              <a:avLst/>
              <a:gdLst>
                <a:gd name="T0" fmla="*/ 21 w 6"/>
                <a:gd name="T1" fmla="*/ 0 h 17"/>
                <a:gd name="T2" fmla="*/ 5 w 6"/>
                <a:gd name="T3" fmla="*/ 61 h 17"/>
                <a:gd name="T4" fmla="*/ 0 60000 65536"/>
                <a:gd name="T5" fmla="*/ 0 60000 65536"/>
              </a:gdLst>
              <a:ahLst/>
              <a:cxnLst>
                <a:cxn ang="T4">
                  <a:pos x="T0" y="T1"/>
                </a:cxn>
                <a:cxn ang="T5">
                  <a:pos x="T2" y="T3"/>
                </a:cxn>
              </a:cxnLst>
              <a:rect l="0" t="0" r="r" b="b"/>
              <a:pathLst>
                <a:path w="6" h="17">
                  <a:moveTo>
                    <a:pt x="6" y="0"/>
                  </a:moveTo>
                  <a:cubicBezTo>
                    <a:pt x="1" y="5"/>
                    <a:pt x="0" y="10"/>
                    <a:pt x="1"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2" name="Freeform 374">
              <a:extLst>
                <a:ext uri="{FF2B5EF4-FFF2-40B4-BE49-F238E27FC236}">
                  <a16:creationId xmlns:a16="http://schemas.microsoft.com/office/drawing/2014/main" id="{D04460C1-8A11-4B11-98E5-2D90BB87A69F}"/>
                </a:ext>
              </a:extLst>
            </p:cNvPr>
            <p:cNvSpPr>
              <a:spLocks/>
            </p:cNvSpPr>
            <p:nvPr/>
          </p:nvSpPr>
          <p:spPr bwMode="auto">
            <a:xfrm>
              <a:off x="3551" y="3015"/>
              <a:ext cx="50" cy="34"/>
            </a:xfrm>
            <a:custGeom>
              <a:avLst/>
              <a:gdLst>
                <a:gd name="T0" fmla="*/ 115 w 33"/>
                <a:gd name="T1" fmla="*/ 0 h 22"/>
                <a:gd name="T2" fmla="*/ 0 w 33"/>
                <a:gd name="T3" fmla="*/ 74 h 22"/>
                <a:gd name="T4" fmla="*/ 0 60000 65536"/>
                <a:gd name="T5" fmla="*/ 0 60000 65536"/>
              </a:gdLst>
              <a:ahLst/>
              <a:cxnLst>
                <a:cxn ang="T4">
                  <a:pos x="T0" y="T1"/>
                </a:cxn>
                <a:cxn ang="T5">
                  <a:pos x="T2" y="T3"/>
                </a:cxn>
              </a:cxnLst>
              <a:rect l="0" t="0" r="r" b="b"/>
              <a:pathLst>
                <a:path w="33" h="22">
                  <a:moveTo>
                    <a:pt x="33" y="0"/>
                  </a:moveTo>
                  <a:cubicBezTo>
                    <a:pt x="29" y="13"/>
                    <a:pt x="14" y="22"/>
                    <a:pt x="0"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3" name="Freeform 375">
              <a:extLst>
                <a:ext uri="{FF2B5EF4-FFF2-40B4-BE49-F238E27FC236}">
                  <a16:creationId xmlns:a16="http://schemas.microsoft.com/office/drawing/2014/main" id="{41446824-9C76-4213-B570-9B7B65B6470B}"/>
                </a:ext>
              </a:extLst>
            </p:cNvPr>
            <p:cNvSpPr>
              <a:spLocks/>
            </p:cNvSpPr>
            <p:nvPr/>
          </p:nvSpPr>
          <p:spPr bwMode="auto">
            <a:xfrm>
              <a:off x="3580" y="3043"/>
              <a:ext cx="14" cy="26"/>
            </a:xfrm>
            <a:custGeom>
              <a:avLst/>
              <a:gdLst>
                <a:gd name="T0" fmla="*/ 0 w 9"/>
                <a:gd name="T1" fmla="*/ 0 h 17"/>
                <a:gd name="T2" fmla="*/ 34 w 9"/>
                <a:gd name="T3" fmla="*/ 61 h 17"/>
                <a:gd name="T4" fmla="*/ 0 60000 65536"/>
                <a:gd name="T5" fmla="*/ 0 60000 65536"/>
              </a:gdLst>
              <a:ahLst/>
              <a:cxnLst>
                <a:cxn ang="T4">
                  <a:pos x="T0" y="T1"/>
                </a:cxn>
                <a:cxn ang="T5">
                  <a:pos x="T2" y="T3"/>
                </a:cxn>
              </a:cxnLst>
              <a:rect l="0" t="0" r="r" b="b"/>
              <a:pathLst>
                <a:path w="9" h="17">
                  <a:moveTo>
                    <a:pt x="0" y="0"/>
                  </a:moveTo>
                  <a:cubicBezTo>
                    <a:pt x="4" y="6"/>
                    <a:pt x="6" y="11"/>
                    <a:pt x="9"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4" name="Freeform 376">
              <a:extLst>
                <a:ext uri="{FF2B5EF4-FFF2-40B4-BE49-F238E27FC236}">
                  <a16:creationId xmlns:a16="http://schemas.microsoft.com/office/drawing/2014/main" id="{BA459749-5880-4CDB-9FF6-7A64748A3049}"/>
                </a:ext>
              </a:extLst>
            </p:cNvPr>
            <p:cNvSpPr>
              <a:spLocks/>
            </p:cNvSpPr>
            <p:nvPr/>
          </p:nvSpPr>
          <p:spPr bwMode="auto">
            <a:xfrm>
              <a:off x="3617" y="3180"/>
              <a:ext cx="65" cy="34"/>
            </a:xfrm>
            <a:custGeom>
              <a:avLst/>
              <a:gdLst>
                <a:gd name="T0" fmla="*/ 156 w 42"/>
                <a:gd name="T1" fmla="*/ 82 h 22"/>
                <a:gd name="T2" fmla="*/ 0 w 42"/>
                <a:gd name="T3" fmla="*/ 0 h 22"/>
                <a:gd name="T4" fmla="*/ 0 60000 65536"/>
                <a:gd name="T5" fmla="*/ 0 60000 65536"/>
              </a:gdLst>
              <a:ahLst/>
              <a:cxnLst>
                <a:cxn ang="T4">
                  <a:pos x="T0" y="T1"/>
                </a:cxn>
                <a:cxn ang="T5">
                  <a:pos x="T2" y="T3"/>
                </a:cxn>
              </a:cxnLst>
              <a:rect l="0" t="0" r="r" b="b"/>
              <a:pathLst>
                <a:path w="42" h="22">
                  <a:moveTo>
                    <a:pt x="42" y="22"/>
                  </a:moveTo>
                  <a:cubicBezTo>
                    <a:pt x="27" y="19"/>
                    <a:pt x="11" y="10"/>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5" name="Freeform 377">
              <a:extLst>
                <a:ext uri="{FF2B5EF4-FFF2-40B4-BE49-F238E27FC236}">
                  <a16:creationId xmlns:a16="http://schemas.microsoft.com/office/drawing/2014/main" id="{10B34CF1-7D44-4AEC-B36B-5191094B6427}"/>
                </a:ext>
              </a:extLst>
            </p:cNvPr>
            <p:cNvSpPr>
              <a:spLocks/>
            </p:cNvSpPr>
            <p:nvPr/>
          </p:nvSpPr>
          <p:spPr bwMode="auto">
            <a:xfrm>
              <a:off x="3632" y="3206"/>
              <a:ext cx="8" cy="31"/>
            </a:xfrm>
            <a:custGeom>
              <a:avLst/>
              <a:gdLst>
                <a:gd name="T0" fmla="*/ 21 w 5"/>
                <a:gd name="T1" fmla="*/ 0 h 20"/>
                <a:gd name="T2" fmla="*/ 0 w 5"/>
                <a:gd name="T3" fmla="*/ 74 h 20"/>
                <a:gd name="T4" fmla="*/ 0 60000 65536"/>
                <a:gd name="T5" fmla="*/ 0 60000 65536"/>
              </a:gdLst>
              <a:ahLst/>
              <a:cxnLst>
                <a:cxn ang="T4">
                  <a:pos x="T0" y="T1"/>
                </a:cxn>
                <a:cxn ang="T5">
                  <a:pos x="T2" y="T3"/>
                </a:cxn>
              </a:cxnLst>
              <a:rect l="0" t="0" r="r" b="b"/>
              <a:pathLst>
                <a:path w="5" h="20">
                  <a:moveTo>
                    <a:pt x="5" y="0"/>
                  </a:moveTo>
                  <a:cubicBezTo>
                    <a:pt x="3" y="6"/>
                    <a:pt x="1" y="13"/>
                    <a:pt x="0" y="2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6" name="Freeform 378">
              <a:extLst>
                <a:ext uri="{FF2B5EF4-FFF2-40B4-BE49-F238E27FC236}">
                  <a16:creationId xmlns:a16="http://schemas.microsoft.com/office/drawing/2014/main" id="{26343311-A367-4AE1-BC66-51EAD1F7BF71}"/>
                </a:ext>
              </a:extLst>
            </p:cNvPr>
            <p:cNvSpPr>
              <a:spLocks/>
            </p:cNvSpPr>
            <p:nvPr/>
          </p:nvSpPr>
          <p:spPr bwMode="auto">
            <a:xfrm>
              <a:off x="3983" y="3289"/>
              <a:ext cx="23" cy="39"/>
            </a:xfrm>
            <a:custGeom>
              <a:avLst/>
              <a:gdLst>
                <a:gd name="T0" fmla="*/ 48 w 15"/>
                <a:gd name="T1" fmla="*/ 0 h 25"/>
                <a:gd name="T2" fmla="*/ 0 w 15"/>
                <a:gd name="T3" fmla="*/ 95 h 25"/>
                <a:gd name="T4" fmla="*/ 0 60000 65536"/>
                <a:gd name="T5" fmla="*/ 0 60000 65536"/>
              </a:gdLst>
              <a:ahLst/>
              <a:cxnLst>
                <a:cxn ang="T4">
                  <a:pos x="T0" y="T1"/>
                </a:cxn>
                <a:cxn ang="T5">
                  <a:pos x="T2" y="T3"/>
                </a:cxn>
              </a:cxnLst>
              <a:rect l="0" t="0" r="r" b="b"/>
              <a:pathLst>
                <a:path w="15" h="25">
                  <a:moveTo>
                    <a:pt x="13" y="0"/>
                  </a:moveTo>
                  <a:cubicBezTo>
                    <a:pt x="15" y="11"/>
                    <a:pt x="8" y="20"/>
                    <a:pt x="0" y="2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7" name="Freeform 379">
              <a:extLst>
                <a:ext uri="{FF2B5EF4-FFF2-40B4-BE49-F238E27FC236}">
                  <a16:creationId xmlns:a16="http://schemas.microsoft.com/office/drawing/2014/main" id="{A96C4527-1C66-4A2E-8AF3-1E96759AC508}"/>
                </a:ext>
              </a:extLst>
            </p:cNvPr>
            <p:cNvSpPr>
              <a:spLocks/>
            </p:cNvSpPr>
            <p:nvPr/>
          </p:nvSpPr>
          <p:spPr bwMode="auto">
            <a:xfrm>
              <a:off x="3996" y="3315"/>
              <a:ext cx="14" cy="13"/>
            </a:xfrm>
            <a:custGeom>
              <a:avLst/>
              <a:gdLst>
                <a:gd name="T0" fmla="*/ 0 w 9"/>
                <a:gd name="T1" fmla="*/ 0 h 8"/>
                <a:gd name="T2" fmla="*/ 34 w 9"/>
                <a:gd name="T3" fmla="*/ 34 h 8"/>
                <a:gd name="T4" fmla="*/ 0 60000 65536"/>
                <a:gd name="T5" fmla="*/ 0 60000 65536"/>
              </a:gdLst>
              <a:ahLst/>
              <a:cxnLst>
                <a:cxn ang="T4">
                  <a:pos x="T0" y="T1"/>
                </a:cxn>
                <a:cxn ang="T5">
                  <a:pos x="T2" y="T3"/>
                </a:cxn>
              </a:cxnLst>
              <a:rect l="0" t="0" r="r" b="b"/>
              <a:pathLst>
                <a:path w="9" h="8">
                  <a:moveTo>
                    <a:pt x="0" y="0"/>
                  </a:moveTo>
                  <a:cubicBezTo>
                    <a:pt x="5" y="1"/>
                    <a:pt x="8" y="4"/>
                    <a:pt x="9" y="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8" name="Freeform 380">
              <a:extLst>
                <a:ext uri="{FF2B5EF4-FFF2-40B4-BE49-F238E27FC236}">
                  <a16:creationId xmlns:a16="http://schemas.microsoft.com/office/drawing/2014/main" id="{4BB50C8C-7BED-4B34-9B92-27DEFB0047FF}"/>
                </a:ext>
              </a:extLst>
            </p:cNvPr>
            <p:cNvSpPr>
              <a:spLocks/>
            </p:cNvSpPr>
            <p:nvPr/>
          </p:nvSpPr>
          <p:spPr bwMode="auto">
            <a:xfrm>
              <a:off x="4287" y="2912"/>
              <a:ext cx="35" cy="59"/>
            </a:xfrm>
            <a:custGeom>
              <a:avLst/>
              <a:gdLst>
                <a:gd name="T0" fmla="*/ 81 w 23"/>
                <a:gd name="T1" fmla="*/ 0 h 38"/>
                <a:gd name="T2" fmla="*/ 0 w 23"/>
                <a:gd name="T3" fmla="*/ 143 h 38"/>
                <a:gd name="T4" fmla="*/ 0 60000 65536"/>
                <a:gd name="T5" fmla="*/ 0 60000 65536"/>
              </a:gdLst>
              <a:ahLst/>
              <a:cxnLst>
                <a:cxn ang="T4">
                  <a:pos x="T0" y="T1"/>
                </a:cxn>
                <a:cxn ang="T5">
                  <a:pos x="T2" y="T3"/>
                </a:cxn>
              </a:cxnLst>
              <a:rect l="0" t="0" r="r" b="b"/>
              <a:pathLst>
                <a:path w="23" h="38">
                  <a:moveTo>
                    <a:pt x="23" y="0"/>
                  </a:moveTo>
                  <a:cubicBezTo>
                    <a:pt x="23" y="18"/>
                    <a:pt x="14" y="28"/>
                    <a:pt x="0" y="3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49" name="Freeform 381">
              <a:extLst>
                <a:ext uri="{FF2B5EF4-FFF2-40B4-BE49-F238E27FC236}">
                  <a16:creationId xmlns:a16="http://schemas.microsoft.com/office/drawing/2014/main" id="{02A8D258-0AF8-4B9A-B3E6-46EC4F37473E}"/>
                </a:ext>
              </a:extLst>
            </p:cNvPr>
            <p:cNvSpPr>
              <a:spLocks/>
            </p:cNvSpPr>
            <p:nvPr/>
          </p:nvSpPr>
          <p:spPr bwMode="auto">
            <a:xfrm>
              <a:off x="4313" y="2957"/>
              <a:ext cx="8" cy="24"/>
            </a:xfrm>
            <a:custGeom>
              <a:avLst/>
              <a:gdLst>
                <a:gd name="T0" fmla="*/ 0 w 5"/>
                <a:gd name="T1" fmla="*/ 0 h 16"/>
                <a:gd name="T2" fmla="*/ 21 w 5"/>
                <a:gd name="T3" fmla="*/ 54 h 16"/>
                <a:gd name="T4" fmla="*/ 0 60000 65536"/>
                <a:gd name="T5" fmla="*/ 0 60000 65536"/>
              </a:gdLst>
              <a:ahLst/>
              <a:cxnLst>
                <a:cxn ang="T4">
                  <a:pos x="T0" y="T1"/>
                </a:cxn>
                <a:cxn ang="T5">
                  <a:pos x="T2" y="T3"/>
                </a:cxn>
              </a:cxnLst>
              <a:rect l="0" t="0" r="r" b="b"/>
              <a:pathLst>
                <a:path w="5" h="16">
                  <a:moveTo>
                    <a:pt x="0" y="0"/>
                  </a:moveTo>
                  <a:cubicBezTo>
                    <a:pt x="2" y="5"/>
                    <a:pt x="3" y="10"/>
                    <a:pt x="5" y="1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0" name="Freeform 382">
              <a:extLst>
                <a:ext uri="{FF2B5EF4-FFF2-40B4-BE49-F238E27FC236}">
                  <a16:creationId xmlns:a16="http://schemas.microsoft.com/office/drawing/2014/main" id="{8EA856D3-F68D-4AAC-BC02-9EEE9DA23474}"/>
                </a:ext>
              </a:extLst>
            </p:cNvPr>
            <p:cNvSpPr>
              <a:spLocks/>
            </p:cNvSpPr>
            <p:nvPr/>
          </p:nvSpPr>
          <p:spPr bwMode="auto">
            <a:xfrm>
              <a:off x="4242" y="3072"/>
              <a:ext cx="31" cy="42"/>
            </a:xfrm>
            <a:custGeom>
              <a:avLst/>
              <a:gdLst>
                <a:gd name="T0" fmla="*/ 74 w 20"/>
                <a:gd name="T1" fmla="*/ 101 h 27"/>
                <a:gd name="T2" fmla="*/ 0 w 20"/>
                <a:gd name="T3" fmla="*/ 0 h 27"/>
                <a:gd name="T4" fmla="*/ 0 60000 65536"/>
                <a:gd name="T5" fmla="*/ 0 60000 65536"/>
              </a:gdLst>
              <a:ahLst/>
              <a:cxnLst>
                <a:cxn ang="T4">
                  <a:pos x="T0" y="T1"/>
                </a:cxn>
                <a:cxn ang="T5">
                  <a:pos x="T2" y="T3"/>
                </a:cxn>
              </a:cxnLst>
              <a:rect l="0" t="0" r="r" b="b"/>
              <a:pathLst>
                <a:path w="20" h="27">
                  <a:moveTo>
                    <a:pt x="20" y="27"/>
                  </a:moveTo>
                  <a:cubicBezTo>
                    <a:pt x="11" y="21"/>
                    <a:pt x="1" y="11"/>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1" name="Freeform 383">
              <a:extLst>
                <a:ext uri="{FF2B5EF4-FFF2-40B4-BE49-F238E27FC236}">
                  <a16:creationId xmlns:a16="http://schemas.microsoft.com/office/drawing/2014/main" id="{95725062-E20E-4663-BB10-9785AEB3B4D3}"/>
                </a:ext>
              </a:extLst>
            </p:cNvPr>
            <p:cNvSpPr>
              <a:spLocks/>
            </p:cNvSpPr>
            <p:nvPr/>
          </p:nvSpPr>
          <p:spPr bwMode="auto">
            <a:xfrm>
              <a:off x="4239" y="3098"/>
              <a:ext cx="15" cy="27"/>
            </a:xfrm>
            <a:custGeom>
              <a:avLst/>
              <a:gdLst>
                <a:gd name="T0" fmla="*/ 35 w 10"/>
                <a:gd name="T1" fmla="*/ 0 h 17"/>
                <a:gd name="T2" fmla="*/ 0 w 10"/>
                <a:gd name="T3" fmla="*/ 68 h 17"/>
                <a:gd name="T4" fmla="*/ 0 60000 65536"/>
                <a:gd name="T5" fmla="*/ 0 60000 65536"/>
              </a:gdLst>
              <a:ahLst/>
              <a:cxnLst>
                <a:cxn ang="T4">
                  <a:pos x="T0" y="T1"/>
                </a:cxn>
                <a:cxn ang="T5">
                  <a:pos x="T2" y="T3"/>
                </a:cxn>
              </a:cxnLst>
              <a:rect l="0" t="0" r="r" b="b"/>
              <a:pathLst>
                <a:path w="10" h="17">
                  <a:moveTo>
                    <a:pt x="10" y="0"/>
                  </a:moveTo>
                  <a:cubicBezTo>
                    <a:pt x="7" y="6"/>
                    <a:pt x="4" y="12"/>
                    <a:pt x="0" y="1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2" name="Freeform 384">
              <a:extLst>
                <a:ext uri="{FF2B5EF4-FFF2-40B4-BE49-F238E27FC236}">
                  <a16:creationId xmlns:a16="http://schemas.microsoft.com/office/drawing/2014/main" id="{350391EF-96B6-4648-B91E-FA450E82B47E}"/>
                </a:ext>
              </a:extLst>
            </p:cNvPr>
            <p:cNvSpPr>
              <a:spLocks/>
            </p:cNvSpPr>
            <p:nvPr/>
          </p:nvSpPr>
          <p:spPr bwMode="auto">
            <a:xfrm>
              <a:off x="4302" y="3211"/>
              <a:ext cx="26" cy="41"/>
            </a:xfrm>
            <a:custGeom>
              <a:avLst/>
              <a:gdLst>
                <a:gd name="T0" fmla="*/ 61 w 17"/>
                <a:gd name="T1" fmla="*/ 0 h 27"/>
                <a:gd name="T2" fmla="*/ 0 w 17"/>
                <a:gd name="T3" fmla="*/ 94 h 27"/>
                <a:gd name="T4" fmla="*/ 0 60000 65536"/>
                <a:gd name="T5" fmla="*/ 0 60000 65536"/>
              </a:gdLst>
              <a:ahLst/>
              <a:cxnLst>
                <a:cxn ang="T4">
                  <a:pos x="T0" y="T1"/>
                </a:cxn>
                <a:cxn ang="T5">
                  <a:pos x="T2" y="T3"/>
                </a:cxn>
              </a:cxnLst>
              <a:rect l="0" t="0" r="r" b="b"/>
              <a:pathLst>
                <a:path w="17" h="27">
                  <a:moveTo>
                    <a:pt x="17" y="0"/>
                  </a:moveTo>
                  <a:cubicBezTo>
                    <a:pt x="17" y="13"/>
                    <a:pt x="13" y="23"/>
                    <a:pt x="0" y="27"/>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3" name="Freeform 385">
              <a:extLst>
                <a:ext uri="{FF2B5EF4-FFF2-40B4-BE49-F238E27FC236}">
                  <a16:creationId xmlns:a16="http://schemas.microsoft.com/office/drawing/2014/main" id="{2FD56F7E-52DA-44E7-BFE4-D20D3DCF656E}"/>
                </a:ext>
              </a:extLst>
            </p:cNvPr>
            <p:cNvSpPr>
              <a:spLocks/>
            </p:cNvSpPr>
            <p:nvPr/>
          </p:nvSpPr>
          <p:spPr bwMode="auto">
            <a:xfrm>
              <a:off x="4322" y="3237"/>
              <a:ext cx="17" cy="29"/>
            </a:xfrm>
            <a:custGeom>
              <a:avLst/>
              <a:gdLst>
                <a:gd name="T0" fmla="*/ 0 w 11"/>
                <a:gd name="T1" fmla="*/ 0 h 19"/>
                <a:gd name="T2" fmla="*/ 40 w 11"/>
                <a:gd name="T3" fmla="*/ 67 h 19"/>
                <a:gd name="T4" fmla="*/ 0 60000 65536"/>
                <a:gd name="T5" fmla="*/ 0 60000 65536"/>
              </a:gdLst>
              <a:ahLst/>
              <a:cxnLst>
                <a:cxn ang="T4">
                  <a:pos x="T0" y="T1"/>
                </a:cxn>
                <a:cxn ang="T5">
                  <a:pos x="T2" y="T3"/>
                </a:cxn>
              </a:cxnLst>
              <a:rect l="0" t="0" r="r" b="b"/>
              <a:pathLst>
                <a:path w="11" h="19">
                  <a:moveTo>
                    <a:pt x="0" y="0"/>
                  </a:moveTo>
                  <a:cubicBezTo>
                    <a:pt x="4" y="6"/>
                    <a:pt x="8" y="12"/>
                    <a:pt x="11" y="1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4" name="Freeform 386">
              <a:extLst>
                <a:ext uri="{FF2B5EF4-FFF2-40B4-BE49-F238E27FC236}">
                  <a16:creationId xmlns:a16="http://schemas.microsoft.com/office/drawing/2014/main" id="{87E52B30-EE9E-4161-B926-5E75593EF5EF}"/>
                </a:ext>
              </a:extLst>
            </p:cNvPr>
            <p:cNvSpPr>
              <a:spLocks/>
            </p:cNvSpPr>
            <p:nvPr/>
          </p:nvSpPr>
          <p:spPr bwMode="auto">
            <a:xfrm>
              <a:off x="4148" y="3211"/>
              <a:ext cx="19" cy="74"/>
            </a:xfrm>
            <a:custGeom>
              <a:avLst/>
              <a:gdLst>
                <a:gd name="T0" fmla="*/ 0 w 12"/>
                <a:gd name="T1" fmla="*/ 0 h 48"/>
                <a:gd name="T2" fmla="*/ 48 w 12"/>
                <a:gd name="T3" fmla="*/ 176 h 48"/>
                <a:gd name="T4" fmla="*/ 0 60000 65536"/>
                <a:gd name="T5" fmla="*/ 0 60000 65536"/>
              </a:gdLst>
              <a:ahLst/>
              <a:cxnLst>
                <a:cxn ang="T4">
                  <a:pos x="T0" y="T1"/>
                </a:cxn>
                <a:cxn ang="T5">
                  <a:pos x="T2" y="T3"/>
                </a:cxn>
              </a:cxnLst>
              <a:rect l="0" t="0" r="r" b="b"/>
              <a:pathLst>
                <a:path w="12" h="48">
                  <a:moveTo>
                    <a:pt x="0" y="0"/>
                  </a:moveTo>
                  <a:cubicBezTo>
                    <a:pt x="0" y="16"/>
                    <a:pt x="1" y="34"/>
                    <a:pt x="12"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5" name="Freeform 387">
              <a:extLst>
                <a:ext uri="{FF2B5EF4-FFF2-40B4-BE49-F238E27FC236}">
                  <a16:creationId xmlns:a16="http://schemas.microsoft.com/office/drawing/2014/main" id="{937515C5-4FB9-4814-BBEB-D106D8628250}"/>
                </a:ext>
              </a:extLst>
            </p:cNvPr>
            <p:cNvSpPr>
              <a:spLocks/>
            </p:cNvSpPr>
            <p:nvPr/>
          </p:nvSpPr>
          <p:spPr bwMode="auto">
            <a:xfrm>
              <a:off x="4127" y="3255"/>
              <a:ext cx="26" cy="13"/>
            </a:xfrm>
            <a:custGeom>
              <a:avLst/>
              <a:gdLst>
                <a:gd name="T0" fmla="*/ 61 w 17"/>
                <a:gd name="T1" fmla="*/ 0 h 8"/>
                <a:gd name="T2" fmla="*/ 0 w 17"/>
                <a:gd name="T3" fmla="*/ 34 h 8"/>
                <a:gd name="T4" fmla="*/ 0 60000 65536"/>
                <a:gd name="T5" fmla="*/ 0 60000 65536"/>
              </a:gdLst>
              <a:ahLst/>
              <a:cxnLst>
                <a:cxn ang="T4">
                  <a:pos x="T0" y="T1"/>
                </a:cxn>
                <a:cxn ang="T5">
                  <a:pos x="T2" y="T3"/>
                </a:cxn>
              </a:cxnLst>
              <a:rect l="0" t="0" r="r" b="b"/>
              <a:pathLst>
                <a:path w="17" h="8">
                  <a:moveTo>
                    <a:pt x="17" y="0"/>
                  </a:moveTo>
                  <a:cubicBezTo>
                    <a:pt x="11" y="1"/>
                    <a:pt x="5" y="4"/>
                    <a:pt x="0" y="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6" name="Freeform 388">
              <a:extLst>
                <a:ext uri="{FF2B5EF4-FFF2-40B4-BE49-F238E27FC236}">
                  <a16:creationId xmlns:a16="http://schemas.microsoft.com/office/drawing/2014/main" id="{AEAC072F-C4CB-421B-B14D-14DA3127595A}"/>
                </a:ext>
              </a:extLst>
            </p:cNvPr>
            <p:cNvSpPr>
              <a:spLocks/>
            </p:cNvSpPr>
            <p:nvPr/>
          </p:nvSpPr>
          <p:spPr bwMode="auto">
            <a:xfrm>
              <a:off x="4210" y="3352"/>
              <a:ext cx="63" cy="48"/>
            </a:xfrm>
            <a:custGeom>
              <a:avLst/>
              <a:gdLst>
                <a:gd name="T0" fmla="*/ 149 w 41"/>
                <a:gd name="T1" fmla="*/ 74 h 31"/>
                <a:gd name="T2" fmla="*/ 0 w 41"/>
                <a:gd name="T3" fmla="*/ 0 h 31"/>
                <a:gd name="T4" fmla="*/ 0 60000 65536"/>
                <a:gd name="T5" fmla="*/ 0 60000 65536"/>
              </a:gdLst>
              <a:ahLst/>
              <a:cxnLst>
                <a:cxn ang="T4">
                  <a:pos x="T0" y="T1"/>
                </a:cxn>
                <a:cxn ang="T5">
                  <a:pos x="T2" y="T3"/>
                </a:cxn>
              </a:cxnLst>
              <a:rect l="0" t="0" r="r" b="b"/>
              <a:pathLst>
                <a:path w="41" h="31">
                  <a:moveTo>
                    <a:pt x="41" y="20"/>
                  </a:moveTo>
                  <a:cubicBezTo>
                    <a:pt x="29" y="31"/>
                    <a:pt x="4" y="12"/>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7" name="Freeform 389">
              <a:extLst>
                <a:ext uri="{FF2B5EF4-FFF2-40B4-BE49-F238E27FC236}">
                  <a16:creationId xmlns:a16="http://schemas.microsoft.com/office/drawing/2014/main" id="{5AB288A4-12CB-461A-BAB2-242D97965DDA}"/>
                </a:ext>
              </a:extLst>
            </p:cNvPr>
            <p:cNvSpPr>
              <a:spLocks/>
            </p:cNvSpPr>
            <p:nvPr/>
          </p:nvSpPr>
          <p:spPr bwMode="auto">
            <a:xfrm>
              <a:off x="4216" y="3380"/>
              <a:ext cx="15" cy="14"/>
            </a:xfrm>
            <a:custGeom>
              <a:avLst/>
              <a:gdLst>
                <a:gd name="T0" fmla="*/ 35 w 10"/>
                <a:gd name="T1" fmla="*/ 0 h 9"/>
                <a:gd name="T2" fmla="*/ 0 w 10"/>
                <a:gd name="T3" fmla="*/ 34 h 9"/>
                <a:gd name="T4" fmla="*/ 0 60000 65536"/>
                <a:gd name="T5" fmla="*/ 0 60000 65536"/>
              </a:gdLst>
              <a:ahLst/>
              <a:cxnLst>
                <a:cxn ang="T4">
                  <a:pos x="T0" y="T1"/>
                </a:cxn>
                <a:cxn ang="T5">
                  <a:pos x="T2" y="T3"/>
                </a:cxn>
              </a:cxnLst>
              <a:rect l="0" t="0" r="r" b="b"/>
              <a:pathLst>
                <a:path w="10" h="9">
                  <a:moveTo>
                    <a:pt x="10" y="0"/>
                  </a:moveTo>
                  <a:cubicBezTo>
                    <a:pt x="6" y="3"/>
                    <a:pt x="3" y="5"/>
                    <a:pt x="0" y="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8" name="Freeform 390">
              <a:extLst>
                <a:ext uri="{FF2B5EF4-FFF2-40B4-BE49-F238E27FC236}">
                  <a16:creationId xmlns:a16="http://schemas.microsoft.com/office/drawing/2014/main" id="{8770D944-3887-4650-ADF9-3BAE1BA9BC2E}"/>
                </a:ext>
              </a:extLst>
            </p:cNvPr>
            <p:cNvSpPr>
              <a:spLocks/>
            </p:cNvSpPr>
            <p:nvPr/>
          </p:nvSpPr>
          <p:spPr bwMode="auto">
            <a:xfrm>
              <a:off x="4271" y="2214"/>
              <a:ext cx="23" cy="50"/>
            </a:xfrm>
            <a:custGeom>
              <a:avLst/>
              <a:gdLst>
                <a:gd name="T0" fmla="*/ 48 w 15"/>
                <a:gd name="T1" fmla="*/ 0 h 32"/>
                <a:gd name="T2" fmla="*/ 0 w 15"/>
                <a:gd name="T3" fmla="*/ 122 h 32"/>
                <a:gd name="T4" fmla="*/ 0 60000 65536"/>
                <a:gd name="T5" fmla="*/ 0 60000 65536"/>
              </a:gdLst>
              <a:ahLst/>
              <a:cxnLst>
                <a:cxn ang="T4">
                  <a:pos x="T0" y="T1"/>
                </a:cxn>
                <a:cxn ang="T5">
                  <a:pos x="T2" y="T3"/>
                </a:cxn>
              </a:cxnLst>
              <a:rect l="0" t="0" r="r" b="b"/>
              <a:pathLst>
                <a:path w="15" h="32">
                  <a:moveTo>
                    <a:pt x="13" y="0"/>
                  </a:moveTo>
                  <a:cubicBezTo>
                    <a:pt x="15" y="12"/>
                    <a:pt x="10" y="25"/>
                    <a:pt x="0" y="3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59" name="Freeform 391">
              <a:extLst>
                <a:ext uri="{FF2B5EF4-FFF2-40B4-BE49-F238E27FC236}">
                  <a16:creationId xmlns:a16="http://schemas.microsoft.com/office/drawing/2014/main" id="{5E541FC7-A5E8-4159-A396-1C2CF46E01B6}"/>
                </a:ext>
              </a:extLst>
            </p:cNvPr>
            <p:cNvSpPr>
              <a:spLocks/>
            </p:cNvSpPr>
            <p:nvPr/>
          </p:nvSpPr>
          <p:spPr bwMode="auto">
            <a:xfrm>
              <a:off x="4284" y="2251"/>
              <a:ext cx="15" cy="10"/>
            </a:xfrm>
            <a:custGeom>
              <a:avLst/>
              <a:gdLst>
                <a:gd name="T0" fmla="*/ 0 w 10"/>
                <a:gd name="T1" fmla="*/ 0 h 6"/>
                <a:gd name="T2" fmla="*/ 35 w 10"/>
                <a:gd name="T3" fmla="*/ 28 h 6"/>
                <a:gd name="T4" fmla="*/ 0 60000 65536"/>
                <a:gd name="T5" fmla="*/ 0 60000 65536"/>
              </a:gdLst>
              <a:ahLst/>
              <a:cxnLst>
                <a:cxn ang="T4">
                  <a:pos x="T0" y="T1"/>
                </a:cxn>
                <a:cxn ang="T5">
                  <a:pos x="T2" y="T3"/>
                </a:cxn>
              </a:cxnLst>
              <a:rect l="0" t="0" r="r" b="b"/>
              <a:pathLst>
                <a:path w="10" h="6">
                  <a:moveTo>
                    <a:pt x="0" y="0"/>
                  </a:moveTo>
                  <a:cubicBezTo>
                    <a:pt x="4" y="1"/>
                    <a:pt x="8" y="3"/>
                    <a:pt x="10" y="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0" name="Freeform 392">
              <a:extLst>
                <a:ext uri="{FF2B5EF4-FFF2-40B4-BE49-F238E27FC236}">
                  <a16:creationId xmlns:a16="http://schemas.microsoft.com/office/drawing/2014/main" id="{6F8F8D62-B9D8-46E9-AEC1-82B0BAB24FC1}"/>
                </a:ext>
              </a:extLst>
            </p:cNvPr>
            <p:cNvSpPr>
              <a:spLocks/>
            </p:cNvSpPr>
            <p:nvPr/>
          </p:nvSpPr>
          <p:spPr bwMode="auto">
            <a:xfrm>
              <a:off x="4097" y="2590"/>
              <a:ext cx="17" cy="43"/>
            </a:xfrm>
            <a:custGeom>
              <a:avLst/>
              <a:gdLst>
                <a:gd name="T0" fmla="*/ 40 w 11"/>
                <a:gd name="T1" fmla="*/ 0 h 28"/>
                <a:gd name="T2" fmla="*/ 0 w 11"/>
                <a:gd name="T3" fmla="*/ 101 h 28"/>
                <a:gd name="T4" fmla="*/ 0 60000 65536"/>
                <a:gd name="T5" fmla="*/ 0 60000 65536"/>
              </a:gdLst>
              <a:ahLst/>
              <a:cxnLst>
                <a:cxn ang="T4">
                  <a:pos x="T0" y="T1"/>
                </a:cxn>
                <a:cxn ang="T5">
                  <a:pos x="T2" y="T3"/>
                </a:cxn>
              </a:cxnLst>
              <a:rect l="0" t="0" r="r" b="b"/>
              <a:pathLst>
                <a:path w="11" h="28">
                  <a:moveTo>
                    <a:pt x="11" y="0"/>
                  </a:moveTo>
                  <a:cubicBezTo>
                    <a:pt x="5" y="9"/>
                    <a:pt x="2" y="18"/>
                    <a:pt x="0" y="2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1" name="Freeform 393">
              <a:extLst>
                <a:ext uri="{FF2B5EF4-FFF2-40B4-BE49-F238E27FC236}">
                  <a16:creationId xmlns:a16="http://schemas.microsoft.com/office/drawing/2014/main" id="{26189D32-E7DB-4743-A403-4A58FD096C1E}"/>
                </a:ext>
              </a:extLst>
            </p:cNvPr>
            <p:cNvSpPr>
              <a:spLocks/>
            </p:cNvSpPr>
            <p:nvPr/>
          </p:nvSpPr>
          <p:spPr bwMode="auto">
            <a:xfrm>
              <a:off x="4085" y="2604"/>
              <a:ext cx="15" cy="12"/>
            </a:xfrm>
            <a:custGeom>
              <a:avLst/>
              <a:gdLst>
                <a:gd name="T0" fmla="*/ 35 w 10"/>
                <a:gd name="T1" fmla="*/ 27 h 8"/>
                <a:gd name="T2" fmla="*/ 0 w 10"/>
                <a:gd name="T3" fmla="*/ 0 h 8"/>
                <a:gd name="T4" fmla="*/ 0 60000 65536"/>
                <a:gd name="T5" fmla="*/ 0 60000 65536"/>
              </a:gdLst>
              <a:ahLst/>
              <a:cxnLst>
                <a:cxn ang="T4">
                  <a:pos x="T0" y="T1"/>
                </a:cxn>
                <a:cxn ang="T5">
                  <a:pos x="T2" y="T3"/>
                </a:cxn>
              </a:cxnLst>
              <a:rect l="0" t="0" r="r" b="b"/>
              <a:pathLst>
                <a:path w="10" h="8">
                  <a:moveTo>
                    <a:pt x="10" y="8"/>
                  </a:moveTo>
                  <a:cubicBezTo>
                    <a:pt x="8" y="4"/>
                    <a:pt x="5" y="1"/>
                    <a:pt x="0"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2" name="Freeform 394">
              <a:extLst>
                <a:ext uri="{FF2B5EF4-FFF2-40B4-BE49-F238E27FC236}">
                  <a16:creationId xmlns:a16="http://schemas.microsoft.com/office/drawing/2014/main" id="{F46113AC-4F7B-4EE5-B2CF-AE72FCE157DC}"/>
                </a:ext>
              </a:extLst>
            </p:cNvPr>
            <p:cNvSpPr>
              <a:spLocks/>
            </p:cNvSpPr>
            <p:nvPr/>
          </p:nvSpPr>
          <p:spPr bwMode="auto">
            <a:xfrm>
              <a:off x="3689" y="2670"/>
              <a:ext cx="22" cy="51"/>
            </a:xfrm>
            <a:custGeom>
              <a:avLst/>
              <a:gdLst>
                <a:gd name="T0" fmla="*/ 55 w 14"/>
                <a:gd name="T1" fmla="*/ 0 h 33"/>
                <a:gd name="T2" fmla="*/ 5 w 14"/>
                <a:gd name="T3" fmla="*/ 122 h 33"/>
                <a:gd name="T4" fmla="*/ 0 60000 65536"/>
                <a:gd name="T5" fmla="*/ 0 60000 65536"/>
              </a:gdLst>
              <a:ahLst/>
              <a:cxnLst>
                <a:cxn ang="T4">
                  <a:pos x="T0" y="T1"/>
                </a:cxn>
                <a:cxn ang="T5">
                  <a:pos x="T2" y="T3"/>
                </a:cxn>
              </a:cxnLst>
              <a:rect l="0" t="0" r="r" b="b"/>
              <a:pathLst>
                <a:path w="14" h="33">
                  <a:moveTo>
                    <a:pt x="14" y="0"/>
                  </a:moveTo>
                  <a:cubicBezTo>
                    <a:pt x="7" y="10"/>
                    <a:pt x="0" y="21"/>
                    <a:pt x="1" y="33"/>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3" name="Freeform 395">
              <a:extLst>
                <a:ext uri="{FF2B5EF4-FFF2-40B4-BE49-F238E27FC236}">
                  <a16:creationId xmlns:a16="http://schemas.microsoft.com/office/drawing/2014/main" id="{9C057ECF-5301-4C83-B3A6-22EBCF6CEBF1}"/>
                </a:ext>
              </a:extLst>
            </p:cNvPr>
            <p:cNvSpPr>
              <a:spLocks/>
            </p:cNvSpPr>
            <p:nvPr/>
          </p:nvSpPr>
          <p:spPr bwMode="auto">
            <a:xfrm>
              <a:off x="3660" y="2684"/>
              <a:ext cx="28" cy="19"/>
            </a:xfrm>
            <a:custGeom>
              <a:avLst/>
              <a:gdLst>
                <a:gd name="T0" fmla="*/ 68 w 18"/>
                <a:gd name="T1" fmla="*/ 48 h 12"/>
                <a:gd name="T2" fmla="*/ 0 w 18"/>
                <a:gd name="T3" fmla="*/ 5 h 12"/>
                <a:gd name="T4" fmla="*/ 0 60000 65536"/>
                <a:gd name="T5" fmla="*/ 0 60000 65536"/>
              </a:gdLst>
              <a:ahLst/>
              <a:cxnLst>
                <a:cxn ang="T4">
                  <a:pos x="T0" y="T1"/>
                </a:cxn>
                <a:cxn ang="T5">
                  <a:pos x="T2" y="T3"/>
                </a:cxn>
              </a:cxnLst>
              <a:rect l="0" t="0" r="r" b="b"/>
              <a:pathLst>
                <a:path w="18" h="12">
                  <a:moveTo>
                    <a:pt x="18" y="12"/>
                  </a:moveTo>
                  <a:cubicBezTo>
                    <a:pt x="15" y="3"/>
                    <a:pt x="9" y="0"/>
                    <a:pt x="0" y="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4" name="Freeform 396">
              <a:extLst>
                <a:ext uri="{FF2B5EF4-FFF2-40B4-BE49-F238E27FC236}">
                  <a16:creationId xmlns:a16="http://schemas.microsoft.com/office/drawing/2014/main" id="{C4E699FB-1A65-4343-927C-AF3DB007E8E0}"/>
                </a:ext>
              </a:extLst>
            </p:cNvPr>
            <p:cNvSpPr>
              <a:spLocks/>
            </p:cNvSpPr>
            <p:nvPr/>
          </p:nvSpPr>
          <p:spPr bwMode="auto">
            <a:xfrm>
              <a:off x="3720" y="1517"/>
              <a:ext cx="43" cy="74"/>
            </a:xfrm>
            <a:custGeom>
              <a:avLst/>
              <a:gdLst>
                <a:gd name="T0" fmla="*/ 101 w 28"/>
                <a:gd name="T1" fmla="*/ 0 h 48"/>
                <a:gd name="T2" fmla="*/ 0 w 28"/>
                <a:gd name="T3" fmla="*/ 176 h 48"/>
                <a:gd name="T4" fmla="*/ 0 60000 65536"/>
                <a:gd name="T5" fmla="*/ 0 60000 65536"/>
              </a:gdLst>
              <a:ahLst/>
              <a:cxnLst>
                <a:cxn ang="T4">
                  <a:pos x="T0" y="T1"/>
                </a:cxn>
                <a:cxn ang="T5">
                  <a:pos x="T2" y="T3"/>
                </a:cxn>
              </a:cxnLst>
              <a:rect l="0" t="0" r="r" b="b"/>
              <a:pathLst>
                <a:path w="28" h="48">
                  <a:moveTo>
                    <a:pt x="28" y="0"/>
                  </a:moveTo>
                  <a:cubicBezTo>
                    <a:pt x="26" y="21"/>
                    <a:pt x="20" y="40"/>
                    <a:pt x="0" y="4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5" name="Freeform 397">
              <a:extLst>
                <a:ext uri="{FF2B5EF4-FFF2-40B4-BE49-F238E27FC236}">
                  <a16:creationId xmlns:a16="http://schemas.microsoft.com/office/drawing/2014/main" id="{69A32A24-CDA0-4D16-95A0-530012FC4FC1}"/>
                </a:ext>
              </a:extLst>
            </p:cNvPr>
            <p:cNvSpPr>
              <a:spLocks/>
            </p:cNvSpPr>
            <p:nvPr/>
          </p:nvSpPr>
          <p:spPr bwMode="auto">
            <a:xfrm>
              <a:off x="3748" y="1565"/>
              <a:ext cx="27" cy="18"/>
            </a:xfrm>
            <a:custGeom>
              <a:avLst/>
              <a:gdLst>
                <a:gd name="T0" fmla="*/ 0 w 18"/>
                <a:gd name="T1" fmla="*/ 0 h 12"/>
                <a:gd name="T2" fmla="*/ 62 w 18"/>
                <a:gd name="T3" fmla="*/ 41 h 12"/>
                <a:gd name="T4" fmla="*/ 0 60000 65536"/>
                <a:gd name="T5" fmla="*/ 0 60000 65536"/>
              </a:gdLst>
              <a:ahLst/>
              <a:cxnLst>
                <a:cxn ang="T4">
                  <a:pos x="T0" y="T1"/>
                </a:cxn>
                <a:cxn ang="T5">
                  <a:pos x="T2" y="T3"/>
                </a:cxn>
              </a:cxnLst>
              <a:rect l="0" t="0" r="r" b="b"/>
              <a:pathLst>
                <a:path w="18" h="12">
                  <a:moveTo>
                    <a:pt x="0" y="0"/>
                  </a:moveTo>
                  <a:cubicBezTo>
                    <a:pt x="9" y="0"/>
                    <a:pt x="15" y="4"/>
                    <a:pt x="18" y="1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6" name="Freeform 398">
              <a:extLst>
                <a:ext uri="{FF2B5EF4-FFF2-40B4-BE49-F238E27FC236}">
                  <a16:creationId xmlns:a16="http://schemas.microsoft.com/office/drawing/2014/main" id="{5B883452-4E63-4F0D-822C-B78D1006BF44}"/>
                </a:ext>
              </a:extLst>
            </p:cNvPr>
            <p:cNvSpPr>
              <a:spLocks/>
            </p:cNvSpPr>
            <p:nvPr/>
          </p:nvSpPr>
          <p:spPr bwMode="auto">
            <a:xfrm>
              <a:off x="3280" y="2824"/>
              <a:ext cx="58" cy="62"/>
            </a:xfrm>
            <a:custGeom>
              <a:avLst/>
              <a:gdLst>
                <a:gd name="T0" fmla="*/ 0 w 38"/>
                <a:gd name="T1" fmla="*/ 0 h 40"/>
                <a:gd name="T2" fmla="*/ 136 w 38"/>
                <a:gd name="T3" fmla="*/ 149 h 40"/>
                <a:gd name="T4" fmla="*/ 0 60000 65536"/>
                <a:gd name="T5" fmla="*/ 0 60000 65536"/>
              </a:gdLst>
              <a:ahLst/>
              <a:cxnLst>
                <a:cxn ang="T4">
                  <a:pos x="T0" y="T1"/>
                </a:cxn>
                <a:cxn ang="T5">
                  <a:pos x="T2" y="T3"/>
                </a:cxn>
              </a:cxnLst>
              <a:rect l="0" t="0" r="r" b="b"/>
              <a:pathLst>
                <a:path w="38" h="40">
                  <a:moveTo>
                    <a:pt x="0" y="0"/>
                  </a:moveTo>
                  <a:cubicBezTo>
                    <a:pt x="2" y="21"/>
                    <a:pt x="19" y="33"/>
                    <a:pt x="38" y="4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7" name="Freeform 399">
              <a:extLst>
                <a:ext uri="{FF2B5EF4-FFF2-40B4-BE49-F238E27FC236}">
                  <a16:creationId xmlns:a16="http://schemas.microsoft.com/office/drawing/2014/main" id="{674152C5-DD1A-4FC6-A5FD-263507BED5C5}"/>
                </a:ext>
              </a:extLst>
            </p:cNvPr>
            <p:cNvSpPr>
              <a:spLocks/>
            </p:cNvSpPr>
            <p:nvPr/>
          </p:nvSpPr>
          <p:spPr bwMode="auto">
            <a:xfrm>
              <a:off x="3275" y="2863"/>
              <a:ext cx="23" cy="55"/>
            </a:xfrm>
            <a:custGeom>
              <a:avLst/>
              <a:gdLst>
                <a:gd name="T0" fmla="*/ 54 w 15"/>
                <a:gd name="T1" fmla="*/ 0 h 36"/>
                <a:gd name="T2" fmla="*/ 0 w 15"/>
                <a:gd name="T3" fmla="*/ 128 h 36"/>
                <a:gd name="T4" fmla="*/ 0 60000 65536"/>
                <a:gd name="T5" fmla="*/ 0 60000 65536"/>
              </a:gdLst>
              <a:ahLst/>
              <a:cxnLst>
                <a:cxn ang="T4">
                  <a:pos x="T0" y="T1"/>
                </a:cxn>
                <a:cxn ang="T5">
                  <a:pos x="T2" y="T3"/>
                </a:cxn>
              </a:cxnLst>
              <a:rect l="0" t="0" r="r" b="b"/>
              <a:pathLst>
                <a:path w="15" h="36">
                  <a:moveTo>
                    <a:pt x="15" y="0"/>
                  </a:moveTo>
                  <a:cubicBezTo>
                    <a:pt x="7" y="10"/>
                    <a:pt x="2" y="23"/>
                    <a:pt x="0" y="36"/>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8" name="Freeform 400">
              <a:extLst>
                <a:ext uri="{FF2B5EF4-FFF2-40B4-BE49-F238E27FC236}">
                  <a16:creationId xmlns:a16="http://schemas.microsoft.com/office/drawing/2014/main" id="{E899BF07-BCC4-4F88-9195-C5D8F2740A57}"/>
                </a:ext>
              </a:extLst>
            </p:cNvPr>
            <p:cNvSpPr>
              <a:spLocks/>
            </p:cNvSpPr>
            <p:nvPr/>
          </p:nvSpPr>
          <p:spPr bwMode="auto">
            <a:xfrm>
              <a:off x="3261" y="3098"/>
              <a:ext cx="49" cy="110"/>
            </a:xfrm>
            <a:custGeom>
              <a:avLst/>
              <a:gdLst>
                <a:gd name="T0" fmla="*/ 5 w 32"/>
                <a:gd name="T1" fmla="*/ 0 h 71"/>
                <a:gd name="T2" fmla="*/ 115 w 32"/>
                <a:gd name="T3" fmla="*/ 263 h 71"/>
                <a:gd name="T4" fmla="*/ 0 60000 65536"/>
                <a:gd name="T5" fmla="*/ 0 60000 65536"/>
              </a:gdLst>
              <a:ahLst/>
              <a:cxnLst>
                <a:cxn ang="T4">
                  <a:pos x="T0" y="T1"/>
                </a:cxn>
                <a:cxn ang="T5">
                  <a:pos x="T2" y="T3"/>
                </a:cxn>
              </a:cxnLst>
              <a:rect l="0" t="0" r="r" b="b"/>
              <a:pathLst>
                <a:path w="32" h="71">
                  <a:moveTo>
                    <a:pt x="1" y="0"/>
                  </a:moveTo>
                  <a:cubicBezTo>
                    <a:pt x="0" y="27"/>
                    <a:pt x="11" y="55"/>
                    <a:pt x="32" y="71"/>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69" name="Freeform 401">
              <a:extLst>
                <a:ext uri="{FF2B5EF4-FFF2-40B4-BE49-F238E27FC236}">
                  <a16:creationId xmlns:a16="http://schemas.microsoft.com/office/drawing/2014/main" id="{DF9916C4-20BC-4FBE-9319-CC574AC08AD3}"/>
                </a:ext>
              </a:extLst>
            </p:cNvPr>
            <p:cNvSpPr>
              <a:spLocks/>
            </p:cNvSpPr>
            <p:nvPr/>
          </p:nvSpPr>
          <p:spPr bwMode="auto">
            <a:xfrm>
              <a:off x="3232" y="3169"/>
              <a:ext cx="40" cy="43"/>
            </a:xfrm>
            <a:custGeom>
              <a:avLst/>
              <a:gdLst>
                <a:gd name="T0" fmla="*/ 95 w 26"/>
                <a:gd name="T1" fmla="*/ 0 h 28"/>
                <a:gd name="T2" fmla="*/ 0 w 26"/>
                <a:gd name="T3" fmla="*/ 101 h 28"/>
                <a:gd name="T4" fmla="*/ 0 60000 65536"/>
                <a:gd name="T5" fmla="*/ 0 60000 65536"/>
              </a:gdLst>
              <a:ahLst/>
              <a:cxnLst>
                <a:cxn ang="T4">
                  <a:pos x="T0" y="T1"/>
                </a:cxn>
                <a:cxn ang="T5">
                  <a:pos x="T2" y="T3"/>
                </a:cxn>
              </a:cxnLst>
              <a:rect l="0" t="0" r="r" b="b"/>
              <a:pathLst>
                <a:path w="26" h="28">
                  <a:moveTo>
                    <a:pt x="26" y="0"/>
                  </a:moveTo>
                  <a:cubicBezTo>
                    <a:pt x="16" y="8"/>
                    <a:pt x="3" y="15"/>
                    <a:pt x="0" y="2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0" name="Freeform 402">
              <a:extLst>
                <a:ext uri="{FF2B5EF4-FFF2-40B4-BE49-F238E27FC236}">
                  <a16:creationId xmlns:a16="http://schemas.microsoft.com/office/drawing/2014/main" id="{150B8BA4-0B76-434E-966D-A2FFCA50EC9C}"/>
                </a:ext>
              </a:extLst>
            </p:cNvPr>
            <p:cNvSpPr>
              <a:spLocks/>
            </p:cNvSpPr>
            <p:nvPr/>
          </p:nvSpPr>
          <p:spPr bwMode="auto">
            <a:xfrm>
              <a:off x="3318" y="3346"/>
              <a:ext cx="114" cy="56"/>
            </a:xfrm>
            <a:custGeom>
              <a:avLst/>
              <a:gdLst>
                <a:gd name="T0" fmla="*/ 0 w 74"/>
                <a:gd name="T1" fmla="*/ 62 h 36"/>
                <a:gd name="T2" fmla="*/ 271 w 74"/>
                <a:gd name="T3" fmla="*/ 0 h 36"/>
                <a:gd name="T4" fmla="*/ 0 60000 65536"/>
                <a:gd name="T5" fmla="*/ 0 60000 65536"/>
              </a:gdLst>
              <a:ahLst/>
              <a:cxnLst>
                <a:cxn ang="T4">
                  <a:pos x="T0" y="T1"/>
                </a:cxn>
                <a:cxn ang="T5">
                  <a:pos x="T2" y="T3"/>
                </a:cxn>
              </a:cxnLst>
              <a:rect l="0" t="0" r="r" b="b"/>
              <a:pathLst>
                <a:path w="74" h="36">
                  <a:moveTo>
                    <a:pt x="0" y="17"/>
                  </a:moveTo>
                  <a:cubicBezTo>
                    <a:pt x="16" y="36"/>
                    <a:pt x="61" y="15"/>
                    <a:pt x="74"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1" name="Freeform 403">
              <a:extLst>
                <a:ext uri="{FF2B5EF4-FFF2-40B4-BE49-F238E27FC236}">
                  <a16:creationId xmlns:a16="http://schemas.microsoft.com/office/drawing/2014/main" id="{AE309774-A150-475B-823F-B0723A78999D}"/>
                </a:ext>
              </a:extLst>
            </p:cNvPr>
            <p:cNvSpPr>
              <a:spLocks/>
            </p:cNvSpPr>
            <p:nvPr/>
          </p:nvSpPr>
          <p:spPr bwMode="auto">
            <a:xfrm>
              <a:off x="3384" y="3380"/>
              <a:ext cx="36" cy="43"/>
            </a:xfrm>
            <a:custGeom>
              <a:avLst/>
              <a:gdLst>
                <a:gd name="T0" fmla="*/ 0 w 23"/>
                <a:gd name="T1" fmla="*/ 0 h 28"/>
                <a:gd name="T2" fmla="*/ 88 w 23"/>
                <a:gd name="T3" fmla="*/ 101 h 28"/>
                <a:gd name="T4" fmla="*/ 0 60000 65536"/>
                <a:gd name="T5" fmla="*/ 0 60000 65536"/>
              </a:gdLst>
              <a:ahLst/>
              <a:cxnLst>
                <a:cxn ang="T4">
                  <a:pos x="T0" y="T1"/>
                </a:cxn>
                <a:cxn ang="T5">
                  <a:pos x="T2" y="T3"/>
                </a:cxn>
              </a:cxnLst>
              <a:rect l="0" t="0" r="r" b="b"/>
              <a:pathLst>
                <a:path w="23" h="28">
                  <a:moveTo>
                    <a:pt x="0" y="0"/>
                  </a:moveTo>
                  <a:cubicBezTo>
                    <a:pt x="8" y="10"/>
                    <a:pt x="18" y="17"/>
                    <a:pt x="23" y="28"/>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2" name="Freeform 404">
              <a:extLst>
                <a:ext uri="{FF2B5EF4-FFF2-40B4-BE49-F238E27FC236}">
                  <a16:creationId xmlns:a16="http://schemas.microsoft.com/office/drawing/2014/main" id="{FC3AD9CE-D446-4CAE-8F50-B4A2AF340BED}"/>
                </a:ext>
              </a:extLst>
            </p:cNvPr>
            <p:cNvSpPr>
              <a:spLocks/>
            </p:cNvSpPr>
            <p:nvPr/>
          </p:nvSpPr>
          <p:spPr bwMode="auto">
            <a:xfrm>
              <a:off x="3680" y="3380"/>
              <a:ext cx="46" cy="76"/>
            </a:xfrm>
            <a:custGeom>
              <a:avLst/>
              <a:gdLst>
                <a:gd name="T0" fmla="*/ 0 w 30"/>
                <a:gd name="T1" fmla="*/ 0 h 49"/>
                <a:gd name="T2" fmla="*/ 109 w 30"/>
                <a:gd name="T3" fmla="*/ 183 h 49"/>
                <a:gd name="T4" fmla="*/ 0 60000 65536"/>
                <a:gd name="T5" fmla="*/ 0 60000 65536"/>
              </a:gdLst>
              <a:ahLst/>
              <a:cxnLst>
                <a:cxn ang="T4">
                  <a:pos x="T0" y="T1"/>
                </a:cxn>
                <a:cxn ang="T5">
                  <a:pos x="T2" y="T3"/>
                </a:cxn>
              </a:cxnLst>
              <a:rect l="0" t="0" r="r" b="b"/>
              <a:pathLst>
                <a:path w="30" h="49">
                  <a:moveTo>
                    <a:pt x="0" y="0"/>
                  </a:moveTo>
                  <a:cubicBezTo>
                    <a:pt x="3" y="23"/>
                    <a:pt x="13" y="36"/>
                    <a:pt x="30" y="49"/>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3" name="Freeform 405">
              <a:extLst>
                <a:ext uri="{FF2B5EF4-FFF2-40B4-BE49-F238E27FC236}">
                  <a16:creationId xmlns:a16="http://schemas.microsoft.com/office/drawing/2014/main" id="{6B5EC370-3EE8-481F-BF05-F79D0ECC8E62}"/>
                </a:ext>
              </a:extLst>
            </p:cNvPr>
            <p:cNvSpPr>
              <a:spLocks/>
            </p:cNvSpPr>
            <p:nvPr/>
          </p:nvSpPr>
          <p:spPr bwMode="auto">
            <a:xfrm>
              <a:off x="3652" y="3414"/>
              <a:ext cx="39" cy="6"/>
            </a:xfrm>
            <a:custGeom>
              <a:avLst/>
              <a:gdLst>
                <a:gd name="T0" fmla="*/ 95 w 25"/>
                <a:gd name="T1" fmla="*/ 5 h 4"/>
                <a:gd name="T2" fmla="*/ 0 w 25"/>
                <a:gd name="T3" fmla="*/ 14 h 4"/>
                <a:gd name="T4" fmla="*/ 0 60000 65536"/>
                <a:gd name="T5" fmla="*/ 0 60000 65536"/>
              </a:gdLst>
              <a:ahLst/>
              <a:cxnLst>
                <a:cxn ang="T4">
                  <a:pos x="T0" y="T1"/>
                </a:cxn>
                <a:cxn ang="T5">
                  <a:pos x="T2" y="T3"/>
                </a:cxn>
              </a:cxnLst>
              <a:rect l="0" t="0" r="r" b="b"/>
              <a:pathLst>
                <a:path w="25" h="4">
                  <a:moveTo>
                    <a:pt x="25" y="1"/>
                  </a:moveTo>
                  <a:cubicBezTo>
                    <a:pt x="17" y="0"/>
                    <a:pt x="8" y="1"/>
                    <a:pt x="0" y="4"/>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4" name="Freeform 406">
              <a:extLst>
                <a:ext uri="{FF2B5EF4-FFF2-40B4-BE49-F238E27FC236}">
                  <a16:creationId xmlns:a16="http://schemas.microsoft.com/office/drawing/2014/main" id="{4F28AE25-B9E5-4595-A7B9-E2E7D01AE890}"/>
                </a:ext>
              </a:extLst>
            </p:cNvPr>
            <p:cNvSpPr>
              <a:spLocks/>
            </p:cNvSpPr>
            <p:nvPr/>
          </p:nvSpPr>
          <p:spPr bwMode="auto">
            <a:xfrm>
              <a:off x="2160" y="3362"/>
              <a:ext cx="99" cy="50"/>
            </a:xfrm>
            <a:custGeom>
              <a:avLst/>
              <a:gdLst>
                <a:gd name="T0" fmla="*/ 0 w 64"/>
                <a:gd name="T1" fmla="*/ 62 h 33"/>
                <a:gd name="T2" fmla="*/ 237 w 64"/>
                <a:gd name="T3" fmla="*/ 0 h 33"/>
                <a:gd name="T4" fmla="*/ 0 60000 65536"/>
                <a:gd name="T5" fmla="*/ 0 60000 65536"/>
              </a:gdLst>
              <a:ahLst/>
              <a:cxnLst>
                <a:cxn ang="T4">
                  <a:pos x="T0" y="T1"/>
                </a:cxn>
                <a:cxn ang="T5">
                  <a:pos x="T2" y="T3"/>
                </a:cxn>
              </a:cxnLst>
              <a:rect l="0" t="0" r="r" b="b"/>
              <a:pathLst>
                <a:path w="64" h="33">
                  <a:moveTo>
                    <a:pt x="0" y="18"/>
                  </a:moveTo>
                  <a:cubicBezTo>
                    <a:pt x="24" y="33"/>
                    <a:pt x="46" y="11"/>
                    <a:pt x="64"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5" name="Freeform 407">
              <a:extLst>
                <a:ext uri="{FF2B5EF4-FFF2-40B4-BE49-F238E27FC236}">
                  <a16:creationId xmlns:a16="http://schemas.microsoft.com/office/drawing/2014/main" id="{0DC91795-42C8-445A-A930-370207906A97}"/>
                </a:ext>
              </a:extLst>
            </p:cNvPr>
            <p:cNvSpPr>
              <a:spLocks/>
            </p:cNvSpPr>
            <p:nvPr/>
          </p:nvSpPr>
          <p:spPr bwMode="auto">
            <a:xfrm>
              <a:off x="2223" y="3389"/>
              <a:ext cx="28" cy="19"/>
            </a:xfrm>
            <a:custGeom>
              <a:avLst/>
              <a:gdLst>
                <a:gd name="T0" fmla="*/ 0 w 18"/>
                <a:gd name="T1" fmla="*/ 0 h 12"/>
                <a:gd name="T2" fmla="*/ 68 w 18"/>
                <a:gd name="T3" fmla="*/ 48 h 12"/>
                <a:gd name="T4" fmla="*/ 0 60000 65536"/>
                <a:gd name="T5" fmla="*/ 0 60000 65536"/>
              </a:gdLst>
              <a:ahLst/>
              <a:cxnLst>
                <a:cxn ang="T4">
                  <a:pos x="T0" y="T1"/>
                </a:cxn>
                <a:cxn ang="T5">
                  <a:pos x="T2" y="T3"/>
                </a:cxn>
              </a:cxnLst>
              <a:rect l="0" t="0" r="r" b="b"/>
              <a:pathLst>
                <a:path w="18" h="12">
                  <a:moveTo>
                    <a:pt x="0" y="0"/>
                  </a:moveTo>
                  <a:cubicBezTo>
                    <a:pt x="6" y="4"/>
                    <a:pt x="12" y="8"/>
                    <a:pt x="18" y="1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6" name="Freeform 408">
              <a:extLst>
                <a:ext uri="{FF2B5EF4-FFF2-40B4-BE49-F238E27FC236}">
                  <a16:creationId xmlns:a16="http://schemas.microsoft.com/office/drawing/2014/main" id="{A44F6DD0-3CF0-41B7-9C26-88058BBDAA32}"/>
                </a:ext>
              </a:extLst>
            </p:cNvPr>
            <p:cNvSpPr>
              <a:spLocks/>
            </p:cNvSpPr>
            <p:nvPr/>
          </p:nvSpPr>
          <p:spPr bwMode="auto">
            <a:xfrm>
              <a:off x="2464" y="3225"/>
              <a:ext cx="66" cy="86"/>
            </a:xfrm>
            <a:custGeom>
              <a:avLst/>
              <a:gdLst>
                <a:gd name="T0" fmla="*/ 0 w 43"/>
                <a:gd name="T1" fmla="*/ 203 h 56"/>
                <a:gd name="T2" fmla="*/ 155 w 43"/>
                <a:gd name="T3" fmla="*/ 0 h 56"/>
                <a:gd name="T4" fmla="*/ 0 60000 65536"/>
                <a:gd name="T5" fmla="*/ 0 60000 65536"/>
              </a:gdLst>
              <a:ahLst/>
              <a:cxnLst>
                <a:cxn ang="T4">
                  <a:pos x="T0" y="T1"/>
                </a:cxn>
                <a:cxn ang="T5">
                  <a:pos x="T2" y="T3"/>
                </a:cxn>
              </a:cxnLst>
              <a:rect l="0" t="0" r="r" b="b"/>
              <a:pathLst>
                <a:path w="43" h="56">
                  <a:moveTo>
                    <a:pt x="0" y="56"/>
                  </a:moveTo>
                  <a:cubicBezTo>
                    <a:pt x="21" y="45"/>
                    <a:pt x="39" y="23"/>
                    <a:pt x="43" y="0"/>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7" name="Freeform 409">
              <a:extLst>
                <a:ext uri="{FF2B5EF4-FFF2-40B4-BE49-F238E27FC236}">
                  <a16:creationId xmlns:a16="http://schemas.microsoft.com/office/drawing/2014/main" id="{46166F3E-C088-4868-B50E-02458242FCD9}"/>
                </a:ext>
              </a:extLst>
            </p:cNvPr>
            <p:cNvSpPr>
              <a:spLocks/>
            </p:cNvSpPr>
            <p:nvPr/>
          </p:nvSpPr>
          <p:spPr bwMode="auto">
            <a:xfrm>
              <a:off x="2514" y="3271"/>
              <a:ext cx="28" cy="23"/>
            </a:xfrm>
            <a:custGeom>
              <a:avLst/>
              <a:gdLst>
                <a:gd name="T0" fmla="*/ 0 w 18"/>
                <a:gd name="T1" fmla="*/ 0 h 15"/>
                <a:gd name="T2" fmla="*/ 68 w 18"/>
                <a:gd name="T3" fmla="*/ 54 h 15"/>
                <a:gd name="T4" fmla="*/ 0 60000 65536"/>
                <a:gd name="T5" fmla="*/ 0 60000 65536"/>
              </a:gdLst>
              <a:ahLst/>
              <a:cxnLst>
                <a:cxn ang="T4">
                  <a:pos x="T0" y="T1"/>
                </a:cxn>
                <a:cxn ang="T5">
                  <a:pos x="T2" y="T3"/>
                </a:cxn>
              </a:cxnLst>
              <a:rect l="0" t="0" r="r" b="b"/>
              <a:pathLst>
                <a:path w="18" h="15">
                  <a:moveTo>
                    <a:pt x="0" y="0"/>
                  </a:moveTo>
                  <a:cubicBezTo>
                    <a:pt x="6" y="5"/>
                    <a:pt x="12" y="10"/>
                    <a:pt x="18" y="15"/>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8" name="Freeform 410">
              <a:extLst>
                <a:ext uri="{FF2B5EF4-FFF2-40B4-BE49-F238E27FC236}">
                  <a16:creationId xmlns:a16="http://schemas.microsoft.com/office/drawing/2014/main" id="{0E5CEAAB-2A3A-4153-B65B-AD6CBE66CCC7}"/>
                </a:ext>
              </a:extLst>
            </p:cNvPr>
            <p:cNvSpPr>
              <a:spLocks/>
            </p:cNvSpPr>
            <p:nvPr/>
          </p:nvSpPr>
          <p:spPr bwMode="auto">
            <a:xfrm>
              <a:off x="1885" y="3409"/>
              <a:ext cx="93" cy="19"/>
            </a:xfrm>
            <a:custGeom>
              <a:avLst/>
              <a:gdLst>
                <a:gd name="T0" fmla="*/ 0 w 61"/>
                <a:gd name="T1" fmla="*/ 48 h 12"/>
                <a:gd name="T2" fmla="*/ 216 w 61"/>
                <a:gd name="T3" fmla="*/ 8 h 12"/>
                <a:gd name="T4" fmla="*/ 0 60000 65536"/>
                <a:gd name="T5" fmla="*/ 0 60000 65536"/>
              </a:gdLst>
              <a:ahLst/>
              <a:cxnLst>
                <a:cxn ang="T4">
                  <a:pos x="T0" y="T1"/>
                </a:cxn>
                <a:cxn ang="T5">
                  <a:pos x="T2" y="T3"/>
                </a:cxn>
              </a:cxnLst>
              <a:rect l="0" t="0" r="r" b="b"/>
              <a:pathLst>
                <a:path w="61" h="12">
                  <a:moveTo>
                    <a:pt x="0" y="12"/>
                  </a:moveTo>
                  <a:cubicBezTo>
                    <a:pt x="19" y="3"/>
                    <a:pt x="40" y="0"/>
                    <a:pt x="61" y="2"/>
                  </a:cubicBezTo>
                </a:path>
              </a:pathLst>
            </a:custGeom>
            <a:noFill/>
            <a:ln w="12700" cap="rnd">
              <a:solidFill>
                <a:srgbClr val="6D1F42"/>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79" name="Line 411">
              <a:extLst>
                <a:ext uri="{FF2B5EF4-FFF2-40B4-BE49-F238E27FC236}">
                  <a16:creationId xmlns:a16="http://schemas.microsoft.com/office/drawing/2014/main" id="{0F0B8F11-D10B-46E3-9B11-F21D7B7B4D22}"/>
                </a:ext>
              </a:extLst>
            </p:cNvPr>
            <p:cNvSpPr>
              <a:spLocks noChangeShapeType="1"/>
            </p:cNvSpPr>
            <p:nvPr/>
          </p:nvSpPr>
          <p:spPr bwMode="auto">
            <a:xfrm>
              <a:off x="1921" y="3386"/>
              <a:ext cx="1" cy="31"/>
            </a:xfrm>
            <a:prstGeom prst="line">
              <a:avLst/>
            </a:prstGeom>
            <a:noFill/>
            <a:ln w="12700" cap="rnd">
              <a:solidFill>
                <a:srgbClr val="6D1F42"/>
              </a:solidFill>
              <a:round/>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0" name="Freeform 412">
              <a:extLst>
                <a:ext uri="{FF2B5EF4-FFF2-40B4-BE49-F238E27FC236}">
                  <a16:creationId xmlns:a16="http://schemas.microsoft.com/office/drawing/2014/main" id="{228249AD-0874-495B-9BC0-252590755657}"/>
                </a:ext>
              </a:extLst>
            </p:cNvPr>
            <p:cNvSpPr>
              <a:spLocks/>
            </p:cNvSpPr>
            <p:nvPr/>
          </p:nvSpPr>
          <p:spPr bwMode="auto">
            <a:xfrm>
              <a:off x="1895" y="1528"/>
              <a:ext cx="50" cy="32"/>
            </a:xfrm>
            <a:custGeom>
              <a:avLst/>
              <a:gdLst>
                <a:gd name="T0" fmla="*/ 0 w 32"/>
                <a:gd name="T1" fmla="*/ 75 h 21"/>
                <a:gd name="T2" fmla="*/ 122 w 32"/>
                <a:gd name="T3" fmla="*/ 8 h 21"/>
                <a:gd name="T4" fmla="*/ 0 w 32"/>
                <a:gd name="T5" fmla="*/ 27 h 21"/>
                <a:gd name="T6" fmla="*/ 0 60000 65536"/>
                <a:gd name="T7" fmla="*/ 0 60000 65536"/>
                <a:gd name="T8" fmla="*/ 0 60000 65536"/>
              </a:gdLst>
              <a:ahLst/>
              <a:cxnLst>
                <a:cxn ang="T6">
                  <a:pos x="T0" y="T1"/>
                </a:cxn>
                <a:cxn ang="T7">
                  <a:pos x="T2" y="T3"/>
                </a:cxn>
                <a:cxn ang="T8">
                  <a:pos x="T4" y="T5"/>
                </a:cxn>
              </a:cxnLst>
              <a:rect l="0" t="0" r="r" b="b"/>
              <a:pathLst>
                <a:path w="32" h="21">
                  <a:moveTo>
                    <a:pt x="0" y="21"/>
                  </a:moveTo>
                  <a:cubicBezTo>
                    <a:pt x="12" y="18"/>
                    <a:pt x="30" y="15"/>
                    <a:pt x="32" y="2"/>
                  </a:cubicBezTo>
                  <a:cubicBezTo>
                    <a:pt x="22" y="0"/>
                    <a:pt x="10" y="5"/>
                    <a:pt x="0" y="8"/>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1" name="Freeform 413">
              <a:extLst>
                <a:ext uri="{FF2B5EF4-FFF2-40B4-BE49-F238E27FC236}">
                  <a16:creationId xmlns:a16="http://schemas.microsoft.com/office/drawing/2014/main" id="{D8237A1F-BB6E-43CB-96D4-577A7B62F433}"/>
                </a:ext>
              </a:extLst>
            </p:cNvPr>
            <p:cNvSpPr>
              <a:spLocks/>
            </p:cNvSpPr>
            <p:nvPr/>
          </p:nvSpPr>
          <p:spPr bwMode="auto">
            <a:xfrm>
              <a:off x="2134" y="1595"/>
              <a:ext cx="65" cy="43"/>
            </a:xfrm>
            <a:custGeom>
              <a:avLst/>
              <a:gdLst>
                <a:gd name="T0" fmla="*/ 12 w 42"/>
                <a:gd name="T1" fmla="*/ 34 h 28"/>
                <a:gd name="T2" fmla="*/ 156 w 42"/>
                <a:gd name="T3" fmla="*/ 14 h 28"/>
                <a:gd name="T4" fmla="*/ 0 w 42"/>
                <a:gd name="T5" fmla="*/ 101 h 28"/>
                <a:gd name="T6" fmla="*/ 0 60000 65536"/>
                <a:gd name="T7" fmla="*/ 0 60000 65536"/>
                <a:gd name="T8" fmla="*/ 0 60000 65536"/>
              </a:gdLst>
              <a:ahLst/>
              <a:cxnLst>
                <a:cxn ang="T6">
                  <a:pos x="T0" y="T1"/>
                </a:cxn>
                <a:cxn ang="T7">
                  <a:pos x="T2" y="T3"/>
                </a:cxn>
                <a:cxn ang="T8">
                  <a:pos x="T4" y="T5"/>
                </a:cxn>
              </a:cxnLst>
              <a:rect l="0" t="0" r="r" b="b"/>
              <a:pathLst>
                <a:path w="42" h="28">
                  <a:moveTo>
                    <a:pt x="3" y="9"/>
                  </a:moveTo>
                  <a:cubicBezTo>
                    <a:pt x="12" y="2"/>
                    <a:pt x="32" y="0"/>
                    <a:pt x="42" y="4"/>
                  </a:cubicBezTo>
                  <a:cubicBezTo>
                    <a:pt x="35" y="19"/>
                    <a:pt x="14" y="22"/>
                    <a:pt x="0" y="28"/>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2" name="Freeform 414">
              <a:extLst>
                <a:ext uri="{FF2B5EF4-FFF2-40B4-BE49-F238E27FC236}">
                  <a16:creationId xmlns:a16="http://schemas.microsoft.com/office/drawing/2014/main" id="{72BC2E68-A284-4592-AFEA-129535A506E0}"/>
                </a:ext>
              </a:extLst>
            </p:cNvPr>
            <p:cNvSpPr>
              <a:spLocks/>
            </p:cNvSpPr>
            <p:nvPr/>
          </p:nvSpPr>
          <p:spPr bwMode="auto">
            <a:xfrm>
              <a:off x="2394" y="1500"/>
              <a:ext cx="57" cy="37"/>
            </a:xfrm>
            <a:custGeom>
              <a:avLst/>
              <a:gdLst>
                <a:gd name="T0" fmla="*/ 0 w 37"/>
                <a:gd name="T1" fmla="*/ 0 h 24"/>
                <a:gd name="T2" fmla="*/ 136 w 37"/>
                <a:gd name="T3" fmla="*/ 45 h 24"/>
                <a:gd name="T4" fmla="*/ 8 w 37"/>
                <a:gd name="T5" fmla="*/ 88 h 24"/>
                <a:gd name="T6" fmla="*/ 0 60000 65536"/>
                <a:gd name="T7" fmla="*/ 0 60000 65536"/>
                <a:gd name="T8" fmla="*/ 0 60000 65536"/>
              </a:gdLst>
              <a:ahLst/>
              <a:cxnLst>
                <a:cxn ang="T6">
                  <a:pos x="T0" y="T1"/>
                </a:cxn>
                <a:cxn ang="T7">
                  <a:pos x="T2" y="T3"/>
                </a:cxn>
                <a:cxn ang="T8">
                  <a:pos x="T4" y="T5"/>
                </a:cxn>
              </a:cxnLst>
              <a:rect l="0" t="0" r="r" b="b"/>
              <a:pathLst>
                <a:path w="37" h="24">
                  <a:moveTo>
                    <a:pt x="0" y="0"/>
                  </a:moveTo>
                  <a:cubicBezTo>
                    <a:pt x="11" y="3"/>
                    <a:pt x="33" y="0"/>
                    <a:pt x="37" y="12"/>
                  </a:cubicBezTo>
                  <a:cubicBezTo>
                    <a:pt x="28" y="21"/>
                    <a:pt x="14" y="21"/>
                    <a:pt x="2" y="24"/>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3" name="Freeform 415">
              <a:extLst>
                <a:ext uri="{FF2B5EF4-FFF2-40B4-BE49-F238E27FC236}">
                  <a16:creationId xmlns:a16="http://schemas.microsoft.com/office/drawing/2014/main" id="{42FEA973-CAE0-406B-9423-92F88778E55D}"/>
                </a:ext>
              </a:extLst>
            </p:cNvPr>
            <p:cNvSpPr>
              <a:spLocks/>
            </p:cNvSpPr>
            <p:nvPr/>
          </p:nvSpPr>
          <p:spPr bwMode="auto">
            <a:xfrm>
              <a:off x="2464" y="1560"/>
              <a:ext cx="26" cy="40"/>
            </a:xfrm>
            <a:custGeom>
              <a:avLst/>
              <a:gdLst>
                <a:gd name="T0" fmla="*/ 0 w 17"/>
                <a:gd name="T1" fmla="*/ 95 h 26"/>
                <a:gd name="T2" fmla="*/ 61 w 17"/>
                <a:gd name="T3" fmla="*/ 0 h 26"/>
                <a:gd name="T4" fmla="*/ 0 60000 65536"/>
                <a:gd name="T5" fmla="*/ 0 60000 65536"/>
              </a:gdLst>
              <a:ahLst/>
              <a:cxnLst>
                <a:cxn ang="T4">
                  <a:pos x="T0" y="T1"/>
                </a:cxn>
                <a:cxn ang="T5">
                  <a:pos x="T2" y="T3"/>
                </a:cxn>
              </a:cxnLst>
              <a:rect l="0" t="0" r="r" b="b"/>
              <a:pathLst>
                <a:path w="17" h="26">
                  <a:moveTo>
                    <a:pt x="0" y="26"/>
                  </a:moveTo>
                  <a:cubicBezTo>
                    <a:pt x="1" y="15"/>
                    <a:pt x="9" y="7"/>
                    <a:pt x="17"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4" name="Freeform 416">
              <a:extLst>
                <a:ext uri="{FF2B5EF4-FFF2-40B4-BE49-F238E27FC236}">
                  <a16:creationId xmlns:a16="http://schemas.microsoft.com/office/drawing/2014/main" id="{7CF691B5-A4E0-44F4-BAFE-466D1E384B85}"/>
                </a:ext>
              </a:extLst>
            </p:cNvPr>
            <p:cNvSpPr>
              <a:spLocks/>
            </p:cNvSpPr>
            <p:nvPr/>
          </p:nvSpPr>
          <p:spPr bwMode="auto">
            <a:xfrm>
              <a:off x="2411" y="1563"/>
              <a:ext cx="39" cy="45"/>
            </a:xfrm>
            <a:custGeom>
              <a:avLst/>
              <a:gdLst>
                <a:gd name="T0" fmla="*/ 0 w 25"/>
                <a:gd name="T1" fmla="*/ 0 h 29"/>
                <a:gd name="T2" fmla="*/ 95 w 25"/>
                <a:gd name="T3" fmla="*/ 109 h 29"/>
                <a:gd name="T4" fmla="*/ 0 60000 65536"/>
                <a:gd name="T5" fmla="*/ 0 60000 65536"/>
              </a:gdLst>
              <a:ahLst/>
              <a:cxnLst>
                <a:cxn ang="T4">
                  <a:pos x="T0" y="T1"/>
                </a:cxn>
                <a:cxn ang="T5">
                  <a:pos x="T2" y="T3"/>
                </a:cxn>
              </a:cxnLst>
              <a:rect l="0" t="0" r="r" b="b"/>
              <a:pathLst>
                <a:path w="25" h="29">
                  <a:moveTo>
                    <a:pt x="0" y="0"/>
                  </a:moveTo>
                  <a:cubicBezTo>
                    <a:pt x="3" y="12"/>
                    <a:pt x="17" y="20"/>
                    <a:pt x="25" y="2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5" name="Freeform 417">
              <a:extLst>
                <a:ext uri="{FF2B5EF4-FFF2-40B4-BE49-F238E27FC236}">
                  <a16:creationId xmlns:a16="http://schemas.microsoft.com/office/drawing/2014/main" id="{4F1AE69D-E3B9-4EFB-8DF6-36BCEB60521C}"/>
                </a:ext>
              </a:extLst>
            </p:cNvPr>
            <p:cNvSpPr>
              <a:spLocks/>
            </p:cNvSpPr>
            <p:nvPr/>
          </p:nvSpPr>
          <p:spPr bwMode="auto">
            <a:xfrm>
              <a:off x="2487" y="1751"/>
              <a:ext cx="34" cy="11"/>
            </a:xfrm>
            <a:custGeom>
              <a:avLst/>
              <a:gdLst>
                <a:gd name="T0" fmla="*/ 0 w 22"/>
                <a:gd name="T1" fmla="*/ 0 h 7"/>
                <a:gd name="T2" fmla="*/ 82 w 22"/>
                <a:gd name="T3" fmla="*/ 27 h 7"/>
                <a:gd name="T4" fmla="*/ 0 60000 65536"/>
                <a:gd name="T5" fmla="*/ 0 60000 65536"/>
              </a:gdLst>
              <a:ahLst/>
              <a:cxnLst>
                <a:cxn ang="T4">
                  <a:pos x="T0" y="T1"/>
                </a:cxn>
                <a:cxn ang="T5">
                  <a:pos x="T2" y="T3"/>
                </a:cxn>
              </a:cxnLst>
              <a:rect l="0" t="0" r="r" b="b"/>
              <a:pathLst>
                <a:path w="22" h="7">
                  <a:moveTo>
                    <a:pt x="0" y="0"/>
                  </a:moveTo>
                  <a:cubicBezTo>
                    <a:pt x="7" y="1"/>
                    <a:pt x="15" y="3"/>
                    <a:pt x="22" y="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6" name="Freeform 418">
              <a:extLst>
                <a:ext uri="{FF2B5EF4-FFF2-40B4-BE49-F238E27FC236}">
                  <a16:creationId xmlns:a16="http://schemas.microsoft.com/office/drawing/2014/main" id="{23C88A3D-04BD-4C79-9FA3-70E9A43C2729}"/>
                </a:ext>
              </a:extLst>
            </p:cNvPr>
            <p:cNvSpPr>
              <a:spLocks/>
            </p:cNvSpPr>
            <p:nvPr/>
          </p:nvSpPr>
          <p:spPr bwMode="auto">
            <a:xfrm>
              <a:off x="2243" y="1817"/>
              <a:ext cx="83" cy="46"/>
            </a:xfrm>
            <a:custGeom>
              <a:avLst/>
              <a:gdLst>
                <a:gd name="T0" fmla="*/ 0 w 54"/>
                <a:gd name="T1" fmla="*/ 80 h 30"/>
                <a:gd name="T2" fmla="*/ 123 w 54"/>
                <a:gd name="T3" fmla="*/ 14 h 30"/>
                <a:gd name="T4" fmla="*/ 54 w 54"/>
                <a:gd name="T5" fmla="*/ 109 h 30"/>
                <a:gd name="T6" fmla="*/ 0 60000 65536"/>
                <a:gd name="T7" fmla="*/ 0 60000 65536"/>
                <a:gd name="T8" fmla="*/ 0 60000 65536"/>
              </a:gdLst>
              <a:ahLst/>
              <a:cxnLst>
                <a:cxn ang="T6">
                  <a:pos x="T0" y="T1"/>
                </a:cxn>
                <a:cxn ang="T7">
                  <a:pos x="T2" y="T3"/>
                </a:cxn>
                <a:cxn ang="T8">
                  <a:pos x="T4" y="T5"/>
                </a:cxn>
              </a:cxnLst>
              <a:rect l="0" t="0" r="r" b="b"/>
              <a:pathLst>
                <a:path w="54" h="30">
                  <a:moveTo>
                    <a:pt x="0" y="22"/>
                  </a:moveTo>
                  <a:cubicBezTo>
                    <a:pt x="9" y="18"/>
                    <a:pt x="23" y="0"/>
                    <a:pt x="34" y="4"/>
                  </a:cubicBezTo>
                  <a:cubicBezTo>
                    <a:pt x="54" y="12"/>
                    <a:pt x="23" y="28"/>
                    <a:pt x="15" y="3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7" name="Freeform 419">
              <a:extLst>
                <a:ext uri="{FF2B5EF4-FFF2-40B4-BE49-F238E27FC236}">
                  <a16:creationId xmlns:a16="http://schemas.microsoft.com/office/drawing/2014/main" id="{C8354BD4-608D-40B1-8575-098570D6A99F}"/>
                </a:ext>
              </a:extLst>
            </p:cNvPr>
            <p:cNvSpPr>
              <a:spLocks/>
            </p:cNvSpPr>
            <p:nvPr/>
          </p:nvSpPr>
          <p:spPr bwMode="auto">
            <a:xfrm>
              <a:off x="1992" y="1803"/>
              <a:ext cx="73" cy="49"/>
            </a:xfrm>
            <a:custGeom>
              <a:avLst/>
              <a:gdLst>
                <a:gd name="T0" fmla="*/ 0 w 47"/>
                <a:gd name="T1" fmla="*/ 54 h 32"/>
                <a:gd name="T2" fmla="*/ 121 w 47"/>
                <a:gd name="T3" fmla="*/ 26 h 32"/>
                <a:gd name="T4" fmla="*/ 12 w 47"/>
                <a:gd name="T5" fmla="*/ 115 h 32"/>
                <a:gd name="T6" fmla="*/ 0 60000 65536"/>
                <a:gd name="T7" fmla="*/ 0 60000 65536"/>
                <a:gd name="T8" fmla="*/ 0 60000 65536"/>
              </a:gdLst>
              <a:ahLst/>
              <a:cxnLst>
                <a:cxn ang="T6">
                  <a:pos x="T0" y="T1"/>
                </a:cxn>
                <a:cxn ang="T7">
                  <a:pos x="T2" y="T3"/>
                </a:cxn>
                <a:cxn ang="T8">
                  <a:pos x="T4" y="T5"/>
                </a:cxn>
              </a:cxnLst>
              <a:rect l="0" t="0" r="r" b="b"/>
              <a:pathLst>
                <a:path w="47" h="32">
                  <a:moveTo>
                    <a:pt x="0" y="15"/>
                  </a:moveTo>
                  <a:cubicBezTo>
                    <a:pt x="8" y="13"/>
                    <a:pt x="24" y="0"/>
                    <a:pt x="32" y="7"/>
                  </a:cubicBezTo>
                  <a:cubicBezTo>
                    <a:pt x="47" y="20"/>
                    <a:pt x="10" y="31"/>
                    <a:pt x="3" y="3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8" name="Freeform 420">
              <a:extLst>
                <a:ext uri="{FF2B5EF4-FFF2-40B4-BE49-F238E27FC236}">
                  <a16:creationId xmlns:a16="http://schemas.microsoft.com/office/drawing/2014/main" id="{C4A0A34E-C9C4-41EA-9093-6703778B5BD5}"/>
                </a:ext>
              </a:extLst>
            </p:cNvPr>
            <p:cNvSpPr>
              <a:spLocks/>
            </p:cNvSpPr>
            <p:nvPr/>
          </p:nvSpPr>
          <p:spPr bwMode="auto">
            <a:xfrm>
              <a:off x="1743" y="1809"/>
              <a:ext cx="72" cy="54"/>
            </a:xfrm>
            <a:custGeom>
              <a:avLst/>
              <a:gdLst>
                <a:gd name="T0" fmla="*/ 32 w 47"/>
                <a:gd name="T1" fmla="*/ 48 h 35"/>
                <a:gd name="T2" fmla="*/ 162 w 47"/>
                <a:gd name="T3" fmla="*/ 54 h 35"/>
                <a:gd name="T4" fmla="*/ 0 w 47"/>
                <a:gd name="T5" fmla="*/ 128 h 35"/>
                <a:gd name="T6" fmla="*/ 0 60000 65536"/>
                <a:gd name="T7" fmla="*/ 0 60000 65536"/>
                <a:gd name="T8" fmla="*/ 0 60000 65536"/>
              </a:gdLst>
              <a:ahLst/>
              <a:cxnLst>
                <a:cxn ang="T6">
                  <a:pos x="T0" y="T1"/>
                </a:cxn>
                <a:cxn ang="T7">
                  <a:pos x="T2" y="T3"/>
                </a:cxn>
                <a:cxn ang="T8">
                  <a:pos x="T4" y="T5"/>
                </a:cxn>
              </a:cxnLst>
              <a:rect l="0" t="0" r="r" b="b"/>
              <a:pathLst>
                <a:path w="47" h="35">
                  <a:moveTo>
                    <a:pt x="9" y="13"/>
                  </a:moveTo>
                  <a:cubicBezTo>
                    <a:pt x="17" y="11"/>
                    <a:pt x="42" y="0"/>
                    <a:pt x="45" y="15"/>
                  </a:cubicBezTo>
                  <a:cubicBezTo>
                    <a:pt x="47" y="28"/>
                    <a:pt x="8" y="34"/>
                    <a:pt x="0" y="3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89" name="Line 421">
              <a:extLst>
                <a:ext uri="{FF2B5EF4-FFF2-40B4-BE49-F238E27FC236}">
                  <a16:creationId xmlns:a16="http://schemas.microsoft.com/office/drawing/2014/main" id="{143BA33A-36B6-4203-873C-D8178F1D4901}"/>
                </a:ext>
              </a:extLst>
            </p:cNvPr>
            <p:cNvSpPr>
              <a:spLocks noChangeShapeType="1"/>
            </p:cNvSpPr>
            <p:nvPr/>
          </p:nvSpPr>
          <p:spPr bwMode="auto">
            <a:xfrm flipV="1">
              <a:off x="1795" y="1908"/>
              <a:ext cx="33" cy="31"/>
            </a:xfrm>
            <a:prstGeom prst="line">
              <a:avLst/>
            </a:prstGeom>
            <a:noFill/>
            <a:ln w="25400">
              <a:solidFill>
                <a:srgbClr val="AA5B61"/>
              </a:solidFill>
              <a:miter lim="800000"/>
              <a:headEnd/>
              <a:tailEnd/>
            </a:ln>
            <a:extLst>
              <a:ext uri="{909E8E84-426E-40DD-AFC4-6F175D3DCCD1}">
                <a14:hiddenFill xmlns:a14="http://schemas.microsoft.com/office/drawing/2010/main">
                  <a:no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0" name="Freeform 422">
              <a:extLst>
                <a:ext uri="{FF2B5EF4-FFF2-40B4-BE49-F238E27FC236}">
                  <a16:creationId xmlns:a16="http://schemas.microsoft.com/office/drawing/2014/main" id="{DBACA44A-B178-42C7-9953-8502D3B71F7A}"/>
                </a:ext>
              </a:extLst>
            </p:cNvPr>
            <p:cNvSpPr>
              <a:spLocks/>
            </p:cNvSpPr>
            <p:nvPr/>
          </p:nvSpPr>
          <p:spPr bwMode="auto">
            <a:xfrm>
              <a:off x="1754" y="1882"/>
              <a:ext cx="4" cy="47"/>
            </a:xfrm>
            <a:custGeom>
              <a:avLst/>
              <a:gdLst>
                <a:gd name="T0" fmla="*/ 0 w 3"/>
                <a:gd name="T1" fmla="*/ 0 h 31"/>
                <a:gd name="T2" fmla="*/ 5 w 3"/>
                <a:gd name="T3" fmla="*/ 108 h 31"/>
                <a:gd name="T4" fmla="*/ 0 60000 65536"/>
                <a:gd name="T5" fmla="*/ 0 60000 65536"/>
              </a:gdLst>
              <a:ahLst/>
              <a:cxnLst>
                <a:cxn ang="T4">
                  <a:pos x="T0" y="T1"/>
                </a:cxn>
                <a:cxn ang="T5">
                  <a:pos x="T2" y="T3"/>
                </a:cxn>
              </a:cxnLst>
              <a:rect l="0" t="0" r="r" b="b"/>
              <a:pathLst>
                <a:path w="3" h="31">
                  <a:moveTo>
                    <a:pt x="0" y="0"/>
                  </a:moveTo>
                  <a:cubicBezTo>
                    <a:pt x="3" y="10"/>
                    <a:pt x="0" y="20"/>
                    <a:pt x="2" y="31"/>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1" name="Freeform 423">
              <a:extLst>
                <a:ext uri="{FF2B5EF4-FFF2-40B4-BE49-F238E27FC236}">
                  <a16:creationId xmlns:a16="http://schemas.microsoft.com/office/drawing/2014/main" id="{1F1FCBB8-A287-44FD-B3A9-497D0A730D92}"/>
                </a:ext>
              </a:extLst>
            </p:cNvPr>
            <p:cNvSpPr>
              <a:spLocks/>
            </p:cNvSpPr>
            <p:nvPr/>
          </p:nvSpPr>
          <p:spPr bwMode="auto">
            <a:xfrm>
              <a:off x="1563" y="2017"/>
              <a:ext cx="60" cy="25"/>
            </a:xfrm>
            <a:custGeom>
              <a:avLst/>
              <a:gdLst>
                <a:gd name="T0" fmla="*/ 0 w 39"/>
                <a:gd name="T1" fmla="*/ 47 h 16"/>
                <a:gd name="T2" fmla="*/ 142 w 39"/>
                <a:gd name="T3" fmla="*/ 0 h 16"/>
                <a:gd name="T4" fmla="*/ 0 60000 65536"/>
                <a:gd name="T5" fmla="*/ 0 60000 65536"/>
              </a:gdLst>
              <a:ahLst/>
              <a:cxnLst>
                <a:cxn ang="T4">
                  <a:pos x="T0" y="T1"/>
                </a:cxn>
                <a:cxn ang="T5">
                  <a:pos x="T2" y="T3"/>
                </a:cxn>
              </a:cxnLst>
              <a:rect l="0" t="0" r="r" b="b"/>
              <a:pathLst>
                <a:path w="39" h="16">
                  <a:moveTo>
                    <a:pt x="0" y="12"/>
                  </a:moveTo>
                  <a:cubicBezTo>
                    <a:pt x="13" y="16"/>
                    <a:pt x="27" y="3"/>
                    <a:pt x="3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2" name="Freeform 424">
              <a:extLst>
                <a:ext uri="{FF2B5EF4-FFF2-40B4-BE49-F238E27FC236}">
                  <a16:creationId xmlns:a16="http://schemas.microsoft.com/office/drawing/2014/main" id="{722FFF69-38FA-4332-A7B1-230778EF2BFE}"/>
                </a:ext>
              </a:extLst>
            </p:cNvPr>
            <p:cNvSpPr>
              <a:spLocks/>
            </p:cNvSpPr>
            <p:nvPr/>
          </p:nvSpPr>
          <p:spPr bwMode="auto">
            <a:xfrm>
              <a:off x="1600" y="2054"/>
              <a:ext cx="29" cy="34"/>
            </a:xfrm>
            <a:custGeom>
              <a:avLst/>
              <a:gdLst>
                <a:gd name="T0" fmla="*/ 0 w 19"/>
                <a:gd name="T1" fmla="*/ 82 h 22"/>
                <a:gd name="T2" fmla="*/ 67 w 19"/>
                <a:gd name="T3" fmla="*/ 0 h 22"/>
                <a:gd name="T4" fmla="*/ 0 60000 65536"/>
                <a:gd name="T5" fmla="*/ 0 60000 65536"/>
              </a:gdLst>
              <a:ahLst/>
              <a:cxnLst>
                <a:cxn ang="T4">
                  <a:pos x="T0" y="T1"/>
                </a:cxn>
                <a:cxn ang="T5">
                  <a:pos x="T2" y="T3"/>
                </a:cxn>
              </a:cxnLst>
              <a:rect l="0" t="0" r="r" b="b"/>
              <a:pathLst>
                <a:path w="19" h="22">
                  <a:moveTo>
                    <a:pt x="0" y="22"/>
                  </a:moveTo>
                  <a:cubicBezTo>
                    <a:pt x="7" y="16"/>
                    <a:pt x="13" y="8"/>
                    <a:pt x="1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3" name="Freeform 425">
              <a:extLst>
                <a:ext uri="{FF2B5EF4-FFF2-40B4-BE49-F238E27FC236}">
                  <a16:creationId xmlns:a16="http://schemas.microsoft.com/office/drawing/2014/main" id="{84F5F4CB-4B53-4929-AD40-C5F0FB21F036}"/>
                </a:ext>
              </a:extLst>
            </p:cNvPr>
            <p:cNvSpPr>
              <a:spLocks/>
            </p:cNvSpPr>
            <p:nvPr/>
          </p:nvSpPr>
          <p:spPr bwMode="auto">
            <a:xfrm>
              <a:off x="1895" y="2094"/>
              <a:ext cx="56" cy="8"/>
            </a:xfrm>
            <a:custGeom>
              <a:avLst/>
              <a:gdLst>
                <a:gd name="T0" fmla="*/ 0 w 36"/>
                <a:gd name="T1" fmla="*/ 0 h 5"/>
                <a:gd name="T2" fmla="*/ 135 w 36"/>
                <a:gd name="T3" fmla="*/ 21 h 5"/>
                <a:gd name="T4" fmla="*/ 0 60000 65536"/>
                <a:gd name="T5" fmla="*/ 0 60000 65536"/>
              </a:gdLst>
              <a:ahLst/>
              <a:cxnLst>
                <a:cxn ang="T4">
                  <a:pos x="T0" y="T1"/>
                </a:cxn>
                <a:cxn ang="T5">
                  <a:pos x="T2" y="T3"/>
                </a:cxn>
              </a:cxnLst>
              <a:rect l="0" t="0" r="r" b="b"/>
              <a:pathLst>
                <a:path w="36" h="5">
                  <a:moveTo>
                    <a:pt x="0" y="0"/>
                  </a:moveTo>
                  <a:cubicBezTo>
                    <a:pt x="12" y="3"/>
                    <a:pt x="24" y="3"/>
                    <a:pt x="36" y="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4" name="Freeform 426">
              <a:extLst>
                <a:ext uri="{FF2B5EF4-FFF2-40B4-BE49-F238E27FC236}">
                  <a16:creationId xmlns:a16="http://schemas.microsoft.com/office/drawing/2014/main" id="{8713343E-B758-46A2-A4FE-2256FBD868CD}"/>
                </a:ext>
              </a:extLst>
            </p:cNvPr>
            <p:cNvSpPr>
              <a:spLocks/>
            </p:cNvSpPr>
            <p:nvPr/>
          </p:nvSpPr>
          <p:spPr bwMode="auto">
            <a:xfrm>
              <a:off x="2092" y="2113"/>
              <a:ext cx="10" cy="52"/>
            </a:xfrm>
            <a:custGeom>
              <a:avLst/>
              <a:gdLst>
                <a:gd name="T0" fmla="*/ 5 w 6"/>
                <a:gd name="T1" fmla="*/ 0 h 34"/>
                <a:gd name="T2" fmla="*/ 28 w 6"/>
                <a:gd name="T3" fmla="*/ 122 h 34"/>
                <a:gd name="T4" fmla="*/ 0 60000 65536"/>
                <a:gd name="T5" fmla="*/ 0 60000 65536"/>
              </a:gdLst>
              <a:ahLst/>
              <a:cxnLst>
                <a:cxn ang="T4">
                  <a:pos x="T0" y="T1"/>
                </a:cxn>
                <a:cxn ang="T5">
                  <a:pos x="T2" y="T3"/>
                </a:cxn>
              </a:cxnLst>
              <a:rect l="0" t="0" r="r" b="b"/>
              <a:pathLst>
                <a:path w="6" h="34">
                  <a:moveTo>
                    <a:pt x="1" y="0"/>
                  </a:moveTo>
                  <a:cubicBezTo>
                    <a:pt x="0" y="11"/>
                    <a:pt x="3" y="22"/>
                    <a:pt x="6" y="34"/>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5" name="Freeform 427">
              <a:extLst>
                <a:ext uri="{FF2B5EF4-FFF2-40B4-BE49-F238E27FC236}">
                  <a16:creationId xmlns:a16="http://schemas.microsoft.com/office/drawing/2014/main" id="{5433C6FE-30D0-45FA-A579-952C7268E956}"/>
                </a:ext>
              </a:extLst>
            </p:cNvPr>
            <p:cNvSpPr>
              <a:spLocks/>
            </p:cNvSpPr>
            <p:nvPr/>
          </p:nvSpPr>
          <p:spPr bwMode="auto">
            <a:xfrm>
              <a:off x="2151" y="2102"/>
              <a:ext cx="17" cy="42"/>
            </a:xfrm>
            <a:custGeom>
              <a:avLst/>
              <a:gdLst>
                <a:gd name="T0" fmla="*/ 0 w 11"/>
                <a:gd name="T1" fmla="*/ 0 h 27"/>
                <a:gd name="T2" fmla="*/ 40 w 11"/>
                <a:gd name="T3" fmla="*/ 101 h 27"/>
                <a:gd name="T4" fmla="*/ 0 60000 65536"/>
                <a:gd name="T5" fmla="*/ 0 60000 65536"/>
              </a:gdLst>
              <a:ahLst/>
              <a:cxnLst>
                <a:cxn ang="T4">
                  <a:pos x="T0" y="T1"/>
                </a:cxn>
                <a:cxn ang="T5">
                  <a:pos x="T2" y="T3"/>
                </a:cxn>
              </a:cxnLst>
              <a:rect l="0" t="0" r="r" b="b"/>
              <a:pathLst>
                <a:path w="11" h="27">
                  <a:moveTo>
                    <a:pt x="0" y="0"/>
                  </a:moveTo>
                  <a:cubicBezTo>
                    <a:pt x="2" y="9"/>
                    <a:pt x="7" y="18"/>
                    <a:pt x="11" y="2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6" name="Freeform 428">
              <a:extLst>
                <a:ext uri="{FF2B5EF4-FFF2-40B4-BE49-F238E27FC236}">
                  <a16:creationId xmlns:a16="http://schemas.microsoft.com/office/drawing/2014/main" id="{D6F84D45-1C26-4451-AA6A-39922AF85FF7}"/>
                </a:ext>
              </a:extLst>
            </p:cNvPr>
            <p:cNvSpPr>
              <a:spLocks/>
            </p:cNvSpPr>
            <p:nvPr/>
          </p:nvSpPr>
          <p:spPr bwMode="auto">
            <a:xfrm>
              <a:off x="2117" y="2151"/>
              <a:ext cx="37" cy="11"/>
            </a:xfrm>
            <a:custGeom>
              <a:avLst/>
              <a:gdLst>
                <a:gd name="T0" fmla="*/ 0 w 24"/>
                <a:gd name="T1" fmla="*/ 27 h 7"/>
                <a:gd name="T2" fmla="*/ 88 w 24"/>
                <a:gd name="T3" fmla="*/ 0 h 7"/>
                <a:gd name="T4" fmla="*/ 0 60000 65536"/>
                <a:gd name="T5" fmla="*/ 0 60000 65536"/>
              </a:gdLst>
              <a:ahLst/>
              <a:cxnLst>
                <a:cxn ang="T4">
                  <a:pos x="T0" y="T1"/>
                </a:cxn>
                <a:cxn ang="T5">
                  <a:pos x="T2" y="T3"/>
                </a:cxn>
              </a:cxnLst>
              <a:rect l="0" t="0" r="r" b="b"/>
              <a:pathLst>
                <a:path w="24" h="7">
                  <a:moveTo>
                    <a:pt x="0" y="7"/>
                  </a:moveTo>
                  <a:cubicBezTo>
                    <a:pt x="9" y="5"/>
                    <a:pt x="16" y="2"/>
                    <a:pt x="24"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7" name="Freeform 429">
              <a:extLst>
                <a:ext uri="{FF2B5EF4-FFF2-40B4-BE49-F238E27FC236}">
                  <a16:creationId xmlns:a16="http://schemas.microsoft.com/office/drawing/2014/main" id="{A54403F9-57FC-4FAF-BC51-8C23B163B743}"/>
                </a:ext>
              </a:extLst>
            </p:cNvPr>
            <p:cNvSpPr>
              <a:spLocks/>
            </p:cNvSpPr>
            <p:nvPr/>
          </p:nvSpPr>
          <p:spPr bwMode="auto">
            <a:xfrm>
              <a:off x="2427" y="2050"/>
              <a:ext cx="12" cy="33"/>
            </a:xfrm>
            <a:custGeom>
              <a:avLst/>
              <a:gdLst>
                <a:gd name="T0" fmla="*/ 27 w 8"/>
                <a:gd name="T1" fmla="*/ 0 h 22"/>
                <a:gd name="T2" fmla="*/ 0 w 8"/>
                <a:gd name="T3" fmla="*/ 75 h 22"/>
                <a:gd name="T4" fmla="*/ 0 60000 65536"/>
                <a:gd name="T5" fmla="*/ 0 60000 65536"/>
              </a:gdLst>
              <a:ahLst/>
              <a:cxnLst>
                <a:cxn ang="T4">
                  <a:pos x="T0" y="T1"/>
                </a:cxn>
                <a:cxn ang="T5">
                  <a:pos x="T2" y="T3"/>
                </a:cxn>
              </a:cxnLst>
              <a:rect l="0" t="0" r="r" b="b"/>
              <a:pathLst>
                <a:path w="8" h="22">
                  <a:moveTo>
                    <a:pt x="8" y="0"/>
                  </a:moveTo>
                  <a:cubicBezTo>
                    <a:pt x="4" y="6"/>
                    <a:pt x="1" y="14"/>
                    <a:pt x="0" y="2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8" name="Freeform 430">
              <a:extLst>
                <a:ext uri="{FF2B5EF4-FFF2-40B4-BE49-F238E27FC236}">
                  <a16:creationId xmlns:a16="http://schemas.microsoft.com/office/drawing/2014/main" id="{6301B2A7-64B6-4216-B64C-8AD65B01ACD6}"/>
                </a:ext>
              </a:extLst>
            </p:cNvPr>
            <p:cNvSpPr>
              <a:spLocks/>
            </p:cNvSpPr>
            <p:nvPr/>
          </p:nvSpPr>
          <p:spPr bwMode="auto">
            <a:xfrm>
              <a:off x="2477" y="2034"/>
              <a:ext cx="17" cy="46"/>
            </a:xfrm>
            <a:custGeom>
              <a:avLst/>
              <a:gdLst>
                <a:gd name="T0" fmla="*/ 12 w 11"/>
                <a:gd name="T1" fmla="*/ 0 h 30"/>
                <a:gd name="T2" fmla="*/ 40 w 11"/>
                <a:gd name="T3" fmla="*/ 109 h 30"/>
                <a:gd name="T4" fmla="*/ 0 60000 65536"/>
                <a:gd name="T5" fmla="*/ 0 60000 65536"/>
              </a:gdLst>
              <a:ahLst/>
              <a:cxnLst>
                <a:cxn ang="T4">
                  <a:pos x="T0" y="T1"/>
                </a:cxn>
                <a:cxn ang="T5">
                  <a:pos x="T2" y="T3"/>
                </a:cxn>
              </a:cxnLst>
              <a:rect l="0" t="0" r="r" b="b"/>
              <a:pathLst>
                <a:path w="11" h="30">
                  <a:moveTo>
                    <a:pt x="3" y="0"/>
                  </a:moveTo>
                  <a:cubicBezTo>
                    <a:pt x="0" y="11"/>
                    <a:pt x="2" y="23"/>
                    <a:pt x="11" y="3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499" name="Freeform 431">
              <a:extLst>
                <a:ext uri="{FF2B5EF4-FFF2-40B4-BE49-F238E27FC236}">
                  <a16:creationId xmlns:a16="http://schemas.microsoft.com/office/drawing/2014/main" id="{9178B737-83CB-43DD-849D-5965FEB2E6A3}"/>
                </a:ext>
              </a:extLst>
            </p:cNvPr>
            <p:cNvSpPr>
              <a:spLocks/>
            </p:cNvSpPr>
            <p:nvPr/>
          </p:nvSpPr>
          <p:spPr bwMode="auto">
            <a:xfrm>
              <a:off x="2581" y="1874"/>
              <a:ext cx="30" cy="8"/>
            </a:xfrm>
            <a:custGeom>
              <a:avLst/>
              <a:gdLst>
                <a:gd name="T0" fmla="*/ 0 w 20"/>
                <a:gd name="T1" fmla="*/ 21 h 5"/>
                <a:gd name="T2" fmla="*/ 68 w 20"/>
                <a:gd name="T3" fmla="*/ 0 h 5"/>
                <a:gd name="T4" fmla="*/ 0 60000 65536"/>
                <a:gd name="T5" fmla="*/ 0 60000 65536"/>
              </a:gdLst>
              <a:ahLst/>
              <a:cxnLst>
                <a:cxn ang="T4">
                  <a:pos x="T0" y="T1"/>
                </a:cxn>
                <a:cxn ang="T5">
                  <a:pos x="T2" y="T3"/>
                </a:cxn>
              </a:cxnLst>
              <a:rect l="0" t="0" r="r" b="b"/>
              <a:pathLst>
                <a:path w="20" h="5">
                  <a:moveTo>
                    <a:pt x="0" y="5"/>
                  </a:moveTo>
                  <a:cubicBezTo>
                    <a:pt x="7" y="4"/>
                    <a:pt x="14" y="3"/>
                    <a:pt x="20"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0" name="Freeform 432">
              <a:extLst>
                <a:ext uri="{FF2B5EF4-FFF2-40B4-BE49-F238E27FC236}">
                  <a16:creationId xmlns:a16="http://schemas.microsoft.com/office/drawing/2014/main" id="{5686D7C7-CF45-47F4-BEB6-342C422F0AF1}"/>
                </a:ext>
              </a:extLst>
            </p:cNvPr>
            <p:cNvSpPr>
              <a:spLocks/>
            </p:cNvSpPr>
            <p:nvPr/>
          </p:nvSpPr>
          <p:spPr bwMode="auto">
            <a:xfrm>
              <a:off x="2608" y="1885"/>
              <a:ext cx="10" cy="46"/>
            </a:xfrm>
            <a:custGeom>
              <a:avLst/>
              <a:gdLst>
                <a:gd name="T0" fmla="*/ 28 w 6"/>
                <a:gd name="T1" fmla="*/ 0 h 30"/>
                <a:gd name="T2" fmla="*/ 5 w 6"/>
                <a:gd name="T3" fmla="*/ 109 h 30"/>
                <a:gd name="T4" fmla="*/ 0 60000 65536"/>
                <a:gd name="T5" fmla="*/ 0 60000 65536"/>
              </a:gdLst>
              <a:ahLst/>
              <a:cxnLst>
                <a:cxn ang="T4">
                  <a:pos x="T0" y="T1"/>
                </a:cxn>
                <a:cxn ang="T5">
                  <a:pos x="T2" y="T3"/>
                </a:cxn>
              </a:cxnLst>
              <a:rect l="0" t="0" r="r" b="b"/>
              <a:pathLst>
                <a:path w="6" h="30">
                  <a:moveTo>
                    <a:pt x="6" y="0"/>
                  </a:moveTo>
                  <a:cubicBezTo>
                    <a:pt x="1" y="9"/>
                    <a:pt x="0" y="20"/>
                    <a:pt x="1" y="3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1" name="Freeform 433">
              <a:extLst>
                <a:ext uri="{FF2B5EF4-FFF2-40B4-BE49-F238E27FC236}">
                  <a16:creationId xmlns:a16="http://schemas.microsoft.com/office/drawing/2014/main" id="{1BFB010B-73B1-4B90-88D2-A6723E9A9175}"/>
                </a:ext>
              </a:extLst>
            </p:cNvPr>
            <p:cNvSpPr>
              <a:spLocks/>
            </p:cNvSpPr>
            <p:nvPr/>
          </p:nvSpPr>
          <p:spPr bwMode="auto">
            <a:xfrm>
              <a:off x="2280" y="1304"/>
              <a:ext cx="42" cy="39"/>
            </a:xfrm>
            <a:custGeom>
              <a:avLst/>
              <a:gdLst>
                <a:gd name="T0" fmla="*/ 0 w 27"/>
                <a:gd name="T1" fmla="*/ 42 h 25"/>
                <a:gd name="T2" fmla="*/ 101 w 27"/>
                <a:gd name="T3" fmla="*/ 27 h 25"/>
                <a:gd name="T4" fmla="*/ 0 w 27"/>
                <a:gd name="T5" fmla="*/ 95 h 25"/>
                <a:gd name="T6" fmla="*/ 0 60000 65536"/>
                <a:gd name="T7" fmla="*/ 0 60000 65536"/>
                <a:gd name="T8" fmla="*/ 0 60000 65536"/>
              </a:gdLst>
              <a:ahLst/>
              <a:cxnLst>
                <a:cxn ang="T6">
                  <a:pos x="T0" y="T1"/>
                </a:cxn>
                <a:cxn ang="T7">
                  <a:pos x="T2" y="T3"/>
                </a:cxn>
                <a:cxn ang="T8">
                  <a:pos x="T4" y="T5"/>
                </a:cxn>
              </a:cxnLst>
              <a:rect l="0" t="0" r="r" b="b"/>
              <a:pathLst>
                <a:path w="27" h="25">
                  <a:moveTo>
                    <a:pt x="0" y="11"/>
                  </a:moveTo>
                  <a:cubicBezTo>
                    <a:pt x="6" y="4"/>
                    <a:pt x="19" y="0"/>
                    <a:pt x="27" y="7"/>
                  </a:cubicBezTo>
                  <a:cubicBezTo>
                    <a:pt x="24" y="18"/>
                    <a:pt x="11" y="22"/>
                    <a:pt x="0" y="2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2" name="Freeform 434">
              <a:extLst>
                <a:ext uri="{FF2B5EF4-FFF2-40B4-BE49-F238E27FC236}">
                  <a16:creationId xmlns:a16="http://schemas.microsoft.com/office/drawing/2014/main" id="{C59744F5-9F53-481C-B1B7-90E153F5153A}"/>
                </a:ext>
              </a:extLst>
            </p:cNvPr>
            <p:cNvSpPr>
              <a:spLocks/>
            </p:cNvSpPr>
            <p:nvPr/>
          </p:nvSpPr>
          <p:spPr bwMode="auto">
            <a:xfrm>
              <a:off x="2334" y="1338"/>
              <a:ext cx="6" cy="45"/>
            </a:xfrm>
            <a:custGeom>
              <a:avLst/>
              <a:gdLst>
                <a:gd name="T0" fmla="*/ 14 w 4"/>
                <a:gd name="T1" fmla="*/ 0 h 29"/>
                <a:gd name="T2" fmla="*/ 0 w 4"/>
                <a:gd name="T3" fmla="*/ 109 h 29"/>
                <a:gd name="T4" fmla="*/ 0 60000 65536"/>
                <a:gd name="T5" fmla="*/ 0 60000 65536"/>
              </a:gdLst>
              <a:ahLst/>
              <a:cxnLst>
                <a:cxn ang="T4">
                  <a:pos x="T0" y="T1"/>
                </a:cxn>
                <a:cxn ang="T5">
                  <a:pos x="T2" y="T3"/>
                </a:cxn>
              </a:cxnLst>
              <a:rect l="0" t="0" r="r" b="b"/>
              <a:pathLst>
                <a:path w="4" h="29">
                  <a:moveTo>
                    <a:pt x="4" y="0"/>
                  </a:moveTo>
                  <a:cubicBezTo>
                    <a:pt x="1" y="9"/>
                    <a:pt x="0" y="19"/>
                    <a:pt x="0" y="2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3" name="Freeform 435">
              <a:extLst>
                <a:ext uri="{FF2B5EF4-FFF2-40B4-BE49-F238E27FC236}">
                  <a16:creationId xmlns:a16="http://schemas.microsoft.com/office/drawing/2014/main" id="{9F1C930D-1A12-4E4E-B8CE-CC5106416149}"/>
                </a:ext>
              </a:extLst>
            </p:cNvPr>
            <p:cNvSpPr>
              <a:spLocks/>
            </p:cNvSpPr>
            <p:nvPr/>
          </p:nvSpPr>
          <p:spPr bwMode="auto">
            <a:xfrm>
              <a:off x="2282" y="1387"/>
              <a:ext cx="40" cy="8"/>
            </a:xfrm>
            <a:custGeom>
              <a:avLst/>
              <a:gdLst>
                <a:gd name="T0" fmla="*/ 0 w 26"/>
                <a:gd name="T1" fmla="*/ 0 h 5"/>
                <a:gd name="T2" fmla="*/ 95 w 26"/>
                <a:gd name="T3" fmla="*/ 8 h 5"/>
                <a:gd name="T4" fmla="*/ 0 60000 65536"/>
                <a:gd name="T5" fmla="*/ 0 60000 65536"/>
              </a:gdLst>
              <a:ahLst/>
              <a:cxnLst>
                <a:cxn ang="T4">
                  <a:pos x="T0" y="T1"/>
                </a:cxn>
                <a:cxn ang="T5">
                  <a:pos x="T2" y="T3"/>
                </a:cxn>
              </a:cxnLst>
              <a:rect l="0" t="0" r="r" b="b"/>
              <a:pathLst>
                <a:path w="26" h="5">
                  <a:moveTo>
                    <a:pt x="0" y="0"/>
                  </a:moveTo>
                  <a:cubicBezTo>
                    <a:pt x="9" y="5"/>
                    <a:pt x="17" y="4"/>
                    <a:pt x="26" y="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4" name="Freeform 436">
              <a:extLst>
                <a:ext uri="{FF2B5EF4-FFF2-40B4-BE49-F238E27FC236}">
                  <a16:creationId xmlns:a16="http://schemas.microsoft.com/office/drawing/2014/main" id="{660AEF62-D90F-45E3-8E13-F5FEFDE136FE}"/>
                </a:ext>
              </a:extLst>
            </p:cNvPr>
            <p:cNvSpPr>
              <a:spLocks/>
            </p:cNvSpPr>
            <p:nvPr/>
          </p:nvSpPr>
          <p:spPr bwMode="auto">
            <a:xfrm>
              <a:off x="2568" y="1218"/>
              <a:ext cx="26" cy="5"/>
            </a:xfrm>
            <a:custGeom>
              <a:avLst/>
              <a:gdLst>
                <a:gd name="T0" fmla="*/ 0 w 17"/>
                <a:gd name="T1" fmla="*/ 13 h 3"/>
                <a:gd name="T2" fmla="*/ 61 w 17"/>
                <a:gd name="T3" fmla="*/ 13 h 3"/>
                <a:gd name="T4" fmla="*/ 0 60000 65536"/>
                <a:gd name="T5" fmla="*/ 0 60000 65536"/>
              </a:gdLst>
              <a:ahLst/>
              <a:cxnLst>
                <a:cxn ang="T4">
                  <a:pos x="T0" y="T1"/>
                </a:cxn>
                <a:cxn ang="T5">
                  <a:pos x="T2" y="T3"/>
                </a:cxn>
              </a:cxnLst>
              <a:rect l="0" t="0" r="r" b="b"/>
              <a:pathLst>
                <a:path w="17" h="3">
                  <a:moveTo>
                    <a:pt x="0" y="3"/>
                  </a:moveTo>
                  <a:cubicBezTo>
                    <a:pt x="5" y="0"/>
                    <a:pt x="11" y="0"/>
                    <a:pt x="17" y="3"/>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5" name="Freeform 437">
              <a:extLst>
                <a:ext uri="{FF2B5EF4-FFF2-40B4-BE49-F238E27FC236}">
                  <a16:creationId xmlns:a16="http://schemas.microsoft.com/office/drawing/2014/main" id="{37AF4B5F-9707-4391-944E-C6CEA4738320}"/>
                </a:ext>
              </a:extLst>
            </p:cNvPr>
            <p:cNvSpPr>
              <a:spLocks/>
            </p:cNvSpPr>
            <p:nvPr/>
          </p:nvSpPr>
          <p:spPr bwMode="auto">
            <a:xfrm>
              <a:off x="2561" y="1275"/>
              <a:ext cx="23" cy="8"/>
            </a:xfrm>
            <a:custGeom>
              <a:avLst/>
              <a:gdLst>
                <a:gd name="T0" fmla="*/ 0 w 15"/>
                <a:gd name="T1" fmla="*/ 0 h 5"/>
                <a:gd name="T2" fmla="*/ 54 w 15"/>
                <a:gd name="T3" fmla="*/ 21 h 5"/>
                <a:gd name="T4" fmla="*/ 0 60000 65536"/>
                <a:gd name="T5" fmla="*/ 0 60000 65536"/>
              </a:gdLst>
              <a:ahLst/>
              <a:cxnLst>
                <a:cxn ang="T4">
                  <a:pos x="T0" y="T1"/>
                </a:cxn>
                <a:cxn ang="T5">
                  <a:pos x="T2" y="T3"/>
                </a:cxn>
              </a:cxnLst>
              <a:rect l="0" t="0" r="r" b="b"/>
              <a:pathLst>
                <a:path w="15" h="5">
                  <a:moveTo>
                    <a:pt x="0" y="0"/>
                  </a:moveTo>
                  <a:cubicBezTo>
                    <a:pt x="4" y="3"/>
                    <a:pt x="9" y="5"/>
                    <a:pt x="15" y="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6" name="Freeform 438">
              <a:extLst>
                <a:ext uri="{FF2B5EF4-FFF2-40B4-BE49-F238E27FC236}">
                  <a16:creationId xmlns:a16="http://schemas.microsoft.com/office/drawing/2014/main" id="{E7A76896-86B9-4BD6-8C6F-9EB672DDBC60}"/>
                </a:ext>
              </a:extLst>
            </p:cNvPr>
            <p:cNvSpPr>
              <a:spLocks/>
            </p:cNvSpPr>
            <p:nvPr/>
          </p:nvSpPr>
          <p:spPr bwMode="auto">
            <a:xfrm>
              <a:off x="2610" y="1249"/>
              <a:ext cx="11" cy="37"/>
            </a:xfrm>
            <a:custGeom>
              <a:avLst/>
              <a:gdLst>
                <a:gd name="T0" fmla="*/ 27 w 7"/>
                <a:gd name="T1" fmla="*/ 0 h 24"/>
                <a:gd name="T2" fmla="*/ 0 w 7"/>
                <a:gd name="T3" fmla="*/ 88 h 24"/>
                <a:gd name="T4" fmla="*/ 0 60000 65536"/>
                <a:gd name="T5" fmla="*/ 0 60000 65536"/>
              </a:gdLst>
              <a:ahLst/>
              <a:cxnLst>
                <a:cxn ang="T4">
                  <a:pos x="T0" y="T1"/>
                </a:cxn>
                <a:cxn ang="T5">
                  <a:pos x="T2" y="T3"/>
                </a:cxn>
              </a:cxnLst>
              <a:rect l="0" t="0" r="r" b="b"/>
              <a:pathLst>
                <a:path w="7" h="24">
                  <a:moveTo>
                    <a:pt x="7" y="0"/>
                  </a:moveTo>
                  <a:cubicBezTo>
                    <a:pt x="3" y="8"/>
                    <a:pt x="3" y="16"/>
                    <a:pt x="0" y="24"/>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7" name="Freeform 439">
              <a:extLst>
                <a:ext uri="{FF2B5EF4-FFF2-40B4-BE49-F238E27FC236}">
                  <a16:creationId xmlns:a16="http://schemas.microsoft.com/office/drawing/2014/main" id="{323D4111-BC44-4AE6-BF61-8C5B4823AEAD}"/>
                </a:ext>
              </a:extLst>
            </p:cNvPr>
            <p:cNvSpPr>
              <a:spLocks/>
            </p:cNvSpPr>
            <p:nvPr/>
          </p:nvSpPr>
          <p:spPr bwMode="auto">
            <a:xfrm>
              <a:off x="2353" y="1095"/>
              <a:ext cx="55" cy="24"/>
            </a:xfrm>
            <a:custGeom>
              <a:avLst/>
              <a:gdLst>
                <a:gd name="T0" fmla="*/ 0 w 36"/>
                <a:gd name="T1" fmla="*/ 18 h 16"/>
                <a:gd name="T2" fmla="*/ 128 w 36"/>
                <a:gd name="T3" fmla="*/ 26 h 16"/>
                <a:gd name="T4" fmla="*/ 0 w 36"/>
                <a:gd name="T5" fmla="*/ 53 h 16"/>
                <a:gd name="T6" fmla="*/ 0 60000 65536"/>
                <a:gd name="T7" fmla="*/ 0 60000 65536"/>
                <a:gd name="T8" fmla="*/ 0 60000 65536"/>
              </a:gdLst>
              <a:ahLst/>
              <a:cxnLst>
                <a:cxn ang="T6">
                  <a:pos x="T0" y="T1"/>
                </a:cxn>
                <a:cxn ang="T7">
                  <a:pos x="T2" y="T3"/>
                </a:cxn>
                <a:cxn ang="T8">
                  <a:pos x="T4" y="T5"/>
                </a:cxn>
              </a:cxnLst>
              <a:rect l="0" t="0" r="r" b="b"/>
              <a:pathLst>
                <a:path w="36" h="16">
                  <a:moveTo>
                    <a:pt x="0" y="5"/>
                  </a:moveTo>
                  <a:cubicBezTo>
                    <a:pt x="11" y="2"/>
                    <a:pt x="28" y="0"/>
                    <a:pt x="36" y="7"/>
                  </a:cubicBezTo>
                  <a:cubicBezTo>
                    <a:pt x="27" y="14"/>
                    <a:pt x="12" y="16"/>
                    <a:pt x="0" y="1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8" name="Freeform 440">
              <a:extLst>
                <a:ext uri="{FF2B5EF4-FFF2-40B4-BE49-F238E27FC236}">
                  <a16:creationId xmlns:a16="http://schemas.microsoft.com/office/drawing/2014/main" id="{F006E162-ED06-4DEC-B448-F2220F50A41C}"/>
                </a:ext>
              </a:extLst>
            </p:cNvPr>
            <p:cNvSpPr>
              <a:spLocks/>
            </p:cNvSpPr>
            <p:nvPr/>
          </p:nvSpPr>
          <p:spPr bwMode="auto">
            <a:xfrm>
              <a:off x="2379" y="1155"/>
              <a:ext cx="44" cy="15"/>
            </a:xfrm>
            <a:custGeom>
              <a:avLst/>
              <a:gdLst>
                <a:gd name="T0" fmla="*/ 0 w 29"/>
                <a:gd name="T1" fmla="*/ 35 h 10"/>
                <a:gd name="T2" fmla="*/ 102 w 29"/>
                <a:gd name="T3" fmla="*/ 0 h 10"/>
                <a:gd name="T4" fmla="*/ 0 60000 65536"/>
                <a:gd name="T5" fmla="*/ 0 60000 65536"/>
              </a:gdLst>
              <a:ahLst/>
              <a:cxnLst>
                <a:cxn ang="T4">
                  <a:pos x="T0" y="T1"/>
                </a:cxn>
                <a:cxn ang="T5">
                  <a:pos x="T2" y="T3"/>
                </a:cxn>
              </a:cxnLst>
              <a:rect l="0" t="0" r="r" b="b"/>
              <a:pathLst>
                <a:path w="29" h="10">
                  <a:moveTo>
                    <a:pt x="0" y="10"/>
                  </a:moveTo>
                  <a:cubicBezTo>
                    <a:pt x="11" y="10"/>
                    <a:pt x="19" y="2"/>
                    <a:pt x="2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09" name="Freeform 441">
              <a:extLst>
                <a:ext uri="{FF2B5EF4-FFF2-40B4-BE49-F238E27FC236}">
                  <a16:creationId xmlns:a16="http://schemas.microsoft.com/office/drawing/2014/main" id="{B90C4510-AE27-48CA-97FA-8E4E7D7D07A6}"/>
                </a:ext>
              </a:extLst>
            </p:cNvPr>
            <p:cNvSpPr>
              <a:spLocks/>
            </p:cNvSpPr>
            <p:nvPr/>
          </p:nvSpPr>
          <p:spPr bwMode="auto">
            <a:xfrm>
              <a:off x="2120" y="1324"/>
              <a:ext cx="19" cy="30"/>
            </a:xfrm>
            <a:custGeom>
              <a:avLst/>
              <a:gdLst>
                <a:gd name="T0" fmla="*/ 0 w 12"/>
                <a:gd name="T1" fmla="*/ 74 h 19"/>
                <a:gd name="T2" fmla="*/ 48 w 12"/>
                <a:gd name="T3" fmla="*/ 0 h 19"/>
                <a:gd name="T4" fmla="*/ 0 60000 65536"/>
                <a:gd name="T5" fmla="*/ 0 60000 65536"/>
              </a:gdLst>
              <a:ahLst/>
              <a:cxnLst>
                <a:cxn ang="T4">
                  <a:pos x="T0" y="T1"/>
                </a:cxn>
                <a:cxn ang="T5">
                  <a:pos x="T2" y="T3"/>
                </a:cxn>
              </a:cxnLst>
              <a:rect l="0" t="0" r="r" b="b"/>
              <a:pathLst>
                <a:path w="12" h="19">
                  <a:moveTo>
                    <a:pt x="0" y="19"/>
                  </a:moveTo>
                  <a:cubicBezTo>
                    <a:pt x="4" y="13"/>
                    <a:pt x="8" y="6"/>
                    <a:pt x="12"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0" name="Freeform 442">
              <a:extLst>
                <a:ext uri="{FF2B5EF4-FFF2-40B4-BE49-F238E27FC236}">
                  <a16:creationId xmlns:a16="http://schemas.microsoft.com/office/drawing/2014/main" id="{A9731F5B-D9BA-45DE-8F7F-A0118F7E33B8}"/>
                </a:ext>
              </a:extLst>
            </p:cNvPr>
            <p:cNvSpPr>
              <a:spLocks/>
            </p:cNvSpPr>
            <p:nvPr/>
          </p:nvSpPr>
          <p:spPr bwMode="auto">
            <a:xfrm>
              <a:off x="2089" y="1283"/>
              <a:ext cx="28" cy="14"/>
            </a:xfrm>
            <a:custGeom>
              <a:avLst/>
              <a:gdLst>
                <a:gd name="T0" fmla="*/ 0 w 18"/>
                <a:gd name="T1" fmla="*/ 34 h 9"/>
                <a:gd name="T2" fmla="*/ 68 w 18"/>
                <a:gd name="T3" fmla="*/ 0 h 9"/>
                <a:gd name="T4" fmla="*/ 0 60000 65536"/>
                <a:gd name="T5" fmla="*/ 0 60000 65536"/>
              </a:gdLst>
              <a:ahLst/>
              <a:cxnLst>
                <a:cxn ang="T4">
                  <a:pos x="T0" y="T1"/>
                </a:cxn>
                <a:cxn ang="T5">
                  <a:pos x="T2" y="T3"/>
                </a:cxn>
              </a:cxnLst>
              <a:rect l="0" t="0" r="r" b="b"/>
              <a:pathLst>
                <a:path w="18" h="9">
                  <a:moveTo>
                    <a:pt x="0" y="9"/>
                  </a:moveTo>
                  <a:cubicBezTo>
                    <a:pt x="6" y="6"/>
                    <a:pt x="12" y="2"/>
                    <a:pt x="18"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1" name="Freeform 443">
              <a:extLst>
                <a:ext uri="{FF2B5EF4-FFF2-40B4-BE49-F238E27FC236}">
                  <a16:creationId xmlns:a16="http://schemas.microsoft.com/office/drawing/2014/main" id="{DF2AB0CF-A2F6-41EE-AAB0-49DA9BE119F6}"/>
                </a:ext>
              </a:extLst>
            </p:cNvPr>
            <p:cNvSpPr>
              <a:spLocks/>
            </p:cNvSpPr>
            <p:nvPr/>
          </p:nvSpPr>
          <p:spPr bwMode="auto">
            <a:xfrm>
              <a:off x="1945" y="1591"/>
              <a:ext cx="26" cy="24"/>
            </a:xfrm>
            <a:custGeom>
              <a:avLst/>
              <a:gdLst>
                <a:gd name="T0" fmla="*/ 0 w 17"/>
                <a:gd name="T1" fmla="*/ 54 h 16"/>
                <a:gd name="T2" fmla="*/ 61 w 17"/>
                <a:gd name="T3" fmla="*/ 0 h 16"/>
                <a:gd name="T4" fmla="*/ 0 60000 65536"/>
                <a:gd name="T5" fmla="*/ 0 60000 65536"/>
              </a:gdLst>
              <a:ahLst/>
              <a:cxnLst>
                <a:cxn ang="T4">
                  <a:pos x="T0" y="T1"/>
                </a:cxn>
                <a:cxn ang="T5">
                  <a:pos x="T2" y="T3"/>
                </a:cxn>
              </a:cxnLst>
              <a:rect l="0" t="0" r="r" b="b"/>
              <a:pathLst>
                <a:path w="17" h="16">
                  <a:moveTo>
                    <a:pt x="0" y="16"/>
                  </a:moveTo>
                  <a:cubicBezTo>
                    <a:pt x="3" y="8"/>
                    <a:pt x="9" y="4"/>
                    <a:pt x="17"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2" name="Freeform 444">
              <a:extLst>
                <a:ext uri="{FF2B5EF4-FFF2-40B4-BE49-F238E27FC236}">
                  <a16:creationId xmlns:a16="http://schemas.microsoft.com/office/drawing/2014/main" id="{36DE683B-207F-4F37-9EE3-7F6EC39D035C}"/>
                </a:ext>
              </a:extLst>
            </p:cNvPr>
            <p:cNvSpPr>
              <a:spLocks/>
            </p:cNvSpPr>
            <p:nvPr/>
          </p:nvSpPr>
          <p:spPr bwMode="auto">
            <a:xfrm>
              <a:off x="2160" y="1672"/>
              <a:ext cx="26" cy="11"/>
            </a:xfrm>
            <a:custGeom>
              <a:avLst/>
              <a:gdLst>
                <a:gd name="T0" fmla="*/ 0 w 17"/>
                <a:gd name="T1" fmla="*/ 0 h 7"/>
                <a:gd name="T2" fmla="*/ 61 w 17"/>
                <a:gd name="T3" fmla="*/ 27 h 7"/>
                <a:gd name="T4" fmla="*/ 0 60000 65536"/>
                <a:gd name="T5" fmla="*/ 0 60000 65536"/>
              </a:gdLst>
              <a:ahLst/>
              <a:cxnLst>
                <a:cxn ang="T4">
                  <a:pos x="T0" y="T1"/>
                </a:cxn>
                <a:cxn ang="T5">
                  <a:pos x="T2" y="T3"/>
                </a:cxn>
              </a:cxnLst>
              <a:rect l="0" t="0" r="r" b="b"/>
              <a:pathLst>
                <a:path w="17" h="7">
                  <a:moveTo>
                    <a:pt x="0" y="0"/>
                  </a:moveTo>
                  <a:cubicBezTo>
                    <a:pt x="6" y="2"/>
                    <a:pt x="11" y="4"/>
                    <a:pt x="17" y="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3" name="Freeform 445">
              <a:extLst>
                <a:ext uri="{FF2B5EF4-FFF2-40B4-BE49-F238E27FC236}">
                  <a16:creationId xmlns:a16="http://schemas.microsoft.com/office/drawing/2014/main" id="{64778C02-22E2-4D83-81E9-F8B6DF487B1D}"/>
                </a:ext>
              </a:extLst>
            </p:cNvPr>
            <p:cNvSpPr>
              <a:spLocks/>
            </p:cNvSpPr>
            <p:nvPr/>
          </p:nvSpPr>
          <p:spPr bwMode="auto">
            <a:xfrm>
              <a:off x="2194" y="1623"/>
              <a:ext cx="12" cy="39"/>
            </a:xfrm>
            <a:custGeom>
              <a:avLst/>
              <a:gdLst>
                <a:gd name="T0" fmla="*/ 18 w 8"/>
                <a:gd name="T1" fmla="*/ 95 h 25"/>
                <a:gd name="T2" fmla="*/ 27 w 8"/>
                <a:gd name="T3" fmla="*/ 0 h 25"/>
                <a:gd name="T4" fmla="*/ 0 60000 65536"/>
                <a:gd name="T5" fmla="*/ 0 60000 65536"/>
              </a:gdLst>
              <a:ahLst/>
              <a:cxnLst>
                <a:cxn ang="T4">
                  <a:pos x="T0" y="T1"/>
                </a:cxn>
                <a:cxn ang="T5">
                  <a:pos x="T2" y="T3"/>
                </a:cxn>
              </a:cxnLst>
              <a:rect l="0" t="0" r="r" b="b"/>
              <a:pathLst>
                <a:path w="8" h="25">
                  <a:moveTo>
                    <a:pt x="5" y="25"/>
                  </a:moveTo>
                  <a:cubicBezTo>
                    <a:pt x="0" y="17"/>
                    <a:pt x="4" y="8"/>
                    <a:pt x="8"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4" name="Freeform 446">
              <a:extLst>
                <a:ext uri="{FF2B5EF4-FFF2-40B4-BE49-F238E27FC236}">
                  <a16:creationId xmlns:a16="http://schemas.microsoft.com/office/drawing/2014/main" id="{59AED697-E5B3-4A92-B4C2-5B22927CA6F1}"/>
                </a:ext>
              </a:extLst>
            </p:cNvPr>
            <p:cNvSpPr>
              <a:spLocks/>
            </p:cNvSpPr>
            <p:nvPr/>
          </p:nvSpPr>
          <p:spPr bwMode="auto">
            <a:xfrm>
              <a:off x="2008" y="1882"/>
              <a:ext cx="41" cy="7"/>
            </a:xfrm>
            <a:custGeom>
              <a:avLst/>
              <a:gdLst>
                <a:gd name="T0" fmla="*/ 0 w 27"/>
                <a:gd name="T1" fmla="*/ 0 h 5"/>
                <a:gd name="T2" fmla="*/ 94 w 27"/>
                <a:gd name="T3" fmla="*/ 8 h 5"/>
                <a:gd name="T4" fmla="*/ 0 60000 65536"/>
                <a:gd name="T5" fmla="*/ 0 60000 65536"/>
              </a:gdLst>
              <a:ahLst/>
              <a:cxnLst>
                <a:cxn ang="T4">
                  <a:pos x="T0" y="T1"/>
                </a:cxn>
                <a:cxn ang="T5">
                  <a:pos x="T2" y="T3"/>
                </a:cxn>
              </a:cxnLst>
              <a:rect l="0" t="0" r="r" b="b"/>
              <a:pathLst>
                <a:path w="27" h="5">
                  <a:moveTo>
                    <a:pt x="0" y="0"/>
                  </a:moveTo>
                  <a:cubicBezTo>
                    <a:pt x="8" y="5"/>
                    <a:pt x="18" y="4"/>
                    <a:pt x="27" y="3"/>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5" name="Freeform 447">
              <a:extLst>
                <a:ext uri="{FF2B5EF4-FFF2-40B4-BE49-F238E27FC236}">
                  <a16:creationId xmlns:a16="http://schemas.microsoft.com/office/drawing/2014/main" id="{4AFD72B6-A7C4-4FDD-AA13-6A6B6F17F2DB}"/>
                </a:ext>
              </a:extLst>
            </p:cNvPr>
            <p:cNvSpPr>
              <a:spLocks/>
            </p:cNvSpPr>
            <p:nvPr/>
          </p:nvSpPr>
          <p:spPr bwMode="auto">
            <a:xfrm>
              <a:off x="2343" y="2268"/>
              <a:ext cx="8" cy="25"/>
            </a:xfrm>
            <a:custGeom>
              <a:avLst/>
              <a:gdLst>
                <a:gd name="T0" fmla="*/ 21 w 5"/>
                <a:gd name="T1" fmla="*/ 61 h 16"/>
                <a:gd name="T2" fmla="*/ 21 w 5"/>
                <a:gd name="T3" fmla="*/ 0 h 16"/>
                <a:gd name="T4" fmla="*/ 0 60000 65536"/>
                <a:gd name="T5" fmla="*/ 0 60000 65536"/>
              </a:gdLst>
              <a:ahLst/>
              <a:cxnLst>
                <a:cxn ang="T4">
                  <a:pos x="T0" y="T1"/>
                </a:cxn>
                <a:cxn ang="T5">
                  <a:pos x="T2" y="T3"/>
                </a:cxn>
              </a:cxnLst>
              <a:rect l="0" t="0" r="r" b="b"/>
              <a:pathLst>
                <a:path w="5" h="16">
                  <a:moveTo>
                    <a:pt x="5" y="16"/>
                  </a:moveTo>
                  <a:cubicBezTo>
                    <a:pt x="0" y="11"/>
                    <a:pt x="0" y="5"/>
                    <a:pt x="5"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6" name="Freeform 448">
              <a:extLst>
                <a:ext uri="{FF2B5EF4-FFF2-40B4-BE49-F238E27FC236}">
                  <a16:creationId xmlns:a16="http://schemas.microsoft.com/office/drawing/2014/main" id="{601506A2-0A42-4D2E-AEA7-778FE84FAF8A}"/>
                </a:ext>
              </a:extLst>
            </p:cNvPr>
            <p:cNvSpPr>
              <a:spLocks/>
            </p:cNvSpPr>
            <p:nvPr/>
          </p:nvSpPr>
          <p:spPr bwMode="auto">
            <a:xfrm>
              <a:off x="2311" y="2421"/>
              <a:ext cx="3" cy="34"/>
            </a:xfrm>
            <a:custGeom>
              <a:avLst/>
              <a:gdLst>
                <a:gd name="T0" fmla="*/ 8 w 2"/>
                <a:gd name="T1" fmla="*/ 0 h 22"/>
                <a:gd name="T2" fmla="*/ 0 w 2"/>
                <a:gd name="T3" fmla="*/ 82 h 22"/>
                <a:gd name="T4" fmla="*/ 0 60000 65536"/>
                <a:gd name="T5" fmla="*/ 0 60000 65536"/>
              </a:gdLst>
              <a:ahLst/>
              <a:cxnLst>
                <a:cxn ang="T4">
                  <a:pos x="T0" y="T1"/>
                </a:cxn>
                <a:cxn ang="T5">
                  <a:pos x="T2" y="T3"/>
                </a:cxn>
              </a:cxnLst>
              <a:rect l="0" t="0" r="r" b="b"/>
              <a:pathLst>
                <a:path w="2" h="22">
                  <a:moveTo>
                    <a:pt x="2" y="0"/>
                  </a:moveTo>
                  <a:cubicBezTo>
                    <a:pt x="0" y="7"/>
                    <a:pt x="0" y="15"/>
                    <a:pt x="0" y="2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7" name="Freeform 449">
              <a:extLst>
                <a:ext uri="{FF2B5EF4-FFF2-40B4-BE49-F238E27FC236}">
                  <a16:creationId xmlns:a16="http://schemas.microsoft.com/office/drawing/2014/main" id="{2CAD22FA-AC8E-4083-98D3-DAEC34FEF54C}"/>
                </a:ext>
              </a:extLst>
            </p:cNvPr>
            <p:cNvSpPr>
              <a:spLocks/>
            </p:cNvSpPr>
            <p:nvPr/>
          </p:nvSpPr>
          <p:spPr bwMode="auto">
            <a:xfrm>
              <a:off x="2497" y="2676"/>
              <a:ext cx="42" cy="16"/>
            </a:xfrm>
            <a:custGeom>
              <a:avLst/>
              <a:gdLst>
                <a:gd name="T0" fmla="*/ 0 w 27"/>
                <a:gd name="T1" fmla="*/ 35 h 10"/>
                <a:gd name="T2" fmla="*/ 101 w 27"/>
                <a:gd name="T3" fmla="*/ 0 h 10"/>
                <a:gd name="T4" fmla="*/ 0 60000 65536"/>
                <a:gd name="T5" fmla="*/ 0 60000 65536"/>
              </a:gdLst>
              <a:ahLst/>
              <a:cxnLst>
                <a:cxn ang="T4">
                  <a:pos x="T0" y="T1"/>
                </a:cxn>
                <a:cxn ang="T5">
                  <a:pos x="T2" y="T3"/>
                </a:cxn>
              </a:cxnLst>
              <a:rect l="0" t="0" r="r" b="b"/>
              <a:pathLst>
                <a:path w="27" h="10">
                  <a:moveTo>
                    <a:pt x="0" y="9"/>
                  </a:moveTo>
                  <a:cubicBezTo>
                    <a:pt x="9" y="10"/>
                    <a:pt x="19" y="6"/>
                    <a:pt x="27"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8" name="Freeform 450">
              <a:extLst>
                <a:ext uri="{FF2B5EF4-FFF2-40B4-BE49-F238E27FC236}">
                  <a16:creationId xmlns:a16="http://schemas.microsoft.com/office/drawing/2014/main" id="{833AFE4B-AD3E-4F28-9C8E-D820D07A5794}"/>
                </a:ext>
              </a:extLst>
            </p:cNvPr>
            <p:cNvSpPr>
              <a:spLocks/>
            </p:cNvSpPr>
            <p:nvPr/>
          </p:nvSpPr>
          <p:spPr bwMode="auto">
            <a:xfrm>
              <a:off x="2196" y="2575"/>
              <a:ext cx="32" cy="11"/>
            </a:xfrm>
            <a:custGeom>
              <a:avLst/>
              <a:gdLst>
                <a:gd name="T0" fmla="*/ 0 w 21"/>
                <a:gd name="T1" fmla="*/ 27 h 7"/>
                <a:gd name="T2" fmla="*/ 75 w 21"/>
                <a:gd name="T3" fmla="*/ 0 h 7"/>
                <a:gd name="T4" fmla="*/ 0 60000 65536"/>
                <a:gd name="T5" fmla="*/ 0 60000 65536"/>
              </a:gdLst>
              <a:ahLst/>
              <a:cxnLst>
                <a:cxn ang="T4">
                  <a:pos x="T0" y="T1"/>
                </a:cxn>
                <a:cxn ang="T5">
                  <a:pos x="T2" y="T3"/>
                </a:cxn>
              </a:cxnLst>
              <a:rect l="0" t="0" r="r" b="b"/>
              <a:pathLst>
                <a:path w="21" h="7">
                  <a:moveTo>
                    <a:pt x="0" y="7"/>
                  </a:moveTo>
                  <a:cubicBezTo>
                    <a:pt x="7" y="6"/>
                    <a:pt x="14" y="4"/>
                    <a:pt x="21"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19" name="Freeform 451">
              <a:extLst>
                <a:ext uri="{FF2B5EF4-FFF2-40B4-BE49-F238E27FC236}">
                  <a16:creationId xmlns:a16="http://schemas.microsoft.com/office/drawing/2014/main" id="{08476111-3B6F-4F23-AFED-F61A6CB869B6}"/>
                </a:ext>
              </a:extLst>
            </p:cNvPr>
            <p:cNvSpPr>
              <a:spLocks/>
            </p:cNvSpPr>
            <p:nvPr/>
          </p:nvSpPr>
          <p:spPr bwMode="auto">
            <a:xfrm>
              <a:off x="1963" y="2556"/>
              <a:ext cx="40" cy="28"/>
            </a:xfrm>
            <a:custGeom>
              <a:avLst/>
              <a:gdLst>
                <a:gd name="T0" fmla="*/ 0 w 26"/>
                <a:gd name="T1" fmla="*/ 0 h 18"/>
                <a:gd name="T2" fmla="*/ 95 w 26"/>
                <a:gd name="T3" fmla="*/ 62 h 18"/>
                <a:gd name="T4" fmla="*/ 0 60000 65536"/>
                <a:gd name="T5" fmla="*/ 0 60000 65536"/>
              </a:gdLst>
              <a:ahLst/>
              <a:cxnLst>
                <a:cxn ang="T4">
                  <a:pos x="T0" y="T1"/>
                </a:cxn>
                <a:cxn ang="T5">
                  <a:pos x="T2" y="T3"/>
                </a:cxn>
              </a:cxnLst>
              <a:rect l="0" t="0" r="r" b="b"/>
              <a:pathLst>
                <a:path w="26" h="18">
                  <a:moveTo>
                    <a:pt x="0" y="0"/>
                  </a:moveTo>
                  <a:cubicBezTo>
                    <a:pt x="5" y="11"/>
                    <a:pt x="14" y="18"/>
                    <a:pt x="26" y="1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0" name="Freeform 452">
              <a:extLst>
                <a:ext uri="{FF2B5EF4-FFF2-40B4-BE49-F238E27FC236}">
                  <a16:creationId xmlns:a16="http://schemas.microsoft.com/office/drawing/2014/main" id="{7B333A0C-AF5A-4E1F-9550-03314880124F}"/>
                </a:ext>
              </a:extLst>
            </p:cNvPr>
            <p:cNvSpPr>
              <a:spLocks/>
            </p:cNvSpPr>
            <p:nvPr/>
          </p:nvSpPr>
          <p:spPr bwMode="auto">
            <a:xfrm>
              <a:off x="1735" y="2473"/>
              <a:ext cx="26" cy="29"/>
            </a:xfrm>
            <a:custGeom>
              <a:avLst/>
              <a:gdLst>
                <a:gd name="T0" fmla="*/ 0 w 17"/>
                <a:gd name="T1" fmla="*/ 0 h 19"/>
                <a:gd name="T2" fmla="*/ 61 w 17"/>
                <a:gd name="T3" fmla="*/ 67 h 19"/>
                <a:gd name="T4" fmla="*/ 0 60000 65536"/>
                <a:gd name="T5" fmla="*/ 0 60000 65536"/>
              </a:gdLst>
              <a:ahLst/>
              <a:cxnLst>
                <a:cxn ang="T4">
                  <a:pos x="T0" y="T1"/>
                </a:cxn>
                <a:cxn ang="T5">
                  <a:pos x="T2" y="T3"/>
                </a:cxn>
              </a:cxnLst>
              <a:rect l="0" t="0" r="r" b="b"/>
              <a:pathLst>
                <a:path w="17" h="19">
                  <a:moveTo>
                    <a:pt x="0" y="0"/>
                  </a:moveTo>
                  <a:cubicBezTo>
                    <a:pt x="2" y="9"/>
                    <a:pt x="8" y="16"/>
                    <a:pt x="17" y="1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1" name="Freeform 453">
              <a:extLst>
                <a:ext uri="{FF2B5EF4-FFF2-40B4-BE49-F238E27FC236}">
                  <a16:creationId xmlns:a16="http://schemas.microsoft.com/office/drawing/2014/main" id="{CA7FB966-A52C-4421-A30A-1C1A185A8BCA}"/>
                </a:ext>
              </a:extLst>
            </p:cNvPr>
            <p:cNvSpPr>
              <a:spLocks/>
            </p:cNvSpPr>
            <p:nvPr/>
          </p:nvSpPr>
          <p:spPr bwMode="auto">
            <a:xfrm>
              <a:off x="1466" y="2453"/>
              <a:ext cx="52" cy="51"/>
            </a:xfrm>
            <a:custGeom>
              <a:avLst/>
              <a:gdLst>
                <a:gd name="T0" fmla="*/ 8 w 34"/>
                <a:gd name="T1" fmla="*/ 66 h 33"/>
                <a:gd name="T2" fmla="*/ 102 w 34"/>
                <a:gd name="T3" fmla="*/ 40 h 33"/>
                <a:gd name="T4" fmla="*/ 0 w 34"/>
                <a:gd name="T5" fmla="*/ 122 h 33"/>
                <a:gd name="T6" fmla="*/ 0 60000 65536"/>
                <a:gd name="T7" fmla="*/ 0 60000 65536"/>
                <a:gd name="T8" fmla="*/ 0 60000 65536"/>
              </a:gdLst>
              <a:ahLst/>
              <a:cxnLst>
                <a:cxn ang="T6">
                  <a:pos x="T0" y="T1"/>
                </a:cxn>
                <a:cxn ang="T7">
                  <a:pos x="T2" y="T3"/>
                </a:cxn>
                <a:cxn ang="T8">
                  <a:pos x="T4" y="T5"/>
                </a:cxn>
              </a:cxnLst>
              <a:rect l="0" t="0" r="r" b="b"/>
              <a:pathLst>
                <a:path w="34" h="33">
                  <a:moveTo>
                    <a:pt x="2" y="18"/>
                  </a:moveTo>
                  <a:cubicBezTo>
                    <a:pt x="6" y="13"/>
                    <a:pt x="24" y="0"/>
                    <a:pt x="29" y="11"/>
                  </a:cubicBezTo>
                  <a:cubicBezTo>
                    <a:pt x="34" y="23"/>
                    <a:pt x="8" y="33"/>
                    <a:pt x="0" y="33"/>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2" name="Freeform 454">
              <a:extLst>
                <a:ext uri="{FF2B5EF4-FFF2-40B4-BE49-F238E27FC236}">
                  <a16:creationId xmlns:a16="http://schemas.microsoft.com/office/drawing/2014/main" id="{F1FB4C81-8BE5-461D-A82A-48DF0C94FB09}"/>
                </a:ext>
              </a:extLst>
            </p:cNvPr>
            <p:cNvSpPr>
              <a:spLocks/>
            </p:cNvSpPr>
            <p:nvPr/>
          </p:nvSpPr>
          <p:spPr bwMode="auto">
            <a:xfrm>
              <a:off x="1649" y="2331"/>
              <a:ext cx="25" cy="22"/>
            </a:xfrm>
            <a:custGeom>
              <a:avLst/>
              <a:gdLst>
                <a:gd name="T0" fmla="*/ 0 w 16"/>
                <a:gd name="T1" fmla="*/ 0 h 14"/>
                <a:gd name="T2" fmla="*/ 61 w 16"/>
                <a:gd name="T3" fmla="*/ 55 h 14"/>
                <a:gd name="T4" fmla="*/ 0 60000 65536"/>
                <a:gd name="T5" fmla="*/ 0 60000 65536"/>
              </a:gdLst>
              <a:ahLst/>
              <a:cxnLst>
                <a:cxn ang="T4">
                  <a:pos x="T0" y="T1"/>
                </a:cxn>
                <a:cxn ang="T5">
                  <a:pos x="T2" y="T3"/>
                </a:cxn>
              </a:cxnLst>
              <a:rect l="0" t="0" r="r" b="b"/>
              <a:pathLst>
                <a:path w="16" h="14">
                  <a:moveTo>
                    <a:pt x="0" y="0"/>
                  </a:moveTo>
                  <a:cubicBezTo>
                    <a:pt x="8" y="1"/>
                    <a:pt x="10" y="7"/>
                    <a:pt x="16" y="14"/>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3" name="Freeform 455">
              <a:extLst>
                <a:ext uri="{FF2B5EF4-FFF2-40B4-BE49-F238E27FC236}">
                  <a16:creationId xmlns:a16="http://schemas.microsoft.com/office/drawing/2014/main" id="{0A205016-9B24-4E8E-84B8-153E6D2957BF}"/>
                </a:ext>
              </a:extLst>
            </p:cNvPr>
            <p:cNvSpPr>
              <a:spLocks/>
            </p:cNvSpPr>
            <p:nvPr/>
          </p:nvSpPr>
          <p:spPr bwMode="auto">
            <a:xfrm>
              <a:off x="1701" y="2308"/>
              <a:ext cx="6" cy="34"/>
            </a:xfrm>
            <a:custGeom>
              <a:avLst/>
              <a:gdLst>
                <a:gd name="T0" fmla="*/ 8 w 4"/>
                <a:gd name="T1" fmla="*/ 0 h 22"/>
                <a:gd name="T2" fmla="*/ 14 w 4"/>
                <a:gd name="T3" fmla="*/ 82 h 22"/>
                <a:gd name="T4" fmla="*/ 0 60000 65536"/>
                <a:gd name="T5" fmla="*/ 0 60000 65536"/>
              </a:gdLst>
              <a:ahLst/>
              <a:cxnLst>
                <a:cxn ang="T4">
                  <a:pos x="T0" y="T1"/>
                </a:cxn>
                <a:cxn ang="T5">
                  <a:pos x="T2" y="T3"/>
                </a:cxn>
              </a:cxnLst>
              <a:rect l="0" t="0" r="r" b="b"/>
              <a:pathLst>
                <a:path w="4" h="22">
                  <a:moveTo>
                    <a:pt x="2" y="0"/>
                  </a:moveTo>
                  <a:cubicBezTo>
                    <a:pt x="0" y="7"/>
                    <a:pt x="0" y="15"/>
                    <a:pt x="4" y="2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4" name="Freeform 456">
              <a:extLst>
                <a:ext uri="{FF2B5EF4-FFF2-40B4-BE49-F238E27FC236}">
                  <a16:creationId xmlns:a16="http://schemas.microsoft.com/office/drawing/2014/main" id="{4625D87F-8133-429B-9798-DA97E7C14D93}"/>
                </a:ext>
              </a:extLst>
            </p:cNvPr>
            <p:cNvSpPr>
              <a:spLocks/>
            </p:cNvSpPr>
            <p:nvPr/>
          </p:nvSpPr>
          <p:spPr bwMode="auto">
            <a:xfrm>
              <a:off x="1691" y="2910"/>
              <a:ext cx="4" cy="57"/>
            </a:xfrm>
            <a:custGeom>
              <a:avLst/>
              <a:gdLst>
                <a:gd name="T0" fmla="*/ 0 w 3"/>
                <a:gd name="T1" fmla="*/ 0 h 37"/>
                <a:gd name="T2" fmla="*/ 5 w 3"/>
                <a:gd name="T3" fmla="*/ 136 h 37"/>
                <a:gd name="T4" fmla="*/ 0 60000 65536"/>
                <a:gd name="T5" fmla="*/ 0 60000 65536"/>
              </a:gdLst>
              <a:ahLst/>
              <a:cxnLst>
                <a:cxn ang="T4">
                  <a:pos x="T0" y="T1"/>
                </a:cxn>
                <a:cxn ang="T5">
                  <a:pos x="T2" y="T3"/>
                </a:cxn>
              </a:cxnLst>
              <a:rect l="0" t="0" r="r" b="b"/>
              <a:pathLst>
                <a:path w="3" h="37">
                  <a:moveTo>
                    <a:pt x="0" y="0"/>
                  </a:moveTo>
                  <a:cubicBezTo>
                    <a:pt x="3" y="12"/>
                    <a:pt x="2" y="25"/>
                    <a:pt x="2" y="3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5" name="Freeform 457">
              <a:extLst>
                <a:ext uri="{FF2B5EF4-FFF2-40B4-BE49-F238E27FC236}">
                  <a16:creationId xmlns:a16="http://schemas.microsoft.com/office/drawing/2014/main" id="{510D76C9-3ABD-4E9E-994D-DAE0560AA065}"/>
                </a:ext>
              </a:extLst>
            </p:cNvPr>
            <p:cNvSpPr>
              <a:spLocks/>
            </p:cNvSpPr>
            <p:nvPr/>
          </p:nvSpPr>
          <p:spPr bwMode="auto">
            <a:xfrm>
              <a:off x="1734" y="2897"/>
              <a:ext cx="35" cy="33"/>
            </a:xfrm>
            <a:custGeom>
              <a:avLst/>
              <a:gdLst>
                <a:gd name="T0" fmla="*/ 0 w 23"/>
                <a:gd name="T1" fmla="*/ 0 h 22"/>
                <a:gd name="T2" fmla="*/ 81 w 23"/>
                <a:gd name="T3" fmla="*/ 75 h 22"/>
                <a:gd name="T4" fmla="*/ 0 60000 65536"/>
                <a:gd name="T5" fmla="*/ 0 60000 65536"/>
              </a:gdLst>
              <a:ahLst/>
              <a:cxnLst>
                <a:cxn ang="T4">
                  <a:pos x="T0" y="T1"/>
                </a:cxn>
                <a:cxn ang="T5">
                  <a:pos x="T2" y="T3"/>
                </a:cxn>
              </a:cxnLst>
              <a:rect l="0" t="0" r="r" b="b"/>
              <a:pathLst>
                <a:path w="23" h="22">
                  <a:moveTo>
                    <a:pt x="0" y="0"/>
                  </a:moveTo>
                  <a:cubicBezTo>
                    <a:pt x="9" y="7"/>
                    <a:pt x="14" y="17"/>
                    <a:pt x="23" y="22"/>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6" name="Freeform 458">
              <a:extLst>
                <a:ext uri="{FF2B5EF4-FFF2-40B4-BE49-F238E27FC236}">
                  <a16:creationId xmlns:a16="http://schemas.microsoft.com/office/drawing/2014/main" id="{DC84FB80-AC6C-41EA-8A4B-0B6F87A54156}"/>
                </a:ext>
              </a:extLst>
            </p:cNvPr>
            <p:cNvSpPr>
              <a:spLocks/>
            </p:cNvSpPr>
            <p:nvPr/>
          </p:nvSpPr>
          <p:spPr bwMode="auto">
            <a:xfrm>
              <a:off x="1877" y="3060"/>
              <a:ext cx="15" cy="60"/>
            </a:xfrm>
            <a:custGeom>
              <a:avLst/>
              <a:gdLst>
                <a:gd name="T0" fmla="*/ 0 w 10"/>
                <a:gd name="T1" fmla="*/ 0 h 39"/>
                <a:gd name="T2" fmla="*/ 35 w 10"/>
                <a:gd name="T3" fmla="*/ 142 h 39"/>
                <a:gd name="T4" fmla="*/ 0 60000 65536"/>
                <a:gd name="T5" fmla="*/ 0 60000 65536"/>
              </a:gdLst>
              <a:ahLst/>
              <a:cxnLst>
                <a:cxn ang="T4">
                  <a:pos x="T0" y="T1"/>
                </a:cxn>
                <a:cxn ang="T5">
                  <a:pos x="T2" y="T3"/>
                </a:cxn>
              </a:cxnLst>
              <a:rect l="0" t="0" r="r" b="b"/>
              <a:pathLst>
                <a:path w="10" h="39">
                  <a:moveTo>
                    <a:pt x="0" y="0"/>
                  </a:moveTo>
                  <a:cubicBezTo>
                    <a:pt x="3" y="13"/>
                    <a:pt x="6" y="26"/>
                    <a:pt x="10" y="3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7" name="Freeform 459">
              <a:extLst>
                <a:ext uri="{FF2B5EF4-FFF2-40B4-BE49-F238E27FC236}">
                  <a16:creationId xmlns:a16="http://schemas.microsoft.com/office/drawing/2014/main" id="{B14B10C8-5419-4319-A64E-B3204B2ED205}"/>
                </a:ext>
              </a:extLst>
            </p:cNvPr>
            <p:cNvSpPr>
              <a:spLocks/>
            </p:cNvSpPr>
            <p:nvPr/>
          </p:nvSpPr>
          <p:spPr bwMode="auto">
            <a:xfrm>
              <a:off x="1914" y="3035"/>
              <a:ext cx="34" cy="40"/>
            </a:xfrm>
            <a:custGeom>
              <a:avLst/>
              <a:gdLst>
                <a:gd name="T0" fmla="*/ 0 w 22"/>
                <a:gd name="T1" fmla="*/ 0 h 26"/>
                <a:gd name="T2" fmla="*/ 82 w 22"/>
                <a:gd name="T3" fmla="*/ 95 h 26"/>
                <a:gd name="T4" fmla="*/ 0 60000 65536"/>
                <a:gd name="T5" fmla="*/ 0 60000 65536"/>
              </a:gdLst>
              <a:ahLst/>
              <a:cxnLst>
                <a:cxn ang="T4">
                  <a:pos x="T0" y="T1"/>
                </a:cxn>
                <a:cxn ang="T5">
                  <a:pos x="T2" y="T3"/>
                </a:cxn>
              </a:cxnLst>
              <a:rect l="0" t="0" r="r" b="b"/>
              <a:pathLst>
                <a:path w="22" h="26">
                  <a:moveTo>
                    <a:pt x="0" y="0"/>
                  </a:moveTo>
                  <a:cubicBezTo>
                    <a:pt x="2" y="12"/>
                    <a:pt x="9" y="25"/>
                    <a:pt x="22" y="26"/>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8" name="Freeform 460">
              <a:extLst>
                <a:ext uri="{FF2B5EF4-FFF2-40B4-BE49-F238E27FC236}">
                  <a16:creationId xmlns:a16="http://schemas.microsoft.com/office/drawing/2014/main" id="{98190289-4706-423B-B235-FFCBBD7DF3D1}"/>
                </a:ext>
              </a:extLst>
            </p:cNvPr>
            <p:cNvSpPr>
              <a:spLocks/>
            </p:cNvSpPr>
            <p:nvPr/>
          </p:nvSpPr>
          <p:spPr bwMode="auto">
            <a:xfrm>
              <a:off x="2128" y="3024"/>
              <a:ext cx="44" cy="22"/>
            </a:xfrm>
            <a:custGeom>
              <a:avLst/>
              <a:gdLst>
                <a:gd name="T0" fmla="*/ 0 w 29"/>
                <a:gd name="T1" fmla="*/ 55 h 14"/>
                <a:gd name="T2" fmla="*/ 102 w 29"/>
                <a:gd name="T3" fmla="*/ 0 h 14"/>
                <a:gd name="T4" fmla="*/ 0 60000 65536"/>
                <a:gd name="T5" fmla="*/ 0 60000 65536"/>
              </a:gdLst>
              <a:ahLst/>
              <a:cxnLst>
                <a:cxn ang="T4">
                  <a:pos x="T0" y="T1"/>
                </a:cxn>
                <a:cxn ang="T5">
                  <a:pos x="T2" y="T3"/>
                </a:cxn>
              </a:cxnLst>
              <a:rect l="0" t="0" r="r" b="b"/>
              <a:pathLst>
                <a:path w="29" h="14">
                  <a:moveTo>
                    <a:pt x="0" y="14"/>
                  </a:moveTo>
                  <a:cubicBezTo>
                    <a:pt x="10" y="10"/>
                    <a:pt x="19" y="4"/>
                    <a:pt x="2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29" name="Freeform 461">
              <a:extLst>
                <a:ext uri="{FF2B5EF4-FFF2-40B4-BE49-F238E27FC236}">
                  <a16:creationId xmlns:a16="http://schemas.microsoft.com/office/drawing/2014/main" id="{067276C3-7625-4163-AA31-73B217726B88}"/>
                </a:ext>
              </a:extLst>
            </p:cNvPr>
            <p:cNvSpPr>
              <a:spLocks/>
            </p:cNvSpPr>
            <p:nvPr/>
          </p:nvSpPr>
          <p:spPr bwMode="auto">
            <a:xfrm>
              <a:off x="2177" y="2792"/>
              <a:ext cx="45" cy="8"/>
            </a:xfrm>
            <a:custGeom>
              <a:avLst/>
              <a:gdLst>
                <a:gd name="T0" fmla="*/ 0 w 29"/>
                <a:gd name="T1" fmla="*/ 21 h 5"/>
                <a:gd name="T2" fmla="*/ 109 w 29"/>
                <a:gd name="T3" fmla="*/ 0 h 5"/>
                <a:gd name="T4" fmla="*/ 0 60000 65536"/>
                <a:gd name="T5" fmla="*/ 0 60000 65536"/>
              </a:gdLst>
              <a:ahLst/>
              <a:cxnLst>
                <a:cxn ang="T4">
                  <a:pos x="T0" y="T1"/>
                </a:cxn>
                <a:cxn ang="T5">
                  <a:pos x="T2" y="T3"/>
                </a:cxn>
              </a:cxnLst>
              <a:rect l="0" t="0" r="r" b="b"/>
              <a:pathLst>
                <a:path w="29" h="5">
                  <a:moveTo>
                    <a:pt x="0" y="5"/>
                  </a:moveTo>
                  <a:cubicBezTo>
                    <a:pt x="10" y="5"/>
                    <a:pt x="20" y="2"/>
                    <a:pt x="2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0" name="Freeform 462">
              <a:extLst>
                <a:ext uri="{FF2B5EF4-FFF2-40B4-BE49-F238E27FC236}">
                  <a16:creationId xmlns:a16="http://schemas.microsoft.com/office/drawing/2014/main" id="{495D78CB-E216-4517-AF4F-012F664F0854}"/>
                </a:ext>
              </a:extLst>
            </p:cNvPr>
            <p:cNvSpPr>
              <a:spLocks/>
            </p:cNvSpPr>
            <p:nvPr/>
          </p:nvSpPr>
          <p:spPr bwMode="auto">
            <a:xfrm>
              <a:off x="2217" y="2843"/>
              <a:ext cx="31" cy="17"/>
            </a:xfrm>
            <a:custGeom>
              <a:avLst/>
              <a:gdLst>
                <a:gd name="T0" fmla="*/ 0 w 20"/>
                <a:gd name="T1" fmla="*/ 40 h 11"/>
                <a:gd name="T2" fmla="*/ 74 w 20"/>
                <a:gd name="T3" fmla="*/ 0 h 11"/>
                <a:gd name="T4" fmla="*/ 0 60000 65536"/>
                <a:gd name="T5" fmla="*/ 0 60000 65536"/>
              </a:gdLst>
              <a:ahLst/>
              <a:cxnLst>
                <a:cxn ang="T4">
                  <a:pos x="T0" y="T1"/>
                </a:cxn>
                <a:cxn ang="T5">
                  <a:pos x="T2" y="T3"/>
                </a:cxn>
              </a:cxnLst>
              <a:rect l="0" t="0" r="r" b="b"/>
              <a:pathLst>
                <a:path w="20" h="11">
                  <a:moveTo>
                    <a:pt x="0" y="11"/>
                  </a:moveTo>
                  <a:cubicBezTo>
                    <a:pt x="8" y="11"/>
                    <a:pt x="15" y="6"/>
                    <a:pt x="20"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1" name="Freeform 463">
              <a:extLst>
                <a:ext uri="{FF2B5EF4-FFF2-40B4-BE49-F238E27FC236}">
                  <a16:creationId xmlns:a16="http://schemas.microsoft.com/office/drawing/2014/main" id="{559EF9EB-04AD-4FC4-B950-FD9AF938FFEB}"/>
                </a:ext>
              </a:extLst>
            </p:cNvPr>
            <p:cNvSpPr>
              <a:spLocks/>
            </p:cNvSpPr>
            <p:nvPr/>
          </p:nvSpPr>
          <p:spPr bwMode="auto">
            <a:xfrm>
              <a:off x="2468" y="2930"/>
              <a:ext cx="40" cy="10"/>
            </a:xfrm>
            <a:custGeom>
              <a:avLst/>
              <a:gdLst>
                <a:gd name="T0" fmla="*/ 0 w 26"/>
                <a:gd name="T1" fmla="*/ 20 h 6"/>
                <a:gd name="T2" fmla="*/ 95 w 26"/>
                <a:gd name="T3" fmla="*/ 0 h 6"/>
                <a:gd name="T4" fmla="*/ 0 60000 65536"/>
                <a:gd name="T5" fmla="*/ 0 60000 65536"/>
              </a:gdLst>
              <a:ahLst/>
              <a:cxnLst>
                <a:cxn ang="T4">
                  <a:pos x="T0" y="T1"/>
                </a:cxn>
                <a:cxn ang="T5">
                  <a:pos x="T2" y="T3"/>
                </a:cxn>
              </a:cxnLst>
              <a:rect l="0" t="0" r="r" b="b"/>
              <a:pathLst>
                <a:path w="26" h="6">
                  <a:moveTo>
                    <a:pt x="0" y="4"/>
                  </a:moveTo>
                  <a:cubicBezTo>
                    <a:pt x="9" y="6"/>
                    <a:pt x="17" y="4"/>
                    <a:pt x="26"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2" name="Freeform 464">
              <a:extLst>
                <a:ext uri="{FF2B5EF4-FFF2-40B4-BE49-F238E27FC236}">
                  <a16:creationId xmlns:a16="http://schemas.microsoft.com/office/drawing/2014/main" id="{2F1541DF-16A1-4767-A064-89A7EB70BEA1}"/>
                </a:ext>
              </a:extLst>
            </p:cNvPr>
            <p:cNvSpPr>
              <a:spLocks/>
            </p:cNvSpPr>
            <p:nvPr/>
          </p:nvSpPr>
          <p:spPr bwMode="auto">
            <a:xfrm>
              <a:off x="2393" y="3095"/>
              <a:ext cx="38" cy="10"/>
            </a:xfrm>
            <a:custGeom>
              <a:avLst/>
              <a:gdLst>
                <a:gd name="T0" fmla="*/ 0 w 25"/>
                <a:gd name="T1" fmla="*/ 20 h 6"/>
                <a:gd name="T2" fmla="*/ 88 w 25"/>
                <a:gd name="T3" fmla="*/ 0 h 6"/>
                <a:gd name="T4" fmla="*/ 0 60000 65536"/>
                <a:gd name="T5" fmla="*/ 0 60000 65536"/>
              </a:gdLst>
              <a:ahLst/>
              <a:cxnLst>
                <a:cxn ang="T4">
                  <a:pos x="T0" y="T1"/>
                </a:cxn>
                <a:cxn ang="T5">
                  <a:pos x="T2" y="T3"/>
                </a:cxn>
              </a:cxnLst>
              <a:rect l="0" t="0" r="r" b="b"/>
              <a:pathLst>
                <a:path w="25" h="6">
                  <a:moveTo>
                    <a:pt x="0" y="4"/>
                  </a:moveTo>
                  <a:cubicBezTo>
                    <a:pt x="8" y="6"/>
                    <a:pt x="17" y="3"/>
                    <a:pt x="25"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3" name="Freeform 465">
              <a:extLst>
                <a:ext uri="{FF2B5EF4-FFF2-40B4-BE49-F238E27FC236}">
                  <a16:creationId xmlns:a16="http://schemas.microsoft.com/office/drawing/2014/main" id="{CDB8A81A-F39B-48FC-85BF-EC43FF19B086}"/>
                </a:ext>
              </a:extLst>
            </p:cNvPr>
            <p:cNvSpPr>
              <a:spLocks/>
            </p:cNvSpPr>
            <p:nvPr/>
          </p:nvSpPr>
          <p:spPr bwMode="auto">
            <a:xfrm>
              <a:off x="2060" y="3255"/>
              <a:ext cx="31" cy="19"/>
            </a:xfrm>
            <a:custGeom>
              <a:avLst/>
              <a:gdLst>
                <a:gd name="T0" fmla="*/ 0 w 20"/>
                <a:gd name="T1" fmla="*/ 48 h 12"/>
                <a:gd name="T2" fmla="*/ 74 w 20"/>
                <a:gd name="T3" fmla="*/ 0 h 12"/>
                <a:gd name="T4" fmla="*/ 0 60000 65536"/>
                <a:gd name="T5" fmla="*/ 0 60000 65536"/>
              </a:gdLst>
              <a:ahLst/>
              <a:cxnLst>
                <a:cxn ang="T4">
                  <a:pos x="T0" y="T1"/>
                </a:cxn>
                <a:cxn ang="T5">
                  <a:pos x="T2" y="T3"/>
                </a:cxn>
              </a:cxnLst>
              <a:rect l="0" t="0" r="r" b="b"/>
              <a:pathLst>
                <a:path w="20" h="12">
                  <a:moveTo>
                    <a:pt x="0" y="12"/>
                  </a:moveTo>
                  <a:cubicBezTo>
                    <a:pt x="8" y="9"/>
                    <a:pt x="13" y="4"/>
                    <a:pt x="20"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4" name="Freeform 466">
              <a:extLst>
                <a:ext uri="{FF2B5EF4-FFF2-40B4-BE49-F238E27FC236}">
                  <a16:creationId xmlns:a16="http://schemas.microsoft.com/office/drawing/2014/main" id="{B1CFCEB5-D7F2-4ADD-A631-0D6A5FCB28E3}"/>
                </a:ext>
              </a:extLst>
            </p:cNvPr>
            <p:cNvSpPr>
              <a:spLocks/>
            </p:cNvSpPr>
            <p:nvPr/>
          </p:nvSpPr>
          <p:spPr bwMode="auto">
            <a:xfrm>
              <a:off x="2034" y="3229"/>
              <a:ext cx="15" cy="45"/>
            </a:xfrm>
            <a:custGeom>
              <a:avLst/>
              <a:gdLst>
                <a:gd name="T0" fmla="*/ 0 w 10"/>
                <a:gd name="T1" fmla="*/ 0 h 29"/>
                <a:gd name="T2" fmla="*/ 35 w 10"/>
                <a:gd name="T3" fmla="*/ 109 h 29"/>
                <a:gd name="T4" fmla="*/ 0 60000 65536"/>
                <a:gd name="T5" fmla="*/ 0 60000 65536"/>
              </a:gdLst>
              <a:ahLst/>
              <a:cxnLst>
                <a:cxn ang="T4">
                  <a:pos x="T0" y="T1"/>
                </a:cxn>
                <a:cxn ang="T5">
                  <a:pos x="T2" y="T3"/>
                </a:cxn>
              </a:cxnLst>
              <a:rect l="0" t="0" r="r" b="b"/>
              <a:pathLst>
                <a:path w="10" h="29">
                  <a:moveTo>
                    <a:pt x="0" y="0"/>
                  </a:moveTo>
                  <a:cubicBezTo>
                    <a:pt x="7" y="8"/>
                    <a:pt x="9" y="19"/>
                    <a:pt x="10" y="2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5" name="Freeform 467">
              <a:extLst>
                <a:ext uri="{FF2B5EF4-FFF2-40B4-BE49-F238E27FC236}">
                  <a16:creationId xmlns:a16="http://schemas.microsoft.com/office/drawing/2014/main" id="{EC8FB0D0-7720-428E-BC57-D7318F2BF15B}"/>
                </a:ext>
              </a:extLst>
            </p:cNvPr>
            <p:cNvSpPr>
              <a:spLocks/>
            </p:cNvSpPr>
            <p:nvPr/>
          </p:nvSpPr>
          <p:spPr bwMode="auto">
            <a:xfrm>
              <a:off x="1550" y="2729"/>
              <a:ext cx="20" cy="26"/>
            </a:xfrm>
            <a:custGeom>
              <a:avLst/>
              <a:gdLst>
                <a:gd name="T0" fmla="*/ 0 w 13"/>
                <a:gd name="T1" fmla="*/ 61 h 17"/>
                <a:gd name="T2" fmla="*/ 48 w 13"/>
                <a:gd name="T3" fmla="*/ 0 h 17"/>
                <a:gd name="T4" fmla="*/ 0 60000 65536"/>
                <a:gd name="T5" fmla="*/ 0 60000 65536"/>
              </a:gdLst>
              <a:ahLst/>
              <a:cxnLst>
                <a:cxn ang="T4">
                  <a:pos x="T0" y="T1"/>
                </a:cxn>
                <a:cxn ang="T5">
                  <a:pos x="T2" y="T3"/>
                </a:cxn>
              </a:cxnLst>
              <a:rect l="0" t="0" r="r" b="b"/>
              <a:pathLst>
                <a:path w="13" h="17">
                  <a:moveTo>
                    <a:pt x="0" y="17"/>
                  </a:moveTo>
                  <a:cubicBezTo>
                    <a:pt x="3" y="11"/>
                    <a:pt x="7" y="5"/>
                    <a:pt x="13"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6" name="Freeform 468">
              <a:extLst>
                <a:ext uri="{FF2B5EF4-FFF2-40B4-BE49-F238E27FC236}">
                  <a16:creationId xmlns:a16="http://schemas.microsoft.com/office/drawing/2014/main" id="{2994909E-377C-4D89-96EC-6F350DBC2540}"/>
                </a:ext>
              </a:extLst>
            </p:cNvPr>
            <p:cNvSpPr>
              <a:spLocks/>
            </p:cNvSpPr>
            <p:nvPr/>
          </p:nvSpPr>
          <p:spPr bwMode="auto">
            <a:xfrm>
              <a:off x="1390" y="2886"/>
              <a:ext cx="37" cy="18"/>
            </a:xfrm>
            <a:custGeom>
              <a:avLst/>
              <a:gdLst>
                <a:gd name="T0" fmla="*/ 0 w 24"/>
                <a:gd name="T1" fmla="*/ 41 h 12"/>
                <a:gd name="T2" fmla="*/ 88 w 24"/>
                <a:gd name="T3" fmla="*/ 0 h 12"/>
                <a:gd name="T4" fmla="*/ 0 60000 65536"/>
                <a:gd name="T5" fmla="*/ 0 60000 65536"/>
              </a:gdLst>
              <a:ahLst/>
              <a:cxnLst>
                <a:cxn ang="T4">
                  <a:pos x="T0" y="T1"/>
                </a:cxn>
                <a:cxn ang="T5">
                  <a:pos x="T2" y="T3"/>
                </a:cxn>
              </a:cxnLst>
              <a:rect l="0" t="0" r="r" b="b"/>
              <a:pathLst>
                <a:path w="24" h="12">
                  <a:moveTo>
                    <a:pt x="0" y="12"/>
                  </a:moveTo>
                  <a:cubicBezTo>
                    <a:pt x="8" y="9"/>
                    <a:pt x="16" y="5"/>
                    <a:pt x="24"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7" name="Freeform 469">
              <a:extLst>
                <a:ext uri="{FF2B5EF4-FFF2-40B4-BE49-F238E27FC236}">
                  <a16:creationId xmlns:a16="http://schemas.microsoft.com/office/drawing/2014/main" id="{235CFA21-526B-404D-821B-54BA3315F6B9}"/>
                </a:ext>
              </a:extLst>
            </p:cNvPr>
            <p:cNvSpPr>
              <a:spLocks/>
            </p:cNvSpPr>
            <p:nvPr/>
          </p:nvSpPr>
          <p:spPr bwMode="auto">
            <a:xfrm>
              <a:off x="1419" y="3220"/>
              <a:ext cx="27" cy="12"/>
            </a:xfrm>
            <a:custGeom>
              <a:avLst/>
              <a:gdLst>
                <a:gd name="T0" fmla="*/ 0 w 17"/>
                <a:gd name="T1" fmla="*/ 27 h 8"/>
                <a:gd name="T2" fmla="*/ 68 w 17"/>
                <a:gd name="T3" fmla="*/ 5 h 8"/>
                <a:gd name="T4" fmla="*/ 0 60000 65536"/>
                <a:gd name="T5" fmla="*/ 0 60000 65536"/>
              </a:gdLst>
              <a:ahLst/>
              <a:cxnLst>
                <a:cxn ang="T4">
                  <a:pos x="T0" y="T1"/>
                </a:cxn>
                <a:cxn ang="T5">
                  <a:pos x="T2" y="T3"/>
                </a:cxn>
              </a:cxnLst>
              <a:rect l="0" t="0" r="r" b="b"/>
              <a:pathLst>
                <a:path w="17" h="8">
                  <a:moveTo>
                    <a:pt x="0" y="8"/>
                  </a:moveTo>
                  <a:cubicBezTo>
                    <a:pt x="4" y="2"/>
                    <a:pt x="10" y="0"/>
                    <a:pt x="17" y="1"/>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8" name="Freeform 470">
              <a:extLst>
                <a:ext uri="{FF2B5EF4-FFF2-40B4-BE49-F238E27FC236}">
                  <a16:creationId xmlns:a16="http://schemas.microsoft.com/office/drawing/2014/main" id="{137BCF76-BF82-41AD-A31A-3A8DA2A252EB}"/>
                </a:ext>
              </a:extLst>
            </p:cNvPr>
            <p:cNvSpPr>
              <a:spLocks/>
            </p:cNvSpPr>
            <p:nvPr/>
          </p:nvSpPr>
          <p:spPr bwMode="auto">
            <a:xfrm>
              <a:off x="1498" y="3068"/>
              <a:ext cx="39" cy="30"/>
            </a:xfrm>
            <a:custGeom>
              <a:avLst/>
              <a:gdLst>
                <a:gd name="T0" fmla="*/ 0 w 25"/>
                <a:gd name="T1" fmla="*/ 0 h 20"/>
                <a:gd name="T2" fmla="*/ 95 w 25"/>
                <a:gd name="T3" fmla="*/ 68 h 20"/>
                <a:gd name="T4" fmla="*/ 0 60000 65536"/>
                <a:gd name="T5" fmla="*/ 0 60000 65536"/>
              </a:gdLst>
              <a:ahLst/>
              <a:cxnLst>
                <a:cxn ang="T4">
                  <a:pos x="T0" y="T1"/>
                </a:cxn>
                <a:cxn ang="T5">
                  <a:pos x="T2" y="T3"/>
                </a:cxn>
              </a:cxnLst>
              <a:rect l="0" t="0" r="r" b="b"/>
              <a:pathLst>
                <a:path w="25" h="20">
                  <a:moveTo>
                    <a:pt x="0" y="0"/>
                  </a:moveTo>
                  <a:cubicBezTo>
                    <a:pt x="7" y="8"/>
                    <a:pt x="14" y="17"/>
                    <a:pt x="25" y="2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39" name="Freeform 471">
              <a:extLst>
                <a:ext uri="{FF2B5EF4-FFF2-40B4-BE49-F238E27FC236}">
                  <a16:creationId xmlns:a16="http://schemas.microsoft.com/office/drawing/2014/main" id="{B0289333-AE53-4796-98C9-710F26DFC1DE}"/>
                </a:ext>
              </a:extLst>
            </p:cNvPr>
            <p:cNvSpPr>
              <a:spLocks/>
            </p:cNvSpPr>
            <p:nvPr/>
          </p:nvSpPr>
          <p:spPr bwMode="auto">
            <a:xfrm>
              <a:off x="1581" y="3229"/>
              <a:ext cx="42" cy="5"/>
            </a:xfrm>
            <a:custGeom>
              <a:avLst/>
              <a:gdLst>
                <a:gd name="T0" fmla="*/ 0 w 27"/>
                <a:gd name="T1" fmla="*/ 0 h 3"/>
                <a:gd name="T2" fmla="*/ 101 w 27"/>
                <a:gd name="T3" fmla="*/ 13 h 3"/>
                <a:gd name="T4" fmla="*/ 0 60000 65536"/>
                <a:gd name="T5" fmla="*/ 0 60000 65536"/>
              </a:gdLst>
              <a:ahLst/>
              <a:cxnLst>
                <a:cxn ang="T4">
                  <a:pos x="T0" y="T1"/>
                </a:cxn>
                <a:cxn ang="T5">
                  <a:pos x="T2" y="T3"/>
                </a:cxn>
              </a:cxnLst>
              <a:rect l="0" t="0" r="r" b="b"/>
              <a:pathLst>
                <a:path w="27" h="3">
                  <a:moveTo>
                    <a:pt x="0" y="0"/>
                  </a:moveTo>
                  <a:cubicBezTo>
                    <a:pt x="9" y="2"/>
                    <a:pt x="18" y="3"/>
                    <a:pt x="27" y="3"/>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0" name="Freeform 472">
              <a:extLst>
                <a:ext uri="{FF2B5EF4-FFF2-40B4-BE49-F238E27FC236}">
                  <a16:creationId xmlns:a16="http://schemas.microsoft.com/office/drawing/2014/main" id="{D5014F60-5868-44EE-85D6-4FDF278D59A9}"/>
                </a:ext>
              </a:extLst>
            </p:cNvPr>
            <p:cNvSpPr>
              <a:spLocks/>
            </p:cNvSpPr>
            <p:nvPr/>
          </p:nvSpPr>
          <p:spPr bwMode="auto">
            <a:xfrm>
              <a:off x="2557" y="2522"/>
              <a:ext cx="27" cy="13"/>
            </a:xfrm>
            <a:custGeom>
              <a:avLst/>
              <a:gdLst>
                <a:gd name="T0" fmla="*/ 0 w 17"/>
                <a:gd name="T1" fmla="*/ 29 h 8"/>
                <a:gd name="T2" fmla="*/ 68 w 17"/>
                <a:gd name="T3" fmla="*/ 0 h 8"/>
                <a:gd name="T4" fmla="*/ 0 60000 65536"/>
                <a:gd name="T5" fmla="*/ 0 60000 65536"/>
              </a:gdLst>
              <a:ahLst/>
              <a:cxnLst>
                <a:cxn ang="T4">
                  <a:pos x="T0" y="T1"/>
                </a:cxn>
                <a:cxn ang="T5">
                  <a:pos x="T2" y="T3"/>
                </a:cxn>
              </a:cxnLst>
              <a:rect l="0" t="0" r="r" b="b"/>
              <a:pathLst>
                <a:path w="17" h="8">
                  <a:moveTo>
                    <a:pt x="0" y="7"/>
                  </a:moveTo>
                  <a:cubicBezTo>
                    <a:pt x="6" y="8"/>
                    <a:pt x="12" y="6"/>
                    <a:pt x="17"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1" name="Freeform 473">
              <a:extLst>
                <a:ext uri="{FF2B5EF4-FFF2-40B4-BE49-F238E27FC236}">
                  <a16:creationId xmlns:a16="http://schemas.microsoft.com/office/drawing/2014/main" id="{ACA82979-87A4-4409-9A3C-14CE08B9B504}"/>
                </a:ext>
              </a:extLst>
            </p:cNvPr>
            <p:cNvSpPr>
              <a:spLocks/>
            </p:cNvSpPr>
            <p:nvPr/>
          </p:nvSpPr>
          <p:spPr bwMode="auto">
            <a:xfrm>
              <a:off x="2719" y="2687"/>
              <a:ext cx="40" cy="11"/>
            </a:xfrm>
            <a:custGeom>
              <a:avLst/>
              <a:gdLst>
                <a:gd name="T0" fmla="*/ 95 w 26"/>
                <a:gd name="T1" fmla="*/ 0 h 7"/>
                <a:gd name="T2" fmla="*/ 0 w 26"/>
                <a:gd name="T3" fmla="*/ 27 h 7"/>
                <a:gd name="T4" fmla="*/ 0 60000 65536"/>
                <a:gd name="T5" fmla="*/ 0 60000 65536"/>
              </a:gdLst>
              <a:ahLst/>
              <a:cxnLst>
                <a:cxn ang="T4">
                  <a:pos x="T0" y="T1"/>
                </a:cxn>
                <a:cxn ang="T5">
                  <a:pos x="T2" y="T3"/>
                </a:cxn>
              </a:cxnLst>
              <a:rect l="0" t="0" r="r" b="b"/>
              <a:pathLst>
                <a:path w="26" h="7">
                  <a:moveTo>
                    <a:pt x="26" y="0"/>
                  </a:moveTo>
                  <a:cubicBezTo>
                    <a:pt x="17" y="0"/>
                    <a:pt x="8" y="4"/>
                    <a:pt x="0" y="7"/>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2" name="Freeform 474">
              <a:extLst>
                <a:ext uri="{FF2B5EF4-FFF2-40B4-BE49-F238E27FC236}">
                  <a16:creationId xmlns:a16="http://schemas.microsoft.com/office/drawing/2014/main" id="{27779716-A517-4A69-A81B-4E072FD63F9F}"/>
                </a:ext>
              </a:extLst>
            </p:cNvPr>
            <p:cNvSpPr>
              <a:spLocks/>
            </p:cNvSpPr>
            <p:nvPr/>
          </p:nvSpPr>
          <p:spPr bwMode="auto">
            <a:xfrm>
              <a:off x="2046" y="2413"/>
              <a:ext cx="6" cy="39"/>
            </a:xfrm>
            <a:custGeom>
              <a:avLst/>
              <a:gdLst>
                <a:gd name="T0" fmla="*/ 14 w 4"/>
                <a:gd name="T1" fmla="*/ 0 h 25"/>
                <a:gd name="T2" fmla="*/ 8 w 4"/>
                <a:gd name="T3" fmla="*/ 95 h 25"/>
                <a:gd name="T4" fmla="*/ 0 60000 65536"/>
                <a:gd name="T5" fmla="*/ 0 60000 65536"/>
              </a:gdLst>
              <a:ahLst/>
              <a:cxnLst>
                <a:cxn ang="T4">
                  <a:pos x="T0" y="T1"/>
                </a:cxn>
                <a:cxn ang="T5">
                  <a:pos x="T2" y="T3"/>
                </a:cxn>
              </a:cxnLst>
              <a:rect l="0" t="0" r="r" b="b"/>
              <a:pathLst>
                <a:path w="4" h="25">
                  <a:moveTo>
                    <a:pt x="4" y="0"/>
                  </a:moveTo>
                  <a:cubicBezTo>
                    <a:pt x="0" y="8"/>
                    <a:pt x="0" y="17"/>
                    <a:pt x="2" y="25"/>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3" name="Freeform 475">
              <a:extLst>
                <a:ext uri="{FF2B5EF4-FFF2-40B4-BE49-F238E27FC236}">
                  <a16:creationId xmlns:a16="http://schemas.microsoft.com/office/drawing/2014/main" id="{7C3D67E4-3AAC-42F6-90EC-41C586B6D4C2}"/>
                </a:ext>
              </a:extLst>
            </p:cNvPr>
            <p:cNvSpPr>
              <a:spLocks/>
            </p:cNvSpPr>
            <p:nvPr/>
          </p:nvSpPr>
          <p:spPr bwMode="auto">
            <a:xfrm>
              <a:off x="1971" y="2833"/>
              <a:ext cx="48" cy="17"/>
            </a:xfrm>
            <a:custGeom>
              <a:avLst/>
              <a:gdLst>
                <a:gd name="T0" fmla="*/ 0 w 31"/>
                <a:gd name="T1" fmla="*/ 14 h 11"/>
                <a:gd name="T2" fmla="*/ 115 w 31"/>
                <a:gd name="T3" fmla="*/ 0 h 11"/>
                <a:gd name="T4" fmla="*/ 0 60000 65536"/>
                <a:gd name="T5" fmla="*/ 0 60000 65536"/>
              </a:gdLst>
              <a:ahLst/>
              <a:cxnLst>
                <a:cxn ang="T4">
                  <a:pos x="T0" y="T1"/>
                </a:cxn>
                <a:cxn ang="T5">
                  <a:pos x="T2" y="T3"/>
                </a:cxn>
              </a:cxnLst>
              <a:rect l="0" t="0" r="r" b="b"/>
              <a:pathLst>
                <a:path w="31" h="11">
                  <a:moveTo>
                    <a:pt x="0" y="4"/>
                  </a:moveTo>
                  <a:cubicBezTo>
                    <a:pt x="10" y="11"/>
                    <a:pt x="22" y="6"/>
                    <a:pt x="31"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4" name="Freeform 476">
              <a:extLst>
                <a:ext uri="{FF2B5EF4-FFF2-40B4-BE49-F238E27FC236}">
                  <a16:creationId xmlns:a16="http://schemas.microsoft.com/office/drawing/2014/main" id="{15FB4737-ECD9-41BE-B33F-38E7D4FFB5B0}"/>
                </a:ext>
              </a:extLst>
            </p:cNvPr>
            <p:cNvSpPr>
              <a:spLocks/>
            </p:cNvSpPr>
            <p:nvPr/>
          </p:nvSpPr>
          <p:spPr bwMode="auto">
            <a:xfrm>
              <a:off x="2068" y="2690"/>
              <a:ext cx="29" cy="37"/>
            </a:xfrm>
            <a:custGeom>
              <a:avLst/>
              <a:gdLst>
                <a:gd name="T0" fmla="*/ 0 w 19"/>
                <a:gd name="T1" fmla="*/ 88 h 24"/>
                <a:gd name="T2" fmla="*/ 67 w 19"/>
                <a:gd name="T3" fmla="*/ 0 h 24"/>
                <a:gd name="T4" fmla="*/ 0 60000 65536"/>
                <a:gd name="T5" fmla="*/ 0 60000 65536"/>
              </a:gdLst>
              <a:ahLst/>
              <a:cxnLst>
                <a:cxn ang="T4">
                  <a:pos x="T0" y="T1"/>
                </a:cxn>
                <a:cxn ang="T5">
                  <a:pos x="T2" y="T3"/>
                </a:cxn>
              </a:cxnLst>
              <a:rect l="0" t="0" r="r" b="b"/>
              <a:pathLst>
                <a:path w="19" h="24">
                  <a:moveTo>
                    <a:pt x="0" y="24"/>
                  </a:moveTo>
                  <a:cubicBezTo>
                    <a:pt x="7" y="17"/>
                    <a:pt x="13" y="8"/>
                    <a:pt x="19"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5" name="Freeform 477">
              <a:extLst>
                <a:ext uri="{FF2B5EF4-FFF2-40B4-BE49-F238E27FC236}">
                  <a16:creationId xmlns:a16="http://schemas.microsoft.com/office/drawing/2014/main" id="{A21A6430-12A6-4FDB-800E-F72F6CE199F4}"/>
                </a:ext>
              </a:extLst>
            </p:cNvPr>
            <p:cNvSpPr>
              <a:spLocks/>
            </p:cNvSpPr>
            <p:nvPr/>
          </p:nvSpPr>
          <p:spPr bwMode="auto">
            <a:xfrm>
              <a:off x="1780" y="2720"/>
              <a:ext cx="40" cy="6"/>
            </a:xfrm>
            <a:custGeom>
              <a:avLst/>
              <a:gdLst>
                <a:gd name="T0" fmla="*/ 95 w 26"/>
                <a:gd name="T1" fmla="*/ 12 h 4"/>
                <a:gd name="T2" fmla="*/ 0 w 26"/>
                <a:gd name="T3" fmla="*/ 0 h 4"/>
                <a:gd name="T4" fmla="*/ 0 60000 65536"/>
                <a:gd name="T5" fmla="*/ 0 60000 65536"/>
              </a:gdLst>
              <a:ahLst/>
              <a:cxnLst>
                <a:cxn ang="T4">
                  <a:pos x="T0" y="T1"/>
                </a:cxn>
                <a:cxn ang="T5">
                  <a:pos x="T2" y="T3"/>
                </a:cxn>
              </a:cxnLst>
              <a:rect l="0" t="0" r="r" b="b"/>
              <a:pathLst>
                <a:path w="26" h="4">
                  <a:moveTo>
                    <a:pt x="26" y="3"/>
                  </a:moveTo>
                  <a:cubicBezTo>
                    <a:pt x="17" y="3"/>
                    <a:pt x="7" y="4"/>
                    <a:pt x="0" y="0"/>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6" name="Freeform 478">
              <a:extLst>
                <a:ext uri="{FF2B5EF4-FFF2-40B4-BE49-F238E27FC236}">
                  <a16:creationId xmlns:a16="http://schemas.microsoft.com/office/drawing/2014/main" id="{6CDFC989-9E81-4191-A109-146DCF043C74}"/>
                </a:ext>
              </a:extLst>
            </p:cNvPr>
            <p:cNvSpPr>
              <a:spLocks/>
            </p:cNvSpPr>
            <p:nvPr/>
          </p:nvSpPr>
          <p:spPr bwMode="auto">
            <a:xfrm>
              <a:off x="2248" y="1891"/>
              <a:ext cx="45" cy="14"/>
            </a:xfrm>
            <a:custGeom>
              <a:avLst/>
              <a:gdLst>
                <a:gd name="T0" fmla="*/ 0 w 29"/>
                <a:gd name="T1" fmla="*/ 5 h 9"/>
                <a:gd name="T2" fmla="*/ 109 w 29"/>
                <a:gd name="T3" fmla="*/ 34 h 9"/>
                <a:gd name="T4" fmla="*/ 0 60000 65536"/>
                <a:gd name="T5" fmla="*/ 0 60000 65536"/>
              </a:gdLst>
              <a:ahLst/>
              <a:cxnLst>
                <a:cxn ang="T4">
                  <a:pos x="T0" y="T1"/>
                </a:cxn>
                <a:cxn ang="T5">
                  <a:pos x="T2" y="T3"/>
                </a:cxn>
              </a:cxnLst>
              <a:rect l="0" t="0" r="r" b="b"/>
              <a:pathLst>
                <a:path w="29" h="9">
                  <a:moveTo>
                    <a:pt x="0" y="1"/>
                  </a:moveTo>
                  <a:cubicBezTo>
                    <a:pt x="11" y="0"/>
                    <a:pt x="19" y="6"/>
                    <a:pt x="29" y="9"/>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7" name="Freeform 479">
              <a:extLst>
                <a:ext uri="{FF2B5EF4-FFF2-40B4-BE49-F238E27FC236}">
                  <a16:creationId xmlns:a16="http://schemas.microsoft.com/office/drawing/2014/main" id="{8EC86F58-F8F6-47D4-8315-E54810EA504F}"/>
                </a:ext>
              </a:extLst>
            </p:cNvPr>
            <p:cNvSpPr>
              <a:spLocks/>
            </p:cNvSpPr>
            <p:nvPr/>
          </p:nvSpPr>
          <p:spPr bwMode="auto">
            <a:xfrm>
              <a:off x="3143" y="1877"/>
              <a:ext cx="33" cy="6"/>
            </a:xfrm>
            <a:custGeom>
              <a:avLst/>
              <a:gdLst>
                <a:gd name="T0" fmla="*/ 0 w 22"/>
                <a:gd name="T1" fmla="*/ 0 h 4"/>
                <a:gd name="T2" fmla="*/ 75 w 22"/>
                <a:gd name="T3" fmla="*/ 12 h 4"/>
                <a:gd name="T4" fmla="*/ 0 60000 65536"/>
                <a:gd name="T5" fmla="*/ 0 60000 65536"/>
              </a:gdLst>
              <a:ahLst/>
              <a:cxnLst>
                <a:cxn ang="T4">
                  <a:pos x="T0" y="T1"/>
                </a:cxn>
                <a:cxn ang="T5">
                  <a:pos x="T2" y="T3"/>
                </a:cxn>
              </a:cxnLst>
              <a:rect l="0" t="0" r="r" b="b"/>
              <a:pathLst>
                <a:path w="22" h="4">
                  <a:moveTo>
                    <a:pt x="0" y="0"/>
                  </a:moveTo>
                  <a:cubicBezTo>
                    <a:pt x="7" y="4"/>
                    <a:pt x="14" y="4"/>
                    <a:pt x="22" y="3"/>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8" name="Freeform 480">
              <a:extLst>
                <a:ext uri="{FF2B5EF4-FFF2-40B4-BE49-F238E27FC236}">
                  <a16:creationId xmlns:a16="http://schemas.microsoft.com/office/drawing/2014/main" id="{11B7C6A8-082D-48C8-BCC2-E594A6B0AAC5}"/>
                </a:ext>
              </a:extLst>
            </p:cNvPr>
            <p:cNvSpPr>
              <a:spLocks/>
            </p:cNvSpPr>
            <p:nvPr/>
          </p:nvSpPr>
          <p:spPr bwMode="auto">
            <a:xfrm>
              <a:off x="3464" y="1832"/>
              <a:ext cx="56" cy="11"/>
            </a:xfrm>
            <a:custGeom>
              <a:avLst/>
              <a:gdLst>
                <a:gd name="T0" fmla="*/ 0 w 36"/>
                <a:gd name="T1" fmla="*/ 27 h 7"/>
                <a:gd name="T2" fmla="*/ 135 w 36"/>
                <a:gd name="T3" fmla="*/ 20 h 7"/>
                <a:gd name="T4" fmla="*/ 0 60000 65536"/>
                <a:gd name="T5" fmla="*/ 0 60000 65536"/>
              </a:gdLst>
              <a:ahLst/>
              <a:cxnLst>
                <a:cxn ang="T4">
                  <a:pos x="T0" y="T1"/>
                </a:cxn>
                <a:cxn ang="T5">
                  <a:pos x="T2" y="T3"/>
                </a:cxn>
              </a:cxnLst>
              <a:rect l="0" t="0" r="r" b="b"/>
              <a:pathLst>
                <a:path w="36" h="7">
                  <a:moveTo>
                    <a:pt x="0" y="7"/>
                  </a:moveTo>
                  <a:cubicBezTo>
                    <a:pt x="12" y="0"/>
                    <a:pt x="23" y="6"/>
                    <a:pt x="36" y="5"/>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49" name="Freeform 481">
              <a:extLst>
                <a:ext uri="{FF2B5EF4-FFF2-40B4-BE49-F238E27FC236}">
                  <a16:creationId xmlns:a16="http://schemas.microsoft.com/office/drawing/2014/main" id="{FB81EDDF-6643-46E7-B481-C3493AC510B7}"/>
                </a:ext>
              </a:extLst>
            </p:cNvPr>
            <p:cNvSpPr>
              <a:spLocks/>
            </p:cNvSpPr>
            <p:nvPr/>
          </p:nvSpPr>
          <p:spPr bwMode="auto">
            <a:xfrm>
              <a:off x="3561" y="1675"/>
              <a:ext cx="42" cy="13"/>
            </a:xfrm>
            <a:custGeom>
              <a:avLst/>
              <a:gdLst>
                <a:gd name="T0" fmla="*/ 0 w 27"/>
                <a:gd name="T1" fmla="*/ 29 h 8"/>
                <a:gd name="T2" fmla="*/ 101 w 27"/>
                <a:gd name="T3" fmla="*/ 0 h 8"/>
                <a:gd name="T4" fmla="*/ 0 60000 65536"/>
                <a:gd name="T5" fmla="*/ 0 60000 65536"/>
              </a:gdLst>
              <a:ahLst/>
              <a:cxnLst>
                <a:cxn ang="T4">
                  <a:pos x="T0" y="T1"/>
                </a:cxn>
                <a:cxn ang="T5">
                  <a:pos x="T2" y="T3"/>
                </a:cxn>
              </a:cxnLst>
              <a:rect l="0" t="0" r="r" b="b"/>
              <a:pathLst>
                <a:path w="27" h="8">
                  <a:moveTo>
                    <a:pt x="0" y="7"/>
                  </a:moveTo>
                  <a:cubicBezTo>
                    <a:pt x="10" y="8"/>
                    <a:pt x="19" y="5"/>
                    <a:pt x="27"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0" name="Freeform 482">
              <a:extLst>
                <a:ext uri="{FF2B5EF4-FFF2-40B4-BE49-F238E27FC236}">
                  <a16:creationId xmlns:a16="http://schemas.microsoft.com/office/drawing/2014/main" id="{1BA85633-8F81-4B51-94F5-BFD09F7422F9}"/>
                </a:ext>
              </a:extLst>
            </p:cNvPr>
            <p:cNvSpPr>
              <a:spLocks/>
            </p:cNvSpPr>
            <p:nvPr/>
          </p:nvSpPr>
          <p:spPr bwMode="auto">
            <a:xfrm>
              <a:off x="3543" y="1577"/>
              <a:ext cx="68" cy="46"/>
            </a:xfrm>
            <a:custGeom>
              <a:avLst/>
              <a:gdLst>
                <a:gd name="T0" fmla="*/ 162 w 44"/>
                <a:gd name="T1" fmla="*/ 58 h 30"/>
                <a:gd name="T2" fmla="*/ 40 w 44"/>
                <a:gd name="T3" fmla="*/ 28 h 30"/>
                <a:gd name="T4" fmla="*/ 114 w 44"/>
                <a:gd name="T5" fmla="*/ 109 h 30"/>
                <a:gd name="T6" fmla="*/ 0 60000 65536"/>
                <a:gd name="T7" fmla="*/ 0 60000 65536"/>
                <a:gd name="T8" fmla="*/ 0 60000 65536"/>
              </a:gdLst>
              <a:ahLst/>
              <a:cxnLst>
                <a:cxn ang="T6">
                  <a:pos x="T0" y="T1"/>
                </a:cxn>
                <a:cxn ang="T7">
                  <a:pos x="T2" y="T3"/>
                </a:cxn>
                <a:cxn ang="T8">
                  <a:pos x="T4" y="T5"/>
                </a:cxn>
              </a:cxnLst>
              <a:rect l="0" t="0" r="r" b="b"/>
              <a:pathLst>
                <a:path w="44" h="30">
                  <a:moveTo>
                    <a:pt x="44" y="16"/>
                  </a:moveTo>
                  <a:cubicBezTo>
                    <a:pt x="37" y="12"/>
                    <a:pt x="19" y="0"/>
                    <a:pt x="11" y="8"/>
                  </a:cubicBezTo>
                  <a:cubicBezTo>
                    <a:pt x="0" y="18"/>
                    <a:pt x="23" y="30"/>
                    <a:pt x="31" y="3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1" name="Freeform 483">
              <a:extLst>
                <a:ext uri="{FF2B5EF4-FFF2-40B4-BE49-F238E27FC236}">
                  <a16:creationId xmlns:a16="http://schemas.microsoft.com/office/drawing/2014/main" id="{BD345547-2752-4E83-A61D-DB74B3098232}"/>
                </a:ext>
              </a:extLst>
            </p:cNvPr>
            <p:cNvSpPr>
              <a:spLocks/>
            </p:cNvSpPr>
            <p:nvPr/>
          </p:nvSpPr>
          <p:spPr bwMode="auto">
            <a:xfrm>
              <a:off x="3737" y="1529"/>
              <a:ext cx="57" cy="19"/>
            </a:xfrm>
            <a:custGeom>
              <a:avLst/>
              <a:gdLst>
                <a:gd name="T0" fmla="*/ 0 w 37"/>
                <a:gd name="T1" fmla="*/ 0 h 12"/>
                <a:gd name="T2" fmla="*/ 136 w 37"/>
                <a:gd name="T3" fmla="*/ 48 h 12"/>
                <a:gd name="T4" fmla="*/ 0 60000 65536"/>
                <a:gd name="T5" fmla="*/ 0 60000 65536"/>
              </a:gdLst>
              <a:ahLst/>
              <a:cxnLst>
                <a:cxn ang="T4">
                  <a:pos x="T0" y="T1"/>
                </a:cxn>
                <a:cxn ang="T5">
                  <a:pos x="T2" y="T3"/>
                </a:cxn>
              </a:cxnLst>
              <a:rect l="0" t="0" r="r" b="b"/>
              <a:pathLst>
                <a:path w="37" h="12">
                  <a:moveTo>
                    <a:pt x="0" y="0"/>
                  </a:moveTo>
                  <a:cubicBezTo>
                    <a:pt x="12" y="4"/>
                    <a:pt x="25" y="7"/>
                    <a:pt x="37" y="12"/>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2" name="Freeform 484">
              <a:extLst>
                <a:ext uri="{FF2B5EF4-FFF2-40B4-BE49-F238E27FC236}">
                  <a16:creationId xmlns:a16="http://schemas.microsoft.com/office/drawing/2014/main" id="{B6D75BF2-D272-46C8-8846-CE59BB0ADD70}"/>
                </a:ext>
              </a:extLst>
            </p:cNvPr>
            <p:cNvSpPr>
              <a:spLocks/>
            </p:cNvSpPr>
            <p:nvPr/>
          </p:nvSpPr>
          <p:spPr bwMode="auto">
            <a:xfrm>
              <a:off x="3933" y="1642"/>
              <a:ext cx="29" cy="33"/>
            </a:xfrm>
            <a:custGeom>
              <a:avLst/>
              <a:gdLst>
                <a:gd name="T0" fmla="*/ 0 w 19"/>
                <a:gd name="T1" fmla="*/ 0 h 22"/>
                <a:gd name="T2" fmla="*/ 67 w 19"/>
                <a:gd name="T3" fmla="*/ 75 h 22"/>
                <a:gd name="T4" fmla="*/ 0 60000 65536"/>
                <a:gd name="T5" fmla="*/ 0 60000 65536"/>
              </a:gdLst>
              <a:ahLst/>
              <a:cxnLst>
                <a:cxn ang="T4">
                  <a:pos x="T0" y="T1"/>
                </a:cxn>
                <a:cxn ang="T5">
                  <a:pos x="T2" y="T3"/>
                </a:cxn>
              </a:cxnLst>
              <a:rect l="0" t="0" r="r" b="b"/>
              <a:pathLst>
                <a:path w="19" h="22">
                  <a:moveTo>
                    <a:pt x="0" y="0"/>
                  </a:moveTo>
                  <a:cubicBezTo>
                    <a:pt x="2" y="10"/>
                    <a:pt x="12" y="15"/>
                    <a:pt x="19" y="22"/>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3" name="Freeform 485">
              <a:extLst>
                <a:ext uri="{FF2B5EF4-FFF2-40B4-BE49-F238E27FC236}">
                  <a16:creationId xmlns:a16="http://schemas.microsoft.com/office/drawing/2014/main" id="{FC16CF24-DA6C-4C34-9061-A2F649933FE5}"/>
                </a:ext>
              </a:extLst>
            </p:cNvPr>
            <p:cNvSpPr>
              <a:spLocks/>
            </p:cNvSpPr>
            <p:nvPr/>
          </p:nvSpPr>
          <p:spPr bwMode="auto">
            <a:xfrm>
              <a:off x="3965" y="1581"/>
              <a:ext cx="26" cy="27"/>
            </a:xfrm>
            <a:custGeom>
              <a:avLst/>
              <a:gdLst>
                <a:gd name="T0" fmla="*/ 61 w 17"/>
                <a:gd name="T1" fmla="*/ 68 h 17"/>
                <a:gd name="T2" fmla="*/ 0 w 17"/>
                <a:gd name="T3" fmla="*/ 0 h 17"/>
                <a:gd name="T4" fmla="*/ 0 60000 65536"/>
                <a:gd name="T5" fmla="*/ 0 60000 65536"/>
              </a:gdLst>
              <a:ahLst/>
              <a:cxnLst>
                <a:cxn ang="T4">
                  <a:pos x="T0" y="T1"/>
                </a:cxn>
                <a:cxn ang="T5">
                  <a:pos x="T2" y="T3"/>
                </a:cxn>
              </a:cxnLst>
              <a:rect l="0" t="0" r="r" b="b"/>
              <a:pathLst>
                <a:path w="17" h="17">
                  <a:moveTo>
                    <a:pt x="17" y="17"/>
                  </a:moveTo>
                  <a:cubicBezTo>
                    <a:pt x="12" y="10"/>
                    <a:pt x="7" y="4"/>
                    <a:pt x="0"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4" name="Freeform 486">
              <a:extLst>
                <a:ext uri="{FF2B5EF4-FFF2-40B4-BE49-F238E27FC236}">
                  <a16:creationId xmlns:a16="http://schemas.microsoft.com/office/drawing/2014/main" id="{380108C8-5123-4CFA-A501-CE6714A7F129}"/>
                </a:ext>
              </a:extLst>
            </p:cNvPr>
            <p:cNvSpPr>
              <a:spLocks/>
            </p:cNvSpPr>
            <p:nvPr/>
          </p:nvSpPr>
          <p:spPr bwMode="auto">
            <a:xfrm>
              <a:off x="3980" y="1856"/>
              <a:ext cx="60" cy="38"/>
            </a:xfrm>
            <a:custGeom>
              <a:avLst/>
              <a:gdLst>
                <a:gd name="T0" fmla="*/ 12 w 39"/>
                <a:gd name="T1" fmla="*/ 0 h 25"/>
                <a:gd name="T2" fmla="*/ 0 w 39"/>
                <a:gd name="T3" fmla="*/ 61 h 25"/>
                <a:gd name="T4" fmla="*/ 0 60000 65536"/>
                <a:gd name="T5" fmla="*/ 0 60000 65536"/>
              </a:gdLst>
              <a:ahLst/>
              <a:cxnLst>
                <a:cxn ang="T4">
                  <a:pos x="T0" y="T1"/>
                </a:cxn>
                <a:cxn ang="T5">
                  <a:pos x="T2" y="T3"/>
                </a:cxn>
              </a:cxnLst>
              <a:rect l="0" t="0" r="r" b="b"/>
              <a:pathLst>
                <a:path w="39" h="25">
                  <a:moveTo>
                    <a:pt x="3" y="0"/>
                  </a:moveTo>
                  <a:cubicBezTo>
                    <a:pt x="39" y="5"/>
                    <a:pt x="33" y="25"/>
                    <a:pt x="0" y="1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5" name="Freeform 487">
              <a:extLst>
                <a:ext uri="{FF2B5EF4-FFF2-40B4-BE49-F238E27FC236}">
                  <a16:creationId xmlns:a16="http://schemas.microsoft.com/office/drawing/2014/main" id="{5C7446AA-B304-43E8-B070-AAE1035D7E81}"/>
                </a:ext>
              </a:extLst>
            </p:cNvPr>
            <p:cNvSpPr>
              <a:spLocks/>
            </p:cNvSpPr>
            <p:nvPr/>
          </p:nvSpPr>
          <p:spPr bwMode="auto">
            <a:xfrm>
              <a:off x="3962" y="1939"/>
              <a:ext cx="15" cy="26"/>
            </a:xfrm>
            <a:custGeom>
              <a:avLst/>
              <a:gdLst>
                <a:gd name="T0" fmla="*/ 0 w 10"/>
                <a:gd name="T1" fmla="*/ 0 h 17"/>
                <a:gd name="T2" fmla="*/ 35 w 10"/>
                <a:gd name="T3" fmla="*/ 61 h 17"/>
                <a:gd name="T4" fmla="*/ 0 60000 65536"/>
                <a:gd name="T5" fmla="*/ 0 60000 65536"/>
              </a:gdLst>
              <a:ahLst/>
              <a:cxnLst>
                <a:cxn ang="T4">
                  <a:pos x="T0" y="T1"/>
                </a:cxn>
                <a:cxn ang="T5">
                  <a:pos x="T2" y="T3"/>
                </a:cxn>
              </a:cxnLst>
              <a:rect l="0" t="0" r="r" b="b"/>
              <a:pathLst>
                <a:path w="10" h="17">
                  <a:moveTo>
                    <a:pt x="0" y="0"/>
                  </a:moveTo>
                  <a:cubicBezTo>
                    <a:pt x="0" y="8"/>
                    <a:pt x="4" y="14"/>
                    <a:pt x="10" y="1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6" name="Freeform 488">
              <a:extLst>
                <a:ext uri="{FF2B5EF4-FFF2-40B4-BE49-F238E27FC236}">
                  <a16:creationId xmlns:a16="http://schemas.microsoft.com/office/drawing/2014/main" id="{F7C5EAFF-1372-4A4C-837A-7A5023DDF557}"/>
                </a:ext>
              </a:extLst>
            </p:cNvPr>
            <p:cNvSpPr>
              <a:spLocks/>
            </p:cNvSpPr>
            <p:nvPr/>
          </p:nvSpPr>
          <p:spPr bwMode="auto">
            <a:xfrm>
              <a:off x="4016" y="1911"/>
              <a:ext cx="14" cy="42"/>
            </a:xfrm>
            <a:custGeom>
              <a:avLst/>
              <a:gdLst>
                <a:gd name="T0" fmla="*/ 34 w 9"/>
                <a:gd name="T1" fmla="*/ 0 h 27"/>
                <a:gd name="T2" fmla="*/ 14 w 9"/>
                <a:gd name="T3" fmla="*/ 101 h 27"/>
                <a:gd name="T4" fmla="*/ 0 60000 65536"/>
                <a:gd name="T5" fmla="*/ 0 60000 65536"/>
              </a:gdLst>
              <a:ahLst/>
              <a:cxnLst>
                <a:cxn ang="T4">
                  <a:pos x="T0" y="T1"/>
                </a:cxn>
                <a:cxn ang="T5">
                  <a:pos x="T2" y="T3"/>
                </a:cxn>
              </a:cxnLst>
              <a:rect l="0" t="0" r="r" b="b"/>
              <a:pathLst>
                <a:path w="9" h="27">
                  <a:moveTo>
                    <a:pt x="9" y="0"/>
                  </a:moveTo>
                  <a:cubicBezTo>
                    <a:pt x="6" y="8"/>
                    <a:pt x="0" y="18"/>
                    <a:pt x="4" y="2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7" name="Freeform 489">
              <a:extLst>
                <a:ext uri="{FF2B5EF4-FFF2-40B4-BE49-F238E27FC236}">
                  <a16:creationId xmlns:a16="http://schemas.microsoft.com/office/drawing/2014/main" id="{659B47DF-4EC3-45F5-9001-533E24EEDC98}"/>
                </a:ext>
              </a:extLst>
            </p:cNvPr>
            <p:cNvSpPr>
              <a:spLocks/>
            </p:cNvSpPr>
            <p:nvPr/>
          </p:nvSpPr>
          <p:spPr bwMode="auto">
            <a:xfrm>
              <a:off x="3715" y="1889"/>
              <a:ext cx="25" cy="2"/>
            </a:xfrm>
            <a:custGeom>
              <a:avLst/>
              <a:gdLst>
                <a:gd name="T0" fmla="*/ 0 w 16"/>
                <a:gd name="T1" fmla="*/ 0 h 1"/>
                <a:gd name="T2" fmla="*/ 61 w 16"/>
                <a:gd name="T3" fmla="*/ 0 h 1"/>
                <a:gd name="T4" fmla="*/ 0 60000 65536"/>
                <a:gd name="T5" fmla="*/ 0 60000 65536"/>
              </a:gdLst>
              <a:ahLst/>
              <a:cxnLst>
                <a:cxn ang="T4">
                  <a:pos x="T0" y="T1"/>
                </a:cxn>
                <a:cxn ang="T5">
                  <a:pos x="T2" y="T3"/>
                </a:cxn>
              </a:cxnLst>
              <a:rect l="0" t="0" r="r" b="b"/>
              <a:pathLst>
                <a:path w="16" h="1">
                  <a:moveTo>
                    <a:pt x="0" y="0"/>
                  </a:moveTo>
                  <a:cubicBezTo>
                    <a:pt x="5" y="1"/>
                    <a:pt x="11" y="1"/>
                    <a:pt x="16"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8" name="Freeform 490">
              <a:extLst>
                <a:ext uri="{FF2B5EF4-FFF2-40B4-BE49-F238E27FC236}">
                  <a16:creationId xmlns:a16="http://schemas.microsoft.com/office/drawing/2014/main" id="{922A4625-C1E0-45BA-8674-AE7157294D4D}"/>
                </a:ext>
              </a:extLst>
            </p:cNvPr>
            <p:cNvSpPr>
              <a:spLocks/>
            </p:cNvSpPr>
            <p:nvPr/>
          </p:nvSpPr>
          <p:spPr bwMode="auto">
            <a:xfrm>
              <a:off x="3708" y="1803"/>
              <a:ext cx="47" cy="23"/>
            </a:xfrm>
            <a:custGeom>
              <a:avLst/>
              <a:gdLst>
                <a:gd name="T0" fmla="*/ 108 w 31"/>
                <a:gd name="T1" fmla="*/ 54 h 15"/>
                <a:gd name="T2" fmla="*/ 0 w 31"/>
                <a:gd name="T3" fmla="*/ 0 h 15"/>
                <a:gd name="T4" fmla="*/ 0 60000 65536"/>
                <a:gd name="T5" fmla="*/ 0 60000 65536"/>
              </a:gdLst>
              <a:ahLst/>
              <a:cxnLst>
                <a:cxn ang="T4">
                  <a:pos x="T0" y="T1"/>
                </a:cxn>
                <a:cxn ang="T5">
                  <a:pos x="T2" y="T3"/>
                </a:cxn>
              </a:cxnLst>
              <a:rect l="0" t="0" r="r" b="b"/>
              <a:pathLst>
                <a:path w="31" h="15">
                  <a:moveTo>
                    <a:pt x="31" y="15"/>
                  </a:moveTo>
                  <a:cubicBezTo>
                    <a:pt x="20" y="11"/>
                    <a:pt x="10" y="6"/>
                    <a:pt x="0"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59" name="Freeform 491">
              <a:extLst>
                <a:ext uri="{FF2B5EF4-FFF2-40B4-BE49-F238E27FC236}">
                  <a16:creationId xmlns:a16="http://schemas.microsoft.com/office/drawing/2014/main" id="{0258167B-975F-43C3-8525-30CDD3C35DD9}"/>
                </a:ext>
              </a:extLst>
            </p:cNvPr>
            <p:cNvSpPr>
              <a:spLocks/>
            </p:cNvSpPr>
            <p:nvPr/>
          </p:nvSpPr>
          <p:spPr bwMode="auto">
            <a:xfrm>
              <a:off x="3478" y="1896"/>
              <a:ext cx="20" cy="15"/>
            </a:xfrm>
            <a:custGeom>
              <a:avLst/>
              <a:gdLst>
                <a:gd name="T0" fmla="*/ 0 w 13"/>
                <a:gd name="T1" fmla="*/ 35 h 10"/>
                <a:gd name="T2" fmla="*/ 48 w 13"/>
                <a:gd name="T3" fmla="*/ 0 h 10"/>
                <a:gd name="T4" fmla="*/ 0 60000 65536"/>
                <a:gd name="T5" fmla="*/ 0 60000 65536"/>
              </a:gdLst>
              <a:ahLst/>
              <a:cxnLst>
                <a:cxn ang="T4">
                  <a:pos x="T0" y="T1"/>
                </a:cxn>
                <a:cxn ang="T5">
                  <a:pos x="T2" y="T3"/>
                </a:cxn>
              </a:cxnLst>
              <a:rect l="0" t="0" r="r" b="b"/>
              <a:pathLst>
                <a:path w="13" h="10">
                  <a:moveTo>
                    <a:pt x="0" y="10"/>
                  </a:moveTo>
                  <a:cubicBezTo>
                    <a:pt x="4" y="7"/>
                    <a:pt x="9" y="3"/>
                    <a:pt x="13"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0" name="Freeform 492">
              <a:extLst>
                <a:ext uri="{FF2B5EF4-FFF2-40B4-BE49-F238E27FC236}">
                  <a16:creationId xmlns:a16="http://schemas.microsoft.com/office/drawing/2014/main" id="{C21385FD-2A82-4B11-A84E-A8673E049F60}"/>
                </a:ext>
              </a:extLst>
            </p:cNvPr>
            <p:cNvSpPr>
              <a:spLocks/>
            </p:cNvSpPr>
            <p:nvPr/>
          </p:nvSpPr>
          <p:spPr bwMode="auto">
            <a:xfrm>
              <a:off x="3240" y="1751"/>
              <a:ext cx="23" cy="18"/>
            </a:xfrm>
            <a:custGeom>
              <a:avLst/>
              <a:gdLst>
                <a:gd name="T0" fmla="*/ 0 w 15"/>
                <a:gd name="T1" fmla="*/ 41 h 12"/>
                <a:gd name="T2" fmla="*/ 54 w 15"/>
                <a:gd name="T3" fmla="*/ 0 h 12"/>
                <a:gd name="T4" fmla="*/ 0 60000 65536"/>
                <a:gd name="T5" fmla="*/ 0 60000 65536"/>
              </a:gdLst>
              <a:ahLst/>
              <a:cxnLst>
                <a:cxn ang="T4">
                  <a:pos x="T0" y="T1"/>
                </a:cxn>
                <a:cxn ang="T5">
                  <a:pos x="T2" y="T3"/>
                </a:cxn>
              </a:cxnLst>
              <a:rect l="0" t="0" r="r" b="b"/>
              <a:pathLst>
                <a:path w="15" h="12">
                  <a:moveTo>
                    <a:pt x="0" y="12"/>
                  </a:moveTo>
                  <a:cubicBezTo>
                    <a:pt x="4" y="7"/>
                    <a:pt x="9" y="3"/>
                    <a:pt x="15"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1" name="Freeform 493">
              <a:extLst>
                <a:ext uri="{FF2B5EF4-FFF2-40B4-BE49-F238E27FC236}">
                  <a16:creationId xmlns:a16="http://schemas.microsoft.com/office/drawing/2014/main" id="{723E46AA-B17B-4C49-9877-0C73C6DA1A45}"/>
                </a:ext>
              </a:extLst>
            </p:cNvPr>
            <p:cNvSpPr>
              <a:spLocks/>
            </p:cNvSpPr>
            <p:nvPr/>
          </p:nvSpPr>
          <p:spPr bwMode="auto">
            <a:xfrm>
              <a:off x="3266" y="2034"/>
              <a:ext cx="18" cy="42"/>
            </a:xfrm>
            <a:custGeom>
              <a:avLst/>
              <a:gdLst>
                <a:gd name="T0" fmla="*/ 0 w 12"/>
                <a:gd name="T1" fmla="*/ 101 h 27"/>
                <a:gd name="T2" fmla="*/ 41 w 12"/>
                <a:gd name="T3" fmla="*/ 0 h 27"/>
                <a:gd name="T4" fmla="*/ 0 60000 65536"/>
                <a:gd name="T5" fmla="*/ 0 60000 65536"/>
              </a:gdLst>
              <a:ahLst/>
              <a:cxnLst>
                <a:cxn ang="T4">
                  <a:pos x="T0" y="T1"/>
                </a:cxn>
                <a:cxn ang="T5">
                  <a:pos x="T2" y="T3"/>
                </a:cxn>
              </a:cxnLst>
              <a:rect l="0" t="0" r="r" b="b"/>
              <a:pathLst>
                <a:path w="12" h="27">
                  <a:moveTo>
                    <a:pt x="0" y="27"/>
                  </a:moveTo>
                  <a:cubicBezTo>
                    <a:pt x="4" y="17"/>
                    <a:pt x="8" y="8"/>
                    <a:pt x="12"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2" name="Freeform 494">
              <a:extLst>
                <a:ext uri="{FF2B5EF4-FFF2-40B4-BE49-F238E27FC236}">
                  <a16:creationId xmlns:a16="http://schemas.microsoft.com/office/drawing/2014/main" id="{1919AC6A-679B-4310-98E5-1601A77AD3E2}"/>
                </a:ext>
              </a:extLst>
            </p:cNvPr>
            <p:cNvSpPr>
              <a:spLocks/>
            </p:cNvSpPr>
            <p:nvPr/>
          </p:nvSpPr>
          <p:spPr bwMode="auto">
            <a:xfrm>
              <a:off x="3161" y="2147"/>
              <a:ext cx="45" cy="17"/>
            </a:xfrm>
            <a:custGeom>
              <a:avLst/>
              <a:gdLst>
                <a:gd name="T0" fmla="*/ 0 w 29"/>
                <a:gd name="T1" fmla="*/ 29 h 11"/>
                <a:gd name="T2" fmla="*/ 109 w 29"/>
                <a:gd name="T3" fmla="*/ 0 h 11"/>
                <a:gd name="T4" fmla="*/ 0 60000 65536"/>
                <a:gd name="T5" fmla="*/ 0 60000 65536"/>
              </a:gdLst>
              <a:ahLst/>
              <a:cxnLst>
                <a:cxn ang="T4">
                  <a:pos x="T0" y="T1"/>
                </a:cxn>
                <a:cxn ang="T5">
                  <a:pos x="T2" y="T3"/>
                </a:cxn>
              </a:cxnLst>
              <a:rect l="0" t="0" r="r" b="b"/>
              <a:pathLst>
                <a:path w="29" h="11">
                  <a:moveTo>
                    <a:pt x="0" y="8"/>
                  </a:moveTo>
                  <a:cubicBezTo>
                    <a:pt x="11" y="11"/>
                    <a:pt x="20" y="5"/>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3" name="Freeform 495">
              <a:extLst>
                <a:ext uri="{FF2B5EF4-FFF2-40B4-BE49-F238E27FC236}">
                  <a16:creationId xmlns:a16="http://schemas.microsoft.com/office/drawing/2014/main" id="{21217D44-D9CF-49B4-8B69-75CEED211D6A}"/>
                </a:ext>
              </a:extLst>
            </p:cNvPr>
            <p:cNvSpPr>
              <a:spLocks/>
            </p:cNvSpPr>
            <p:nvPr/>
          </p:nvSpPr>
          <p:spPr bwMode="auto">
            <a:xfrm>
              <a:off x="3187" y="2379"/>
              <a:ext cx="6" cy="19"/>
            </a:xfrm>
            <a:custGeom>
              <a:avLst/>
              <a:gdLst>
                <a:gd name="T0" fmla="*/ 0 w 4"/>
                <a:gd name="T1" fmla="*/ 48 h 12"/>
                <a:gd name="T2" fmla="*/ 14 w 4"/>
                <a:gd name="T3" fmla="*/ 0 h 12"/>
                <a:gd name="T4" fmla="*/ 0 60000 65536"/>
                <a:gd name="T5" fmla="*/ 0 60000 65536"/>
              </a:gdLst>
              <a:ahLst/>
              <a:cxnLst>
                <a:cxn ang="T4">
                  <a:pos x="T0" y="T1"/>
                </a:cxn>
                <a:cxn ang="T5">
                  <a:pos x="T2" y="T3"/>
                </a:cxn>
              </a:cxnLst>
              <a:rect l="0" t="0" r="r" b="b"/>
              <a:pathLst>
                <a:path w="4" h="12">
                  <a:moveTo>
                    <a:pt x="0" y="12"/>
                  </a:moveTo>
                  <a:cubicBezTo>
                    <a:pt x="2" y="8"/>
                    <a:pt x="3" y="4"/>
                    <a:pt x="4"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4" name="Freeform 496">
              <a:extLst>
                <a:ext uri="{FF2B5EF4-FFF2-40B4-BE49-F238E27FC236}">
                  <a16:creationId xmlns:a16="http://schemas.microsoft.com/office/drawing/2014/main" id="{11AC0DB9-CE27-4322-90E3-A857E6D2BF91}"/>
                </a:ext>
              </a:extLst>
            </p:cNvPr>
            <p:cNvSpPr>
              <a:spLocks/>
            </p:cNvSpPr>
            <p:nvPr/>
          </p:nvSpPr>
          <p:spPr bwMode="auto">
            <a:xfrm>
              <a:off x="3434" y="2413"/>
              <a:ext cx="4" cy="63"/>
            </a:xfrm>
            <a:custGeom>
              <a:avLst/>
              <a:gdLst>
                <a:gd name="T0" fmla="*/ 5 w 3"/>
                <a:gd name="T1" fmla="*/ 0 h 41"/>
                <a:gd name="T2" fmla="*/ 7 w 3"/>
                <a:gd name="T3" fmla="*/ 149 h 41"/>
                <a:gd name="T4" fmla="*/ 0 60000 65536"/>
                <a:gd name="T5" fmla="*/ 0 60000 65536"/>
              </a:gdLst>
              <a:ahLst/>
              <a:cxnLst>
                <a:cxn ang="T4">
                  <a:pos x="T0" y="T1"/>
                </a:cxn>
                <a:cxn ang="T5">
                  <a:pos x="T2" y="T3"/>
                </a:cxn>
              </a:cxnLst>
              <a:rect l="0" t="0" r="r" b="b"/>
              <a:pathLst>
                <a:path w="3" h="41">
                  <a:moveTo>
                    <a:pt x="2" y="0"/>
                  </a:moveTo>
                  <a:cubicBezTo>
                    <a:pt x="2" y="13"/>
                    <a:pt x="0" y="27"/>
                    <a:pt x="3" y="41"/>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5" name="Freeform 497">
              <a:extLst>
                <a:ext uri="{FF2B5EF4-FFF2-40B4-BE49-F238E27FC236}">
                  <a16:creationId xmlns:a16="http://schemas.microsoft.com/office/drawing/2014/main" id="{6216124F-DADB-4A47-8E3A-6000E596E775}"/>
                </a:ext>
              </a:extLst>
            </p:cNvPr>
            <p:cNvSpPr>
              <a:spLocks/>
            </p:cNvSpPr>
            <p:nvPr/>
          </p:nvSpPr>
          <p:spPr bwMode="auto">
            <a:xfrm>
              <a:off x="3723" y="2484"/>
              <a:ext cx="40" cy="23"/>
            </a:xfrm>
            <a:custGeom>
              <a:avLst/>
              <a:gdLst>
                <a:gd name="T0" fmla="*/ 0 w 26"/>
                <a:gd name="T1" fmla="*/ 54 h 15"/>
                <a:gd name="T2" fmla="*/ 95 w 26"/>
                <a:gd name="T3" fmla="*/ 0 h 15"/>
                <a:gd name="T4" fmla="*/ 0 60000 65536"/>
                <a:gd name="T5" fmla="*/ 0 60000 65536"/>
              </a:gdLst>
              <a:ahLst/>
              <a:cxnLst>
                <a:cxn ang="T4">
                  <a:pos x="T0" y="T1"/>
                </a:cxn>
                <a:cxn ang="T5">
                  <a:pos x="T2" y="T3"/>
                </a:cxn>
              </a:cxnLst>
              <a:rect l="0" t="0" r="r" b="b"/>
              <a:pathLst>
                <a:path w="26" h="15">
                  <a:moveTo>
                    <a:pt x="0" y="15"/>
                  </a:moveTo>
                  <a:cubicBezTo>
                    <a:pt x="9" y="10"/>
                    <a:pt x="17" y="5"/>
                    <a:pt x="26"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6" name="Freeform 498">
              <a:extLst>
                <a:ext uri="{FF2B5EF4-FFF2-40B4-BE49-F238E27FC236}">
                  <a16:creationId xmlns:a16="http://schemas.microsoft.com/office/drawing/2014/main" id="{4F943F19-0EE9-4C6A-97EF-A6B4EBF0E58C}"/>
                </a:ext>
              </a:extLst>
            </p:cNvPr>
            <p:cNvSpPr>
              <a:spLocks/>
            </p:cNvSpPr>
            <p:nvPr/>
          </p:nvSpPr>
          <p:spPr bwMode="auto">
            <a:xfrm>
              <a:off x="4042" y="2311"/>
              <a:ext cx="9" cy="45"/>
            </a:xfrm>
            <a:custGeom>
              <a:avLst/>
              <a:gdLst>
                <a:gd name="T0" fmla="*/ 21 w 6"/>
                <a:gd name="T1" fmla="*/ 0 h 29"/>
                <a:gd name="T2" fmla="*/ 5 w 6"/>
                <a:gd name="T3" fmla="*/ 109 h 29"/>
                <a:gd name="T4" fmla="*/ 0 60000 65536"/>
                <a:gd name="T5" fmla="*/ 0 60000 65536"/>
              </a:gdLst>
              <a:ahLst/>
              <a:cxnLst>
                <a:cxn ang="T4">
                  <a:pos x="T0" y="T1"/>
                </a:cxn>
                <a:cxn ang="T5">
                  <a:pos x="T2" y="T3"/>
                </a:cxn>
              </a:cxnLst>
              <a:rect l="0" t="0" r="r" b="b"/>
              <a:pathLst>
                <a:path w="6" h="29">
                  <a:moveTo>
                    <a:pt x="6" y="0"/>
                  </a:moveTo>
                  <a:cubicBezTo>
                    <a:pt x="1" y="8"/>
                    <a:pt x="0" y="19"/>
                    <a:pt x="1" y="29"/>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7" name="Freeform 499">
              <a:extLst>
                <a:ext uri="{FF2B5EF4-FFF2-40B4-BE49-F238E27FC236}">
                  <a16:creationId xmlns:a16="http://schemas.microsoft.com/office/drawing/2014/main" id="{7ADD5A7D-B7F3-4DC5-9ADE-6B055A6F8D84}"/>
                </a:ext>
              </a:extLst>
            </p:cNvPr>
            <p:cNvSpPr>
              <a:spLocks/>
            </p:cNvSpPr>
            <p:nvPr/>
          </p:nvSpPr>
          <p:spPr bwMode="auto">
            <a:xfrm>
              <a:off x="4085" y="2313"/>
              <a:ext cx="37" cy="43"/>
            </a:xfrm>
            <a:custGeom>
              <a:avLst/>
              <a:gdLst>
                <a:gd name="T0" fmla="*/ 88 w 24"/>
                <a:gd name="T1" fmla="*/ 0 h 28"/>
                <a:gd name="T2" fmla="*/ 0 w 24"/>
                <a:gd name="T3" fmla="*/ 101 h 28"/>
                <a:gd name="T4" fmla="*/ 0 60000 65536"/>
                <a:gd name="T5" fmla="*/ 0 60000 65536"/>
              </a:gdLst>
              <a:ahLst/>
              <a:cxnLst>
                <a:cxn ang="T4">
                  <a:pos x="T0" y="T1"/>
                </a:cxn>
                <a:cxn ang="T5">
                  <a:pos x="T2" y="T3"/>
                </a:cxn>
              </a:cxnLst>
              <a:rect l="0" t="0" r="r" b="b"/>
              <a:pathLst>
                <a:path w="24" h="28">
                  <a:moveTo>
                    <a:pt x="24" y="0"/>
                  </a:moveTo>
                  <a:cubicBezTo>
                    <a:pt x="11" y="4"/>
                    <a:pt x="3" y="15"/>
                    <a:pt x="0" y="28"/>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8" name="Freeform 500">
              <a:extLst>
                <a:ext uri="{FF2B5EF4-FFF2-40B4-BE49-F238E27FC236}">
                  <a16:creationId xmlns:a16="http://schemas.microsoft.com/office/drawing/2014/main" id="{920DB6CB-103C-45F4-8026-F9E62F5EA780}"/>
                </a:ext>
              </a:extLst>
            </p:cNvPr>
            <p:cNvSpPr>
              <a:spLocks/>
            </p:cNvSpPr>
            <p:nvPr/>
          </p:nvSpPr>
          <p:spPr bwMode="auto">
            <a:xfrm>
              <a:off x="3980" y="2470"/>
              <a:ext cx="31" cy="51"/>
            </a:xfrm>
            <a:custGeom>
              <a:avLst/>
              <a:gdLst>
                <a:gd name="T0" fmla="*/ 0 w 20"/>
                <a:gd name="T1" fmla="*/ 122 h 33"/>
                <a:gd name="T2" fmla="*/ 74 w 20"/>
                <a:gd name="T3" fmla="*/ 0 h 33"/>
                <a:gd name="T4" fmla="*/ 0 60000 65536"/>
                <a:gd name="T5" fmla="*/ 0 60000 65536"/>
              </a:gdLst>
              <a:ahLst/>
              <a:cxnLst>
                <a:cxn ang="T4">
                  <a:pos x="T0" y="T1"/>
                </a:cxn>
                <a:cxn ang="T5">
                  <a:pos x="T2" y="T3"/>
                </a:cxn>
              </a:cxnLst>
              <a:rect l="0" t="0" r="r" b="b"/>
              <a:pathLst>
                <a:path w="20" h="33">
                  <a:moveTo>
                    <a:pt x="0" y="33"/>
                  </a:moveTo>
                  <a:cubicBezTo>
                    <a:pt x="6" y="21"/>
                    <a:pt x="11" y="9"/>
                    <a:pt x="20"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69" name="Freeform 501">
              <a:extLst>
                <a:ext uri="{FF2B5EF4-FFF2-40B4-BE49-F238E27FC236}">
                  <a16:creationId xmlns:a16="http://schemas.microsoft.com/office/drawing/2014/main" id="{B880D559-03DC-41B5-8469-D6797A7BE1E8}"/>
                </a:ext>
              </a:extLst>
            </p:cNvPr>
            <p:cNvSpPr>
              <a:spLocks/>
            </p:cNvSpPr>
            <p:nvPr/>
          </p:nvSpPr>
          <p:spPr bwMode="auto">
            <a:xfrm>
              <a:off x="3993" y="2522"/>
              <a:ext cx="37" cy="25"/>
            </a:xfrm>
            <a:custGeom>
              <a:avLst/>
              <a:gdLst>
                <a:gd name="T0" fmla="*/ 0 w 24"/>
                <a:gd name="T1" fmla="*/ 0 h 16"/>
                <a:gd name="T2" fmla="*/ 88 w 24"/>
                <a:gd name="T3" fmla="*/ 61 h 16"/>
                <a:gd name="T4" fmla="*/ 0 60000 65536"/>
                <a:gd name="T5" fmla="*/ 0 60000 65536"/>
              </a:gdLst>
              <a:ahLst/>
              <a:cxnLst>
                <a:cxn ang="T4">
                  <a:pos x="T0" y="T1"/>
                </a:cxn>
                <a:cxn ang="T5">
                  <a:pos x="T2" y="T3"/>
                </a:cxn>
              </a:cxnLst>
              <a:rect l="0" t="0" r="r" b="b"/>
              <a:pathLst>
                <a:path w="24" h="16">
                  <a:moveTo>
                    <a:pt x="0" y="0"/>
                  </a:moveTo>
                  <a:cubicBezTo>
                    <a:pt x="11" y="0"/>
                    <a:pt x="18" y="7"/>
                    <a:pt x="24" y="16"/>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0" name="Freeform 502">
              <a:extLst>
                <a:ext uri="{FF2B5EF4-FFF2-40B4-BE49-F238E27FC236}">
                  <a16:creationId xmlns:a16="http://schemas.microsoft.com/office/drawing/2014/main" id="{8C2D3883-51A9-4F04-9A2C-EC57CA00CCE7}"/>
                </a:ext>
              </a:extLst>
            </p:cNvPr>
            <p:cNvSpPr>
              <a:spLocks/>
            </p:cNvSpPr>
            <p:nvPr/>
          </p:nvSpPr>
          <p:spPr bwMode="auto">
            <a:xfrm>
              <a:off x="3914" y="2724"/>
              <a:ext cx="29" cy="48"/>
            </a:xfrm>
            <a:custGeom>
              <a:avLst/>
              <a:gdLst>
                <a:gd name="T0" fmla="*/ 0 w 19"/>
                <a:gd name="T1" fmla="*/ 0 h 31"/>
                <a:gd name="T2" fmla="*/ 67 w 19"/>
                <a:gd name="T3" fmla="*/ 115 h 31"/>
                <a:gd name="T4" fmla="*/ 0 60000 65536"/>
                <a:gd name="T5" fmla="*/ 0 60000 65536"/>
              </a:gdLst>
              <a:ahLst/>
              <a:cxnLst>
                <a:cxn ang="T4">
                  <a:pos x="T0" y="T1"/>
                </a:cxn>
                <a:cxn ang="T5">
                  <a:pos x="T2" y="T3"/>
                </a:cxn>
              </a:cxnLst>
              <a:rect l="0" t="0" r="r" b="b"/>
              <a:pathLst>
                <a:path w="19" h="31">
                  <a:moveTo>
                    <a:pt x="0" y="0"/>
                  </a:moveTo>
                  <a:cubicBezTo>
                    <a:pt x="8" y="7"/>
                    <a:pt x="15" y="21"/>
                    <a:pt x="19" y="31"/>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1" name="Freeform 503">
              <a:extLst>
                <a:ext uri="{FF2B5EF4-FFF2-40B4-BE49-F238E27FC236}">
                  <a16:creationId xmlns:a16="http://schemas.microsoft.com/office/drawing/2014/main" id="{D01B5299-2570-4DAE-91B5-F18516C1D009}"/>
                </a:ext>
              </a:extLst>
            </p:cNvPr>
            <p:cNvSpPr>
              <a:spLocks/>
            </p:cNvSpPr>
            <p:nvPr/>
          </p:nvSpPr>
          <p:spPr bwMode="auto">
            <a:xfrm>
              <a:off x="3996" y="2910"/>
              <a:ext cx="23" cy="27"/>
            </a:xfrm>
            <a:custGeom>
              <a:avLst/>
              <a:gdLst>
                <a:gd name="T0" fmla="*/ 0 w 15"/>
                <a:gd name="T1" fmla="*/ 68 h 17"/>
                <a:gd name="T2" fmla="*/ 54 w 15"/>
                <a:gd name="T3" fmla="*/ 0 h 17"/>
                <a:gd name="T4" fmla="*/ 0 60000 65536"/>
                <a:gd name="T5" fmla="*/ 0 60000 65536"/>
              </a:gdLst>
              <a:ahLst/>
              <a:cxnLst>
                <a:cxn ang="T4">
                  <a:pos x="T0" y="T1"/>
                </a:cxn>
                <a:cxn ang="T5">
                  <a:pos x="T2" y="T3"/>
                </a:cxn>
              </a:cxnLst>
              <a:rect l="0" t="0" r="r" b="b"/>
              <a:pathLst>
                <a:path w="15" h="17">
                  <a:moveTo>
                    <a:pt x="0" y="17"/>
                  </a:moveTo>
                  <a:cubicBezTo>
                    <a:pt x="6" y="12"/>
                    <a:pt x="12" y="6"/>
                    <a:pt x="15"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2" name="Freeform 504">
              <a:extLst>
                <a:ext uri="{FF2B5EF4-FFF2-40B4-BE49-F238E27FC236}">
                  <a16:creationId xmlns:a16="http://schemas.microsoft.com/office/drawing/2014/main" id="{3912AF75-6891-4FE6-A83A-EC504DC2ACDD}"/>
                </a:ext>
              </a:extLst>
            </p:cNvPr>
            <p:cNvSpPr>
              <a:spLocks/>
            </p:cNvSpPr>
            <p:nvPr/>
          </p:nvSpPr>
          <p:spPr bwMode="auto">
            <a:xfrm>
              <a:off x="3792" y="3046"/>
              <a:ext cx="45" cy="31"/>
            </a:xfrm>
            <a:custGeom>
              <a:avLst/>
              <a:gdLst>
                <a:gd name="T0" fmla="*/ 0 w 29"/>
                <a:gd name="T1" fmla="*/ 74 h 20"/>
                <a:gd name="T2" fmla="*/ 109 w 29"/>
                <a:gd name="T3" fmla="*/ 0 h 20"/>
                <a:gd name="T4" fmla="*/ 0 60000 65536"/>
                <a:gd name="T5" fmla="*/ 0 60000 65536"/>
              </a:gdLst>
              <a:ahLst/>
              <a:cxnLst>
                <a:cxn ang="T4">
                  <a:pos x="T0" y="T1"/>
                </a:cxn>
                <a:cxn ang="T5">
                  <a:pos x="T2" y="T3"/>
                </a:cxn>
              </a:cxnLst>
              <a:rect l="0" t="0" r="r" b="b"/>
              <a:pathLst>
                <a:path w="29" h="20">
                  <a:moveTo>
                    <a:pt x="0" y="20"/>
                  </a:moveTo>
                  <a:cubicBezTo>
                    <a:pt x="10" y="16"/>
                    <a:pt x="19" y="7"/>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3" name="Freeform 505">
              <a:extLst>
                <a:ext uri="{FF2B5EF4-FFF2-40B4-BE49-F238E27FC236}">
                  <a16:creationId xmlns:a16="http://schemas.microsoft.com/office/drawing/2014/main" id="{F6569D8B-8B8E-4086-B20E-9BD6125DFE97}"/>
                </a:ext>
              </a:extLst>
            </p:cNvPr>
            <p:cNvSpPr>
              <a:spLocks/>
            </p:cNvSpPr>
            <p:nvPr/>
          </p:nvSpPr>
          <p:spPr bwMode="auto">
            <a:xfrm>
              <a:off x="3859" y="3064"/>
              <a:ext cx="24" cy="42"/>
            </a:xfrm>
            <a:custGeom>
              <a:avLst/>
              <a:gdLst>
                <a:gd name="T0" fmla="*/ 5 w 16"/>
                <a:gd name="T1" fmla="*/ 101 h 27"/>
                <a:gd name="T2" fmla="*/ 54 w 16"/>
                <a:gd name="T3" fmla="*/ 0 h 27"/>
                <a:gd name="T4" fmla="*/ 0 60000 65536"/>
                <a:gd name="T5" fmla="*/ 0 60000 65536"/>
              </a:gdLst>
              <a:ahLst/>
              <a:cxnLst>
                <a:cxn ang="T4">
                  <a:pos x="T0" y="T1"/>
                </a:cxn>
                <a:cxn ang="T5">
                  <a:pos x="T2" y="T3"/>
                </a:cxn>
              </a:cxnLst>
              <a:rect l="0" t="0" r="r" b="b"/>
              <a:pathLst>
                <a:path w="16" h="27">
                  <a:moveTo>
                    <a:pt x="1" y="27"/>
                  </a:moveTo>
                  <a:cubicBezTo>
                    <a:pt x="0" y="16"/>
                    <a:pt x="8" y="7"/>
                    <a:pt x="16"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4" name="Freeform 506">
              <a:extLst>
                <a:ext uri="{FF2B5EF4-FFF2-40B4-BE49-F238E27FC236}">
                  <a16:creationId xmlns:a16="http://schemas.microsoft.com/office/drawing/2014/main" id="{5F709E3B-3BA2-4B3C-8606-E9007567B363}"/>
                </a:ext>
              </a:extLst>
            </p:cNvPr>
            <p:cNvSpPr>
              <a:spLocks/>
            </p:cNvSpPr>
            <p:nvPr/>
          </p:nvSpPr>
          <p:spPr bwMode="auto">
            <a:xfrm>
              <a:off x="3606" y="3166"/>
              <a:ext cx="37" cy="48"/>
            </a:xfrm>
            <a:custGeom>
              <a:avLst/>
              <a:gdLst>
                <a:gd name="T0" fmla="*/ 0 w 24"/>
                <a:gd name="T1" fmla="*/ 115 h 31"/>
                <a:gd name="T2" fmla="*/ 88 w 24"/>
                <a:gd name="T3" fmla="*/ 0 h 31"/>
                <a:gd name="T4" fmla="*/ 0 60000 65536"/>
                <a:gd name="T5" fmla="*/ 0 60000 65536"/>
              </a:gdLst>
              <a:ahLst/>
              <a:cxnLst>
                <a:cxn ang="T4">
                  <a:pos x="T0" y="T1"/>
                </a:cxn>
                <a:cxn ang="T5">
                  <a:pos x="T2" y="T3"/>
                </a:cxn>
              </a:cxnLst>
              <a:rect l="0" t="0" r="r" b="b"/>
              <a:pathLst>
                <a:path w="24" h="31">
                  <a:moveTo>
                    <a:pt x="0" y="31"/>
                  </a:moveTo>
                  <a:cubicBezTo>
                    <a:pt x="10" y="22"/>
                    <a:pt x="14" y="9"/>
                    <a:pt x="24"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5" name="Freeform 507">
              <a:extLst>
                <a:ext uri="{FF2B5EF4-FFF2-40B4-BE49-F238E27FC236}">
                  <a16:creationId xmlns:a16="http://schemas.microsoft.com/office/drawing/2014/main" id="{CA7C2B71-48C5-4109-81BE-038A5E4FD484}"/>
                </a:ext>
              </a:extLst>
            </p:cNvPr>
            <p:cNvSpPr>
              <a:spLocks/>
            </p:cNvSpPr>
            <p:nvPr/>
          </p:nvSpPr>
          <p:spPr bwMode="auto">
            <a:xfrm>
              <a:off x="3577" y="3017"/>
              <a:ext cx="37" cy="37"/>
            </a:xfrm>
            <a:custGeom>
              <a:avLst/>
              <a:gdLst>
                <a:gd name="T0" fmla="*/ 0 w 24"/>
                <a:gd name="T1" fmla="*/ 0 h 24"/>
                <a:gd name="T2" fmla="*/ 88 w 24"/>
                <a:gd name="T3" fmla="*/ 88 h 24"/>
                <a:gd name="T4" fmla="*/ 0 60000 65536"/>
                <a:gd name="T5" fmla="*/ 0 60000 65536"/>
              </a:gdLst>
              <a:ahLst/>
              <a:cxnLst>
                <a:cxn ang="T4">
                  <a:pos x="T0" y="T1"/>
                </a:cxn>
                <a:cxn ang="T5">
                  <a:pos x="T2" y="T3"/>
                </a:cxn>
              </a:cxnLst>
              <a:rect l="0" t="0" r="r" b="b"/>
              <a:pathLst>
                <a:path w="24" h="24">
                  <a:moveTo>
                    <a:pt x="0" y="0"/>
                  </a:moveTo>
                  <a:cubicBezTo>
                    <a:pt x="6" y="11"/>
                    <a:pt x="14" y="19"/>
                    <a:pt x="24" y="24"/>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6" name="Freeform 508">
              <a:extLst>
                <a:ext uri="{FF2B5EF4-FFF2-40B4-BE49-F238E27FC236}">
                  <a16:creationId xmlns:a16="http://schemas.microsoft.com/office/drawing/2014/main" id="{379E80FC-1A5F-4531-AAD0-6C00C1E04429}"/>
                </a:ext>
              </a:extLst>
            </p:cNvPr>
            <p:cNvSpPr>
              <a:spLocks/>
            </p:cNvSpPr>
            <p:nvPr/>
          </p:nvSpPr>
          <p:spPr bwMode="auto">
            <a:xfrm>
              <a:off x="3734" y="2840"/>
              <a:ext cx="41" cy="18"/>
            </a:xfrm>
            <a:custGeom>
              <a:avLst/>
              <a:gdLst>
                <a:gd name="T0" fmla="*/ 0 w 27"/>
                <a:gd name="T1" fmla="*/ 8 h 12"/>
                <a:gd name="T2" fmla="*/ 94 w 27"/>
                <a:gd name="T3" fmla="*/ 0 h 12"/>
                <a:gd name="T4" fmla="*/ 0 60000 65536"/>
                <a:gd name="T5" fmla="*/ 0 60000 65536"/>
              </a:gdLst>
              <a:ahLst/>
              <a:cxnLst>
                <a:cxn ang="T4">
                  <a:pos x="T0" y="T1"/>
                </a:cxn>
                <a:cxn ang="T5">
                  <a:pos x="T2" y="T3"/>
                </a:cxn>
              </a:cxnLst>
              <a:rect l="0" t="0" r="r" b="b"/>
              <a:pathLst>
                <a:path w="27" h="12">
                  <a:moveTo>
                    <a:pt x="0" y="2"/>
                  </a:moveTo>
                  <a:cubicBezTo>
                    <a:pt x="7" y="12"/>
                    <a:pt x="19" y="4"/>
                    <a:pt x="27"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7" name="Freeform 509">
              <a:extLst>
                <a:ext uri="{FF2B5EF4-FFF2-40B4-BE49-F238E27FC236}">
                  <a16:creationId xmlns:a16="http://schemas.microsoft.com/office/drawing/2014/main" id="{7B120696-8561-4FC2-BC01-7AC4DCEBD237}"/>
                </a:ext>
              </a:extLst>
            </p:cNvPr>
            <p:cNvSpPr>
              <a:spLocks/>
            </p:cNvSpPr>
            <p:nvPr/>
          </p:nvSpPr>
          <p:spPr bwMode="auto">
            <a:xfrm>
              <a:off x="3524" y="2798"/>
              <a:ext cx="45" cy="15"/>
            </a:xfrm>
            <a:custGeom>
              <a:avLst/>
              <a:gdLst>
                <a:gd name="T0" fmla="*/ 0 w 29"/>
                <a:gd name="T1" fmla="*/ 0 h 10"/>
                <a:gd name="T2" fmla="*/ 109 w 29"/>
                <a:gd name="T3" fmla="*/ 35 h 10"/>
                <a:gd name="T4" fmla="*/ 0 60000 65536"/>
                <a:gd name="T5" fmla="*/ 0 60000 65536"/>
              </a:gdLst>
              <a:ahLst/>
              <a:cxnLst>
                <a:cxn ang="T4">
                  <a:pos x="T0" y="T1"/>
                </a:cxn>
                <a:cxn ang="T5">
                  <a:pos x="T2" y="T3"/>
                </a:cxn>
              </a:cxnLst>
              <a:rect l="0" t="0" r="r" b="b"/>
              <a:pathLst>
                <a:path w="29" h="10">
                  <a:moveTo>
                    <a:pt x="0" y="0"/>
                  </a:moveTo>
                  <a:cubicBezTo>
                    <a:pt x="11" y="1"/>
                    <a:pt x="20" y="5"/>
                    <a:pt x="29" y="1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8" name="Freeform 510">
              <a:extLst>
                <a:ext uri="{FF2B5EF4-FFF2-40B4-BE49-F238E27FC236}">
                  <a16:creationId xmlns:a16="http://schemas.microsoft.com/office/drawing/2014/main" id="{1B430052-3C36-4E07-933A-58AB5E57E7D5}"/>
                </a:ext>
              </a:extLst>
            </p:cNvPr>
            <p:cNvSpPr>
              <a:spLocks/>
            </p:cNvSpPr>
            <p:nvPr/>
          </p:nvSpPr>
          <p:spPr bwMode="auto">
            <a:xfrm>
              <a:off x="3692" y="2672"/>
              <a:ext cx="16" cy="34"/>
            </a:xfrm>
            <a:custGeom>
              <a:avLst/>
              <a:gdLst>
                <a:gd name="T0" fmla="*/ 0 w 10"/>
                <a:gd name="T1" fmla="*/ 0 h 22"/>
                <a:gd name="T2" fmla="*/ 42 w 10"/>
                <a:gd name="T3" fmla="*/ 82 h 22"/>
                <a:gd name="T4" fmla="*/ 0 60000 65536"/>
                <a:gd name="T5" fmla="*/ 0 60000 65536"/>
              </a:gdLst>
              <a:ahLst/>
              <a:cxnLst>
                <a:cxn ang="T4">
                  <a:pos x="T0" y="T1"/>
                </a:cxn>
                <a:cxn ang="T5">
                  <a:pos x="T2" y="T3"/>
                </a:cxn>
              </a:cxnLst>
              <a:rect l="0" t="0" r="r" b="b"/>
              <a:pathLst>
                <a:path w="10" h="22">
                  <a:moveTo>
                    <a:pt x="0" y="0"/>
                  </a:moveTo>
                  <a:cubicBezTo>
                    <a:pt x="4" y="8"/>
                    <a:pt x="5" y="16"/>
                    <a:pt x="10" y="22"/>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79" name="Freeform 511">
              <a:extLst>
                <a:ext uri="{FF2B5EF4-FFF2-40B4-BE49-F238E27FC236}">
                  <a16:creationId xmlns:a16="http://schemas.microsoft.com/office/drawing/2014/main" id="{6D184C43-8586-4054-AD3C-7161EB461FD2}"/>
                </a:ext>
              </a:extLst>
            </p:cNvPr>
            <p:cNvSpPr>
              <a:spLocks/>
            </p:cNvSpPr>
            <p:nvPr/>
          </p:nvSpPr>
          <p:spPr bwMode="auto">
            <a:xfrm>
              <a:off x="3523" y="2578"/>
              <a:ext cx="35" cy="4"/>
            </a:xfrm>
            <a:custGeom>
              <a:avLst/>
              <a:gdLst>
                <a:gd name="T0" fmla="*/ 0 w 23"/>
                <a:gd name="T1" fmla="*/ 7 h 3"/>
                <a:gd name="T2" fmla="*/ 81 w 23"/>
                <a:gd name="T3" fmla="*/ 0 h 3"/>
                <a:gd name="T4" fmla="*/ 0 60000 65536"/>
                <a:gd name="T5" fmla="*/ 0 60000 65536"/>
              </a:gdLst>
              <a:ahLst/>
              <a:cxnLst>
                <a:cxn ang="T4">
                  <a:pos x="T0" y="T1"/>
                </a:cxn>
                <a:cxn ang="T5">
                  <a:pos x="T2" y="T3"/>
                </a:cxn>
              </a:cxnLst>
              <a:rect l="0" t="0" r="r" b="b"/>
              <a:pathLst>
                <a:path w="23" h="3">
                  <a:moveTo>
                    <a:pt x="0" y="3"/>
                  </a:moveTo>
                  <a:cubicBezTo>
                    <a:pt x="8" y="2"/>
                    <a:pt x="15" y="0"/>
                    <a:pt x="23"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0" name="Freeform 512">
              <a:extLst>
                <a:ext uri="{FF2B5EF4-FFF2-40B4-BE49-F238E27FC236}">
                  <a16:creationId xmlns:a16="http://schemas.microsoft.com/office/drawing/2014/main" id="{01FD5FF0-92D1-4AFD-927D-212F03B25BC0}"/>
                </a:ext>
              </a:extLst>
            </p:cNvPr>
            <p:cNvSpPr>
              <a:spLocks/>
            </p:cNvSpPr>
            <p:nvPr/>
          </p:nvSpPr>
          <p:spPr bwMode="auto">
            <a:xfrm>
              <a:off x="3605" y="2345"/>
              <a:ext cx="4" cy="39"/>
            </a:xfrm>
            <a:custGeom>
              <a:avLst/>
              <a:gdLst>
                <a:gd name="T0" fmla="*/ 7 w 3"/>
                <a:gd name="T1" fmla="*/ 0 h 25"/>
                <a:gd name="T2" fmla="*/ 1 w 3"/>
                <a:gd name="T3" fmla="*/ 95 h 25"/>
                <a:gd name="T4" fmla="*/ 0 60000 65536"/>
                <a:gd name="T5" fmla="*/ 0 60000 65536"/>
              </a:gdLst>
              <a:ahLst/>
              <a:cxnLst>
                <a:cxn ang="T4">
                  <a:pos x="T0" y="T1"/>
                </a:cxn>
                <a:cxn ang="T5">
                  <a:pos x="T2" y="T3"/>
                </a:cxn>
              </a:cxnLst>
              <a:rect l="0" t="0" r="r" b="b"/>
              <a:pathLst>
                <a:path w="3" h="25">
                  <a:moveTo>
                    <a:pt x="3" y="0"/>
                  </a:moveTo>
                  <a:cubicBezTo>
                    <a:pt x="0" y="8"/>
                    <a:pt x="2" y="17"/>
                    <a:pt x="1" y="25"/>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1" name="Freeform 513">
              <a:extLst>
                <a:ext uri="{FF2B5EF4-FFF2-40B4-BE49-F238E27FC236}">
                  <a16:creationId xmlns:a16="http://schemas.microsoft.com/office/drawing/2014/main" id="{3760C0BF-5684-4058-9F6D-713D586EB848}"/>
                </a:ext>
              </a:extLst>
            </p:cNvPr>
            <p:cNvSpPr>
              <a:spLocks/>
            </p:cNvSpPr>
            <p:nvPr/>
          </p:nvSpPr>
          <p:spPr bwMode="auto">
            <a:xfrm>
              <a:off x="3646" y="2114"/>
              <a:ext cx="16" cy="42"/>
            </a:xfrm>
            <a:custGeom>
              <a:avLst/>
              <a:gdLst>
                <a:gd name="T0" fmla="*/ 0 w 10"/>
                <a:gd name="T1" fmla="*/ 101 h 27"/>
                <a:gd name="T2" fmla="*/ 42 w 10"/>
                <a:gd name="T3" fmla="*/ 0 h 27"/>
                <a:gd name="T4" fmla="*/ 0 60000 65536"/>
                <a:gd name="T5" fmla="*/ 0 60000 65536"/>
              </a:gdLst>
              <a:ahLst/>
              <a:cxnLst>
                <a:cxn ang="T4">
                  <a:pos x="T0" y="T1"/>
                </a:cxn>
                <a:cxn ang="T5">
                  <a:pos x="T2" y="T3"/>
                </a:cxn>
              </a:cxnLst>
              <a:rect l="0" t="0" r="r" b="b"/>
              <a:pathLst>
                <a:path w="10" h="27">
                  <a:moveTo>
                    <a:pt x="0" y="27"/>
                  </a:moveTo>
                  <a:cubicBezTo>
                    <a:pt x="2" y="18"/>
                    <a:pt x="6" y="9"/>
                    <a:pt x="10"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2" name="Freeform 514">
              <a:extLst>
                <a:ext uri="{FF2B5EF4-FFF2-40B4-BE49-F238E27FC236}">
                  <a16:creationId xmlns:a16="http://schemas.microsoft.com/office/drawing/2014/main" id="{09C97AB7-7698-4F82-BDB4-F062E99F9A59}"/>
                </a:ext>
              </a:extLst>
            </p:cNvPr>
            <p:cNvSpPr>
              <a:spLocks/>
            </p:cNvSpPr>
            <p:nvPr/>
          </p:nvSpPr>
          <p:spPr bwMode="auto">
            <a:xfrm>
              <a:off x="3583" y="2099"/>
              <a:ext cx="46" cy="45"/>
            </a:xfrm>
            <a:custGeom>
              <a:avLst/>
              <a:gdLst>
                <a:gd name="T0" fmla="*/ 0 w 30"/>
                <a:gd name="T1" fmla="*/ 109 h 29"/>
                <a:gd name="T2" fmla="*/ 109 w 30"/>
                <a:gd name="T3" fmla="*/ 0 h 29"/>
                <a:gd name="T4" fmla="*/ 0 60000 65536"/>
                <a:gd name="T5" fmla="*/ 0 60000 65536"/>
              </a:gdLst>
              <a:ahLst/>
              <a:cxnLst>
                <a:cxn ang="T4">
                  <a:pos x="T0" y="T1"/>
                </a:cxn>
                <a:cxn ang="T5">
                  <a:pos x="T2" y="T3"/>
                </a:cxn>
              </a:cxnLst>
              <a:rect l="0" t="0" r="r" b="b"/>
              <a:pathLst>
                <a:path w="30" h="29">
                  <a:moveTo>
                    <a:pt x="0" y="29"/>
                  </a:moveTo>
                  <a:cubicBezTo>
                    <a:pt x="11" y="20"/>
                    <a:pt x="19" y="9"/>
                    <a:pt x="30"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3" name="Freeform 515">
              <a:extLst>
                <a:ext uri="{FF2B5EF4-FFF2-40B4-BE49-F238E27FC236}">
                  <a16:creationId xmlns:a16="http://schemas.microsoft.com/office/drawing/2014/main" id="{226946BE-69C4-45CC-828C-5A4FE40BDED6}"/>
                </a:ext>
              </a:extLst>
            </p:cNvPr>
            <p:cNvSpPr>
              <a:spLocks/>
            </p:cNvSpPr>
            <p:nvPr/>
          </p:nvSpPr>
          <p:spPr bwMode="auto">
            <a:xfrm>
              <a:off x="3819" y="2094"/>
              <a:ext cx="44" cy="16"/>
            </a:xfrm>
            <a:custGeom>
              <a:avLst/>
              <a:gdLst>
                <a:gd name="T0" fmla="*/ 0 w 29"/>
                <a:gd name="T1" fmla="*/ 42 h 10"/>
                <a:gd name="T2" fmla="*/ 102 w 29"/>
                <a:gd name="T3" fmla="*/ 0 h 10"/>
                <a:gd name="T4" fmla="*/ 0 60000 65536"/>
                <a:gd name="T5" fmla="*/ 0 60000 65536"/>
              </a:gdLst>
              <a:ahLst/>
              <a:cxnLst>
                <a:cxn ang="T4">
                  <a:pos x="T0" y="T1"/>
                </a:cxn>
                <a:cxn ang="T5">
                  <a:pos x="T2" y="T3"/>
                </a:cxn>
              </a:cxnLst>
              <a:rect l="0" t="0" r="r" b="b"/>
              <a:pathLst>
                <a:path w="29" h="10">
                  <a:moveTo>
                    <a:pt x="0" y="10"/>
                  </a:moveTo>
                  <a:cubicBezTo>
                    <a:pt x="10" y="9"/>
                    <a:pt x="18" y="1"/>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4" name="Freeform 516">
              <a:extLst>
                <a:ext uri="{FF2B5EF4-FFF2-40B4-BE49-F238E27FC236}">
                  <a16:creationId xmlns:a16="http://schemas.microsoft.com/office/drawing/2014/main" id="{5BBD8F8A-3174-4B2D-BD7E-91182D591CA7}"/>
                </a:ext>
              </a:extLst>
            </p:cNvPr>
            <p:cNvSpPr>
              <a:spLocks/>
            </p:cNvSpPr>
            <p:nvPr/>
          </p:nvSpPr>
          <p:spPr bwMode="auto">
            <a:xfrm>
              <a:off x="4100" y="2087"/>
              <a:ext cx="45" cy="7"/>
            </a:xfrm>
            <a:custGeom>
              <a:avLst/>
              <a:gdLst>
                <a:gd name="T0" fmla="*/ 0 w 29"/>
                <a:gd name="T1" fmla="*/ 0 h 5"/>
                <a:gd name="T2" fmla="*/ 109 w 29"/>
                <a:gd name="T3" fmla="*/ 14 h 5"/>
                <a:gd name="T4" fmla="*/ 0 60000 65536"/>
                <a:gd name="T5" fmla="*/ 0 60000 65536"/>
              </a:gdLst>
              <a:ahLst/>
              <a:cxnLst>
                <a:cxn ang="T4">
                  <a:pos x="T0" y="T1"/>
                </a:cxn>
                <a:cxn ang="T5">
                  <a:pos x="T2" y="T3"/>
                </a:cxn>
              </a:cxnLst>
              <a:rect l="0" t="0" r="r" b="b"/>
              <a:pathLst>
                <a:path w="29" h="5">
                  <a:moveTo>
                    <a:pt x="0" y="0"/>
                  </a:moveTo>
                  <a:cubicBezTo>
                    <a:pt x="9" y="4"/>
                    <a:pt x="19" y="5"/>
                    <a:pt x="29" y="5"/>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5" name="Freeform 517">
              <a:extLst>
                <a:ext uri="{FF2B5EF4-FFF2-40B4-BE49-F238E27FC236}">
                  <a16:creationId xmlns:a16="http://schemas.microsoft.com/office/drawing/2014/main" id="{CE2EEF53-D3D2-4D55-BBCC-5B9FAF5E9709}"/>
                </a:ext>
              </a:extLst>
            </p:cNvPr>
            <p:cNvSpPr>
              <a:spLocks/>
            </p:cNvSpPr>
            <p:nvPr/>
          </p:nvSpPr>
          <p:spPr bwMode="auto">
            <a:xfrm>
              <a:off x="3330" y="2039"/>
              <a:ext cx="10" cy="41"/>
            </a:xfrm>
            <a:custGeom>
              <a:avLst/>
              <a:gdLst>
                <a:gd name="T0" fmla="*/ 5 w 6"/>
                <a:gd name="T1" fmla="*/ 0 h 27"/>
                <a:gd name="T2" fmla="*/ 28 w 6"/>
                <a:gd name="T3" fmla="*/ 94 h 27"/>
                <a:gd name="T4" fmla="*/ 0 60000 65536"/>
                <a:gd name="T5" fmla="*/ 0 60000 65536"/>
              </a:gdLst>
              <a:ahLst/>
              <a:cxnLst>
                <a:cxn ang="T4">
                  <a:pos x="T0" y="T1"/>
                </a:cxn>
                <a:cxn ang="T5">
                  <a:pos x="T2" y="T3"/>
                </a:cxn>
              </a:cxnLst>
              <a:rect l="0" t="0" r="r" b="b"/>
              <a:pathLst>
                <a:path w="6" h="27">
                  <a:moveTo>
                    <a:pt x="1" y="0"/>
                  </a:moveTo>
                  <a:cubicBezTo>
                    <a:pt x="0" y="9"/>
                    <a:pt x="2" y="19"/>
                    <a:pt x="6" y="2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6" name="Freeform 518">
              <a:extLst>
                <a:ext uri="{FF2B5EF4-FFF2-40B4-BE49-F238E27FC236}">
                  <a16:creationId xmlns:a16="http://schemas.microsoft.com/office/drawing/2014/main" id="{AAC9BBA1-73A5-446E-8E5F-1110A864B3E3}"/>
                </a:ext>
              </a:extLst>
            </p:cNvPr>
            <p:cNvSpPr>
              <a:spLocks/>
            </p:cNvSpPr>
            <p:nvPr/>
          </p:nvSpPr>
          <p:spPr bwMode="auto">
            <a:xfrm>
              <a:off x="3203" y="2365"/>
              <a:ext cx="40" cy="8"/>
            </a:xfrm>
            <a:custGeom>
              <a:avLst/>
              <a:gdLst>
                <a:gd name="T0" fmla="*/ 0 w 26"/>
                <a:gd name="T1" fmla="*/ 0 h 5"/>
                <a:gd name="T2" fmla="*/ 95 w 26"/>
                <a:gd name="T3" fmla="*/ 21 h 5"/>
                <a:gd name="T4" fmla="*/ 0 60000 65536"/>
                <a:gd name="T5" fmla="*/ 0 60000 65536"/>
              </a:gdLst>
              <a:ahLst/>
              <a:cxnLst>
                <a:cxn ang="T4">
                  <a:pos x="T0" y="T1"/>
                </a:cxn>
                <a:cxn ang="T5">
                  <a:pos x="T2" y="T3"/>
                </a:cxn>
              </a:cxnLst>
              <a:rect l="0" t="0" r="r" b="b"/>
              <a:pathLst>
                <a:path w="26" h="5">
                  <a:moveTo>
                    <a:pt x="0" y="0"/>
                  </a:moveTo>
                  <a:cubicBezTo>
                    <a:pt x="9" y="2"/>
                    <a:pt x="17" y="5"/>
                    <a:pt x="26" y="5"/>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7" name="Freeform 519">
              <a:extLst>
                <a:ext uri="{FF2B5EF4-FFF2-40B4-BE49-F238E27FC236}">
                  <a16:creationId xmlns:a16="http://schemas.microsoft.com/office/drawing/2014/main" id="{4D5A3A48-4B35-44C6-909A-20BABF16E766}"/>
                </a:ext>
              </a:extLst>
            </p:cNvPr>
            <p:cNvSpPr>
              <a:spLocks/>
            </p:cNvSpPr>
            <p:nvPr/>
          </p:nvSpPr>
          <p:spPr bwMode="auto">
            <a:xfrm>
              <a:off x="3300" y="1498"/>
              <a:ext cx="52" cy="51"/>
            </a:xfrm>
            <a:custGeom>
              <a:avLst/>
              <a:gdLst>
                <a:gd name="T0" fmla="*/ 122 w 34"/>
                <a:gd name="T1" fmla="*/ 36 h 33"/>
                <a:gd name="T2" fmla="*/ 14 w 34"/>
                <a:gd name="T3" fmla="*/ 60 h 33"/>
                <a:gd name="T4" fmla="*/ 116 w 34"/>
                <a:gd name="T5" fmla="*/ 122 h 33"/>
                <a:gd name="T6" fmla="*/ 0 60000 65536"/>
                <a:gd name="T7" fmla="*/ 0 60000 65536"/>
                <a:gd name="T8" fmla="*/ 0 60000 65536"/>
              </a:gdLst>
              <a:ahLst/>
              <a:cxnLst>
                <a:cxn ang="T6">
                  <a:pos x="T0" y="T1"/>
                </a:cxn>
                <a:cxn ang="T7">
                  <a:pos x="T2" y="T3"/>
                </a:cxn>
                <a:cxn ang="T8">
                  <a:pos x="T4" y="T5"/>
                </a:cxn>
              </a:cxnLst>
              <a:rect l="0" t="0" r="r" b="b"/>
              <a:pathLst>
                <a:path w="34" h="33">
                  <a:moveTo>
                    <a:pt x="34" y="10"/>
                  </a:moveTo>
                  <a:cubicBezTo>
                    <a:pt x="27" y="2"/>
                    <a:pt x="0" y="0"/>
                    <a:pt x="4" y="16"/>
                  </a:cubicBezTo>
                  <a:cubicBezTo>
                    <a:pt x="5" y="22"/>
                    <a:pt x="27" y="25"/>
                    <a:pt x="33" y="33"/>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8" name="Freeform 520">
              <a:extLst>
                <a:ext uri="{FF2B5EF4-FFF2-40B4-BE49-F238E27FC236}">
                  <a16:creationId xmlns:a16="http://schemas.microsoft.com/office/drawing/2014/main" id="{E4855EED-91AA-4D58-B5F9-37A7D0446293}"/>
                </a:ext>
              </a:extLst>
            </p:cNvPr>
            <p:cNvSpPr>
              <a:spLocks/>
            </p:cNvSpPr>
            <p:nvPr/>
          </p:nvSpPr>
          <p:spPr bwMode="auto">
            <a:xfrm>
              <a:off x="3318" y="1565"/>
              <a:ext cx="23" cy="21"/>
            </a:xfrm>
            <a:custGeom>
              <a:avLst/>
              <a:gdLst>
                <a:gd name="T0" fmla="*/ 0 w 15"/>
                <a:gd name="T1" fmla="*/ 48 h 14"/>
                <a:gd name="T2" fmla="*/ 54 w 15"/>
                <a:gd name="T3" fmla="*/ 0 h 14"/>
                <a:gd name="T4" fmla="*/ 0 60000 65536"/>
                <a:gd name="T5" fmla="*/ 0 60000 65536"/>
              </a:gdLst>
              <a:ahLst/>
              <a:cxnLst>
                <a:cxn ang="T4">
                  <a:pos x="T0" y="T1"/>
                </a:cxn>
                <a:cxn ang="T5">
                  <a:pos x="T2" y="T3"/>
                </a:cxn>
              </a:cxnLst>
              <a:rect l="0" t="0" r="r" b="b"/>
              <a:pathLst>
                <a:path w="15" h="14">
                  <a:moveTo>
                    <a:pt x="0" y="14"/>
                  </a:moveTo>
                  <a:cubicBezTo>
                    <a:pt x="4" y="9"/>
                    <a:pt x="10" y="4"/>
                    <a:pt x="15"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89" name="Freeform 521">
              <a:extLst>
                <a:ext uri="{FF2B5EF4-FFF2-40B4-BE49-F238E27FC236}">
                  <a16:creationId xmlns:a16="http://schemas.microsoft.com/office/drawing/2014/main" id="{693B4A0D-4423-489E-8407-13715DAA353F}"/>
                </a:ext>
              </a:extLst>
            </p:cNvPr>
            <p:cNvSpPr>
              <a:spLocks/>
            </p:cNvSpPr>
            <p:nvPr/>
          </p:nvSpPr>
          <p:spPr bwMode="auto">
            <a:xfrm>
              <a:off x="3423" y="1332"/>
              <a:ext cx="45" cy="14"/>
            </a:xfrm>
            <a:custGeom>
              <a:avLst/>
              <a:gdLst>
                <a:gd name="T0" fmla="*/ 109 w 29"/>
                <a:gd name="T1" fmla="*/ 0 h 9"/>
                <a:gd name="T2" fmla="*/ 0 w 29"/>
                <a:gd name="T3" fmla="*/ 34 h 9"/>
                <a:gd name="T4" fmla="*/ 0 60000 65536"/>
                <a:gd name="T5" fmla="*/ 0 60000 65536"/>
              </a:gdLst>
              <a:ahLst/>
              <a:cxnLst>
                <a:cxn ang="T4">
                  <a:pos x="T0" y="T1"/>
                </a:cxn>
                <a:cxn ang="T5">
                  <a:pos x="T2" y="T3"/>
                </a:cxn>
              </a:cxnLst>
              <a:rect l="0" t="0" r="r" b="b"/>
              <a:pathLst>
                <a:path w="29" h="9">
                  <a:moveTo>
                    <a:pt x="29" y="0"/>
                  </a:moveTo>
                  <a:cubicBezTo>
                    <a:pt x="19" y="3"/>
                    <a:pt x="9" y="4"/>
                    <a:pt x="0" y="9"/>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0" name="Freeform 522">
              <a:extLst>
                <a:ext uri="{FF2B5EF4-FFF2-40B4-BE49-F238E27FC236}">
                  <a16:creationId xmlns:a16="http://schemas.microsoft.com/office/drawing/2014/main" id="{62E5A8CE-A5B2-4939-905D-80B59868E11C}"/>
                </a:ext>
              </a:extLst>
            </p:cNvPr>
            <p:cNvSpPr>
              <a:spLocks/>
            </p:cNvSpPr>
            <p:nvPr/>
          </p:nvSpPr>
          <p:spPr bwMode="auto">
            <a:xfrm>
              <a:off x="3429" y="1384"/>
              <a:ext cx="42" cy="27"/>
            </a:xfrm>
            <a:custGeom>
              <a:avLst/>
              <a:gdLst>
                <a:gd name="T0" fmla="*/ 0 w 27"/>
                <a:gd name="T1" fmla="*/ 0 h 17"/>
                <a:gd name="T2" fmla="*/ 101 w 27"/>
                <a:gd name="T3" fmla="*/ 68 h 17"/>
                <a:gd name="T4" fmla="*/ 0 60000 65536"/>
                <a:gd name="T5" fmla="*/ 0 60000 65536"/>
              </a:gdLst>
              <a:ahLst/>
              <a:cxnLst>
                <a:cxn ang="T4">
                  <a:pos x="T0" y="T1"/>
                </a:cxn>
                <a:cxn ang="T5">
                  <a:pos x="T2" y="T3"/>
                </a:cxn>
              </a:cxnLst>
              <a:rect l="0" t="0" r="r" b="b"/>
              <a:pathLst>
                <a:path w="27" h="17">
                  <a:moveTo>
                    <a:pt x="0" y="0"/>
                  </a:moveTo>
                  <a:cubicBezTo>
                    <a:pt x="2" y="14"/>
                    <a:pt x="15" y="17"/>
                    <a:pt x="27" y="1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1" name="Freeform 523">
              <a:extLst>
                <a:ext uri="{FF2B5EF4-FFF2-40B4-BE49-F238E27FC236}">
                  <a16:creationId xmlns:a16="http://schemas.microsoft.com/office/drawing/2014/main" id="{591E6449-7DF8-49A1-ADE1-4C686AE27718}"/>
                </a:ext>
              </a:extLst>
            </p:cNvPr>
            <p:cNvSpPr>
              <a:spLocks/>
            </p:cNvSpPr>
            <p:nvPr/>
          </p:nvSpPr>
          <p:spPr bwMode="auto">
            <a:xfrm>
              <a:off x="3674" y="1283"/>
              <a:ext cx="8" cy="44"/>
            </a:xfrm>
            <a:custGeom>
              <a:avLst/>
              <a:gdLst>
                <a:gd name="T0" fmla="*/ 0 w 5"/>
                <a:gd name="T1" fmla="*/ 0 h 29"/>
                <a:gd name="T2" fmla="*/ 21 w 5"/>
                <a:gd name="T3" fmla="*/ 102 h 29"/>
                <a:gd name="T4" fmla="*/ 0 60000 65536"/>
                <a:gd name="T5" fmla="*/ 0 60000 65536"/>
              </a:gdLst>
              <a:ahLst/>
              <a:cxnLst>
                <a:cxn ang="T4">
                  <a:pos x="T0" y="T1"/>
                </a:cxn>
                <a:cxn ang="T5">
                  <a:pos x="T2" y="T3"/>
                </a:cxn>
              </a:cxnLst>
              <a:rect l="0" t="0" r="r" b="b"/>
              <a:pathLst>
                <a:path w="5" h="29">
                  <a:moveTo>
                    <a:pt x="0" y="0"/>
                  </a:moveTo>
                  <a:cubicBezTo>
                    <a:pt x="3" y="9"/>
                    <a:pt x="3" y="19"/>
                    <a:pt x="5" y="29"/>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2" name="Freeform 524">
              <a:extLst>
                <a:ext uri="{FF2B5EF4-FFF2-40B4-BE49-F238E27FC236}">
                  <a16:creationId xmlns:a16="http://schemas.microsoft.com/office/drawing/2014/main" id="{46A2452A-6460-4B57-9831-7EFBD241124A}"/>
                </a:ext>
              </a:extLst>
            </p:cNvPr>
            <p:cNvSpPr>
              <a:spLocks/>
            </p:cNvSpPr>
            <p:nvPr/>
          </p:nvSpPr>
          <p:spPr bwMode="auto">
            <a:xfrm>
              <a:off x="3703" y="1340"/>
              <a:ext cx="34" cy="4"/>
            </a:xfrm>
            <a:custGeom>
              <a:avLst/>
              <a:gdLst>
                <a:gd name="T0" fmla="*/ 0 w 22"/>
                <a:gd name="T1" fmla="*/ 5 h 3"/>
                <a:gd name="T2" fmla="*/ 82 w 22"/>
                <a:gd name="T3" fmla="*/ 0 h 3"/>
                <a:gd name="T4" fmla="*/ 0 60000 65536"/>
                <a:gd name="T5" fmla="*/ 0 60000 65536"/>
              </a:gdLst>
              <a:ahLst/>
              <a:cxnLst>
                <a:cxn ang="T4">
                  <a:pos x="T0" y="T1"/>
                </a:cxn>
                <a:cxn ang="T5">
                  <a:pos x="T2" y="T3"/>
                </a:cxn>
              </a:cxnLst>
              <a:rect l="0" t="0" r="r" b="b"/>
              <a:pathLst>
                <a:path w="22" h="3">
                  <a:moveTo>
                    <a:pt x="0" y="2"/>
                  </a:moveTo>
                  <a:cubicBezTo>
                    <a:pt x="7" y="3"/>
                    <a:pt x="15" y="2"/>
                    <a:pt x="22"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3" name="Freeform 525">
              <a:extLst>
                <a:ext uri="{FF2B5EF4-FFF2-40B4-BE49-F238E27FC236}">
                  <a16:creationId xmlns:a16="http://schemas.microsoft.com/office/drawing/2014/main" id="{3F10C435-44ED-4B91-A8F1-D0FC91BD50AD}"/>
                </a:ext>
              </a:extLst>
            </p:cNvPr>
            <p:cNvSpPr>
              <a:spLocks/>
            </p:cNvSpPr>
            <p:nvPr/>
          </p:nvSpPr>
          <p:spPr bwMode="auto">
            <a:xfrm>
              <a:off x="3666" y="1241"/>
              <a:ext cx="63" cy="52"/>
            </a:xfrm>
            <a:custGeom>
              <a:avLst/>
              <a:gdLst>
                <a:gd name="T0" fmla="*/ 149 w 41"/>
                <a:gd name="T1" fmla="*/ 61 h 34"/>
                <a:gd name="T2" fmla="*/ 135 w 41"/>
                <a:gd name="T3" fmla="*/ 122 h 34"/>
                <a:gd name="T4" fmla="*/ 0 60000 65536"/>
                <a:gd name="T5" fmla="*/ 0 60000 65536"/>
              </a:gdLst>
              <a:ahLst/>
              <a:cxnLst>
                <a:cxn ang="T4">
                  <a:pos x="T0" y="T1"/>
                </a:cxn>
                <a:cxn ang="T5">
                  <a:pos x="T2" y="T3"/>
                </a:cxn>
              </a:cxnLst>
              <a:rect l="0" t="0" r="r" b="b"/>
              <a:pathLst>
                <a:path w="41" h="34">
                  <a:moveTo>
                    <a:pt x="41" y="17"/>
                  </a:moveTo>
                  <a:cubicBezTo>
                    <a:pt x="15" y="0"/>
                    <a:pt x="0" y="29"/>
                    <a:pt x="37" y="34"/>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4" name="Freeform 526">
              <a:extLst>
                <a:ext uri="{FF2B5EF4-FFF2-40B4-BE49-F238E27FC236}">
                  <a16:creationId xmlns:a16="http://schemas.microsoft.com/office/drawing/2014/main" id="{CCD771DD-F022-4F17-BD9B-161DE6CEAA2F}"/>
                </a:ext>
              </a:extLst>
            </p:cNvPr>
            <p:cNvSpPr>
              <a:spLocks/>
            </p:cNvSpPr>
            <p:nvPr/>
          </p:nvSpPr>
          <p:spPr bwMode="auto">
            <a:xfrm>
              <a:off x="3434" y="1156"/>
              <a:ext cx="38" cy="14"/>
            </a:xfrm>
            <a:custGeom>
              <a:avLst/>
              <a:gdLst>
                <a:gd name="T0" fmla="*/ 0 w 25"/>
                <a:gd name="T1" fmla="*/ 34 h 9"/>
                <a:gd name="T2" fmla="*/ 88 w 25"/>
                <a:gd name="T3" fmla="*/ 0 h 9"/>
                <a:gd name="T4" fmla="*/ 0 60000 65536"/>
                <a:gd name="T5" fmla="*/ 0 60000 65536"/>
              </a:gdLst>
              <a:ahLst/>
              <a:cxnLst>
                <a:cxn ang="T4">
                  <a:pos x="T0" y="T1"/>
                </a:cxn>
                <a:cxn ang="T5">
                  <a:pos x="T2" y="T3"/>
                </a:cxn>
              </a:cxnLst>
              <a:rect l="0" t="0" r="r" b="b"/>
              <a:pathLst>
                <a:path w="25" h="9">
                  <a:moveTo>
                    <a:pt x="0" y="9"/>
                  </a:moveTo>
                  <a:cubicBezTo>
                    <a:pt x="6" y="2"/>
                    <a:pt x="16" y="0"/>
                    <a:pt x="25"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5" name="Freeform 527">
              <a:extLst>
                <a:ext uri="{FF2B5EF4-FFF2-40B4-BE49-F238E27FC236}">
                  <a16:creationId xmlns:a16="http://schemas.microsoft.com/office/drawing/2014/main" id="{426676F2-E1DF-4985-85CB-5B0A8A626BE7}"/>
                </a:ext>
              </a:extLst>
            </p:cNvPr>
            <p:cNvSpPr>
              <a:spLocks/>
            </p:cNvSpPr>
            <p:nvPr/>
          </p:nvSpPr>
          <p:spPr bwMode="auto">
            <a:xfrm>
              <a:off x="3403" y="1096"/>
              <a:ext cx="68" cy="33"/>
            </a:xfrm>
            <a:custGeom>
              <a:avLst/>
              <a:gdLst>
                <a:gd name="T0" fmla="*/ 144 w 44"/>
                <a:gd name="T1" fmla="*/ 27 h 21"/>
                <a:gd name="T2" fmla="*/ 62 w 44"/>
                <a:gd name="T3" fmla="*/ 8 h 21"/>
                <a:gd name="T4" fmla="*/ 162 w 44"/>
                <a:gd name="T5" fmla="*/ 82 h 21"/>
                <a:gd name="T6" fmla="*/ 0 60000 65536"/>
                <a:gd name="T7" fmla="*/ 0 60000 65536"/>
                <a:gd name="T8" fmla="*/ 0 60000 65536"/>
              </a:gdLst>
              <a:ahLst/>
              <a:cxnLst>
                <a:cxn ang="T6">
                  <a:pos x="T0" y="T1"/>
                </a:cxn>
                <a:cxn ang="T7">
                  <a:pos x="T2" y="T3"/>
                </a:cxn>
                <a:cxn ang="T8">
                  <a:pos x="T4" y="T5"/>
                </a:cxn>
              </a:cxnLst>
              <a:rect l="0" t="0" r="r" b="b"/>
              <a:pathLst>
                <a:path w="44" h="21">
                  <a:moveTo>
                    <a:pt x="39" y="7"/>
                  </a:moveTo>
                  <a:cubicBezTo>
                    <a:pt x="33" y="7"/>
                    <a:pt x="22" y="0"/>
                    <a:pt x="17" y="2"/>
                  </a:cubicBezTo>
                  <a:cubicBezTo>
                    <a:pt x="0" y="11"/>
                    <a:pt x="38" y="21"/>
                    <a:pt x="44" y="21"/>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6" name="Freeform 528">
              <a:extLst>
                <a:ext uri="{FF2B5EF4-FFF2-40B4-BE49-F238E27FC236}">
                  <a16:creationId xmlns:a16="http://schemas.microsoft.com/office/drawing/2014/main" id="{FCF67EC3-1D3E-4D4E-8D4C-DF430DCECC87}"/>
                </a:ext>
              </a:extLst>
            </p:cNvPr>
            <p:cNvSpPr>
              <a:spLocks/>
            </p:cNvSpPr>
            <p:nvPr/>
          </p:nvSpPr>
          <p:spPr bwMode="auto">
            <a:xfrm>
              <a:off x="3247" y="1241"/>
              <a:ext cx="45" cy="19"/>
            </a:xfrm>
            <a:custGeom>
              <a:avLst/>
              <a:gdLst>
                <a:gd name="T0" fmla="*/ 0 w 29"/>
                <a:gd name="T1" fmla="*/ 48 h 12"/>
                <a:gd name="T2" fmla="*/ 109 w 29"/>
                <a:gd name="T3" fmla="*/ 0 h 12"/>
                <a:gd name="T4" fmla="*/ 0 60000 65536"/>
                <a:gd name="T5" fmla="*/ 0 60000 65536"/>
              </a:gdLst>
              <a:ahLst/>
              <a:cxnLst>
                <a:cxn ang="T4">
                  <a:pos x="T0" y="T1"/>
                </a:cxn>
                <a:cxn ang="T5">
                  <a:pos x="T2" y="T3"/>
                </a:cxn>
              </a:cxnLst>
              <a:rect l="0" t="0" r="r" b="b"/>
              <a:pathLst>
                <a:path w="29" h="12">
                  <a:moveTo>
                    <a:pt x="0" y="12"/>
                  </a:moveTo>
                  <a:cubicBezTo>
                    <a:pt x="11" y="11"/>
                    <a:pt x="19" y="4"/>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7" name="Freeform 529">
              <a:extLst>
                <a:ext uri="{FF2B5EF4-FFF2-40B4-BE49-F238E27FC236}">
                  <a16:creationId xmlns:a16="http://schemas.microsoft.com/office/drawing/2014/main" id="{260693A2-3F9D-4487-98F8-EC8775A284EC}"/>
                </a:ext>
              </a:extLst>
            </p:cNvPr>
            <p:cNvSpPr>
              <a:spLocks/>
            </p:cNvSpPr>
            <p:nvPr/>
          </p:nvSpPr>
          <p:spPr bwMode="auto">
            <a:xfrm>
              <a:off x="3235" y="1192"/>
              <a:ext cx="42" cy="15"/>
            </a:xfrm>
            <a:custGeom>
              <a:avLst/>
              <a:gdLst>
                <a:gd name="T0" fmla="*/ 0 w 27"/>
                <a:gd name="T1" fmla="*/ 35 h 10"/>
                <a:gd name="T2" fmla="*/ 101 w 27"/>
                <a:gd name="T3" fmla="*/ 0 h 10"/>
                <a:gd name="T4" fmla="*/ 0 60000 65536"/>
                <a:gd name="T5" fmla="*/ 0 60000 65536"/>
              </a:gdLst>
              <a:ahLst/>
              <a:cxnLst>
                <a:cxn ang="T4">
                  <a:pos x="T0" y="T1"/>
                </a:cxn>
                <a:cxn ang="T5">
                  <a:pos x="T2" y="T3"/>
                </a:cxn>
              </a:cxnLst>
              <a:rect l="0" t="0" r="r" b="b"/>
              <a:pathLst>
                <a:path w="27" h="10">
                  <a:moveTo>
                    <a:pt x="0" y="10"/>
                  </a:moveTo>
                  <a:cubicBezTo>
                    <a:pt x="10" y="9"/>
                    <a:pt x="19" y="5"/>
                    <a:pt x="27"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8" name="Freeform 530">
              <a:extLst>
                <a:ext uri="{FF2B5EF4-FFF2-40B4-BE49-F238E27FC236}">
                  <a16:creationId xmlns:a16="http://schemas.microsoft.com/office/drawing/2014/main" id="{63771E2B-9AED-4B59-B8F4-16359540E9AD}"/>
                </a:ext>
              </a:extLst>
            </p:cNvPr>
            <p:cNvSpPr>
              <a:spLocks/>
            </p:cNvSpPr>
            <p:nvPr/>
          </p:nvSpPr>
          <p:spPr bwMode="auto">
            <a:xfrm>
              <a:off x="3224" y="1226"/>
              <a:ext cx="11" cy="41"/>
            </a:xfrm>
            <a:custGeom>
              <a:avLst/>
              <a:gdLst>
                <a:gd name="T0" fmla="*/ 0 w 7"/>
                <a:gd name="T1" fmla="*/ 0 h 27"/>
                <a:gd name="T2" fmla="*/ 27 w 7"/>
                <a:gd name="T3" fmla="*/ 94 h 27"/>
                <a:gd name="T4" fmla="*/ 0 60000 65536"/>
                <a:gd name="T5" fmla="*/ 0 60000 65536"/>
              </a:gdLst>
              <a:ahLst/>
              <a:cxnLst>
                <a:cxn ang="T4">
                  <a:pos x="T0" y="T1"/>
                </a:cxn>
                <a:cxn ang="T5">
                  <a:pos x="T2" y="T3"/>
                </a:cxn>
              </a:cxnLst>
              <a:rect l="0" t="0" r="r" b="b"/>
              <a:pathLst>
                <a:path w="7" h="27">
                  <a:moveTo>
                    <a:pt x="0" y="0"/>
                  </a:moveTo>
                  <a:cubicBezTo>
                    <a:pt x="4" y="8"/>
                    <a:pt x="5" y="18"/>
                    <a:pt x="7" y="27"/>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599" name="Freeform 531">
              <a:extLst>
                <a:ext uri="{FF2B5EF4-FFF2-40B4-BE49-F238E27FC236}">
                  <a16:creationId xmlns:a16="http://schemas.microsoft.com/office/drawing/2014/main" id="{F9268B6A-17B0-4CCD-950E-8115F581A49E}"/>
                </a:ext>
              </a:extLst>
            </p:cNvPr>
            <p:cNvSpPr>
              <a:spLocks/>
            </p:cNvSpPr>
            <p:nvPr/>
          </p:nvSpPr>
          <p:spPr bwMode="auto">
            <a:xfrm>
              <a:off x="4127" y="3229"/>
              <a:ext cx="44" cy="8"/>
            </a:xfrm>
            <a:custGeom>
              <a:avLst/>
              <a:gdLst>
                <a:gd name="T0" fmla="*/ 0 w 29"/>
                <a:gd name="T1" fmla="*/ 0 h 5"/>
                <a:gd name="T2" fmla="*/ 102 w 29"/>
                <a:gd name="T3" fmla="*/ 0 h 5"/>
                <a:gd name="T4" fmla="*/ 0 60000 65536"/>
                <a:gd name="T5" fmla="*/ 0 60000 65536"/>
              </a:gdLst>
              <a:ahLst/>
              <a:cxnLst>
                <a:cxn ang="T4">
                  <a:pos x="T0" y="T1"/>
                </a:cxn>
                <a:cxn ang="T5">
                  <a:pos x="T2" y="T3"/>
                </a:cxn>
              </a:cxnLst>
              <a:rect l="0" t="0" r="r" b="b"/>
              <a:pathLst>
                <a:path w="29" h="5">
                  <a:moveTo>
                    <a:pt x="0" y="0"/>
                  </a:moveTo>
                  <a:cubicBezTo>
                    <a:pt x="9" y="5"/>
                    <a:pt x="20" y="4"/>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0" name="Freeform 532">
              <a:extLst>
                <a:ext uri="{FF2B5EF4-FFF2-40B4-BE49-F238E27FC236}">
                  <a16:creationId xmlns:a16="http://schemas.microsoft.com/office/drawing/2014/main" id="{368D80ED-B5AE-4070-9A22-0A56639781D4}"/>
                </a:ext>
              </a:extLst>
            </p:cNvPr>
            <p:cNvSpPr>
              <a:spLocks/>
            </p:cNvSpPr>
            <p:nvPr/>
          </p:nvSpPr>
          <p:spPr bwMode="auto">
            <a:xfrm>
              <a:off x="4228" y="3080"/>
              <a:ext cx="45" cy="21"/>
            </a:xfrm>
            <a:custGeom>
              <a:avLst/>
              <a:gdLst>
                <a:gd name="T0" fmla="*/ 0 w 29"/>
                <a:gd name="T1" fmla="*/ 48 h 14"/>
                <a:gd name="T2" fmla="*/ 109 w 29"/>
                <a:gd name="T3" fmla="*/ 0 h 14"/>
                <a:gd name="T4" fmla="*/ 0 60000 65536"/>
                <a:gd name="T5" fmla="*/ 0 60000 65536"/>
              </a:gdLst>
              <a:ahLst/>
              <a:cxnLst>
                <a:cxn ang="T4">
                  <a:pos x="T0" y="T1"/>
                </a:cxn>
                <a:cxn ang="T5">
                  <a:pos x="T2" y="T3"/>
                </a:cxn>
              </a:cxnLst>
              <a:rect l="0" t="0" r="r" b="b"/>
              <a:pathLst>
                <a:path w="29" h="14">
                  <a:moveTo>
                    <a:pt x="0" y="14"/>
                  </a:moveTo>
                  <a:cubicBezTo>
                    <a:pt x="11" y="11"/>
                    <a:pt x="19" y="4"/>
                    <a:pt x="29" y="0"/>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1" name="Freeform 533">
              <a:extLst>
                <a:ext uri="{FF2B5EF4-FFF2-40B4-BE49-F238E27FC236}">
                  <a16:creationId xmlns:a16="http://schemas.microsoft.com/office/drawing/2014/main" id="{4A2899FA-40C3-4F06-8832-3461999934F2}"/>
                </a:ext>
              </a:extLst>
            </p:cNvPr>
            <p:cNvSpPr>
              <a:spLocks/>
            </p:cNvSpPr>
            <p:nvPr/>
          </p:nvSpPr>
          <p:spPr bwMode="auto">
            <a:xfrm>
              <a:off x="4307" y="2934"/>
              <a:ext cx="32" cy="23"/>
            </a:xfrm>
            <a:custGeom>
              <a:avLst/>
              <a:gdLst>
                <a:gd name="T0" fmla="*/ 0 w 21"/>
                <a:gd name="T1" fmla="*/ 0 h 15"/>
                <a:gd name="T2" fmla="*/ 75 w 21"/>
                <a:gd name="T3" fmla="*/ 54 h 15"/>
                <a:gd name="T4" fmla="*/ 0 60000 65536"/>
                <a:gd name="T5" fmla="*/ 0 60000 65536"/>
              </a:gdLst>
              <a:ahLst/>
              <a:cxnLst>
                <a:cxn ang="T4">
                  <a:pos x="T0" y="T1"/>
                </a:cxn>
                <a:cxn ang="T5">
                  <a:pos x="T2" y="T3"/>
                </a:cxn>
              </a:cxnLst>
              <a:rect l="0" t="0" r="r" b="b"/>
              <a:pathLst>
                <a:path w="21" h="15">
                  <a:moveTo>
                    <a:pt x="0" y="0"/>
                  </a:moveTo>
                  <a:cubicBezTo>
                    <a:pt x="7" y="5"/>
                    <a:pt x="14" y="10"/>
                    <a:pt x="21" y="15"/>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2" name="Freeform 534">
              <a:extLst>
                <a:ext uri="{FF2B5EF4-FFF2-40B4-BE49-F238E27FC236}">
                  <a16:creationId xmlns:a16="http://schemas.microsoft.com/office/drawing/2014/main" id="{D3B0165A-BDA3-4C57-A3CB-27B859F24185}"/>
                </a:ext>
              </a:extLst>
            </p:cNvPr>
            <p:cNvSpPr>
              <a:spLocks/>
            </p:cNvSpPr>
            <p:nvPr/>
          </p:nvSpPr>
          <p:spPr bwMode="auto">
            <a:xfrm>
              <a:off x="4257" y="2481"/>
              <a:ext cx="34" cy="3"/>
            </a:xfrm>
            <a:custGeom>
              <a:avLst/>
              <a:gdLst>
                <a:gd name="T0" fmla="*/ 0 w 22"/>
                <a:gd name="T1" fmla="*/ 0 h 2"/>
                <a:gd name="T2" fmla="*/ 82 w 22"/>
                <a:gd name="T3" fmla="*/ 8 h 2"/>
                <a:gd name="T4" fmla="*/ 0 60000 65536"/>
                <a:gd name="T5" fmla="*/ 0 60000 65536"/>
              </a:gdLst>
              <a:ahLst/>
              <a:cxnLst>
                <a:cxn ang="T4">
                  <a:pos x="T0" y="T1"/>
                </a:cxn>
                <a:cxn ang="T5">
                  <a:pos x="T2" y="T3"/>
                </a:cxn>
              </a:cxnLst>
              <a:rect l="0" t="0" r="r" b="b"/>
              <a:pathLst>
                <a:path w="22" h="2">
                  <a:moveTo>
                    <a:pt x="0" y="0"/>
                  </a:moveTo>
                  <a:cubicBezTo>
                    <a:pt x="7" y="2"/>
                    <a:pt x="15" y="2"/>
                    <a:pt x="22" y="2"/>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3" name="Freeform 535">
              <a:extLst>
                <a:ext uri="{FF2B5EF4-FFF2-40B4-BE49-F238E27FC236}">
                  <a16:creationId xmlns:a16="http://schemas.microsoft.com/office/drawing/2014/main" id="{DDBD9D1F-648D-4CAD-B02E-D6E1FE5A7FFB}"/>
                </a:ext>
              </a:extLst>
            </p:cNvPr>
            <p:cNvSpPr>
              <a:spLocks/>
            </p:cNvSpPr>
            <p:nvPr/>
          </p:nvSpPr>
          <p:spPr bwMode="auto">
            <a:xfrm>
              <a:off x="4190" y="2735"/>
              <a:ext cx="20" cy="23"/>
            </a:xfrm>
            <a:custGeom>
              <a:avLst/>
              <a:gdLst>
                <a:gd name="T0" fmla="*/ 0 w 13"/>
                <a:gd name="T1" fmla="*/ 0 h 15"/>
                <a:gd name="T2" fmla="*/ 48 w 13"/>
                <a:gd name="T3" fmla="*/ 54 h 15"/>
                <a:gd name="T4" fmla="*/ 0 60000 65536"/>
                <a:gd name="T5" fmla="*/ 0 60000 65536"/>
              </a:gdLst>
              <a:ahLst/>
              <a:cxnLst>
                <a:cxn ang="T4">
                  <a:pos x="T0" y="T1"/>
                </a:cxn>
                <a:cxn ang="T5">
                  <a:pos x="T2" y="T3"/>
                </a:cxn>
              </a:cxnLst>
              <a:rect l="0" t="0" r="r" b="b"/>
              <a:pathLst>
                <a:path w="13" h="15">
                  <a:moveTo>
                    <a:pt x="0" y="0"/>
                  </a:moveTo>
                  <a:cubicBezTo>
                    <a:pt x="4" y="6"/>
                    <a:pt x="8" y="11"/>
                    <a:pt x="13" y="15"/>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4" name="Freeform 536">
              <a:extLst>
                <a:ext uri="{FF2B5EF4-FFF2-40B4-BE49-F238E27FC236}">
                  <a16:creationId xmlns:a16="http://schemas.microsoft.com/office/drawing/2014/main" id="{B3664DAE-F98D-412F-BBE4-ED92BF2371EF}"/>
                </a:ext>
              </a:extLst>
            </p:cNvPr>
            <p:cNvSpPr>
              <a:spLocks/>
            </p:cNvSpPr>
            <p:nvPr/>
          </p:nvSpPr>
          <p:spPr bwMode="auto">
            <a:xfrm>
              <a:off x="4247" y="3365"/>
              <a:ext cx="18" cy="34"/>
            </a:xfrm>
            <a:custGeom>
              <a:avLst/>
              <a:gdLst>
                <a:gd name="T0" fmla="*/ 0 w 12"/>
                <a:gd name="T1" fmla="*/ 82 h 22"/>
                <a:gd name="T2" fmla="*/ 41 w 12"/>
                <a:gd name="T3" fmla="*/ 0 h 22"/>
                <a:gd name="T4" fmla="*/ 0 60000 65536"/>
                <a:gd name="T5" fmla="*/ 0 60000 65536"/>
              </a:gdLst>
              <a:ahLst/>
              <a:cxnLst>
                <a:cxn ang="T4">
                  <a:pos x="T0" y="T1"/>
                </a:cxn>
                <a:cxn ang="T5">
                  <a:pos x="T2" y="T3"/>
                </a:cxn>
              </a:cxnLst>
              <a:rect l="0" t="0" r="r" b="b"/>
              <a:pathLst>
                <a:path w="12" h="22">
                  <a:moveTo>
                    <a:pt x="0" y="22"/>
                  </a:moveTo>
                  <a:cubicBezTo>
                    <a:pt x="6" y="17"/>
                    <a:pt x="7" y="8"/>
                    <a:pt x="12" y="0"/>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5" name="Freeform 537">
              <a:extLst>
                <a:ext uri="{FF2B5EF4-FFF2-40B4-BE49-F238E27FC236}">
                  <a16:creationId xmlns:a16="http://schemas.microsoft.com/office/drawing/2014/main" id="{8E2D8CBB-B0CA-4470-B016-7C6D1E9FD746}"/>
                </a:ext>
              </a:extLst>
            </p:cNvPr>
            <p:cNvSpPr>
              <a:spLocks/>
            </p:cNvSpPr>
            <p:nvPr/>
          </p:nvSpPr>
          <p:spPr bwMode="auto">
            <a:xfrm>
              <a:off x="4321" y="3242"/>
              <a:ext cx="18" cy="26"/>
            </a:xfrm>
            <a:custGeom>
              <a:avLst/>
              <a:gdLst>
                <a:gd name="T0" fmla="*/ 5 w 12"/>
                <a:gd name="T1" fmla="*/ 61 h 17"/>
                <a:gd name="T2" fmla="*/ 41 w 12"/>
                <a:gd name="T3" fmla="*/ 0 h 17"/>
                <a:gd name="T4" fmla="*/ 0 60000 65536"/>
                <a:gd name="T5" fmla="*/ 0 60000 65536"/>
              </a:gdLst>
              <a:ahLst/>
              <a:cxnLst>
                <a:cxn ang="T4">
                  <a:pos x="T0" y="T1"/>
                </a:cxn>
                <a:cxn ang="T5">
                  <a:pos x="T2" y="T3"/>
                </a:cxn>
              </a:cxnLst>
              <a:rect l="0" t="0" r="r" b="b"/>
              <a:pathLst>
                <a:path w="12" h="17">
                  <a:moveTo>
                    <a:pt x="1" y="17"/>
                  </a:moveTo>
                  <a:cubicBezTo>
                    <a:pt x="0" y="10"/>
                    <a:pt x="5" y="4"/>
                    <a:pt x="12" y="0"/>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6" name="Freeform 538">
              <a:extLst>
                <a:ext uri="{FF2B5EF4-FFF2-40B4-BE49-F238E27FC236}">
                  <a16:creationId xmlns:a16="http://schemas.microsoft.com/office/drawing/2014/main" id="{3284A026-6A3D-41F9-9E68-B7D1694966A1}"/>
                </a:ext>
              </a:extLst>
            </p:cNvPr>
            <p:cNvSpPr>
              <a:spLocks/>
            </p:cNvSpPr>
            <p:nvPr/>
          </p:nvSpPr>
          <p:spPr bwMode="auto">
            <a:xfrm>
              <a:off x="2628" y="2253"/>
              <a:ext cx="50" cy="8"/>
            </a:xfrm>
            <a:custGeom>
              <a:avLst/>
              <a:gdLst>
                <a:gd name="T0" fmla="*/ 0 w 32"/>
                <a:gd name="T1" fmla="*/ 21 h 5"/>
                <a:gd name="T2" fmla="*/ 122 w 32"/>
                <a:gd name="T3" fmla="*/ 0 h 5"/>
                <a:gd name="T4" fmla="*/ 0 60000 65536"/>
                <a:gd name="T5" fmla="*/ 0 60000 65536"/>
              </a:gdLst>
              <a:ahLst/>
              <a:cxnLst>
                <a:cxn ang="T4">
                  <a:pos x="T0" y="T1"/>
                </a:cxn>
                <a:cxn ang="T5">
                  <a:pos x="T2" y="T3"/>
                </a:cxn>
              </a:cxnLst>
              <a:rect l="0" t="0" r="r" b="b"/>
              <a:pathLst>
                <a:path w="32" h="5">
                  <a:moveTo>
                    <a:pt x="0" y="5"/>
                  </a:moveTo>
                  <a:cubicBezTo>
                    <a:pt x="10" y="2"/>
                    <a:pt x="21" y="0"/>
                    <a:pt x="32" y="0"/>
                  </a:cubicBezTo>
                </a:path>
              </a:pathLst>
            </a:custGeom>
            <a:noFill/>
            <a:ln w="9525"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7" name="Freeform 539">
              <a:extLst>
                <a:ext uri="{FF2B5EF4-FFF2-40B4-BE49-F238E27FC236}">
                  <a16:creationId xmlns:a16="http://schemas.microsoft.com/office/drawing/2014/main" id="{CBE316CA-E836-43CF-A2D9-DB6AFA90E0A4}"/>
                </a:ext>
              </a:extLst>
            </p:cNvPr>
            <p:cNvSpPr>
              <a:spLocks/>
            </p:cNvSpPr>
            <p:nvPr/>
          </p:nvSpPr>
          <p:spPr bwMode="auto">
            <a:xfrm>
              <a:off x="2648" y="2287"/>
              <a:ext cx="16" cy="21"/>
            </a:xfrm>
            <a:custGeom>
              <a:avLst/>
              <a:gdLst>
                <a:gd name="T0" fmla="*/ 0 w 10"/>
                <a:gd name="T1" fmla="*/ 48 h 14"/>
                <a:gd name="T2" fmla="*/ 42 w 10"/>
                <a:gd name="T3" fmla="*/ 0 h 14"/>
                <a:gd name="T4" fmla="*/ 0 60000 65536"/>
                <a:gd name="T5" fmla="*/ 0 60000 65536"/>
              </a:gdLst>
              <a:ahLst/>
              <a:cxnLst>
                <a:cxn ang="T4">
                  <a:pos x="T0" y="T1"/>
                </a:cxn>
                <a:cxn ang="T5">
                  <a:pos x="T2" y="T3"/>
                </a:cxn>
              </a:cxnLst>
              <a:rect l="0" t="0" r="r" b="b"/>
              <a:pathLst>
                <a:path w="10" h="14">
                  <a:moveTo>
                    <a:pt x="0" y="14"/>
                  </a:moveTo>
                  <a:cubicBezTo>
                    <a:pt x="3" y="9"/>
                    <a:pt x="6" y="4"/>
                    <a:pt x="10" y="0"/>
                  </a:cubicBezTo>
                </a:path>
              </a:pathLst>
            </a:custGeom>
            <a:noFill/>
            <a:ln w="9525"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8" name="Freeform 540">
              <a:extLst>
                <a:ext uri="{FF2B5EF4-FFF2-40B4-BE49-F238E27FC236}">
                  <a16:creationId xmlns:a16="http://schemas.microsoft.com/office/drawing/2014/main" id="{612C0646-2EAC-4C9C-9700-9A429EBBB166}"/>
                </a:ext>
              </a:extLst>
            </p:cNvPr>
            <p:cNvSpPr>
              <a:spLocks/>
            </p:cNvSpPr>
            <p:nvPr/>
          </p:nvSpPr>
          <p:spPr bwMode="auto">
            <a:xfrm>
              <a:off x="2510" y="3237"/>
              <a:ext cx="34" cy="21"/>
            </a:xfrm>
            <a:custGeom>
              <a:avLst/>
              <a:gdLst>
                <a:gd name="T0" fmla="*/ 0 w 22"/>
                <a:gd name="T1" fmla="*/ 0 h 14"/>
                <a:gd name="T2" fmla="*/ 82 w 22"/>
                <a:gd name="T3" fmla="*/ 48 h 14"/>
                <a:gd name="T4" fmla="*/ 0 60000 65536"/>
                <a:gd name="T5" fmla="*/ 0 60000 65536"/>
              </a:gdLst>
              <a:ahLst/>
              <a:cxnLst>
                <a:cxn ang="T4">
                  <a:pos x="T0" y="T1"/>
                </a:cxn>
                <a:cxn ang="T5">
                  <a:pos x="T2" y="T3"/>
                </a:cxn>
              </a:cxnLst>
              <a:rect l="0" t="0" r="r" b="b"/>
              <a:pathLst>
                <a:path w="22" h="14">
                  <a:moveTo>
                    <a:pt x="0" y="0"/>
                  </a:moveTo>
                  <a:cubicBezTo>
                    <a:pt x="4" y="9"/>
                    <a:pt x="13" y="11"/>
                    <a:pt x="22" y="14"/>
                  </a:cubicBezTo>
                </a:path>
              </a:pathLst>
            </a:custGeom>
            <a:noFill/>
            <a:ln w="25400"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09" name="Freeform 541">
              <a:extLst>
                <a:ext uri="{FF2B5EF4-FFF2-40B4-BE49-F238E27FC236}">
                  <a16:creationId xmlns:a16="http://schemas.microsoft.com/office/drawing/2014/main" id="{44D52C64-6888-4F22-A871-531CA6E5317B}"/>
                </a:ext>
              </a:extLst>
            </p:cNvPr>
            <p:cNvSpPr>
              <a:spLocks/>
            </p:cNvSpPr>
            <p:nvPr/>
          </p:nvSpPr>
          <p:spPr bwMode="auto">
            <a:xfrm>
              <a:off x="2476" y="3285"/>
              <a:ext cx="15" cy="23"/>
            </a:xfrm>
            <a:custGeom>
              <a:avLst/>
              <a:gdLst>
                <a:gd name="T0" fmla="*/ 0 w 10"/>
                <a:gd name="T1" fmla="*/ 0 h 15"/>
                <a:gd name="T2" fmla="*/ 35 w 10"/>
                <a:gd name="T3" fmla="*/ 54 h 15"/>
                <a:gd name="T4" fmla="*/ 0 60000 65536"/>
                <a:gd name="T5" fmla="*/ 0 60000 65536"/>
              </a:gdLst>
              <a:ahLst/>
              <a:cxnLst>
                <a:cxn ang="T4">
                  <a:pos x="T0" y="T1"/>
                </a:cxn>
                <a:cxn ang="T5">
                  <a:pos x="T2" y="T3"/>
                </a:cxn>
              </a:cxnLst>
              <a:rect l="0" t="0" r="r" b="b"/>
              <a:pathLst>
                <a:path w="10" h="15">
                  <a:moveTo>
                    <a:pt x="0" y="0"/>
                  </a:moveTo>
                  <a:cubicBezTo>
                    <a:pt x="4" y="5"/>
                    <a:pt x="7" y="10"/>
                    <a:pt x="10" y="15"/>
                  </a:cubicBezTo>
                </a:path>
              </a:pathLst>
            </a:custGeom>
            <a:noFill/>
            <a:ln w="25400"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0" name="Freeform 542">
              <a:extLst>
                <a:ext uri="{FF2B5EF4-FFF2-40B4-BE49-F238E27FC236}">
                  <a16:creationId xmlns:a16="http://schemas.microsoft.com/office/drawing/2014/main" id="{1C362C6B-738A-40C7-AB32-9C77F58A806C}"/>
                </a:ext>
              </a:extLst>
            </p:cNvPr>
            <p:cNvSpPr>
              <a:spLocks/>
            </p:cNvSpPr>
            <p:nvPr/>
          </p:nvSpPr>
          <p:spPr bwMode="auto">
            <a:xfrm>
              <a:off x="2228" y="3368"/>
              <a:ext cx="31" cy="15"/>
            </a:xfrm>
            <a:custGeom>
              <a:avLst/>
              <a:gdLst>
                <a:gd name="T0" fmla="*/ 0 w 20"/>
                <a:gd name="T1" fmla="*/ 0 h 10"/>
                <a:gd name="T2" fmla="*/ 74 w 20"/>
                <a:gd name="T3" fmla="*/ 35 h 10"/>
                <a:gd name="T4" fmla="*/ 0 60000 65536"/>
                <a:gd name="T5" fmla="*/ 0 60000 65536"/>
              </a:gdLst>
              <a:ahLst/>
              <a:cxnLst>
                <a:cxn ang="T4">
                  <a:pos x="T0" y="T1"/>
                </a:cxn>
                <a:cxn ang="T5">
                  <a:pos x="T2" y="T3"/>
                </a:cxn>
              </a:cxnLst>
              <a:rect l="0" t="0" r="r" b="b"/>
              <a:pathLst>
                <a:path w="20" h="10">
                  <a:moveTo>
                    <a:pt x="0" y="0"/>
                  </a:moveTo>
                  <a:cubicBezTo>
                    <a:pt x="6" y="5"/>
                    <a:pt x="13" y="8"/>
                    <a:pt x="20" y="10"/>
                  </a:cubicBezTo>
                </a:path>
              </a:pathLst>
            </a:custGeom>
            <a:noFill/>
            <a:ln w="25400"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1" name="Freeform 543">
              <a:extLst>
                <a:ext uri="{FF2B5EF4-FFF2-40B4-BE49-F238E27FC236}">
                  <a16:creationId xmlns:a16="http://schemas.microsoft.com/office/drawing/2014/main" id="{D9A842EF-1DDF-485B-AA67-3D676BF62F29}"/>
                </a:ext>
              </a:extLst>
            </p:cNvPr>
            <p:cNvSpPr>
              <a:spLocks/>
            </p:cNvSpPr>
            <p:nvPr/>
          </p:nvSpPr>
          <p:spPr bwMode="auto">
            <a:xfrm>
              <a:off x="2176" y="3383"/>
              <a:ext cx="3" cy="26"/>
            </a:xfrm>
            <a:custGeom>
              <a:avLst/>
              <a:gdLst>
                <a:gd name="T0" fmla="*/ 0 w 2"/>
                <a:gd name="T1" fmla="*/ 0 h 17"/>
                <a:gd name="T2" fmla="*/ 5 w 2"/>
                <a:gd name="T3" fmla="*/ 61 h 17"/>
                <a:gd name="T4" fmla="*/ 0 60000 65536"/>
                <a:gd name="T5" fmla="*/ 0 60000 65536"/>
              </a:gdLst>
              <a:ahLst/>
              <a:cxnLst>
                <a:cxn ang="T4">
                  <a:pos x="T0" y="T1"/>
                </a:cxn>
                <a:cxn ang="T5">
                  <a:pos x="T2" y="T3"/>
                </a:cxn>
              </a:cxnLst>
              <a:rect l="0" t="0" r="r" b="b"/>
              <a:pathLst>
                <a:path w="2" h="17">
                  <a:moveTo>
                    <a:pt x="0" y="0"/>
                  </a:moveTo>
                  <a:cubicBezTo>
                    <a:pt x="1" y="6"/>
                    <a:pt x="2" y="11"/>
                    <a:pt x="1" y="17"/>
                  </a:cubicBezTo>
                </a:path>
              </a:pathLst>
            </a:custGeom>
            <a:noFill/>
            <a:ln w="25400"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2" name="Freeform 544">
              <a:extLst>
                <a:ext uri="{FF2B5EF4-FFF2-40B4-BE49-F238E27FC236}">
                  <a16:creationId xmlns:a16="http://schemas.microsoft.com/office/drawing/2014/main" id="{D93A51FD-07A2-4834-BE58-EDB7129583DC}"/>
                </a:ext>
              </a:extLst>
            </p:cNvPr>
            <p:cNvSpPr>
              <a:spLocks/>
            </p:cNvSpPr>
            <p:nvPr/>
          </p:nvSpPr>
          <p:spPr bwMode="auto">
            <a:xfrm>
              <a:off x="1958" y="3402"/>
              <a:ext cx="2" cy="21"/>
            </a:xfrm>
            <a:custGeom>
              <a:avLst/>
              <a:gdLst>
                <a:gd name="T0" fmla="*/ 0 w 1"/>
                <a:gd name="T1" fmla="*/ 0 h 14"/>
                <a:gd name="T2" fmla="*/ 0 w 1"/>
                <a:gd name="T3" fmla="*/ 48 h 14"/>
                <a:gd name="T4" fmla="*/ 0 60000 65536"/>
                <a:gd name="T5" fmla="*/ 0 60000 65536"/>
              </a:gdLst>
              <a:ahLst/>
              <a:cxnLst>
                <a:cxn ang="T4">
                  <a:pos x="T0" y="T1"/>
                </a:cxn>
                <a:cxn ang="T5">
                  <a:pos x="T2" y="T3"/>
                </a:cxn>
              </a:cxnLst>
              <a:rect l="0" t="0" r="r" b="b"/>
              <a:pathLst>
                <a:path w="1" h="14">
                  <a:moveTo>
                    <a:pt x="0" y="0"/>
                  </a:moveTo>
                  <a:cubicBezTo>
                    <a:pt x="1" y="5"/>
                    <a:pt x="1" y="9"/>
                    <a:pt x="0" y="14"/>
                  </a:cubicBezTo>
                </a:path>
              </a:pathLst>
            </a:custGeom>
            <a:noFill/>
            <a:ln w="25400" cap="flat">
              <a:solidFill>
                <a:srgbClr val="A04E5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3" name="Freeform 545">
              <a:extLst>
                <a:ext uri="{FF2B5EF4-FFF2-40B4-BE49-F238E27FC236}">
                  <a16:creationId xmlns:a16="http://schemas.microsoft.com/office/drawing/2014/main" id="{8AA5A62E-B45F-41A0-B6B8-C672BDD5C7A7}"/>
                </a:ext>
              </a:extLst>
            </p:cNvPr>
            <p:cNvSpPr>
              <a:spLocks/>
            </p:cNvSpPr>
            <p:nvPr/>
          </p:nvSpPr>
          <p:spPr bwMode="auto">
            <a:xfrm>
              <a:off x="3391" y="3345"/>
              <a:ext cx="67" cy="49"/>
            </a:xfrm>
            <a:custGeom>
              <a:avLst/>
              <a:gdLst>
                <a:gd name="T0" fmla="*/ 49 w 44"/>
                <a:gd name="T1" fmla="*/ 0 h 32"/>
                <a:gd name="T2" fmla="*/ 8 w 44"/>
                <a:gd name="T3" fmla="*/ 21 h 32"/>
                <a:gd name="T4" fmla="*/ 0 60000 65536"/>
                <a:gd name="T5" fmla="*/ 0 60000 65536"/>
              </a:gdLst>
              <a:ahLst/>
              <a:cxnLst>
                <a:cxn ang="T4">
                  <a:pos x="T0" y="T1"/>
                </a:cxn>
                <a:cxn ang="T5">
                  <a:pos x="T2" y="T3"/>
                </a:cxn>
              </a:cxnLst>
              <a:rect l="0" t="0" r="r" b="b"/>
              <a:pathLst>
                <a:path w="44" h="32">
                  <a:moveTo>
                    <a:pt x="14" y="0"/>
                  </a:moveTo>
                  <a:cubicBezTo>
                    <a:pt x="44" y="32"/>
                    <a:pt x="0" y="31"/>
                    <a:pt x="2" y="6"/>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4" name="Freeform 546">
              <a:extLst>
                <a:ext uri="{FF2B5EF4-FFF2-40B4-BE49-F238E27FC236}">
                  <a16:creationId xmlns:a16="http://schemas.microsoft.com/office/drawing/2014/main" id="{0BFE59BE-C78F-4B05-859E-30EFFC981F3A}"/>
                </a:ext>
              </a:extLst>
            </p:cNvPr>
            <p:cNvSpPr>
              <a:spLocks/>
            </p:cNvSpPr>
            <p:nvPr/>
          </p:nvSpPr>
          <p:spPr bwMode="auto">
            <a:xfrm>
              <a:off x="3324" y="3365"/>
              <a:ext cx="28" cy="41"/>
            </a:xfrm>
            <a:custGeom>
              <a:avLst/>
              <a:gdLst>
                <a:gd name="T0" fmla="*/ 30 w 18"/>
                <a:gd name="T1" fmla="*/ 0 h 27"/>
                <a:gd name="T2" fmla="*/ 22 w 18"/>
                <a:gd name="T3" fmla="*/ 94 h 27"/>
                <a:gd name="T4" fmla="*/ 62 w 18"/>
                <a:gd name="T5" fmla="*/ 26 h 27"/>
                <a:gd name="T6" fmla="*/ 0 60000 65536"/>
                <a:gd name="T7" fmla="*/ 0 60000 65536"/>
                <a:gd name="T8" fmla="*/ 0 60000 65536"/>
              </a:gdLst>
              <a:ahLst/>
              <a:cxnLst>
                <a:cxn ang="T6">
                  <a:pos x="T0" y="T1"/>
                </a:cxn>
                <a:cxn ang="T7">
                  <a:pos x="T2" y="T3"/>
                </a:cxn>
                <a:cxn ang="T8">
                  <a:pos x="T4" y="T5"/>
                </a:cxn>
              </a:cxnLst>
              <a:rect l="0" t="0" r="r" b="b"/>
              <a:pathLst>
                <a:path w="18" h="27">
                  <a:moveTo>
                    <a:pt x="8" y="0"/>
                  </a:moveTo>
                  <a:cubicBezTo>
                    <a:pt x="3" y="9"/>
                    <a:pt x="0" y="19"/>
                    <a:pt x="6" y="27"/>
                  </a:cubicBezTo>
                  <a:cubicBezTo>
                    <a:pt x="16" y="26"/>
                    <a:pt x="18" y="16"/>
                    <a:pt x="17" y="7"/>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5" name="Freeform 547">
              <a:extLst>
                <a:ext uri="{FF2B5EF4-FFF2-40B4-BE49-F238E27FC236}">
                  <a16:creationId xmlns:a16="http://schemas.microsoft.com/office/drawing/2014/main" id="{9506259A-9003-4AC4-A274-953F153A7BAC}"/>
                </a:ext>
              </a:extLst>
            </p:cNvPr>
            <p:cNvSpPr>
              <a:spLocks/>
            </p:cNvSpPr>
            <p:nvPr/>
          </p:nvSpPr>
          <p:spPr bwMode="auto">
            <a:xfrm>
              <a:off x="3247" y="3114"/>
              <a:ext cx="45" cy="32"/>
            </a:xfrm>
            <a:custGeom>
              <a:avLst/>
              <a:gdLst>
                <a:gd name="T0" fmla="*/ 0 w 29"/>
                <a:gd name="T1" fmla="*/ 18 h 21"/>
                <a:gd name="T2" fmla="*/ 109 w 29"/>
                <a:gd name="T3" fmla="*/ 32 h 21"/>
                <a:gd name="T4" fmla="*/ 8 w 29"/>
                <a:gd name="T5" fmla="*/ 75 h 21"/>
                <a:gd name="T6" fmla="*/ 0 60000 65536"/>
                <a:gd name="T7" fmla="*/ 0 60000 65536"/>
                <a:gd name="T8" fmla="*/ 0 60000 65536"/>
              </a:gdLst>
              <a:ahLst/>
              <a:cxnLst>
                <a:cxn ang="T6">
                  <a:pos x="T0" y="T1"/>
                </a:cxn>
                <a:cxn ang="T7">
                  <a:pos x="T2" y="T3"/>
                </a:cxn>
                <a:cxn ang="T8">
                  <a:pos x="T4" y="T5"/>
                </a:cxn>
              </a:cxnLst>
              <a:rect l="0" t="0" r="r" b="b"/>
              <a:pathLst>
                <a:path w="29" h="21">
                  <a:moveTo>
                    <a:pt x="0" y="5"/>
                  </a:moveTo>
                  <a:cubicBezTo>
                    <a:pt x="10" y="2"/>
                    <a:pt x="23" y="0"/>
                    <a:pt x="29" y="9"/>
                  </a:cubicBezTo>
                  <a:cubicBezTo>
                    <a:pt x="24" y="18"/>
                    <a:pt x="11" y="17"/>
                    <a:pt x="2" y="21"/>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6" name="Freeform 548">
              <a:extLst>
                <a:ext uri="{FF2B5EF4-FFF2-40B4-BE49-F238E27FC236}">
                  <a16:creationId xmlns:a16="http://schemas.microsoft.com/office/drawing/2014/main" id="{887B6A2D-A4BB-46F8-9B40-8F16A0721CBD}"/>
                </a:ext>
              </a:extLst>
            </p:cNvPr>
            <p:cNvSpPr>
              <a:spLocks/>
            </p:cNvSpPr>
            <p:nvPr/>
          </p:nvSpPr>
          <p:spPr bwMode="auto">
            <a:xfrm>
              <a:off x="3314" y="2867"/>
              <a:ext cx="7" cy="33"/>
            </a:xfrm>
            <a:custGeom>
              <a:avLst/>
              <a:gdLst>
                <a:gd name="T0" fmla="*/ 14 w 5"/>
                <a:gd name="T1" fmla="*/ 0 h 21"/>
                <a:gd name="T2" fmla="*/ 8 w 5"/>
                <a:gd name="T3" fmla="*/ 82 h 21"/>
                <a:gd name="T4" fmla="*/ 0 60000 65536"/>
                <a:gd name="T5" fmla="*/ 0 60000 65536"/>
              </a:gdLst>
              <a:ahLst/>
              <a:cxnLst>
                <a:cxn ang="T4">
                  <a:pos x="T0" y="T1"/>
                </a:cxn>
                <a:cxn ang="T5">
                  <a:pos x="T2" y="T3"/>
                </a:cxn>
              </a:cxnLst>
              <a:rect l="0" t="0" r="r" b="b"/>
              <a:pathLst>
                <a:path w="5" h="21">
                  <a:moveTo>
                    <a:pt x="5" y="0"/>
                  </a:moveTo>
                  <a:cubicBezTo>
                    <a:pt x="1" y="7"/>
                    <a:pt x="0" y="14"/>
                    <a:pt x="3" y="21"/>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7" name="Freeform 549">
              <a:extLst>
                <a:ext uri="{FF2B5EF4-FFF2-40B4-BE49-F238E27FC236}">
                  <a16:creationId xmlns:a16="http://schemas.microsoft.com/office/drawing/2014/main" id="{4887A947-CCA1-4DBF-9498-623E7FB4E6B8}"/>
                </a:ext>
              </a:extLst>
            </p:cNvPr>
            <p:cNvSpPr>
              <a:spLocks/>
            </p:cNvSpPr>
            <p:nvPr/>
          </p:nvSpPr>
          <p:spPr bwMode="auto">
            <a:xfrm>
              <a:off x="3273" y="2847"/>
              <a:ext cx="27" cy="5"/>
            </a:xfrm>
            <a:custGeom>
              <a:avLst/>
              <a:gdLst>
                <a:gd name="T0" fmla="*/ 0 w 17"/>
                <a:gd name="T1" fmla="*/ 13 h 3"/>
                <a:gd name="T2" fmla="*/ 68 w 17"/>
                <a:gd name="T3" fmla="*/ 0 h 3"/>
                <a:gd name="T4" fmla="*/ 0 60000 65536"/>
                <a:gd name="T5" fmla="*/ 0 60000 65536"/>
              </a:gdLst>
              <a:ahLst/>
              <a:cxnLst>
                <a:cxn ang="T4">
                  <a:pos x="T0" y="T1"/>
                </a:cxn>
                <a:cxn ang="T5">
                  <a:pos x="T2" y="T3"/>
                </a:cxn>
              </a:cxnLst>
              <a:rect l="0" t="0" r="r" b="b"/>
              <a:pathLst>
                <a:path w="17" h="3">
                  <a:moveTo>
                    <a:pt x="0" y="3"/>
                  </a:moveTo>
                  <a:cubicBezTo>
                    <a:pt x="6" y="2"/>
                    <a:pt x="12" y="0"/>
                    <a:pt x="17" y="0"/>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8" name="Freeform 550">
              <a:extLst>
                <a:ext uri="{FF2B5EF4-FFF2-40B4-BE49-F238E27FC236}">
                  <a16:creationId xmlns:a16="http://schemas.microsoft.com/office/drawing/2014/main" id="{1F94EF95-CCE6-450F-953F-D6F94F0E5994}"/>
                </a:ext>
              </a:extLst>
            </p:cNvPr>
            <p:cNvSpPr>
              <a:spLocks/>
            </p:cNvSpPr>
            <p:nvPr/>
          </p:nvSpPr>
          <p:spPr bwMode="auto">
            <a:xfrm>
              <a:off x="3669" y="3397"/>
              <a:ext cx="19" cy="5"/>
            </a:xfrm>
            <a:custGeom>
              <a:avLst/>
              <a:gdLst>
                <a:gd name="T0" fmla="*/ 0 w 12"/>
                <a:gd name="T1" fmla="*/ 13 h 3"/>
                <a:gd name="T2" fmla="*/ 48 w 12"/>
                <a:gd name="T3" fmla="*/ 0 h 3"/>
                <a:gd name="T4" fmla="*/ 0 60000 65536"/>
                <a:gd name="T5" fmla="*/ 0 60000 65536"/>
              </a:gdLst>
              <a:ahLst/>
              <a:cxnLst>
                <a:cxn ang="T4">
                  <a:pos x="T0" y="T1"/>
                </a:cxn>
                <a:cxn ang="T5">
                  <a:pos x="T2" y="T3"/>
                </a:cxn>
              </a:cxnLst>
              <a:rect l="0" t="0" r="r" b="b"/>
              <a:pathLst>
                <a:path w="12" h="3">
                  <a:moveTo>
                    <a:pt x="0" y="3"/>
                  </a:moveTo>
                  <a:cubicBezTo>
                    <a:pt x="4" y="1"/>
                    <a:pt x="8" y="0"/>
                    <a:pt x="12" y="0"/>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19" name="Freeform 551">
              <a:extLst>
                <a:ext uri="{FF2B5EF4-FFF2-40B4-BE49-F238E27FC236}">
                  <a16:creationId xmlns:a16="http://schemas.microsoft.com/office/drawing/2014/main" id="{5867651C-4DE2-40CB-A467-D9EDE7B38D47}"/>
                </a:ext>
              </a:extLst>
            </p:cNvPr>
            <p:cNvSpPr>
              <a:spLocks/>
            </p:cNvSpPr>
            <p:nvPr/>
          </p:nvSpPr>
          <p:spPr bwMode="auto">
            <a:xfrm>
              <a:off x="3692" y="3425"/>
              <a:ext cx="22" cy="26"/>
            </a:xfrm>
            <a:custGeom>
              <a:avLst/>
              <a:gdLst>
                <a:gd name="T0" fmla="*/ 55 w 14"/>
                <a:gd name="T1" fmla="*/ 0 h 17"/>
                <a:gd name="T2" fmla="*/ 0 w 14"/>
                <a:gd name="T3" fmla="*/ 61 h 17"/>
                <a:gd name="T4" fmla="*/ 0 60000 65536"/>
                <a:gd name="T5" fmla="*/ 0 60000 65536"/>
              </a:gdLst>
              <a:ahLst/>
              <a:cxnLst>
                <a:cxn ang="T4">
                  <a:pos x="T0" y="T1"/>
                </a:cxn>
                <a:cxn ang="T5">
                  <a:pos x="T2" y="T3"/>
                </a:cxn>
              </a:cxnLst>
              <a:rect l="0" t="0" r="r" b="b"/>
              <a:pathLst>
                <a:path w="14" h="17">
                  <a:moveTo>
                    <a:pt x="14" y="0"/>
                  </a:moveTo>
                  <a:cubicBezTo>
                    <a:pt x="9" y="5"/>
                    <a:pt x="4" y="11"/>
                    <a:pt x="0" y="17"/>
                  </a:cubicBezTo>
                </a:path>
              </a:pathLst>
            </a:custGeom>
            <a:noFill/>
            <a:ln w="25400" cap="flat">
              <a:solidFill>
                <a:srgbClr val="D5A8B6"/>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0" name="Freeform 552">
              <a:extLst>
                <a:ext uri="{FF2B5EF4-FFF2-40B4-BE49-F238E27FC236}">
                  <a16:creationId xmlns:a16="http://schemas.microsoft.com/office/drawing/2014/main" id="{BAFD4F23-56D2-4119-A827-558476555E07}"/>
                </a:ext>
              </a:extLst>
            </p:cNvPr>
            <p:cNvSpPr>
              <a:spLocks/>
            </p:cNvSpPr>
            <p:nvPr/>
          </p:nvSpPr>
          <p:spPr bwMode="auto">
            <a:xfrm>
              <a:off x="2573" y="1397"/>
              <a:ext cx="63" cy="50"/>
            </a:xfrm>
            <a:custGeom>
              <a:avLst/>
              <a:gdLst>
                <a:gd name="T0" fmla="*/ 149 w 41"/>
                <a:gd name="T1" fmla="*/ 53 h 33"/>
                <a:gd name="T2" fmla="*/ 141 w 41"/>
                <a:gd name="T3" fmla="*/ 108 h 33"/>
                <a:gd name="T4" fmla="*/ 0 60000 65536"/>
                <a:gd name="T5" fmla="*/ 0 60000 65536"/>
              </a:gdLst>
              <a:ahLst/>
              <a:cxnLst>
                <a:cxn ang="T4">
                  <a:pos x="T0" y="T1"/>
                </a:cxn>
                <a:cxn ang="T5">
                  <a:pos x="T2" y="T3"/>
                </a:cxn>
              </a:cxnLst>
              <a:rect l="0" t="0" r="r" b="b"/>
              <a:pathLst>
                <a:path w="41" h="33">
                  <a:moveTo>
                    <a:pt x="41" y="15"/>
                  </a:moveTo>
                  <a:cubicBezTo>
                    <a:pt x="13" y="0"/>
                    <a:pt x="0" y="33"/>
                    <a:pt x="39" y="31"/>
                  </a:cubicBezTo>
                </a:path>
              </a:pathLst>
            </a:custGeom>
            <a:noFill/>
            <a:ln w="25400" cap="flat">
              <a:solidFill>
                <a:srgbClr val="AA5B6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1" name="Freeform 553">
              <a:extLst>
                <a:ext uri="{FF2B5EF4-FFF2-40B4-BE49-F238E27FC236}">
                  <a16:creationId xmlns:a16="http://schemas.microsoft.com/office/drawing/2014/main" id="{548E477C-2980-45D1-B946-E68409B53516}"/>
                </a:ext>
              </a:extLst>
            </p:cNvPr>
            <p:cNvSpPr>
              <a:spLocks/>
            </p:cNvSpPr>
            <p:nvPr/>
          </p:nvSpPr>
          <p:spPr bwMode="auto">
            <a:xfrm>
              <a:off x="3132" y="1391"/>
              <a:ext cx="80" cy="81"/>
            </a:xfrm>
            <a:custGeom>
              <a:avLst/>
              <a:gdLst>
                <a:gd name="T0" fmla="*/ 189 w 52"/>
                <a:gd name="T1" fmla="*/ 102 h 53"/>
                <a:gd name="T2" fmla="*/ 182 w 52"/>
                <a:gd name="T3" fmla="*/ 164 h 53"/>
                <a:gd name="T4" fmla="*/ 0 60000 65536"/>
                <a:gd name="T5" fmla="*/ 0 60000 65536"/>
              </a:gdLst>
              <a:ahLst/>
              <a:cxnLst>
                <a:cxn ang="T4">
                  <a:pos x="T0" y="T1"/>
                </a:cxn>
                <a:cxn ang="T5">
                  <a:pos x="T2" y="T3"/>
                </a:cxn>
              </a:cxnLst>
              <a:rect l="0" t="0" r="r" b="b"/>
              <a:pathLst>
                <a:path w="52" h="53">
                  <a:moveTo>
                    <a:pt x="52" y="29"/>
                  </a:moveTo>
                  <a:cubicBezTo>
                    <a:pt x="28" y="0"/>
                    <a:pt x="0" y="53"/>
                    <a:pt x="50" y="46"/>
                  </a:cubicBezTo>
                </a:path>
              </a:pathLst>
            </a:custGeom>
            <a:noFill/>
            <a:ln w="25400" cap="flat">
              <a:solidFill>
                <a:srgbClr val="E0BFC9"/>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2" name="Freeform 554">
              <a:extLst>
                <a:ext uri="{FF2B5EF4-FFF2-40B4-BE49-F238E27FC236}">
                  <a16:creationId xmlns:a16="http://schemas.microsoft.com/office/drawing/2014/main" id="{A42DBA35-F3A4-4143-A990-09D14601D405}"/>
                </a:ext>
              </a:extLst>
            </p:cNvPr>
            <p:cNvSpPr>
              <a:spLocks/>
            </p:cNvSpPr>
            <p:nvPr/>
          </p:nvSpPr>
          <p:spPr bwMode="auto">
            <a:xfrm>
              <a:off x="1447" y="1001"/>
              <a:ext cx="1001" cy="1169"/>
            </a:xfrm>
            <a:custGeom>
              <a:avLst/>
              <a:gdLst>
                <a:gd name="T0" fmla="*/ 2225 w 650"/>
                <a:gd name="T1" fmla="*/ 35 h 759"/>
                <a:gd name="T2" fmla="*/ 939 w 650"/>
                <a:gd name="T3" fmla="*/ 1075 h 759"/>
                <a:gd name="T4" fmla="*/ 149 w 650"/>
                <a:gd name="T5" fmla="*/ 2618 h 759"/>
                <a:gd name="T6" fmla="*/ 359 w 650"/>
                <a:gd name="T7" fmla="*/ 2772 h 759"/>
                <a:gd name="T8" fmla="*/ 237 w 650"/>
                <a:gd name="T9" fmla="*/ 2604 h 759"/>
                <a:gd name="T10" fmla="*/ 229 w 650"/>
                <a:gd name="T11" fmla="*/ 2412 h 759"/>
                <a:gd name="T12" fmla="*/ 277 w 650"/>
                <a:gd name="T13" fmla="*/ 2284 h 759"/>
                <a:gd name="T14" fmla="*/ 467 w 650"/>
                <a:gd name="T15" fmla="*/ 2363 h 759"/>
                <a:gd name="T16" fmla="*/ 508 w 650"/>
                <a:gd name="T17" fmla="*/ 2179 h 759"/>
                <a:gd name="T18" fmla="*/ 527 w 650"/>
                <a:gd name="T19" fmla="*/ 2078 h 759"/>
                <a:gd name="T20" fmla="*/ 541 w 650"/>
                <a:gd name="T21" fmla="*/ 1998 h 759"/>
                <a:gd name="T22" fmla="*/ 596 w 650"/>
                <a:gd name="T23" fmla="*/ 1927 h 759"/>
                <a:gd name="T24" fmla="*/ 641 w 650"/>
                <a:gd name="T25" fmla="*/ 1845 h 759"/>
                <a:gd name="T26" fmla="*/ 742 w 650"/>
                <a:gd name="T27" fmla="*/ 1784 h 759"/>
                <a:gd name="T28" fmla="*/ 782 w 650"/>
                <a:gd name="T29" fmla="*/ 1576 h 759"/>
                <a:gd name="T30" fmla="*/ 838 w 650"/>
                <a:gd name="T31" fmla="*/ 1440 h 759"/>
                <a:gd name="T32" fmla="*/ 892 w 650"/>
                <a:gd name="T33" fmla="*/ 1400 h 759"/>
                <a:gd name="T34" fmla="*/ 918 w 650"/>
                <a:gd name="T35" fmla="*/ 1326 h 759"/>
                <a:gd name="T36" fmla="*/ 983 w 650"/>
                <a:gd name="T37" fmla="*/ 1224 h 759"/>
                <a:gd name="T38" fmla="*/ 1067 w 650"/>
                <a:gd name="T39" fmla="*/ 1177 h 759"/>
                <a:gd name="T40" fmla="*/ 1138 w 650"/>
                <a:gd name="T41" fmla="*/ 1124 h 759"/>
                <a:gd name="T42" fmla="*/ 1274 w 650"/>
                <a:gd name="T43" fmla="*/ 1137 h 759"/>
                <a:gd name="T44" fmla="*/ 1441 w 650"/>
                <a:gd name="T45" fmla="*/ 966 h 759"/>
                <a:gd name="T46" fmla="*/ 1409 w 650"/>
                <a:gd name="T47" fmla="*/ 879 h 759"/>
                <a:gd name="T48" fmla="*/ 1395 w 650"/>
                <a:gd name="T49" fmla="*/ 792 h 759"/>
                <a:gd name="T50" fmla="*/ 1401 w 650"/>
                <a:gd name="T51" fmla="*/ 704 h 759"/>
                <a:gd name="T52" fmla="*/ 1537 w 650"/>
                <a:gd name="T53" fmla="*/ 567 h 759"/>
                <a:gd name="T54" fmla="*/ 1629 w 650"/>
                <a:gd name="T55" fmla="*/ 559 h 759"/>
                <a:gd name="T56" fmla="*/ 1709 w 650"/>
                <a:gd name="T57" fmla="*/ 695 h 759"/>
                <a:gd name="T58" fmla="*/ 1826 w 650"/>
                <a:gd name="T59" fmla="*/ 601 h 759"/>
                <a:gd name="T60" fmla="*/ 1859 w 650"/>
                <a:gd name="T61" fmla="*/ 377 h 759"/>
                <a:gd name="T62" fmla="*/ 2020 w 650"/>
                <a:gd name="T63" fmla="*/ 234 h 759"/>
                <a:gd name="T64" fmla="*/ 2082 w 650"/>
                <a:gd name="T65" fmla="*/ 162 h 759"/>
                <a:gd name="T66" fmla="*/ 2225 w 650"/>
                <a:gd name="T67" fmla="*/ 35 h 75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50" h="759">
                  <a:moveTo>
                    <a:pt x="609" y="10"/>
                  </a:moveTo>
                  <a:cubicBezTo>
                    <a:pt x="567" y="0"/>
                    <a:pt x="427" y="85"/>
                    <a:pt x="257" y="294"/>
                  </a:cubicBezTo>
                  <a:cubicBezTo>
                    <a:pt x="164" y="391"/>
                    <a:pt x="0" y="660"/>
                    <a:pt x="41" y="717"/>
                  </a:cubicBezTo>
                  <a:cubicBezTo>
                    <a:pt x="69" y="756"/>
                    <a:pt x="98" y="759"/>
                    <a:pt x="98" y="759"/>
                  </a:cubicBezTo>
                  <a:cubicBezTo>
                    <a:pt x="98" y="759"/>
                    <a:pt x="69" y="737"/>
                    <a:pt x="65" y="713"/>
                  </a:cubicBezTo>
                  <a:cubicBezTo>
                    <a:pt x="61" y="689"/>
                    <a:pt x="50" y="673"/>
                    <a:pt x="63" y="660"/>
                  </a:cubicBezTo>
                  <a:cubicBezTo>
                    <a:pt x="76" y="647"/>
                    <a:pt x="67" y="632"/>
                    <a:pt x="76" y="625"/>
                  </a:cubicBezTo>
                  <a:cubicBezTo>
                    <a:pt x="85" y="617"/>
                    <a:pt x="120" y="651"/>
                    <a:pt x="128" y="647"/>
                  </a:cubicBezTo>
                  <a:cubicBezTo>
                    <a:pt x="135" y="643"/>
                    <a:pt x="128" y="608"/>
                    <a:pt x="139" y="597"/>
                  </a:cubicBezTo>
                  <a:cubicBezTo>
                    <a:pt x="150" y="586"/>
                    <a:pt x="146" y="582"/>
                    <a:pt x="144" y="569"/>
                  </a:cubicBezTo>
                  <a:cubicBezTo>
                    <a:pt x="142" y="557"/>
                    <a:pt x="137" y="551"/>
                    <a:pt x="148" y="547"/>
                  </a:cubicBezTo>
                  <a:cubicBezTo>
                    <a:pt x="159" y="544"/>
                    <a:pt x="153" y="536"/>
                    <a:pt x="163" y="527"/>
                  </a:cubicBezTo>
                  <a:cubicBezTo>
                    <a:pt x="172" y="518"/>
                    <a:pt x="157" y="501"/>
                    <a:pt x="175" y="505"/>
                  </a:cubicBezTo>
                  <a:cubicBezTo>
                    <a:pt x="194" y="509"/>
                    <a:pt x="188" y="518"/>
                    <a:pt x="203" y="488"/>
                  </a:cubicBezTo>
                  <a:cubicBezTo>
                    <a:pt x="218" y="459"/>
                    <a:pt x="207" y="455"/>
                    <a:pt x="214" y="431"/>
                  </a:cubicBezTo>
                  <a:cubicBezTo>
                    <a:pt x="221" y="407"/>
                    <a:pt x="218" y="396"/>
                    <a:pt x="229" y="394"/>
                  </a:cubicBezTo>
                  <a:cubicBezTo>
                    <a:pt x="240" y="393"/>
                    <a:pt x="238" y="381"/>
                    <a:pt x="244" y="383"/>
                  </a:cubicBezTo>
                  <a:cubicBezTo>
                    <a:pt x="249" y="385"/>
                    <a:pt x="251" y="374"/>
                    <a:pt x="251" y="363"/>
                  </a:cubicBezTo>
                  <a:cubicBezTo>
                    <a:pt x="251" y="352"/>
                    <a:pt x="262" y="339"/>
                    <a:pt x="269" y="335"/>
                  </a:cubicBezTo>
                  <a:cubicBezTo>
                    <a:pt x="277" y="332"/>
                    <a:pt x="284" y="332"/>
                    <a:pt x="292" y="322"/>
                  </a:cubicBezTo>
                  <a:cubicBezTo>
                    <a:pt x="299" y="313"/>
                    <a:pt x="297" y="304"/>
                    <a:pt x="312" y="308"/>
                  </a:cubicBezTo>
                  <a:cubicBezTo>
                    <a:pt x="327" y="311"/>
                    <a:pt x="336" y="319"/>
                    <a:pt x="349" y="311"/>
                  </a:cubicBezTo>
                  <a:cubicBezTo>
                    <a:pt x="362" y="304"/>
                    <a:pt x="391" y="273"/>
                    <a:pt x="395" y="264"/>
                  </a:cubicBezTo>
                  <a:cubicBezTo>
                    <a:pt x="398" y="254"/>
                    <a:pt x="391" y="249"/>
                    <a:pt x="386" y="241"/>
                  </a:cubicBezTo>
                  <a:cubicBezTo>
                    <a:pt x="380" y="234"/>
                    <a:pt x="376" y="225"/>
                    <a:pt x="382" y="217"/>
                  </a:cubicBezTo>
                  <a:cubicBezTo>
                    <a:pt x="387" y="210"/>
                    <a:pt x="378" y="206"/>
                    <a:pt x="384" y="193"/>
                  </a:cubicBezTo>
                  <a:cubicBezTo>
                    <a:pt x="389" y="181"/>
                    <a:pt x="413" y="158"/>
                    <a:pt x="421" y="155"/>
                  </a:cubicBezTo>
                  <a:cubicBezTo>
                    <a:pt x="428" y="151"/>
                    <a:pt x="441" y="142"/>
                    <a:pt x="446" y="153"/>
                  </a:cubicBezTo>
                  <a:cubicBezTo>
                    <a:pt x="452" y="164"/>
                    <a:pt x="452" y="193"/>
                    <a:pt x="468" y="190"/>
                  </a:cubicBezTo>
                  <a:cubicBezTo>
                    <a:pt x="485" y="186"/>
                    <a:pt x="487" y="173"/>
                    <a:pt x="500" y="164"/>
                  </a:cubicBezTo>
                  <a:cubicBezTo>
                    <a:pt x="513" y="155"/>
                    <a:pt x="503" y="116"/>
                    <a:pt x="509" y="103"/>
                  </a:cubicBezTo>
                  <a:cubicBezTo>
                    <a:pt x="515" y="90"/>
                    <a:pt x="540" y="72"/>
                    <a:pt x="553" y="64"/>
                  </a:cubicBezTo>
                  <a:cubicBezTo>
                    <a:pt x="566" y="57"/>
                    <a:pt x="555" y="48"/>
                    <a:pt x="570" y="44"/>
                  </a:cubicBezTo>
                  <a:cubicBezTo>
                    <a:pt x="585" y="41"/>
                    <a:pt x="650" y="20"/>
                    <a:pt x="609" y="10"/>
                  </a:cubicBezTo>
                  <a:close/>
                </a:path>
              </a:pathLst>
            </a:custGeom>
            <a:solidFill>
              <a:srgbClr val="BB6B7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3" name="Freeform 555">
              <a:extLst>
                <a:ext uri="{FF2B5EF4-FFF2-40B4-BE49-F238E27FC236}">
                  <a16:creationId xmlns:a16="http://schemas.microsoft.com/office/drawing/2014/main" id="{CEC76CF9-D45D-4E01-AE9C-957279F16A21}"/>
                </a:ext>
              </a:extLst>
            </p:cNvPr>
            <p:cNvSpPr>
              <a:spLocks/>
            </p:cNvSpPr>
            <p:nvPr/>
          </p:nvSpPr>
          <p:spPr bwMode="auto">
            <a:xfrm>
              <a:off x="1330" y="2424"/>
              <a:ext cx="165" cy="1041"/>
            </a:xfrm>
            <a:custGeom>
              <a:avLst/>
              <a:gdLst>
                <a:gd name="T0" fmla="*/ 176 w 107"/>
                <a:gd name="T1" fmla="*/ 0 h 676"/>
                <a:gd name="T2" fmla="*/ 62 w 107"/>
                <a:gd name="T3" fmla="*/ 1243 h 676"/>
                <a:gd name="T4" fmla="*/ 237 w 107"/>
                <a:gd name="T5" fmla="*/ 2469 h 676"/>
                <a:gd name="T6" fmla="*/ 242 w 107"/>
                <a:gd name="T7" fmla="*/ 2416 h 676"/>
                <a:gd name="T8" fmla="*/ 202 w 107"/>
                <a:gd name="T9" fmla="*/ 2338 h 676"/>
                <a:gd name="T10" fmla="*/ 176 w 107"/>
                <a:gd name="T11" fmla="*/ 2274 h 676"/>
                <a:gd name="T12" fmla="*/ 194 w 107"/>
                <a:gd name="T13" fmla="*/ 2147 h 676"/>
                <a:gd name="T14" fmla="*/ 237 w 107"/>
                <a:gd name="T15" fmla="*/ 2108 h 676"/>
                <a:gd name="T16" fmla="*/ 311 w 107"/>
                <a:gd name="T17" fmla="*/ 2037 h 676"/>
                <a:gd name="T18" fmla="*/ 311 w 107"/>
                <a:gd name="T19" fmla="*/ 1987 h 676"/>
                <a:gd name="T20" fmla="*/ 251 w 107"/>
                <a:gd name="T21" fmla="*/ 2028 h 676"/>
                <a:gd name="T22" fmla="*/ 184 w 107"/>
                <a:gd name="T23" fmla="*/ 2060 h 676"/>
                <a:gd name="T24" fmla="*/ 157 w 107"/>
                <a:gd name="T25" fmla="*/ 1826 h 676"/>
                <a:gd name="T26" fmla="*/ 205 w 107"/>
                <a:gd name="T27" fmla="*/ 1765 h 676"/>
                <a:gd name="T28" fmla="*/ 224 w 107"/>
                <a:gd name="T29" fmla="*/ 1679 h 676"/>
                <a:gd name="T30" fmla="*/ 278 w 107"/>
                <a:gd name="T31" fmla="*/ 1534 h 676"/>
                <a:gd name="T32" fmla="*/ 364 w 107"/>
                <a:gd name="T33" fmla="*/ 1380 h 676"/>
                <a:gd name="T34" fmla="*/ 372 w 107"/>
                <a:gd name="T35" fmla="*/ 1332 h 676"/>
                <a:gd name="T36" fmla="*/ 290 w 107"/>
                <a:gd name="T37" fmla="*/ 1344 h 676"/>
                <a:gd name="T38" fmla="*/ 216 w 107"/>
                <a:gd name="T39" fmla="*/ 1374 h 676"/>
                <a:gd name="T40" fmla="*/ 176 w 107"/>
                <a:gd name="T41" fmla="*/ 1354 h 676"/>
                <a:gd name="T42" fmla="*/ 271 w 107"/>
                <a:gd name="T43" fmla="*/ 1286 h 676"/>
                <a:gd name="T44" fmla="*/ 285 w 107"/>
                <a:gd name="T45" fmla="*/ 1147 h 676"/>
                <a:gd name="T46" fmla="*/ 308 w 107"/>
                <a:gd name="T47" fmla="*/ 1063 h 676"/>
                <a:gd name="T48" fmla="*/ 224 w 107"/>
                <a:gd name="T49" fmla="*/ 1003 h 676"/>
                <a:gd name="T50" fmla="*/ 231 w 107"/>
                <a:gd name="T51" fmla="*/ 873 h 676"/>
                <a:gd name="T52" fmla="*/ 163 w 107"/>
                <a:gd name="T53" fmla="*/ 773 h 676"/>
                <a:gd name="T54" fmla="*/ 168 w 107"/>
                <a:gd name="T55" fmla="*/ 616 h 676"/>
                <a:gd name="T56" fmla="*/ 117 w 107"/>
                <a:gd name="T57" fmla="*/ 513 h 676"/>
                <a:gd name="T58" fmla="*/ 133 w 107"/>
                <a:gd name="T59" fmla="*/ 379 h 676"/>
                <a:gd name="T60" fmla="*/ 180 w 107"/>
                <a:gd name="T61" fmla="*/ 317 h 676"/>
                <a:gd name="T62" fmla="*/ 180 w 107"/>
                <a:gd name="T63" fmla="*/ 216 h 676"/>
                <a:gd name="T64" fmla="*/ 176 w 107"/>
                <a:gd name="T65" fmla="*/ 0 h 6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7" h="676">
                  <a:moveTo>
                    <a:pt x="48" y="0"/>
                  </a:moveTo>
                  <a:cubicBezTo>
                    <a:pt x="48" y="0"/>
                    <a:pt x="0" y="127"/>
                    <a:pt x="17" y="340"/>
                  </a:cubicBezTo>
                  <a:cubicBezTo>
                    <a:pt x="35" y="554"/>
                    <a:pt x="27" y="648"/>
                    <a:pt x="65" y="676"/>
                  </a:cubicBezTo>
                  <a:cubicBezTo>
                    <a:pt x="65" y="676"/>
                    <a:pt x="66" y="672"/>
                    <a:pt x="66" y="662"/>
                  </a:cubicBezTo>
                  <a:cubicBezTo>
                    <a:pt x="66" y="652"/>
                    <a:pt x="59" y="645"/>
                    <a:pt x="55" y="640"/>
                  </a:cubicBezTo>
                  <a:cubicBezTo>
                    <a:pt x="50" y="636"/>
                    <a:pt x="52" y="629"/>
                    <a:pt x="48" y="623"/>
                  </a:cubicBezTo>
                  <a:cubicBezTo>
                    <a:pt x="43" y="617"/>
                    <a:pt x="49" y="590"/>
                    <a:pt x="53" y="588"/>
                  </a:cubicBezTo>
                  <a:cubicBezTo>
                    <a:pt x="58" y="587"/>
                    <a:pt x="59" y="577"/>
                    <a:pt x="65" y="577"/>
                  </a:cubicBezTo>
                  <a:cubicBezTo>
                    <a:pt x="71" y="577"/>
                    <a:pt x="85" y="558"/>
                    <a:pt x="85" y="558"/>
                  </a:cubicBezTo>
                  <a:cubicBezTo>
                    <a:pt x="85" y="544"/>
                    <a:pt x="85" y="544"/>
                    <a:pt x="85" y="544"/>
                  </a:cubicBezTo>
                  <a:cubicBezTo>
                    <a:pt x="69" y="555"/>
                    <a:pt x="69" y="555"/>
                    <a:pt x="69" y="555"/>
                  </a:cubicBezTo>
                  <a:cubicBezTo>
                    <a:pt x="50" y="564"/>
                    <a:pt x="50" y="564"/>
                    <a:pt x="50" y="564"/>
                  </a:cubicBezTo>
                  <a:cubicBezTo>
                    <a:pt x="50" y="564"/>
                    <a:pt x="37" y="503"/>
                    <a:pt x="43" y="500"/>
                  </a:cubicBezTo>
                  <a:cubicBezTo>
                    <a:pt x="49" y="498"/>
                    <a:pt x="49" y="492"/>
                    <a:pt x="56" y="483"/>
                  </a:cubicBezTo>
                  <a:cubicBezTo>
                    <a:pt x="63" y="475"/>
                    <a:pt x="45" y="472"/>
                    <a:pt x="61" y="460"/>
                  </a:cubicBezTo>
                  <a:cubicBezTo>
                    <a:pt x="76" y="449"/>
                    <a:pt x="58" y="438"/>
                    <a:pt x="76" y="420"/>
                  </a:cubicBezTo>
                  <a:cubicBezTo>
                    <a:pt x="95" y="401"/>
                    <a:pt x="99" y="378"/>
                    <a:pt x="99" y="378"/>
                  </a:cubicBezTo>
                  <a:cubicBezTo>
                    <a:pt x="99" y="378"/>
                    <a:pt x="107" y="366"/>
                    <a:pt x="101" y="365"/>
                  </a:cubicBezTo>
                  <a:cubicBezTo>
                    <a:pt x="95" y="363"/>
                    <a:pt x="85" y="358"/>
                    <a:pt x="79" y="368"/>
                  </a:cubicBezTo>
                  <a:cubicBezTo>
                    <a:pt x="74" y="378"/>
                    <a:pt x="65" y="375"/>
                    <a:pt x="59" y="376"/>
                  </a:cubicBezTo>
                  <a:cubicBezTo>
                    <a:pt x="53" y="378"/>
                    <a:pt x="48" y="371"/>
                    <a:pt x="48" y="371"/>
                  </a:cubicBezTo>
                  <a:cubicBezTo>
                    <a:pt x="48" y="371"/>
                    <a:pt x="69" y="356"/>
                    <a:pt x="74" y="352"/>
                  </a:cubicBezTo>
                  <a:cubicBezTo>
                    <a:pt x="78" y="348"/>
                    <a:pt x="69" y="326"/>
                    <a:pt x="78" y="314"/>
                  </a:cubicBezTo>
                  <a:cubicBezTo>
                    <a:pt x="86" y="303"/>
                    <a:pt x="99" y="299"/>
                    <a:pt x="84" y="291"/>
                  </a:cubicBezTo>
                  <a:cubicBezTo>
                    <a:pt x="68" y="284"/>
                    <a:pt x="56" y="294"/>
                    <a:pt x="61" y="275"/>
                  </a:cubicBezTo>
                  <a:cubicBezTo>
                    <a:pt x="65" y="257"/>
                    <a:pt x="71" y="250"/>
                    <a:pt x="63" y="239"/>
                  </a:cubicBezTo>
                  <a:cubicBezTo>
                    <a:pt x="56" y="229"/>
                    <a:pt x="42" y="226"/>
                    <a:pt x="45" y="212"/>
                  </a:cubicBezTo>
                  <a:cubicBezTo>
                    <a:pt x="48" y="198"/>
                    <a:pt x="52" y="180"/>
                    <a:pt x="46" y="169"/>
                  </a:cubicBezTo>
                  <a:cubicBezTo>
                    <a:pt x="40" y="157"/>
                    <a:pt x="32" y="151"/>
                    <a:pt x="32" y="140"/>
                  </a:cubicBezTo>
                  <a:cubicBezTo>
                    <a:pt x="32" y="128"/>
                    <a:pt x="36" y="104"/>
                    <a:pt x="36" y="104"/>
                  </a:cubicBezTo>
                  <a:cubicBezTo>
                    <a:pt x="36" y="104"/>
                    <a:pt x="49" y="94"/>
                    <a:pt x="49" y="87"/>
                  </a:cubicBezTo>
                  <a:cubicBezTo>
                    <a:pt x="49" y="79"/>
                    <a:pt x="48" y="66"/>
                    <a:pt x="49" y="59"/>
                  </a:cubicBezTo>
                  <a:cubicBezTo>
                    <a:pt x="50" y="52"/>
                    <a:pt x="39" y="12"/>
                    <a:pt x="48" y="0"/>
                  </a:cubicBezTo>
                  <a:close/>
                </a:path>
              </a:pathLst>
            </a:custGeom>
            <a:solidFill>
              <a:srgbClr val="BB6B7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4" name="Freeform 556">
              <a:extLst>
                <a:ext uri="{FF2B5EF4-FFF2-40B4-BE49-F238E27FC236}">
                  <a16:creationId xmlns:a16="http://schemas.microsoft.com/office/drawing/2014/main" id="{3AC902C6-43E0-4FF3-AF40-33444FFDE050}"/>
                </a:ext>
              </a:extLst>
            </p:cNvPr>
            <p:cNvSpPr>
              <a:spLocks/>
            </p:cNvSpPr>
            <p:nvPr/>
          </p:nvSpPr>
          <p:spPr bwMode="auto">
            <a:xfrm>
              <a:off x="1415" y="2091"/>
              <a:ext cx="219" cy="750"/>
            </a:xfrm>
            <a:custGeom>
              <a:avLst/>
              <a:gdLst>
                <a:gd name="T0" fmla="*/ 143 w 142"/>
                <a:gd name="T1" fmla="*/ 14 h 487"/>
                <a:gd name="T2" fmla="*/ 22 w 142"/>
                <a:gd name="T3" fmla="*/ 778 h 487"/>
                <a:gd name="T4" fmla="*/ 276 w 142"/>
                <a:gd name="T5" fmla="*/ 1765 h 487"/>
                <a:gd name="T6" fmla="*/ 386 w 142"/>
                <a:gd name="T7" fmla="*/ 1743 h 487"/>
                <a:gd name="T8" fmla="*/ 475 w 142"/>
                <a:gd name="T9" fmla="*/ 1591 h 487"/>
                <a:gd name="T10" fmla="*/ 486 w 142"/>
                <a:gd name="T11" fmla="*/ 1475 h 487"/>
                <a:gd name="T12" fmla="*/ 412 w 142"/>
                <a:gd name="T13" fmla="*/ 1378 h 487"/>
                <a:gd name="T14" fmla="*/ 461 w 142"/>
                <a:gd name="T15" fmla="*/ 1230 h 487"/>
                <a:gd name="T16" fmla="*/ 378 w 142"/>
                <a:gd name="T17" fmla="*/ 1150 h 487"/>
                <a:gd name="T18" fmla="*/ 386 w 142"/>
                <a:gd name="T19" fmla="*/ 1036 h 487"/>
                <a:gd name="T20" fmla="*/ 319 w 142"/>
                <a:gd name="T21" fmla="*/ 972 h 487"/>
                <a:gd name="T22" fmla="*/ 298 w 142"/>
                <a:gd name="T23" fmla="*/ 852 h 487"/>
                <a:gd name="T24" fmla="*/ 202 w 142"/>
                <a:gd name="T25" fmla="*/ 772 h 487"/>
                <a:gd name="T26" fmla="*/ 231 w 142"/>
                <a:gd name="T27" fmla="*/ 647 h 487"/>
                <a:gd name="T28" fmla="*/ 341 w 142"/>
                <a:gd name="T29" fmla="*/ 676 h 487"/>
                <a:gd name="T30" fmla="*/ 418 w 142"/>
                <a:gd name="T31" fmla="*/ 647 h 487"/>
                <a:gd name="T32" fmla="*/ 447 w 142"/>
                <a:gd name="T33" fmla="*/ 554 h 487"/>
                <a:gd name="T34" fmla="*/ 440 w 142"/>
                <a:gd name="T35" fmla="*/ 425 h 487"/>
                <a:gd name="T36" fmla="*/ 304 w 142"/>
                <a:gd name="T37" fmla="*/ 387 h 487"/>
                <a:gd name="T38" fmla="*/ 210 w 142"/>
                <a:gd name="T39" fmla="*/ 245 h 487"/>
                <a:gd name="T40" fmla="*/ 128 w 142"/>
                <a:gd name="T41" fmla="*/ 188 h 487"/>
                <a:gd name="T42" fmla="*/ 143 w 142"/>
                <a:gd name="T43" fmla="*/ 0 h 4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2" h="487">
                  <a:moveTo>
                    <a:pt x="39" y="4"/>
                  </a:moveTo>
                  <a:cubicBezTo>
                    <a:pt x="39" y="4"/>
                    <a:pt x="0" y="104"/>
                    <a:pt x="6" y="213"/>
                  </a:cubicBezTo>
                  <a:cubicBezTo>
                    <a:pt x="12" y="323"/>
                    <a:pt x="75" y="483"/>
                    <a:pt x="75" y="483"/>
                  </a:cubicBezTo>
                  <a:cubicBezTo>
                    <a:pt x="75" y="483"/>
                    <a:pt x="95" y="487"/>
                    <a:pt x="105" y="477"/>
                  </a:cubicBezTo>
                  <a:cubicBezTo>
                    <a:pt x="116" y="467"/>
                    <a:pt x="124" y="440"/>
                    <a:pt x="130" y="436"/>
                  </a:cubicBezTo>
                  <a:cubicBezTo>
                    <a:pt x="136" y="432"/>
                    <a:pt x="142" y="408"/>
                    <a:pt x="132" y="404"/>
                  </a:cubicBezTo>
                  <a:cubicBezTo>
                    <a:pt x="122" y="400"/>
                    <a:pt x="99" y="390"/>
                    <a:pt x="112" y="377"/>
                  </a:cubicBezTo>
                  <a:cubicBezTo>
                    <a:pt x="124" y="365"/>
                    <a:pt x="132" y="343"/>
                    <a:pt x="126" y="337"/>
                  </a:cubicBezTo>
                  <a:cubicBezTo>
                    <a:pt x="120" y="331"/>
                    <a:pt x="103" y="327"/>
                    <a:pt x="103" y="315"/>
                  </a:cubicBezTo>
                  <a:cubicBezTo>
                    <a:pt x="103" y="302"/>
                    <a:pt x="105" y="284"/>
                    <a:pt x="105" y="284"/>
                  </a:cubicBezTo>
                  <a:cubicBezTo>
                    <a:pt x="105" y="284"/>
                    <a:pt x="83" y="278"/>
                    <a:pt x="87" y="266"/>
                  </a:cubicBezTo>
                  <a:cubicBezTo>
                    <a:pt x="91" y="254"/>
                    <a:pt x="97" y="242"/>
                    <a:pt x="81" y="233"/>
                  </a:cubicBezTo>
                  <a:cubicBezTo>
                    <a:pt x="65" y="225"/>
                    <a:pt x="59" y="225"/>
                    <a:pt x="55" y="211"/>
                  </a:cubicBezTo>
                  <a:cubicBezTo>
                    <a:pt x="51" y="197"/>
                    <a:pt x="49" y="175"/>
                    <a:pt x="63" y="177"/>
                  </a:cubicBezTo>
                  <a:cubicBezTo>
                    <a:pt x="77" y="179"/>
                    <a:pt x="83" y="177"/>
                    <a:pt x="93" y="185"/>
                  </a:cubicBezTo>
                  <a:cubicBezTo>
                    <a:pt x="103" y="193"/>
                    <a:pt x="105" y="181"/>
                    <a:pt x="114" y="177"/>
                  </a:cubicBezTo>
                  <a:cubicBezTo>
                    <a:pt x="122" y="173"/>
                    <a:pt x="116" y="171"/>
                    <a:pt x="122" y="152"/>
                  </a:cubicBezTo>
                  <a:cubicBezTo>
                    <a:pt x="128" y="134"/>
                    <a:pt x="136" y="120"/>
                    <a:pt x="120" y="116"/>
                  </a:cubicBezTo>
                  <a:cubicBezTo>
                    <a:pt x="103" y="112"/>
                    <a:pt x="89" y="122"/>
                    <a:pt x="83" y="106"/>
                  </a:cubicBezTo>
                  <a:cubicBezTo>
                    <a:pt x="77" y="90"/>
                    <a:pt x="69" y="79"/>
                    <a:pt x="57" y="67"/>
                  </a:cubicBezTo>
                  <a:cubicBezTo>
                    <a:pt x="45" y="55"/>
                    <a:pt x="33" y="63"/>
                    <a:pt x="35" y="51"/>
                  </a:cubicBezTo>
                  <a:cubicBezTo>
                    <a:pt x="37" y="39"/>
                    <a:pt x="59" y="33"/>
                    <a:pt x="39" y="0"/>
                  </a:cubicBezTo>
                </a:path>
              </a:pathLst>
            </a:custGeom>
            <a:solidFill>
              <a:srgbClr val="BB6B7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5" name="Freeform 557">
              <a:extLst>
                <a:ext uri="{FF2B5EF4-FFF2-40B4-BE49-F238E27FC236}">
                  <a16:creationId xmlns:a16="http://schemas.microsoft.com/office/drawing/2014/main" id="{A26D99C9-C241-4F2C-A6D6-248714B4D473}"/>
                </a:ext>
              </a:extLst>
            </p:cNvPr>
            <p:cNvSpPr>
              <a:spLocks/>
            </p:cNvSpPr>
            <p:nvPr/>
          </p:nvSpPr>
          <p:spPr bwMode="auto">
            <a:xfrm>
              <a:off x="1544" y="2810"/>
              <a:ext cx="401" cy="599"/>
            </a:xfrm>
            <a:custGeom>
              <a:avLst/>
              <a:gdLst>
                <a:gd name="T0" fmla="*/ 5 w 260"/>
                <a:gd name="T1" fmla="*/ 122 h 389"/>
                <a:gd name="T2" fmla="*/ 574 w 260"/>
                <a:gd name="T3" fmla="*/ 1050 h 389"/>
                <a:gd name="T4" fmla="*/ 756 w 260"/>
                <a:gd name="T5" fmla="*/ 1002 h 389"/>
                <a:gd name="T6" fmla="*/ 657 w 260"/>
                <a:gd name="T7" fmla="*/ 892 h 389"/>
                <a:gd name="T8" fmla="*/ 679 w 260"/>
                <a:gd name="T9" fmla="*/ 785 h 389"/>
                <a:gd name="T10" fmla="*/ 631 w 260"/>
                <a:gd name="T11" fmla="*/ 676 h 389"/>
                <a:gd name="T12" fmla="*/ 527 w 260"/>
                <a:gd name="T13" fmla="*/ 682 h 389"/>
                <a:gd name="T14" fmla="*/ 487 w 260"/>
                <a:gd name="T15" fmla="*/ 607 h 389"/>
                <a:gd name="T16" fmla="*/ 433 w 260"/>
                <a:gd name="T17" fmla="*/ 682 h 389"/>
                <a:gd name="T18" fmla="*/ 381 w 260"/>
                <a:gd name="T19" fmla="*/ 581 h 389"/>
                <a:gd name="T20" fmla="*/ 440 w 260"/>
                <a:gd name="T21" fmla="*/ 513 h 389"/>
                <a:gd name="T22" fmla="*/ 527 w 260"/>
                <a:gd name="T23" fmla="*/ 465 h 389"/>
                <a:gd name="T24" fmla="*/ 433 w 260"/>
                <a:gd name="T25" fmla="*/ 417 h 389"/>
                <a:gd name="T26" fmla="*/ 338 w 260"/>
                <a:gd name="T27" fmla="*/ 391 h 389"/>
                <a:gd name="T28" fmla="*/ 290 w 260"/>
                <a:gd name="T29" fmla="*/ 237 h 389"/>
                <a:gd name="T30" fmla="*/ 268 w 260"/>
                <a:gd name="T31" fmla="*/ 122 h 389"/>
                <a:gd name="T32" fmla="*/ 258 w 260"/>
                <a:gd name="T33" fmla="*/ 26 h 389"/>
                <a:gd name="T34" fmla="*/ 180 w 260"/>
                <a:gd name="T35" fmla="*/ 18 h 389"/>
                <a:gd name="T36" fmla="*/ 123 w 260"/>
                <a:gd name="T37" fmla="*/ 66 h 389"/>
                <a:gd name="T38" fmla="*/ 76 w 260"/>
                <a:gd name="T39" fmla="*/ 54 h 389"/>
                <a:gd name="T40" fmla="*/ 0 w 260"/>
                <a:gd name="T41" fmla="*/ 8 h 389"/>
                <a:gd name="T42" fmla="*/ 5 w 260"/>
                <a:gd name="T43" fmla="*/ 122 h 3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60" h="389">
                  <a:moveTo>
                    <a:pt x="1" y="33"/>
                  </a:moveTo>
                  <a:cubicBezTo>
                    <a:pt x="1" y="33"/>
                    <a:pt x="52" y="187"/>
                    <a:pt x="156" y="288"/>
                  </a:cubicBezTo>
                  <a:cubicBezTo>
                    <a:pt x="260" y="389"/>
                    <a:pt x="208" y="285"/>
                    <a:pt x="206" y="275"/>
                  </a:cubicBezTo>
                  <a:cubicBezTo>
                    <a:pt x="205" y="265"/>
                    <a:pt x="180" y="251"/>
                    <a:pt x="179" y="244"/>
                  </a:cubicBezTo>
                  <a:cubicBezTo>
                    <a:pt x="175" y="231"/>
                    <a:pt x="185" y="220"/>
                    <a:pt x="185" y="215"/>
                  </a:cubicBezTo>
                  <a:cubicBezTo>
                    <a:pt x="185" y="210"/>
                    <a:pt x="183" y="174"/>
                    <a:pt x="172" y="185"/>
                  </a:cubicBezTo>
                  <a:cubicBezTo>
                    <a:pt x="161" y="197"/>
                    <a:pt x="144" y="200"/>
                    <a:pt x="144" y="187"/>
                  </a:cubicBezTo>
                  <a:cubicBezTo>
                    <a:pt x="144" y="174"/>
                    <a:pt x="140" y="151"/>
                    <a:pt x="133" y="166"/>
                  </a:cubicBezTo>
                  <a:cubicBezTo>
                    <a:pt x="127" y="180"/>
                    <a:pt x="125" y="190"/>
                    <a:pt x="118" y="187"/>
                  </a:cubicBezTo>
                  <a:cubicBezTo>
                    <a:pt x="112" y="184"/>
                    <a:pt x="97" y="172"/>
                    <a:pt x="104" y="159"/>
                  </a:cubicBezTo>
                  <a:cubicBezTo>
                    <a:pt x="110" y="146"/>
                    <a:pt x="99" y="140"/>
                    <a:pt x="120" y="140"/>
                  </a:cubicBezTo>
                  <a:cubicBezTo>
                    <a:pt x="141" y="140"/>
                    <a:pt x="146" y="133"/>
                    <a:pt x="144" y="127"/>
                  </a:cubicBezTo>
                  <a:cubicBezTo>
                    <a:pt x="143" y="120"/>
                    <a:pt x="128" y="112"/>
                    <a:pt x="118" y="114"/>
                  </a:cubicBezTo>
                  <a:cubicBezTo>
                    <a:pt x="109" y="115"/>
                    <a:pt x="101" y="119"/>
                    <a:pt x="92" y="107"/>
                  </a:cubicBezTo>
                  <a:cubicBezTo>
                    <a:pt x="84" y="96"/>
                    <a:pt x="86" y="73"/>
                    <a:pt x="79" y="65"/>
                  </a:cubicBezTo>
                  <a:cubicBezTo>
                    <a:pt x="73" y="57"/>
                    <a:pt x="68" y="41"/>
                    <a:pt x="73" y="33"/>
                  </a:cubicBezTo>
                  <a:cubicBezTo>
                    <a:pt x="78" y="24"/>
                    <a:pt x="78" y="10"/>
                    <a:pt x="70" y="7"/>
                  </a:cubicBezTo>
                  <a:cubicBezTo>
                    <a:pt x="62" y="3"/>
                    <a:pt x="52" y="0"/>
                    <a:pt x="49" y="5"/>
                  </a:cubicBezTo>
                  <a:cubicBezTo>
                    <a:pt x="45" y="10"/>
                    <a:pt x="34" y="18"/>
                    <a:pt x="34" y="18"/>
                  </a:cubicBezTo>
                  <a:cubicBezTo>
                    <a:pt x="21" y="15"/>
                    <a:pt x="21" y="15"/>
                    <a:pt x="21" y="15"/>
                  </a:cubicBezTo>
                  <a:cubicBezTo>
                    <a:pt x="0" y="2"/>
                    <a:pt x="0" y="2"/>
                    <a:pt x="0" y="2"/>
                  </a:cubicBezTo>
                  <a:lnTo>
                    <a:pt x="1" y="33"/>
                  </a:lnTo>
                  <a:close/>
                </a:path>
              </a:pathLst>
            </a:custGeom>
            <a:solidFill>
              <a:srgbClr val="BB6B7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6" name="Freeform 558">
              <a:extLst>
                <a:ext uri="{FF2B5EF4-FFF2-40B4-BE49-F238E27FC236}">
                  <a16:creationId xmlns:a16="http://schemas.microsoft.com/office/drawing/2014/main" id="{06BE1495-8CF2-4DBF-B76A-D0CCC4ADB8E8}"/>
                </a:ext>
              </a:extLst>
            </p:cNvPr>
            <p:cNvSpPr>
              <a:spLocks/>
            </p:cNvSpPr>
            <p:nvPr/>
          </p:nvSpPr>
          <p:spPr bwMode="auto">
            <a:xfrm>
              <a:off x="1729" y="1800"/>
              <a:ext cx="303" cy="347"/>
            </a:xfrm>
            <a:custGeom>
              <a:avLst/>
              <a:gdLst>
                <a:gd name="T0" fmla="*/ 378 w 197"/>
                <a:gd name="T1" fmla="*/ 0 h 225"/>
                <a:gd name="T2" fmla="*/ 326 w 197"/>
                <a:gd name="T3" fmla="*/ 148 h 225"/>
                <a:gd name="T4" fmla="*/ 366 w 197"/>
                <a:gd name="T5" fmla="*/ 350 h 225"/>
                <a:gd name="T6" fmla="*/ 177 w 197"/>
                <a:gd name="T7" fmla="*/ 466 h 225"/>
                <a:gd name="T8" fmla="*/ 22 w 197"/>
                <a:gd name="T9" fmla="*/ 549 h 225"/>
                <a:gd name="T10" fmla="*/ 66 w 197"/>
                <a:gd name="T11" fmla="*/ 803 h 225"/>
                <a:gd name="T12" fmla="*/ 211 w 197"/>
                <a:gd name="T13" fmla="*/ 751 h 225"/>
                <a:gd name="T14" fmla="*/ 360 w 197"/>
                <a:gd name="T15" fmla="*/ 589 h 225"/>
                <a:gd name="T16" fmla="*/ 506 w 197"/>
                <a:gd name="T17" fmla="*/ 487 h 225"/>
                <a:gd name="T18" fmla="*/ 717 w 197"/>
                <a:gd name="T19" fmla="*/ 487 h 225"/>
                <a:gd name="T20" fmla="*/ 651 w 197"/>
                <a:gd name="T21" fmla="*/ 338 h 225"/>
                <a:gd name="T22" fmla="*/ 540 w 197"/>
                <a:gd name="T23" fmla="*/ 251 h 225"/>
                <a:gd name="T24" fmla="*/ 506 w 197"/>
                <a:gd name="T25" fmla="*/ 123 h 225"/>
                <a:gd name="T26" fmla="*/ 432 w 197"/>
                <a:gd name="T27" fmla="*/ 96 h 225"/>
                <a:gd name="T28" fmla="*/ 378 w 197"/>
                <a:gd name="T29" fmla="*/ 0 h 2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7" h="225">
                  <a:moveTo>
                    <a:pt x="104" y="0"/>
                  </a:moveTo>
                  <a:cubicBezTo>
                    <a:pt x="90" y="0"/>
                    <a:pt x="78" y="14"/>
                    <a:pt x="90" y="40"/>
                  </a:cubicBezTo>
                  <a:cubicBezTo>
                    <a:pt x="101" y="66"/>
                    <a:pt x="116" y="81"/>
                    <a:pt x="101" y="95"/>
                  </a:cubicBezTo>
                  <a:cubicBezTo>
                    <a:pt x="87" y="109"/>
                    <a:pt x="64" y="115"/>
                    <a:pt x="49" y="127"/>
                  </a:cubicBezTo>
                  <a:cubicBezTo>
                    <a:pt x="35" y="138"/>
                    <a:pt x="9" y="133"/>
                    <a:pt x="6" y="150"/>
                  </a:cubicBezTo>
                  <a:cubicBezTo>
                    <a:pt x="3" y="167"/>
                    <a:pt x="0" y="213"/>
                    <a:pt x="18" y="219"/>
                  </a:cubicBezTo>
                  <a:cubicBezTo>
                    <a:pt x="35" y="225"/>
                    <a:pt x="49" y="219"/>
                    <a:pt x="58" y="205"/>
                  </a:cubicBezTo>
                  <a:cubicBezTo>
                    <a:pt x="67" y="190"/>
                    <a:pt x="75" y="159"/>
                    <a:pt x="99" y="161"/>
                  </a:cubicBezTo>
                  <a:cubicBezTo>
                    <a:pt x="122" y="164"/>
                    <a:pt x="93" y="109"/>
                    <a:pt x="139" y="133"/>
                  </a:cubicBezTo>
                  <a:cubicBezTo>
                    <a:pt x="185" y="156"/>
                    <a:pt x="197" y="133"/>
                    <a:pt x="197" y="133"/>
                  </a:cubicBezTo>
                  <a:cubicBezTo>
                    <a:pt x="197" y="133"/>
                    <a:pt x="197" y="92"/>
                    <a:pt x="179" y="92"/>
                  </a:cubicBezTo>
                  <a:cubicBezTo>
                    <a:pt x="162" y="92"/>
                    <a:pt x="148" y="69"/>
                    <a:pt x="148" y="69"/>
                  </a:cubicBezTo>
                  <a:cubicBezTo>
                    <a:pt x="148" y="69"/>
                    <a:pt x="151" y="31"/>
                    <a:pt x="139" y="34"/>
                  </a:cubicBezTo>
                  <a:cubicBezTo>
                    <a:pt x="127" y="37"/>
                    <a:pt x="113" y="43"/>
                    <a:pt x="119" y="26"/>
                  </a:cubicBezTo>
                  <a:cubicBezTo>
                    <a:pt x="125" y="8"/>
                    <a:pt x="104" y="0"/>
                    <a:pt x="104" y="0"/>
                  </a:cubicBezTo>
                  <a:close/>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7" name="Freeform 559">
              <a:extLst>
                <a:ext uri="{FF2B5EF4-FFF2-40B4-BE49-F238E27FC236}">
                  <a16:creationId xmlns:a16="http://schemas.microsoft.com/office/drawing/2014/main" id="{8D41704F-E2DF-49D8-B5AE-D7B197BACBC0}"/>
                </a:ext>
              </a:extLst>
            </p:cNvPr>
            <p:cNvSpPr>
              <a:spLocks/>
            </p:cNvSpPr>
            <p:nvPr/>
          </p:nvSpPr>
          <p:spPr bwMode="auto">
            <a:xfrm>
              <a:off x="2085" y="1928"/>
              <a:ext cx="365" cy="357"/>
            </a:xfrm>
            <a:custGeom>
              <a:avLst/>
              <a:gdLst>
                <a:gd name="T0" fmla="*/ 590 w 237"/>
                <a:gd name="T1" fmla="*/ 88 h 232"/>
                <a:gd name="T2" fmla="*/ 339 w 237"/>
                <a:gd name="T3" fmla="*/ 95 h 232"/>
                <a:gd name="T4" fmla="*/ 297 w 237"/>
                <a:gd name="T5" fmla="*/ 317 h 232"/>
                <a:gd name="T6" fmla="*/ 245 w 237"/>
                <a:gd name="T7" fmla="*/ 445 h 232"/>
                <a:gd name="T8" fmla="*/ 211 w 237"/>
                <a:gd name="T9" fmla="*/ 645 h 232"/>
                <a:gd name="T10" fmla="*/ 0 w 237"/>
                <a:gd name="T11" fmla="*/ 685 h 232"/>
                <a:gd name="T12" fmla="*/ 171 w 237"/>
                <a:gd name="T13" fmla="*/ 812 h 232"/>
                <a:gd name="T14" fmla="*/ 339 w 237"/>
                <a:gd name="T15" fmla="*/ 696 h 232"/>
                <a:gd name="T16" fmla="*/ 541 w 237"/>
                <a:gd name="T17" fmla="*/ 729 h 232"/>
                <a:gd name="T18" fmla="*/ 647 w 237"/>
                <a:gd name="T19" fmla="*/ 614 h 232"/>
                <a:gd name="T20" fmla="*/ 813 w 237"/>
                <a:gd name="T21" fmla="*/ 663 h 232"/>
                <a:gd name="T22" fmla="*/ 813 w 237"/>
                <a:gd name="T23" fmla="*/ 495 h 232"/>
                <a:gd name="T24" fmla="*/ 658 w 237"/>
                <a:gd name="T25" fmla="*/ 485 h 232"/>
                <a:gd name="T26" fmla="*/ 519 w 237"/>
                <a:gd name="T27" fmla="*/ 434 h 232"/>
                <a:gd name="T28" fmla="*/ 614 w 237"/>
                <a:gd name="T29" fmla="*/ 295 h 232"/>
                <a:gd name="T30" fmla="*/ 719 w 237"/>
                <a:gd name="T31" fmla="*/ 202 h 232"/>
                <a:gd name="T32" fmla="*/ 590 w 237"/>
                <a:gd name="T33" fmla="*/ 88 h 2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37" h="232">
                  <a:moveTo>
                    <a:pt x="162" y="24"/>
                  </a:moveTo>
                  <a:cubicBezTo>
                    <a:pt x="134" y="18"/>
                    <a:pt x="104" y="0"/>
                    <a:pt x="93" y="26"/>
                  </a:cubicBezTo>
                  <a:cubicBezTo>
                    <a:pt x="81" y="52"/>
                    <a:pt x="76" y="78"/>
                    <a:pt x="81" y="87"/>
                  </a:cubicBezTo>
                  <a:cubicBezTo>
                    <a:pt x="87" y="96"/>
                    <a:pt x="58" y="104"/>
                    <a:pt x="67" y="122"/>
                  </a:cubicBezTo>
                  <a:cubicBezTo>
                    <a:pt x="76" y="139"/>
                    <a:pt x="78" y="171"/>
                    <a:pt x="58" y="177"/>
                  </a:cubicBezTo>
                  <a:cubicBezTo>
                    <a:pt x="38" y="182"/>
                    <a:pt x="0" y="188"/>
                    <a:pt x="0" y="188"/>
                  </a:cubicBezTo>
                  <a:cubicBezTo>
                    <a:pt x="18" y="226"/>
                    <a:pt x="12" y="232"/>
                    <a:pt x="47" y="223"/>
                  </a:cubicBezTo>
                  <a:cubicBezTo>
                    <a:pt x="81" y="214"/>
                    <a:pt x="64" y="182"/>
                    <a:pt x="93" y="191"/>
                  </a:cubicBezTo>
                  <a:cubicBezTo>
                    <a:pt x="122" y="200"/>
                    <a:pt x="139" y="208"/>
                    <a:pt x="148" y="200"/>
                  </a:cubicBezTo>
                  <a:cubicBezTo>
                    <a:pt x="156" y="191"/>
                    <a:pt x="154" y="145"/>
                    <a:pt x="177" y="168"/>
                  </a:cubicBezTo>
                  <a:cubicBezTo>
                    <a:pt x="200" y="191"/>
                    <a:pt x="214" y="200"/>
                    <a:pt x="223" y="182"/>
                  </a:cubicBezTo>
                  <a:cubicBezTo>
                    <a:pt x="232" y="165"/>
                    <a:pt x="237" y="136"/>
                    <a:pt x="223" y="136"/>
                  </a:cubicBezTo>
                  <a:cubicBezTo>
                    <a:pt x="209" y="136"/>
                    <a:pt x="197" y="128"/>
                    <a:pt x="180" y="133"/>
                  </a:cubicBezTo>
                  <a:cubicBezTo>
                    <a:pt x="162" y="139"/>
                    <a:pt x="133" y="139"/>
                    <a:pt x="142" y="119"/>
                  </a:cubicBezTo>
                  <a:cubicBezTo>
                    <a:pt x="151" y="99"/>
                    <a:pt x="151" y="84"/>
                    <a:pt x="168" y="81"/>
                  </a:cubicBezTo>
                  <a:cubicBezTo>
                    <a:pt x="185" y="78"/>
                    <a:pt x="203" y="70"/>
                    <a:pt x="197" y="55"/>
                  </a:cubicBezTo>
                  <a:cubicBezTo>
                    <a:pt x="191" y="41"/>
                    <a:pt x="177" y="26"/>
                    <a:pt x="162" y="24"/>
                  </a:cubicBezTo>
                  <a:close/>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8" name="Freeform 560">
              <a:extLst>
                <a:ext uri="{FF2B5EF4-FFF2-40B4-BE49-F238E27FC236}">
                  <a16:creationId xmlns:a16="http://schemas.microsoft.com/office/drawing/2014/main" id="{7453B394-CA94-4CC8-B86B-D7612C99185E}"/>
                </a:ext>
              </a:extLst>
            </p:cNvPr>
            <p:cNvSpPr>
              <a:spLocks/>
            </p:cNvSpPr>
            <p:nvPr/>
          </p:nvSpPr>
          <p:spPr bwMode="auto">
            <a:xfrm>
              <a:off x="2049" y="1635"/>
              <a:ext cx="294" cy="378"/>
            </a:xfrm>
            <a:custGeom>
              <a:avLst/>
              <a:gdLst>
                <a:gd name="T0" fmla="*/ 425 w 191"/>
                <a:gd name="T1" fmla="*/ 190 h 245"/>
                <a:gd name="T2" fmla="*/ 202 w 191"/>
                <a:gd name="T3" fmla="*/ 338 h 245"/>
                <a:gd name="T4" fmla="*/ 223 w 191"/>
                <a:gd name="T5" fmla="*/ 540 h 245"/>
                <a:gd name="T6" fmla="*/ 83 w 191"/>
                <a:gd name="T7" fmla="*/ 690 h 245"/>
                <a:gd name="T8" fmla="*/ 83 w 191"/>
                <a:gd name="T9" fmla="*/ 872 h 245"/>
                <a:gd name="T10" fmla="*/ 265 w 191"/>
                <a:gd name="T11" fmla="*/ 793 h 245"/>
                <a:gd name="T12" fmla="*/ 351 w 191"/>
                <a:gd name="T13" fmla="*/ 583 h 245"/>
                <a:gd name="T14" fmla="*/ 425 w 191"/>
                <a:gd name="T15" fmla="*/ 421 h 245"/>
                <a:gd name="T16" fmla="*/ 559 w 191"/>
                <a:gd name="T17" fmla="*/ 276 h 245"/>
                <a:gd name="T18" fmla="*/ 697 w 191"/>
                <a:gd name="T19" fmla="*/ 231 h 245"/>
                <a:gd name="T20" fmla="*/ 654 w 191"/>
                <a:gd name="T21" fmla="*/ 74 h 245"/>
                <a:gd name="T22" fmla="*/ 580 w 191"/>
                <a:gd name="T23" fmla="*/ 19 h 245"/>
                <a:gd name="T24" fmla="*/ 425 w 191"/>
                <a:gd name="T25" fmla="*/ 190 h 2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245">
                  <a:moveTo>
                    <a:pt x="116" y="52"/>
                  </a:moveTo>
                  <a:cubicBezTo>
                    <a:pt x="116" y="52"/>
                    <a:pt x="52" y="58"/>
                    <a:pt x="55" y="92"/>
                  </a:cubicBezTo>
                  <a:cubicBezTo>
                    <a:pt x="58" y="127"/>
                    <a:pt x="67" y="121"/>
                    <a:pt x="61" y="147"/>
                  </a:cubicBezTo>
                  <a:cubicBezTo>
                    <a:pt x="55" y="173"/>
                    <a:pt x="38" y="167"/>
                    <a:pt x="23" y="188"/>
                  </a:cubicBezTo>
                  <a:cubicBezTo>
                    <a:pt x="9" y="208"/>
                    <a:pt x="0" y="228"/>
                    <a:pt x="23" y="237"/>
                  </a:cubicBezTo>
                  <a:cubicBezTo>
                    <a:pt x="47" y="245"/>
                    <a:pt x="58" y="242"/>
                    <a:pt x="73" y="216"/>
                  </a:cubicBezTo>
                  <a:cubicBezTo>
                    <a:pt x="87" y="190"/>
                    <a:pt x="75" y="173"/>
                    <a:pt x="96" y="159"/>
                  </a:cubicBezTo>
                  <a:cubicBezTo>
                    <a:pt x="116" y="144"/>
                    <a:pt x="90" y="153"/>
                    <a:pt x="116" y="115"/>
                  </a:cubicBezTo>
                  <a:cubicBezTo>
                    <a:pt x="142" y="78"/>
                    <a:pt x="130" y="69"/>
                    <a:pt x="153" y="75"/>
                  </a:cubicBezTo>
                  <a:cubicBezTo>
                    <a:pt x="177" y="81"/>
                    <a:pt x="191" y="81"/>
                    <a:pt x="191" y="63"/>
                  </a:cubicBezTo>
                  <a:cubicBezTo>
                    <a:pt x="191" y="46"/>
                    <a:pt x="179" y="20"/>
                    <a:pt x="179" y="20"/>
                  </a:cubicBezTo>
                  <a:cubicBezTo>
                    <a:pt x="179" y="20"/>
                    <a:pt x="174" y="0"/>
                    <a:pt x="159" y="5"/>
                  </a:cubicBezTo>
                  <a:cubicBezTo>
                    <a:pt x="145" y="11"/>
                    <a:pt x="130" y="55"/>
                    <a:pt x="116" y="52"/>
                  </a:cubicBezTo>
                  <a:close/>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29" name="Freeform 561">
              <a:extLst>
                <a:ext uri="{FF2B5EF4-FFF2-40B4-BE49-F238E27FC236}">
                  <a16:creationId xmlns:a16="http://schemas.microsoft.com/office/drawing/2014/main" id="{513B27BA-0AF9-432B-B1E3-4F0AF608BB42}"/>
                </a:ext>
              </a:extLst>
            </p:cNvPr>
            <p:cNvSpPr>
              <a:spLocks/>
            </p:cNvSpPr>
            <p:nvPr/>
          </p:nvSpPr>
          <p:spPr bwMode="auto">
            <a:xfrm>
              <a:off x="1691" y="2344"/>
              <a:ext cx="261" cy="406"/>
            </a:xfrm>
            <a:custGeom>
              <a:avLst/>
              <a:gdLst>
                <a:gd name="T0" fmla="*/ 401 w 170"/>
                <a:gd name="T1" fmla="*/ 95 h 264"/>
                <a:gd name="T2" fmla="*/ 282 w 170"/>
                <a:gd name="T3" fmla="*/ 135 h 264"/>
                <a:gd name="T4" fmla="*/ 338 w 170"/>
                <a:gd name="T5" fmla="*/ 163 h 264"/>
                <a:gd name="T6" fmla="*/ 316 w 170"/>
                <a:gd name="T7" fmla="*/ 215 h 264"/>
                <a:gd name="T8" fmla="*/ 373 w 170"/>
                <a:gd name="T9" fmla="*/ 371 h 264"/>
                <a:gd name="T10" fmla="*/ 216 w 170"/>
                <a:gd name="T11" fmla="*/ 532 h 264"/>
                <a:gd name="T12" fmla="*/ 135 w 170"/>
                <a:gd name="T13" fmla="*/ 669 h 264"/>
                <a:gd name="T14" fmla="*/ 18 w 170"/>
                <a:gd name="T15" fmla="*/ 766 h 264"/>
                <a:gd name="T16" fmla="*/ 127 w 170"/>
                <a:gd name="T17" fmla="*/ 800 h 264"/>
                <a:gd name="T18" fmla="*/ 175 w 170"/>
                <a:gd name="T19" fmla="*/ 717 h 264"/>
                <a:gd name="T20" fmla="*/ 292 w 170"/>
                <a:gd name="T21" fmla="*/ 717 h 264"/>
                <a:gd name="T22" fmla="*/ 362 w 170"/>
                <a:gd name="T23" fmla="*/ 589 h 264"/>
                <a:gd name="T24" fmla="*/ 568 w 170"/>
                <a:gd name="T25" fmla="*/ 823 h 264"/>
                <a:gd name="T26" fmla="*/ 536 w 170"/>
                <a:gd name="T27" fmla="*/ 488 h 264"/>
                <a:gd name="T28" fmla="*/ 499 w 170"/>
                <a:gd name="T29" fmla="*/ 391 h 264"/>
                <a:gd name="T30" fmla="*/ 573 w 170"/>
                <a:gd name="T31" fmla="*/ 364 h 264"/>
                <a:gd name="T32" fmla="*/ 479 w 170"/>
                <a:gd name="T33" fmla="*/ 232 h 264"/>
                <a:gd name="T34" fmla="*/ 471 w 170"/>
                <a:gd name="T35" fmla="*/ 161 h 264"/>
                <a:gd name="T36" fmla="*/ 488 w 170"/>
                <a:gd name="T37" fmla="*/ 123 h 264"/>
                <a:gd name="T38" fmla="*/ 431 w 170"/>
                <a:gd name="T39" fmla="*/ 95 h 26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0" h="264">
                  <a:moveTo>
                    <a:pt x="111" y="26"/>
                  </a:moveTo>
                  <a:cubicBezTo>
                    <a:pt x="86" y="8"/>
                    <a:pt x="62" y="0"/>
                    <a:pt x="78" y="37"/>
                  </a:cubicBezTo>
                  <a:cubicBezTo>
                    <a:pt x="80" y="42"/>
                    <a:pt x="90" y="39"/>
                    <a:pt x="93" y="45"/>
                  </a:cubicBezTo>
                  <a:cubicBezTo>
                    <a:pt x="96" y="53"/>
                    <a:pt x="87" y="55"/>
                    <a:pt x="87" y="59"/>
                  </a:cubicBezTo>
                  <a:cubicBezTo>
                    <a:pt x="89" y="79"/>
                    <a:pt x="88" y="87"/>
                    <a:pt x="103" y="102"/>
                  </a:cubicBezTo>
                  <a:cubicBezTo>
                    <a:pt x="84" y="118"/>
                    <a:pt x="83" y="132"/>
                    <a:pt x="60" y="146"/>
                  </a:cubicBezTo>
                  <a:cubicBezTo>
                    <a:pt x="46" y="153"/>
                    <a:pt x="15" y="162"/>
                    <a:pt x="37" y="184"/>
                  </a:cubicBezTo>
                  <a:cubicBezTo>
                    <a:pt x="29" y="193"/>
                    <a:pt x="7" y="196"/>
                    <a:pt x="5" y="211"/>
                  </a:cubicBezTo>
                  <a:cubicBezTo>
                    <a:pt x="0" y="239"/>
                    <a:pt x="23" y="229"/>
                    <a:pt x="35" y="220"/>
                  </a:cubicBezTo>
                  <a:cubicBezTo>
                    <a:pt x="41" y="214"/>
                    <a:pt x="41" y="202"/>
                    <a:pt x="48" y="197"/>
                  </a:cubicBezTo>
                  <a:cubicBezTo>
                    <a:pt x="63" y="186"/>
                    <a:pt x="75" y="199"/>
                    <a:pt x="81" y="197"/>
                  </a:cubicBezTo>
                  <a:cubicBezTo>
                    <a:pt x="95" y="191"/>
                    <a:pt x="95" y="180"/>
                    <a:pt x="100" y="162"/>
                  </a:cubicBezTo>
                  <a:cubicBezTo>
                    <a:pt x="117" y="166"/>
                    <a:pt x="135" y="264"/>
                    <a:pt x="157" y="226"/>
                  </a:cubicBezTo>
                  <a:cubicBezTo>
                    <a:pt x="167" y="210"/>
                    <a:pt x="87" y="122"/>
                    <a:pt x="148" y="134"/>
                  </a:cubicBezTo>
                  <a:cubicBezTo>
                    <a:pt x="151" y="123"/>
                    <a:pt x="146" y="113"/>
                    <a:pt x="138" y="107"/>
                  </a:cubicBezTo>
                  <a:cubicBezTo>
                    <a:pt x="144" y="104"/>
                    <a:pt x="148" y="100"/>
                    <a:pt x="158" y="100"/>
                  </a:cubicBezTo>
                  <a:cubicBezTo>
                    <a:pt x="157" y="82"/>
                    <a:pt x="133" y="82"/>
                    <a:pt x="132" y="64"/>
                  </a:cubicBezTo>
                  <a:cubicBezTo>
                    <a:pt x="132" y="65"/>
                    <a:pt x="170" y="40"/>
                    <a:pt x="130" y="44"/>
                  </a:cubicBezTo>
                  <a:cubicBezTo>
                    <a:pt x="131" y="42"/>
                    <a:pt x="133" y="36"/>
                    <a:pt x="135" y="34"/>
                  </a:cubicBezTo>
                  <a:cubicBezTo>
                    <a:pt x="131" y="31"/>
                    <a:pt x="124" y="27"/>
                    <a:pt x="119" y="26"/>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0" name="Freeform 562">
              <a:extLst>
                <a:ext uri="{FF2B5EF4-FFF2-40B4-BE49-F238E27FC236}">
                  <a16:creationId xmlns:a16="http://schemas.microsoft.com/office/drawing/2014/main" id="{52495107-DA45-415A-BB42-6BBD47518E46}"/>
                </a:ext>
              </a:extLst>
            </p:cNvPr>
            <p:cNvSpPr>
              <a:spLocks/>
            </p:cNvSpPr>
            <p:nvPr/>
          </p:nvSpPr>
          <p:spPr bwMode="auto">
            <a:xfrm>
              <a:off x="1954" y="2459"/>
              <a:ext cx="320" cy="351"/>
            </a:xfrm>
            <a:custGeom>
              <a:avLst/>
              <a:gdLst>
                <a:gd name="T0" fmla="*/ 474 w 208"/>
                <a:gd name="T1" fmla="*/ 28 h 228"/>
                <a:gd name="T2" fmla="*/ 317 w 208"/>
                <a:gd name="T3" fmla="*/ 95 h 228"/>
                <a:gd name="T4" fmla="*/ 352 w 208"/>
                <a:gd name="T5" fmla="*/ 256 h 228"/>
                <a:gd name="T6" fmla="*/ 277 w 208"/>
                <a:gd name="T7" fmla="*/ 296 h 228"/>
                <a:gd name="T8" fmla="*/ 249 w 208"/>
                <a:gd name="T9" fmla="*/ 394 h 228"/>
                <a:gd name="T10" fmla="*/ 100 w 208"/>
                <a:gd name="T11" fmla="*/ 496 h 228"/>
                <a:gd name="T12" fmla="*/ 115 w 208"/>
                <a:gd name="T13" fmla="*/ 616 h 228"/>
                <a:gd name="T14" fmla="*/ 48 w 208"/>
                <a:gd name="T15" fmla="*/ 742 h 228"/>
                <a:gd name="T16" fmla="*/ 211 w 208"/>
                <a:gd name="T17" fmla="*/ 597 h 228"/>
                <a:gd name="T18" fmla="*/ 325 w 208"/>
                <a:gd name="T19" fmla="*/ 383 h 228"/>
                <a:gd name="T20" fmla="*/ 440 w 208"/>
                <a:gd name="T21" fmla="*/ 343 h 228"/>
                <a:gd name="T22" fmla="*/ 474 w 208"/>
                <a:gd name="T23" fmla="*/ 188 h 228"/>
                <a:gd name="T24" fmla="*/ 589 w 208"/>
                <a:gd name="T25" fmla="*/ 106 h 228"/>
                <a:gd name="T26" fmla="*/ 462 w 208"/>
                <a:gd name="T27" fmla="*/ 0 h 2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8" h="228">
                  <a:moveTo>
                    <a:pt x="130" y="8"/>
                  </a:moveTo>
                  <a:cubicBezTo>
                    <a:pt x="113" y="0"/>
                    <a:pt x="93" y="8"/>
                    <a:pt x="87" y="26"/>
                  </a:cubicBezTo>
                  <a:cubicBezTo>
                    <a:pt x="81" y="44"/>
                    <a:pt x="102" y="59"/>
                    <a:pt x="97" y="70"/>
                  </a:cubicBezTo>
                  <a:cubicBezTo>
                    <a:pt x="94" y="77"/>
                    <a:pt x="80" y="76"/>
                    <a:pt x="76" y="81"/>
                  </a:cubicBezTo>
                  <a:cubicBezTo>
                    <a:pt x="70" y="91"/>
                    <a:pt x="71" y="98"/>
                    <a:pt x="68" y="108"/>
                  </a:cubicBezTo>
                  <a:cubicBezTo>
                    <a:pt x="60" y="135"/>
                    <a:pt x="70" y="134"/>
                    <a:pt x="27" y="136"/>
                  </a:cubicBezTo>
                  <a:cubicBezTo>
                    <a:pt x="27" y="148"/>
                    <a:pt x="23" y="161"/>
                    <a:pt x="32" y="169"/>
                  </a:cubicBezTo>
                  <a:cubicBezTo>
                    <a:pt x="21" y="175"/>
                    <a:pt x="0" y="188"/>
                    <a:pt x="13" y="203"/>
                  </a:cubicBezTo>
                  <a:cubicBezTo>
                    <a:pt x="34" y="228"/>
                    <a:pt x="52" y="177"/>
                    <a:pt x="58" y="164"/>
                  </a:cubicBezTo>
                  <a:cubicBezTo>
                    <a:pt x="65" y="148"/>
                    <a:pt x="75" y="116"/>
                    <a:pt x="89" y="105"/>
                  </a:cubicBezTo>
                  <a:cubicBezTo>
                    <a:pt x="98" y="98"/>
                    <a:pt x="111" y="101"/>
                    <a:pt x="121" y="94"/>
                  </a:cubicBezTo>
                  <a:cubicBezTo>
                    <a:pt x="145" y="80"/>
                    <a:pt x="125" y="70"/>
                    <a:pt x="130" y="51"/>
                  </a:cubicBezTo>
                  <a:cubicBezTo>
                    <a:pt x="135" y="35"/>
                    <a:pt x="151" y="36"/>
                    <a:pt x="162" y="29"/>
                  </a:cubicBezTo>
                  <a:cubicBezTo>
                    <a:pt x="208" y="3"/>
                    <a:pt x="160" y="0"/>
                    <a:pt x="127" y="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1" name="Freeform 563">
              <a:extLst>
                <a:ext uri="{FF2B5EF4-FFF2-40B4-BE49-F238E27FC236}">
                  <a16:creationId xmlns:a16="http://schemas.microsoft.com/office/drawing/2014/main" id="{DE799033-CE81-4176-A934-2A24DD80BF07}"/>
                </a:ext>
              </a:extLst>
            </p:cNvPr>
            <p:cNvSpPr>
              <a:spLocks/>
            </p:cNvSpPr>
            <p:nvPr/>
          </p:nvSpPr>
          <p:spPr bwMode="auto">
            <a:xfrm>
              <a:off x="1752" y="2769"/>
              <a:ext cx="206" cy="237"/>
            </a:xfrm>
            <a:custGeom>
              <a:avLst/>
              <a:gdLst>
                <a:gd name="T0" fmla="*/ 317 w 134"/>
                <a:gd name="T1" fmla="*/ 0 h 154"/>
                <a:gd name="T2" fmla="*/ 286 w 134"/>
                <a:gd name="T3" fmla="*/ 146 h 154"/>
                <a:gd name="T4" fmla="*/ 155 w 134"/>
                <a:gd name="T5" fmla="*/ 171 h 154"/>
                <a:gd name="T6" fmla="*/ 177 w 134"/>
                <a:gd name="T7" fmla="*/ 346 h 154"/>
                <a:gd name="T8" fmla="*/ 114 w 134"/>
                <a:gd name="T9" fmla="*/ 440 h 154"/>
                <a:gd name="T10" fmla="*/ 248 w 134"/>
                <a:gd name="T11" fmla="*/ 502 h 154"/>
                <a:gd name="T12" fmla="*/ 304 w 134"/>
                <a:gd name="T13" fmla="*/ 346 h 154"/>
                <a:gd name="T14" fmla="*/ 392 w 134"/>
                <a:gd name="T15" fmla="*/ 365 h 154"/>
                <a:gd name="T16" fmla="*/ 324 w 134"/>
                <a:gd name="T17" fmla="*/ 242 h 154"/>
                <a:gd name="T18" fmla="*/ 366 w 134"/>
                <a:gd name="T19" fmla="*/ 40 h 1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4" h="154">
                  <a:moveTo>
                    <a:pt x="87" y="0"/>
                  </a:moveTo>
                  <a:cubicBezTo>
                    <a:pt x="88" y="14"/>
                    <a:pt x="89" y="29"/>
                    <a:pt x="79" y="40"/>
                  </a:cubicBezTo>
                  <a:cubicBezTo>
                    <a:pt x="65" y="56"/>
                    <a:pt x="58" y="43"/>
                    <a:pt x="43" y="47"/>
                  </a:cubicBezTo>
                  <a:cubicBezTo>
                    <a:pt x="0" y="57"/>
                    <a:pt x="45" y="75"/>
                    <a:pt x="49" y="95"/>
                  </a:cubicBezTo>
                  <a:cubicBezTo>
                    <a:pt x="51" y="110"/>
                    <a:pt x="34" y="108"/>
                    <a:pt x="31" y="121"/>
                  </a:cubicBezTo>
                  <a:cubicBezTo>
                    <a:pt x="27" y="146"/>
                    <a:pt x="53" y="154"/>
                    <a:pt x="68" y="138"/>
                  </a:cubicBezTo>
                  <a:cubicBezTo>
                    <a:pt x="79" y="128"/>
                    <a:pt x="69" y="104"/>
                    <a:pt x="84" y="95"/>
                  </a:cubicBezTo>
                  <a:cubicBezTo>
                    <a:pt x="87" y="94"/>
                    <a:pt x="104" y="100"/>
                    <a:pt x="108" y="100"/>
                  </a:cubicBezTo>
                  <a:cubicBezTo>
                    <a:pt x="111" y="85"/>
                    <a:pt x="97" y="76"/>
                    <a:pt x="89" y="66"/>
                  </a:cubicBezTo>
                  <a:cubicBezTo>
                    <a:pt x="98" y="49"/>
                    <a:pt x="134" y="31"/>
                    <a:pt x="101" y="11"/>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2" name="Freeform 564">
              <a:extLst>
                <a:ext uri="{FF2B5EF4-FFF2-40B4-BE49-F238E27FC236}">
                  <a16:creationId xmlns:a16="http://schemas.microsoft.com/office/drawing/2014/main" id="{EBC83F4A-558C-4439-800D-1B61442EA882}"/>
                </a:ext>
              </a:extLst>
            </p:cNvPr>
            <p:cNvSpPr>
              <a:spLocks/>
            </p:cNvSpPr>
            <p:nvPr/>
          </p:nvSpPr>
          <p:spPr bwMode="auto">
            <a:xfrm>
              <a:off x="1921" y="2951"/>
              <a:ext cx="447" cy="315"/>
            </a:xfrm>
            <a:custGeom>
              <a:avLst/>
              <a:gdLst>
                <a:gd name="T0" fmla="*/ 168 w 290"/>
                <a:gd name="T1" fmla="*/ 83 h 205"/>
                <a:gd name="T2" fmla="*/ 237 w 290"/>
                <a:gd name="T3" fmla="*/ 324 h 205"/>
                <a:gd name="T4" fmla="*/ 117 w 290"/>
                <a:gd name="T5" fmla="*/ 458 h 205"/>
                <a:gd name="T6" fmla="*/ 34 w 290"/>
                <a:gd name="T7" fmla="*/ 602 h 205"/>
                <a:gd name="T8" fmla="*/ 268 w 290"/>
                <a:gd name="T9" fmla="*/ 481 h 205"/>
                <a:gd name="T10" fmla="*/ 435 w 290"/>
                <a:gd name="T11" fmla="*/ 630 h 205"/>
                <a:gd name="T12" fmla="*/ 644 w 290"/>
                <a:gd name="T13" fmla="*/ 624 h 205"/>
                <a:gd name="T14" fmla="*/ 894 w 290"/>
                <a:gd name="T15" fmla="*/ 678 h 205"/>
                <a:gd name="T16" fmla="*/ 729 w 290"/>
                <a:gd name="T17" fmla="*/ 527 h 205"/>
                <a:gd name="T18" fmla="*/ 523 w 290"/>
                <a:gd name="T19" fmla="*/ 360 h 205"/>
                <a:gd name="T20" fmla="*/ 435 w 290"/>
                <a:gd name="T21" fmla="*/ 269 h 205"/>
                <a:gd name="T22" fmla="*/ 444 w 290"/>
                <a:gd name="T23" fmla="*/ 74 h 205"/>
                <a:gd name="T24" fmla="*/ 224 w 290"/>
                <a:gd name="T25" fmla="*/ 61 h 2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0" h="205">
                  <a:moveTo>
                    <a:pt x="46" y="23"/>
                  </a:moveTo>
                  <a:cubicBezTo>
                    <a:pt x="62" y="40"/>
                    <a:pt x="72" y="66"/>
                    <a:pt x="65" y="89"/>
                  </a:cubicBezTo>
                  <a:cubicBezTo>
                    <a:pt x="57" y="115"/>
                    <a:pt x="51" y="111"/>
                    <a:pt x="32" y="126"/>
                  </a:cubicBezTo>
                  <a:cubicBezTo>
                    <a:pt x="20" y="135"/>
                    <a:pt x="0" y="150"/>
                    <a:pt x="9" y="166"/>
                  </a:cubicBezTo>
                  <a:cubicBezTo>
                    <a:pt x="32" y="205"/>
                    <a:pt x="60" y="137"/>
                    <a:pt x="73" y="133"/>
                  </a:cubicBezTo>
                  <a:cubicBezTo>
                    <a:pt x="103" y="124"/>
                    <a:pt x="105" y="159"/>
                    <a:pt x="119" y="174"/>
                  </a:cubicBezTo>
                  <a:cubicBezTo>
                    <a:pt x="146" y="203"/>
                    <a:pt x="146" y="177"/>
                    <a:pt x="176" y="172"/>
                  </a:cubicBezTo>
                  <a:cubicBezTo>
                    <a:pt x="200" y="168"/>
                    <a:pt x="221" y="200"/>
                    <a:pt x="244" y="187"/>
                  </a:cubicBezTo>
                  <a:cubicBezTo>
                    <a:pt x="290" y="162"/>
                    <a:pt x="236" y="97"/>
                    <a:pt x="199" y="145"/>
                  </a:cubicBezTo>
                  <a:cubicBezTo>
                    <a:pt x="177" y="134"/>
                    <a:pt x="161" y="112"/>
                    <a:pt x="143" y="99"/>
                  </a:cubicBezTo>
                  <a:cubicBezTo>
                    <a:pt x="128" y="88"/>
                    <a:pt x="124" y="110"/>
                    <a:pt x="119" y="74"/>
                  </a:cubicBezTo>
                  <a:cubicBezTo>
                    <a:pt x="117" y="59"/>
                    <a:pt x="128" y="33"/>
                    <a:pt x="121" y="20"/>
                  </a:cubicBezTo>
                  <a:cubicBezTo>
                    <a:pt x="110" y="0"/>
                    <a:pt x="74" y="0"/>
                    <a:pt x="61" y="17"/>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3" name="Freeform 565">
              <a:extLst>
                <a:ext uri="{FF2B5EF4-FFF2-40B4-BE49-F238E27FC236}">
                  <a16:creationId xmlns:a16="http://schemas.microsoft.com/office/drawing/2014/main" id="{DD2F5C76-35CF-4025-ABE3-0C185AFFD7E5}"/>
                </a:ext>
              </a:extLst>
            </p:cNvPr>
            <p:cNvSpPr>
              <a:spLocks/>
            </p:cNvSpPr>
            <p:nvPr/>
          </p:nvSpPr>
          <p:spPr bwMode="auto">
            <a:xfrm>
              <a:off x="1895" y="1965"/>
              <a:ext cx="148" cy="180"/>
            </a:xfrm>
            <a:custGeom>
              <a:avLst/>
              <a:gdLst>
                <a:gd name="T0" fmla="*/ 154 w 96"/>
                <a:gd name="T1" fmla="*/ 8 h 117"/>
                <a:gd name="T2" fmla="*/ 40 w 96"/>
                <a:gd name="T3" fmla="*/ 75 h 117"/>
                <a:gd name="T4" fmla="*/ 143 w 96"/>
                <a:gd name="T5" fmla="*/ 182 h 117"/>
                <a:gd name="T6" fmla="*/ 163 w 96"/>
                <a:gd name="T7" fmla="*/ 326 h 117"/>
                <a:gd name="T8" fmla="*/ 285 w 96"/>
                <a:gd name="T9" fmla="*/ 426 h 117"/>
                <a:gd name="T10" fmla="*/ 264 w 96"/>
                <a:gd name="T11" fmla="*/ 215 h 117"/>
                <a:gd name="T12" fmla="*/ 251 w 96"/>
                <a:gd name="T13" fmla="*/ 142 h 117"/>
                <a:gd name="T14" fmla="*/ 176 w 96"/>
                <a:gd name="T15" fmla="*/ 52 h 117"/>
                <a:gd name="T16" fmla="*/ 143 w 96"/>
                <a:gd name="T17" fmla="*/ 52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 h="117">
                  <a:moveTo>
                    <a:pt x="42" y="2"/>
                  </a:moveTo>
                  <a:cubicBezTo>
                    <a:pt x="30" y="6"/>
                    <a:pt x="0" y="0"/>
                    <a:pt x="11" y="21"/>
                  </a:cubicBezTo>
                  <a:cubicBezTo>
                    <a:pt x="23" y="42"/>
                    <a:pt x="35" y="22"/>
                    <a:pt x="39" y="50"/>
                  </a:cubicBezTo>
                  <a:cubicBezTo>
                    <a:pt x="42" y="68"/>
                    <a:pt x="25" y="68"/>
                    <a:pt x="45" y="90"/>
                  </a:cubicBezTo>
                  <a:cubicBezTo>
                    <a:pt x="56" y="102"/>
                    <a:pt x="69" y="102"/>
                    <a:pt x="78" y="117"/>
                  </a:cubicBezTo>
                  <a:cubicBezTo>
                    <a:pt x="96" y="104"/>
                    <a:pt x="78" y="75"/>
                    <a:pt x="72" y="59"/>
                  </a:cubicBezTo>
                  <a:cubicBezTo>
                    <a:pt x="70" y="53"/>
                    <a:pt x="74" y="48"/>
                    <a:pt x="69" y="39"/>
                  </a:cubicBezTo>
                  <a:cubicBezTo>
                    <a:pt x="63" y="28"/>
                    <a:pt x="51" y="29"/>
                    <a:pt x="48" y="14"/>
                  </a:cubicBezTo>
                  <a:cubicBezTo>
                    <a:pt x="45" y="13"/>
                    <a:pt x="41" y="15"/>
                    <a:pt x="39" y="14"/>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4" name="Freeform 566">
              <a:extLst>
                <a:ext uri="{FF2B5EF4-FFF2-40B4-BE49-F238E27FC236}">
                  <a16:creationId xmlns:a16="http://schemas.microsoft.com/office/drawing/2014/main" id="{42F627CE-1C83-4BBD-BD92-6A300BBDB2AB}"/>
                </a:ext>
              </a:extLst>
            </p:cNvPr>
            <p:cNvSpPr>
              <a:spLocks/>
            </p:cNvSpPr>
            <p:nvPr/>
          </p:nvSpPr>
          <p:spPr bwMode="auto">
            <a:xfrm>
              <a:off x="2051" y="1720"/>
              <a:ext cx="197" cy="388"/>
            </a:xfrm>
            <a:custGeom>
              <a:avLst/>
              <a:gdLst>
                <a:gd name="T0" fmla="*/ 317 w 128"/>
                <a:gd name="T1" fmla="*/ 311 h 252"/>
                <a:gd name="T2" fmla="*/ 183 w 128"/>
                <a:gd name="T3" fmla="*/ 426 h 252"/>
                <a:gd name="T4" fmla="*/ 197 w 128"/>
                <a:gd name="T5" fmla="*/ 620 h 252"/>
                <a:gd name="T6" fmla="*/ 52 w 128"/>
                <a:gd name="T7" fmla="*/ 818 h 252"/>
                <a:gd name="T8" fmla="*/ 62 w 128"/>
                <a:gd name="T9" fmla="*/ 908 h 252"/>
                <a:gd name="T10" fmla="*/ 162 w 128"/>
                <a:gd name="T11" fmla="*/ 804 h 252"/>
                <a:gd name="T12" fmla="*/ 299 w 128"/>
                <a:gd name="T13" fmla="*/ 785 h 252"/>
                <a:gd name="T14" fmla="*/ 329 w 128"/>
                <a:gd name="T15" fmla="*/ 620 h 252"/>
                <a:gd name="T16" fmla="*/ 400 w 128"/>
                <a:gd name="T17" fmla="*/ 453 h 252"/>
                <a:gd name="T18" fmla="*/ 392 w 128"/>
                <a:gd name="T19" fmla="*/ 256 h 252"/>
                <a:gd name="T20" fmla="*/ 392 w 128"/>
                <a:gd name="T21" fmla="*/ 0 h 252"/>
                <a:gd name="T22" fmla="*/ 296 w 128"/>
                <a:gd name="T23" fmla="*/ 289 h 2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8" h="252">
                  <a:moveTo>
                    <a:pt x="87" y="85"/>
                  </a:moveTo>
                  <a:cubicBezTo>
                    <a:pt x="74" y="91"/>
                    <a:pt x="55" y="102"/>
                    <a:pt x="50" y="117"/>
                  </a:cubicBezTo>
                  <a:cubicBezTo>
                    <a:pt x="44" y="135"/>
                    <a:pt x="62" y="155"/>
                    <a:pt x="54" y="170"/>
                  </a:cubicBezTo>
                  <a:cubicBezTo>
                    <a:pt x="44" y="190"/>
                    <a:pt x="0" y="187"/>
                    <a:pt x="14" y="224"/>
                  </a:cubicBezTo>
                  <a:cubicBezTo>
                    <a:pt x="8" y="231"/>
                    <a:pt x="4" y="246"/>
                    <a:pt x="17" y="249"/>
                  </a:cubicBezTo>
                  <a:cubicBezTo>
                    <a:pt x="32" y="252"/>
                    <a:pt x="35" y="226"/>
                    <a:pt x="44" y="220"/>
                  </a:cubicBezTo>
                  <a:cubicBezTo>
                    <a:pt x="56" y="214"/>
                    <a:pt x="74" y="222"/>
                    <a:pt x="82" y="215"/>
                  </a:cubicBezTo>
                  <a:cubicBezTo>
                    <a:pt x="92" y="206"/>
                    <a:pt x="86" y="181"/>
                    <a:pt x="90" y="170"/>
                  </a:cubicBezTo>
                  <a:cubicBezTo>
                    <a:pt x="94" y="153"/>
                    <a:pt x="106" y="140"/>
                    <a:pt x="110" y="124"/>
                  </a:cubicBezTo>
                  <a:cubicBezTo>
                    <a:pt x="115" y="106"/>
                    <a:pt x="106" y="88"/>
                    <a:pt x="108" y="70"/>
                  </a:cubicBezTo>
                  <a:cubicBezTo>
                    <a:pt x="111" y="47"/>
                    <a:pt x="128" y="21"/>
                    <a:pt x="108" y="0"/>
                  </a:cubicBezTo>
                  <a:cubicBezTo>
                    <a:pt x="87" y="12"/>
                    <a:pt x="89" y="57"/>
                    <a:pt x="81" y="7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5" name="Freeform 567">
              <a:extLst>
                <a:ext uri="{FF2B5EF4-FFF2-40B4-BE49-F238E27FC236}">
                  <a16:creationId xmlns:a16="http://schemas.microsoft.com/office/drawing/2014/main" id="{0DDDA87B-BEB5-4CC8-80F0-9D6756B59AF4}"/>
                </a:ext>
              </a:extLst>
            </p:cNvPr>
            <p:cNvSpPr>
              <a:spLocks/>
            </p:cNvSpPr>
            <p:nvPr/>
          </p:nvSpPr>
          <p:spPr bwMode="auto">
            <a:xfrm>
              <a:off x="2193" y="1820"/>
              <a:ext cx="306" cy="351"/>
            </a:xfrm>
            <a:custGeom>
              <a:avLst/>
              <a:gdLst>
                <a:gd name="T0" fmla="*/ 232 w 199"/>
                <a:gd name="T1" fmla="*/ 417 h 228"/>
                <a:gd name="T2" fmla="*/ 203 w 199"/>
                <a:gd name="T3" fmla="*/ 821 h 228"/>
                <a:gd name="T4" fmla="*/ 386 w 199"/>
                <a:gd name="T5" fmla="*/ 645 h 228"/>
                <a:gd name="T6" fmla="*/ 426 w 199"/>
                <a:gd name="T7" fmla="*/ 548 h 228"/>
                <a:gd name="T8" fmla="*/ 378 w 199"/>
                <a:gd name="T9" fmla="*/ 417 h 228"/>
                <a:gd name="T10" fmla="*/ 567 w 199"/>
                <a:gd name="T11" fmla="*/ 346 h 228"/>
                <a:gd name="T12" fmla="*/ 655 w 199"/>
                <a:gd name="T13" fmla="*/ 391 h 228"/>
                <a:gd name="T14" fmla="*/ 718 w 199"/>
                <a:gd name="T15" fmla="*/ 216 h 228"/>
                <a:gd name="T16" fmla="*/ 634 w 199"/>
                <a:gd name="T17" fmla="*/ 0 h 228"/>
                <a:gd name="T18" fmla="*/ 546 w 199"/>
                <a:gd name="T19" fmla="*/ 225 h 228"/>
                <a:gd name="T20" fmla="*/ 412 w 199"/>
                <a:gd name="T21" fmla="*/ 225 h 228"/>
                <a:gd name="T22" fmla="*/ 352 w 199"/>
                <a:gd name="T23" fmla="*/ 346 h 228"/>
                <a:gd name="T24" fmla="*/ 291 w 199"/>
                <a:gd name="T25" fmla="*/ 394 h 2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9" h="228">
                  <a:moveTo>
                    <a:pt x="64" y="114"/>
                  </a:moveTo>
                  <a:cubicBezTo>
                    <a:pt x="31" y="128"/>
                    <a:pt x="0" y="221"/>
                    <a:pt x="56" y="225"/>
                  </a:cubicBezTo>
                  <a:cubicBezTo>
                    <a:pt x="89" y="228"/>
                    <a:pt x="82" y="176"/>
                    <a:pt x="106" y="177"/>
                  </a:cubicBezTo>
                  <a:cubicBezTo>
                    <a:pt x="106" y="165"/>
                    <a:pt x="117" y="158"/>
                    <a:pt x="117" y="150"/>
                  </a:cubicBezTo>
                  <a:cubicBezTo>
                    <a:pt x="117" y="137"/>
                    <a:pt x="102" y="126"/>
                    <a:pt x="104" y="114"/>
                  </a:cubicBezTo>
                  <a:cubicBezTo>
                    <a:pt x="108" y="90"/>
                    <a:pt x="141" y="92"/>
                    <a:pt x="156" y="95"/>
                  </a:cubicBezTo>
                  <a:cubicBezTo>
                    <a:pt x="163" y="96"/>
                    <a:pt x="166" y="111"/>
                    <a:pt x="180" y="107"/>
                  </a:cubicBezTo>
                  <a:cubicBezTo>
                    <a:pt x="196" y="102"/>
                    <a:pt x="199" y="71"/>
                    <a:pt x="198" y="59"/>
                  </a:cubicBezTo>
                  <a:cubicBezTo>
                    <a:pt x="198" y="40"/>
                    <a:pt x="188" y="12"/>
                    <a:pt x="174" y="0"/>
                  </a:cubicBezTo>
                  <a:cubicBezTo>
                    <a:pt x="169" y="17"/>
                    <a:pt x="164" y="56"/>
                    <a:pt x="150" y="62"/>
                  </a:cubicBezTo>
                  <a:cubicBezTo>
                    <a:pt x="133" y="70"/>
                    <a:pt x="127" y="53"/>
                    <a:pt x="113" y="62"/>
                  </a:cubicBezTo>
                  <a:cubicBezTo>
                    <a:pt x="103" y="68"/>
                    <a:pt x="98" y="84"/>
                    <a:pt x="97" y="95"/>
                  </a:cubicBezTo>
                  <a:cubicBezTo>
                    <a:pt x="87" y="95"/>
                    <a:pt x="86" y="102"/>
                    <a:pt x="80" y="108"/>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6" name="Freeform 568">
              <a:extLst>
                <a:ext uri="{FF2B5EF4-FFF2-40B4-BE49-F238E27FC236}">
                  <a16:creationId xmlns:a16="http://schemas.microsoft.com/office/drawing/2014/main" id="{46D628F4-B6BB-4764-8402-B193C00D00DF}"/>
                </a:ext>
              </a:extLst>
            </p:cNvPr>
            <p:cNvSpPr>
              <a:spLocks/>
            </p:cNvSpPr>
            <p:nvPr/>
          </p:nvSpPr>
          <p:spPr bwMode="auto">
            <a:xfrm>
              <a:off x="1655" y="2023"/>
              <a:ext cx="183" cy="176"/>
            </a:xfrm>
            <a:custGeom>
              <a:avLst/>
              <a:gdLst>
                <a:gd name="T0" fmla="*/ 432 w 119"/>
                <a:gd name="T1" fmla="*/ 22 h 114"/>
                <a:gd name="T2" fmla="*/ 408 w 119"/>
                <a:gd name="T3" fmla="*/ 269 h 114"/>
                <a:gd name="T4" fmla="*/ 278 w 119"/>
                <a:gd name="T5" fmla="*/ 391 h 114"/>
                <a:gd name="T6" fmla="*/ 171 w 119"/>
                <a:gd name="T7" fmla="*/ 303 h 114"/>
                <a:gd name="T8" fmla="*/ 69 w 119"/>
                <a:gd name="T9" fmla="*/ 333 h 114"/>
                <a:gd name="T10" fmla="*/ 0 w 119"/>
                <a:gd name="T11" fmla="*/ 269 h 114"/>
                <a:gd name="T12" fmla="*/ 223 w 119"/>
                <a:gd name="T13" fmla="*/ 286 h 114"/>
                <a:gd name="T14" fmla="*/ 255 w 119"/>
                <a:gd name="T15" fmla="*/ 122 h 114"/>
                <a:gd name="T16" fmla="*/ 397 w 119"/>
                <a:gd name="T17" fmla="*/ 8 h 114"/>
                <a:gd name="T18" fmla="*/ 432 w 119"/>
                <a:gd name="T19" fmla="*/ 22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9" h="114">
                  <a:moveTo>
                    <a:pt x="119" y="6"/>
                  </a:moveTo>
                  <a:cubicBezTo>
                    <a:pt x="100" y="33"/>
                    <a:pt x="112" y="45"/>
                    <a:pt x="112" y="73"/>
                  </a:cubicBezTo>
                  <a:cubicBezTo>
                    <a:pt x="113" y="97"/>
                    <a:pt x="104" y="114"/>
                    <a:pt x="77" y="106"/>
                  </a:cubicBezTo>
                  <a:cubicBezTo>
                    <a:pt x="65" y="102"/>
                    <a:pt x="63" y="85"/>
                    <a:pt x="47" y="82"/>
                  </a:cubicBezTo>
                  <a:cubicBezTo>
                    <a:pt x="36" y="81"/>
                    <a:pt x="32" y="95"/>
                    <a:pt x="19" y="91"/>
                  </a:cubicBezTo>
                  <a:cubicBezTo>
                    <a:pt x="13" y="89"/>
                    <a:pt x="5" y="78"/>
                    <a:pt x="0" y="73"/>
                  </a:cubicBezTo>
                  <a:cubicBezTo>
                    <a:pt x="11" y="60"/>
                    <a:pt x="44" y="80"/>
                    <a:pt x="61" y="78"/>
                  </a:cubicBezTo>
                  <a:cubicBezTo>
                    <a:pt x="60" y="67"/>
                    <a:pt x="64" y="41"/>
                    <a:pt x="70" y="33"/>
                  </a:cubicBezTo>
                  <a:cubicBezTo>
                    <a:pt x="82" y="20"/>
                    <a:pt x="110" y="26"/>
                    <a:pt x="109" y="2"/>
                  </a:cubicBezTo>
                  <a:cubicBezTo>
                    <a:pt x="113" y="0"/>
                    <a:pt x="116" y="2"/>
                    <a:pt x="119" y="6"/>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7" name="Freeform 569">
              <a:extLst>
                <a:ext uri="{FF2B5EF4-FFF2-40B4-BE49-F238E27FC236}">
                  <a16:creationId xmlns:a16="http://schemas.microsoft.com/office/drawing/2014/main" id="{98A3534A-87F8-476A-BF39-B1163D7B988D}"/>
                </a:ext>
              </a:extLst>
            </p:cNvPr>
            <p:cNvSpPr>
              <a:spLocks/>
            </p:cNvSpPr>
            <p:nvPr/>
          </p:nvSpPr>
          <p:spPr bwMode="auto">
            <a:xfrm>
              <a:off x="1609" y="2519"/>
              <a:ext cx="242" cy="328"/>
            </a:xfrm>
            <a:custGeom>
              <a:avLst/>
              <a:gdLst>
                <a:gd name="T0" fmla="*/ 479 w 157"/>
                <a:gd name="T1" fmla="*/ 131 h 213"/>
                <a:gd name="T2" fmla="*/ 311 w 157"/>
                <a:gd name="T3" fmla="*/ 290 h 213"/>
                <a:gd name="T4" fmla="*/ 114 w 157"/>
                <a:gd name="T5" fmla="*/ 360 h 213"/>
                <a:gd name="T6" fmla="*/ 180 w 157"/>
                <a:gd name="T7" fmla="*/ 584 h 213"/>
                <a:gd name="T8" fmla="*/ 282 w 157"/>
                <a:gd name="T9" fmla="*/ 750 h 213"/>
                <a:gd name="T10" fmla="*/ 271 w 157"/>
                <a:gd name="T11" fmla="*/ 453 h 213"/>
                <a:gd name="T12" fmla="*/ 324 w 157"/>
                <a:gd name="T13" fmla="*/ 339 h 213"/>
                <a:gd name="T14" fmla="*/ 447 w 157"/>
                <a:gd name="T15" fmla="*/ 285 h 213"/>
                <a:gd name="T16" fmla="*/ 447 w 157"/>
                <a:gd name="T17" fmla="*/ 171 h 213"/>
                <a:gd name="T18" fmla="*/ 527 w 157"/>
                <a:gd name="T19" fmla="*/ 154 h 213"/>
                <a:gd name="T20" fmla="*/ 492 w 157"/>
                <a:gd name="T21" fmla="*/ 43 h 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7" h="213">
                  <a:moveTo>
                    <a:pt x="131" y="36"/>
                  </a:moveTo>
                  <a:cubicBezTo>
                    <a:pt x="90" y="40"/>
                    <a:pt x="98" y="47"/>
                    <a:pt x="85" y="79"/>
                  </a:cubicBezTo>
                  <a:cubicBezTo>
                    <a:pt x="68" y="120"/>
                    <a:pt x="57" y="85"/>
                    <a:pt x="31" y="99"/>
                  </a:cubicBezTo>
                  <a:cubicBezTo>
                    <a:pt x="0" y="116"/>
                    <a:pt x="43" y="146"/>
                    <a:pt x="49" y="160"/>
                  </a:cubicBezTo>
                  <a:cubicBezTo>
                    <a:pt x="56" y="176"/>
                    <a:pt x="45" y="213"/>
                    <a:pt x="77" y="205"/>
                  </a:cubicBezTo>
                  <a:cubicBezTo>
                    <a:pt x="83" y="175"/>
                    <a:pt x="69" y="152"/>
                    <a:pt x="74" y="124"/>
                  </a:cubicBezTo>
                  <a:cubicBezTo>
                    <a:pt x="99" y="120"/>
                    <a:pt x="79" y="105"/>
                    <a:pt x="88" y="93"/>
                  </a:cubicBezTo>
                  <a:cubicBezTo>
                    <a:pt x="98" y="82"/>
                    <a:pt x="114" y="89"/>
                    <a:pt x="122" y="78"/>
                  </a:cubicBezTo>
                  <a:cubicBezTo>
                    <a:pt x="127" y="71"/>
                    <a:pt x="117" y="55"/>
                    <a:pt x="122" y="47"/>
                  </a:cubicBezTo>
                  <a:cubicBezTo>
                    <a:pt x="128" y="38"/>
                    <a:pt x="140" y="47"/>
                    <a:pt x="144" y="42"/>
                  </a:cubicBezTo>
                  <a:cubicBezTo>
                    <a:pt x="152" y="30"/>
                    <a:pt x="157" y="0"/>
                    <a:pt x="134" y="12"/>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8" name="Freeform 570">
              <a:extLst>
                <a:ext uri="{FF2B5EF4-FFF2-40B4-BE49-F238E27FC236}">
                  <a16:creationId xmlns:a16="http://schemas.microsoft.com/office/drawing/2014/main" id="{546A7BD1-AD88-4B93-A372-534580F0F1D8}"/>
                </a:ext>
              </a:extLst>
            </p:cNvPr>
            <p:cNvSpPr>
              <a:spLocks/>
            </p:cNvSpPr>
            <p:nvPr/>
          </p:nvSpPr>
          <p:spPr bwMode="auto">
            <a:xfrm>
              <a:off x="2020" y="2425"/>
              <a:ext cx="277" cy="187"/>
            </a:xfrm>
            <a:custGeom>
              <a:avLst/>
              <a:gdLst>
                <a:gd name="T0" fmla="*/ 454 w 180"/>
                <a:gd name="T1" fmla="*/ 12 h 121"/>
                <a:gd name="T2" fmla="*/ 263 w 180"/>
                <a:gd name="T3" fmla="*/ 12 h 121"/>
                <a:gd name="T4" fmla="*/ 211 w 180"/>
                <a:gd name="T5" fmla="*/ 134 h 121"/>
                <a:gd name="T6" fmla="*/ 35 w 180"/>
                <a:gd name="T7" fmla="*/ 181 h 121"/>
                <a:gd name="T8" fmla="*/ 123 w 180"/>
                <a:gd name="T9" fmla="*/ 413 h 121"/>
                <a:gd name="T10" fmla="*/ 225 w 180"/>
                <a:gd name="T11" fmla="*/ 312 h 121"/>
                <a:gd name="T12" fmla="*/ 291 w 180"/>
                <a:gd name="T13" fmla="*/ 298 h 121"/>
                <a:gd name="T14" fmla="*/ 311 w 180"/>
                <a:gd name="T15" fmla="*/ 215 h 121"/>
                <a:gd name="T16" fmla="*/ 343 w 180"/>
                <a:gd name="T17" fmla="*/ 155 h 121"/>
                <a:gd name="T18" fmla="*/ 466 w 180"/>
                <a:gd name="T19" fmla="*/ 122 h 121"/>
                <a:gd name="T20" fmla="*/ 614 w 180"/>
                <a:gd name="T21" fmla="*/ 134 h 121"/>
                <a:gd name="T22" fmla="*/ 488 w 180"/>
                <a:gd name="T23" fmla="*/ 34 h 1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0" h="121">
                  <a:moveTo>
                    <a:pt x="125" y="3"/>
                  </a:moveTo>
                  <a:cubicBezTo>
                    <a:pt x="108" y="8"/>
                    <a:pt x="91" y="0"/>
                    <a:pt x="72" y="3"/>
                  </a:cubicBezTo>
                  <a:cubicBezTo>
                    <a:pt x="68" y="13"/>
                    <a:pt x="66" y="29"/>
                    <a:pt x="58" y="36"/>
                  </a:cubicBezTo>
                  <a:cubicBezTo>
                    <a:pt x="47" y="45"/>
                    <a:pt x="18" y="39"/>
                    <a:pt x="10" y="49"/>
                  </a:cubicBezTo>
                  <a:cubicBezTo>
                    <a:pt x="0" y="62"/>
                    <a:pt x="23" y="107"/>
                    <a:pt x="34" y="112"/>
                  </a:cubicBezTo>
                  <a:cubicBezTo>
                    <a:pt x="53" y="121"/>
                    <a:pt x="49" y="100"/>
                    <a:pt x="62" y="85"/>
                  </a:cubicBezTo>
                  <a:cubicBezTo>
                    <a:pt x="65" y="81"/>
                    <a:pt x="78" y="84"/>
                    <a:pt x="80" y="81"/>
                  </a:cubicBezTo>
                  <a:cubicBezTo>
                    <a:pt x="83" y="76"/>
                    <a:pt x="83" y="61"/>
                    <a:pt x="85" y="58"/>
                  </a:cubicBezTo>
                  <a:cubicBezTo>
                    <a:pt x="90" y="53"/>
                    <a:pt x="87" y="47"/>
                    <a:pt x="94" y="42"/>
                  </a:cubicBezTo>
                  <a:cubicBezTo>
                    <a:pt x="95" y="41"/>
                    <a:pt x="125" y="33"/>
                    <a:pt x="128" y="33"/>
                  </a:cubicBezTo>
                  <a:cubicBezTo>
                    <a:pt x="141" y="32"/>
                    <a:pt x="154" y="34"/>
                    <a:pt x="168" y="36"/>
                  </a:cubicBezTo>
                  <a:cubicBezTo>
                    <a:pt x="180" y="13"/>
                    <a:pt x="151" y="10"/>
                    <a:pt x="134" y="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39" name="Freeform 571">
              <a:extLst>
                <a:ext uri="{FF2B5EF4-FFF2-40B4-BE49-F238E27FC236}">
                  <a16:creationId xmlns:a16="http://schemas.microsoft.com/office/drawing/2014/main" id="{F89C3DA7-B7B0-42C5-BFC7-ED1ECEC0BDA7}"/>
                </a:ext>
              </a:extLst>
            </p:cNvPr>
            <p:cNvSpPr>
              <a:spLocks/>
            </p:cNvSpPr>
            <p:nvPr/>
          </p:nvSpPr>
          <p:spPr bwMode="auto">
            <a:xfrm>
              <a:off x="1955" y="2897"/>
              <a:ext cx="224" cy="252"/>
            </a:xfrm>
            <a:custGeom>
              <a:avLst/>
              <a:gdLst>
                <a:gd name="T0" fmla="*/ 270 w 145"/>
                <a:gd name="T1" fmla="*/ 43 h 164"/>
                <a:gd name="T2" fmla="*/ 88 w 145"/>
                <a:gd name="T3" fmla="*/ 0 h 164"/>
                <a:gd name="T4" fmla="*/ 134 w 145"/>
                <a:gd name="T5" fmla="*/ 177 h 164"/>
                <a:gd name="T6" fmla="*/ 127 w 145"/>
                <a:gd name="T7" fmla="*/ 373 h 164"/>
                <a:gd name="T8" fmla="*/ 40 w 145"/>
                <a:gd name="T9" fmla="*/ 498 h 164"/>
                <a:gd name="T10" fmla="*/ 202 w 145"/>
                <a:gd name="T11" fmla="*/ 466 h 164"/>
                <a:gd name="T12" fmla="*/ 346 w 145"/>
                <a:gd name="T13" fmla="*/ 573 h 164"/>
                <a:gd name="T14" fmla="*/ 507 w 145"/>
                <a:gd name="T15" fmla="*/ 584 h 164"/>
                <a:gd name="T16" fmla="*/ 394 w 145"/>
                <a:gd name="T17" fmla="*/ 395 h 164"/>
                <a:gd name="T18" fmla="*/ 402 w 145"/>
                <a:gd name="T19" fmla="*/ 232 h 164"/>
                <a:gd name="T20" fmla="*/ 270 w 145"/>
                <a:gd name="T21" fmla="*/ 54 h 1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5" h="164">
                  <a:moveTo>
                    <a:pt x="73" y="12"/>
                  </a:moveTo>
                  <a:cubicBezTo>
                    <a:pt x="56" y="7"/>
                    <a:pt x="34" y="16"/>
                    <a:pt x="24" y="0"/>
                  </a:cubicBezTo>
                  <a:cubicBezTo>
                    <a:pt x="13" y="20"/>
                    <a:pt x="32" y="30"/>
                    <a:pt x="36" y="49"/>
                  </a:cubicBezTo>
                  <a:cubicBezTo>
                    <a:pt x="38" y="55"/>
                    <a:pt x="37" y="97"/>
                    <a:pt x="34" y="103"/>
                  </a:cubicBezTo>
                  <a:cubicBezTo>
                    <a:pt x="23" y="122"/>
                    <a:pt x="0" y="110"/>
                    <a:pt x="11" y="137"/>
                  </a:cubicBezTo>
                  <a:cubicBezTo>
                    <a:pt x="23" y="164"/>
                    <a:pt x="42" y="145"/>
                    <a:pt x="55" y="128"/>
                  </a:cubicBezTo>
                  <a:cubicBezTo>
                    <a:pt x="68" y="138"/>
                    <a:pt x="76" y="154"/>
                    <a:pt x="94" y="158"/>
                  </a:cubicBezTo>
                  <a:cubicBezTo>
                    <a:pt x="108" y="161"/>
                    <a:pt x="118" y="147"/>
                    <a:pt x="137" y="161"/>
                  </a:cubicBezTo>
                  <a:cubicBezTo>
                    <a:pt x="145" y="141"/>
                    <a:pt x="114" y="128"/>
                    <a:pt x="107" y="109"/>
                  </a:cubicBezTo>
                  <a:cubicBezTo>
                    <a:pt x="99" y="91"/>
                    <a:pt x="111" y="79"/>
                    <a:pt x="109" y="64"/>
                  </a:cubicBezTo>
                  <a:cubicBezTo>
                    <a:pt x="107" y="41"/>
                    <a:pt x="88" y="35"/>
                    <a:pt x="73" y="15"/>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0" name="Freeform 572">
              <a:extLst>
                <a:ext uri="{FF2B5EF4-FFF2-40B4-BE49-F238E27FC236}">
                  <a16:creationId xmlns:a16="http://schemas.microsoft.com/office/drawing/2014/main" id="{AD0F7418-5CF7-4277-BA36-D2FBDB55DA63}"/>
                </a:ext>
              </a:extLst>
            </p:cNvPr>
            <p:cNvSpPr>
              <a:spLocks/>
            </p:cNvSpPr>
            <p:nvPr/>
          </p:nvSpPr>
          <p:spPr bwMode="auto">
            <a:xfrm>
              <a:off x="1823" y="2772"/>
              <a:ext cx="125" cy="163"/>
            </a:xfrm>
            <a:custGeom>
              <a:avLst/>
              <a:gdLst>
                <a:gd name="T0" fmla="*/ 196 w 81"/>
                <a:gd name="T1" fmla="*/ 43 h 106"/>
                <a:gd name="T2" fmla="*/ 83 w 81"/>
                <a:gd name="T3" fmla="*/ 0 h 106"/>
                <a:gd name="T4" fmla="*/ 80 w 81"/>
                <a:gd name="T5" fmla="*/ 225 h 106"/>
                <a:gd name="T6" fmla="*/ 102 w 81"/>
                <a:gd name="T7" fmla="*/ 317 h 106"/>
                <a:gd name="T8" fmla="*/ 133 w 81"/>
                <a:gd name="T9" fmla="*/ 208 h 106"/>
                <a:gd name="T10" fmla="*/ 228 w 81"/>
                <a:gd name="T11" fmla="*/ 177 h 106"/>
                <a:gd name="T12" fmla="*/ 284 w 81"/>
                <a:gd name="T13" fmla="*/ 120 h 106"/>
                <a:gd name="T14" fmla="*/ 228 w 81"/>
                <a:gd name="T15" fmla="*/ 54 h 1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 h="106">
                  <a:moveTo>
                    <a:pt x="53" y="12"/>
                  </a:moveTo>
                  <a:cubicBezTo>
                    <a:pt x="45" y="5"/>
                    <a:pt x="33" y="1"/>
                    <a:pt x="23" y="0"/>
                  </a:cubicBezTo>
                  <a:cubicBezTo>
                    <a:pt x="16" y="21"/>
                    <a:pt x="25" y="44"/>
                    <a:pt x="22" y="62"/>
                  </a:cubicBezTo>
                  <a:cubicBezTo>
                    <a:pt x="22" y="63"/>
                    <a:pt x="0" y="106"/>
                    <a:pt x="28" y="87"/>
                  </a:cubicBezTo>
                  <a:cubicBezTo>
                    <a:pt x="36" y="81"/>
                    <a:pt x="28" y="64"/>
                    <a:pt x="36" y="57"/>
                  </a:cubicBezTo>
                  <a:cubicBezTo>
                    <a:pt x="45" y="47"/>
                    <a:pt x="54" y="54"/>
                    <a:pt x="62" y="49"/>
                  </a:cubicBezTo>
                  <a:cubicBezTo>
                    <a:pt x="67" y="45"/>
                    <a:pt x="81" y="53"/>
                    <a:pt x="77" y="33"/>
                  </a:cubicBezTo>
                  <a:cubicBezTo>
                    <a:pt x="75" y="24"/>
                    <a:pt x="70" y="18"/>
                    <a:pt x="62" y="15"/>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1" name="Freeform 573">
              <a:extLst>
                <a:ext uri="{FF2B5EF4-FFF2-40B4-BE49-F238E27FC236}">
                  <a16:creationId xmlns:a16="http://schemas.microsoft.com/office/drawing/2014/main" id="{5F09CCEF-4D14-4800-9C45-F06486E879C0}"/>
                </a:ext>
              </a:extLst>
            </p:cNvPr>
            <p:cNvSpPr>
              <a:spLocks/>
            </p:cNvSpPr>
            <p:nvPr/>
          </p:nvSpPr>
          <p:spPr bwMode="auto">
            <a:xfrm>
              <a:off x="2417" y="2853"/>
              <a:ext cx="324" cy="347"/>
            </a:xfrm>
            <a:custGeom>
              <a:avLst/>
              <a:gdLst>
                <a:gd name="T0" fmla="*/ 0 w 210"/>
                <a:gd name="T1" fmla="*/ 825 h 225"/>
                <a:gd name="T2" fmla="*/ 122 w 210"/>
                <a:gd name="T3" fmla="*/ 495 h 225"/>
                <a:gd name="T4" fmla="*/ 236 w 210"/>
                <a:gd name="T5" fmla="*/ 535 h 225"/>
                <a:gd name="T6" fmla="*/ 253 w 210"/>
                <a:gd name="T7" fmla="*/ 440 h 225"/>
                <a:gd name="T8" fmla="*/ 330 w 210"/>
                <a:gd name="T9" fmla="*/ 418 h 225"/>
                <a:gd name="T10" fmla="*/ 446 w 210"/>
                <a:gd name="T11" fmla="*/ 308 h 225"/>
                <a:gd name="T12" fmla="*/ 614 w 210"/>
                <a:gd name="T13" fmla="*/ 216 h 225"/>
                <a:gd name="T14" fmla="*/ 753 w 210"/>
                <a:gd name="T15" fmla="*/ 0 h 225"/>
                <a:gd name="T16" fmla="*/ 628 w 210"/>
                <a:gd name="T17" fmla="*/ 325 h 225"/>
                <a:gd name="T18" fmla="*/ 440 w 210"/>
                <a:gd name="T19" fmla="*/ 495 h 225"/>
                <a:gd name="T20" fmla="*/ 110 w 210"/>
                <a:gd name="T21" fmla="*/ 799 h 2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0" h="225">
                  <a:moveTo>
                    <a:pt x="0" y="225"/>
                  </a:moveTo>
                  <a:cubicBezTo>
                    <a:pt x="45" y="206"/>
                    <a:pt x="30" y="172"/>
                    <a:pt x="33" y="135"/>
                  </a:cubicBezTo>
                  <a:cubicBezTo>
                    <a:pt x="45" y="134"/>
                    <a:pt x="53" y="144"/>
                    <a:pt x="64" y="146"/>
                  </a:cubicBezTo>
                  <a:cubicBezTo>
                    <a:pt x="65" y="139"/>
                    <a:pt x="65" y="125"/>
                    <a:pt x="69" y="120"/>
                  </a:cubicBezTo>
                  <a:cubicBezTo>
                    <a:pt x="76" y="113"/>
                    <a:pt x="83" y="120"/>
                    <a:pt x="90" y="114"/>
                  </a:cubicBezTo>
                  <a:cubicBezTo>
                    <a:pt x="102" y="104"/>
                    <a:pt x="105" y="94"/>
                    <a:pt x="121" y="84"/>
                  </a:cubicBezTo>
                  <a:cubicBezTo>
                    <a:pt x="137" y="73"/>
                    <a:pt x="153" y="71"/>
                    <a:pt x="167" y="59"/>
                  </a:cubicBezTo>
                  <a:cubicBezTo>
                    <a:pt x="182" y="46"/>
                    <a:pt x="198" y="17"/>
                    <a:pt x="205" y="0"/>
                  </a:cubicBezTo>
                  <a:cubicBezTo>
                    <a:pt x="210" y="31"/>
                    <a:pt x="186" y="64"/>
                    <a:pt x="171" y="89"/>
                  </a:cubicBezTo>
                  <a:cubicBezTo>
                    <a:pt x="159" y="109"/>
                    <a:pt x="138" y="121"/>
                    <a:pt x="120" y="135"/>
                  </a:cubicBezTo>
                  <a:cubicBezTo>
                    <a:pt x="87" y="160"/>
                    <a:pt x="60" y="190"/>
                    <a:pt x="30" y="218"/>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2" name="Freeform 574">
              <a:extLst>
                <a:ext uri="{FF2B5EF4-FFF2-40B4-BE49-F238E27FC236}">
                  <a16:creationId xmlns:a16="http://schemas.microsoft.com/office/drawing/2014/main" id="{9ACEF19D-B7F6-4234-8024-84AA9086C25C}"/>
                </a:ext>
              </a:extLst>
            </p:cNvPr>
            <p:cNvSpPr>
              <a:spLocks/>
            </p:cNvSpPr>
            <p:nvPr/>
          </p:nvSpPr>
          <p:spPr bwMode="auto">
            <a:xfrm>
              <a:off x="2545" y="2470"/>
              <a:ext cx="199" cy="323"/>
            </a:xfrm>
            <a:custGeom>
              <a:avLst/>
              <a:gdLst>
                <a:gd name="T0" fmla="*/ 194 w 129"/>
                <a:gd name="T1" fmla="*/ 0 h 210"/>
                <a:gd name="T2" fmla="*/ 460 w 129"/>
                <a:gd name="T3" fmla="*/ 26 h 210"/>
                <a:gd name="T4" fmla="*/ 433 w 129"/>
                <a:gd name="T5" fmla="*/ 194 h 210"/>
                <a:gd name="T6" fmla="*/ 474 w 129"/>
                <a:gd name="T7" fmla="*/ 303 h 210"/>
                <a:gd name="T8" fmla="*/ 373 w 129"/>
                <a:gd name="T9" fmla="*/ 549 h 210"/>
                <a:gd name="T10" fmla="*/ 284 w 129"/>
                <a:gd name="T11" fmla="*/ 757 h 210"/>
                <a:gd name="T12" fmla="*/ 221 w 129"/>
                <a:gd name="T13" fmla="*/ 454 h 210"/>
                <a:gd name="T14" fmla="*/ 69 w 129"/>
                <a:gd name="T15" fmla="*/ 428 h 210"/>
                <a:gd name="T16" fmla="*/ 148 w 129"/>
                <a:gd name="T17" fmla="*/ 360 h 210"/>
                <a:gd name="T18" fmla="*/ 278 w 129"/>
                <a:gd name="T19" fmla="*/ 243 h 210"/>
                <a:gd name="T20" fmla="*/ 290 w 129"/>
                <a:gd name="T21" fmla="*/ 109 h 210"/>
                <a:gd name="T22" fmla="*/ 211 w 129"/>
                <a:gd name="T23" fmla="*/ 34 h 2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9" h="210">
                  <a:moveTo>
                    <a:pt x="53" y="0"/>
                  </a:moveTo>
                  <a:cubicBezTo>
                    <a:pt x="77" y="2"/>
                    <a:pt x="102" y="2"/>
                    <a:pt x="125" y="7"/>
                  </a:cubicBezTo>
                  <a:cubicBezTo>
                    <a:pt x="122" y="21"/>
                    <a:pt x="115" y="38"/>
                    <a:pt x="118" y="53"/>
                  </a:cubicBezTo>
                  <a:cubicBezTo>
                    <a:pt x="120" y="64"/>
                    <a:pt x="129" y="70"/>
                    <a:pt x="129" y="83"/>
                  </a:cubicBezTo>
                  <a:cubicBezTo>
                    <a:pt x="89" y="83"/>
                    <a:pt x="107" y="127"/>
                    <a:pt x="102" y="151"/>
                  </a:cubicBezTo>
                  <a:cubicBezTo>
                    <a:pt x="100" y="159"/>
                    <a:pt x="83" y="208"/>
                    <a:pt x="77" y="208"/>
                  </a:cubicBezTo>
                  <a:cubicBezTo>
                    <a:pt x="57" y="210"/>
                    <a:pt x="67" y="134"/>
                    <a:pt x="60" y="125"/>
                  </a:cubicBezTo>
                  <a:cubicBezTo>
                    <a:pt x="49" y="108"/>
                    <a:pt x="30" y="126"/>
                    <a:pt x="19" y="118"/>
                  </a:cubicBezTo>
                  <a:cubicBezTo>
                    <a:pt x="0" y="105"/>
                    <a:pt x="27" y="102"/>
                    <a:pt x="40" y="99"/>
                  </a:cubicBezTo>
                  <a:cubicBezTo>
                    <a:pt x="60" y="94"/>
                    <a:pt x="78" y="92"/>
                    <a:pt x="76" y="67"/>
                  </a:cubicBezTo>
                  <a:cubicBezTo>
                    <a:pt x="75" y="50"/>
                    <a:pt x="59" y="44"/>
                    <a:pt x="79" y="30"/>
                  </a:cubicBezTo>
                  <a:cubicBezTo>
                    <a:pt x="69" y="26"/>
                    <a:pt x="61" y="20"/>
                    <a:pt x="58" y="9"/>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3" name="Freeform 575">
              <a:extLst>
                <a:ext uri="{FF2B5EF4-FFF2-40B4-BE49-F238E27FC236}">
                  <a16:creationId xmlns:a16="http://schemas.microsoft.com/office/drawing/2014/main" id="{525846C9-0AA7-42F7-9D71-6ADC200CF1B6}"/>
                </a:ext>
              </a:extLst>
            </p:cNvPr>
            <p:cNvSpPr>
              <a:spLocks/>
            </p:cNvSpPr>
            <p:nvPr/>
          </p:nvSpPr>
          <p:spPr bwMode="auto">
            <a:xfrm>
              <a:off x="2293" y="2447"/>
              <a:ext cx="246" cy="180"/>
            </a:xfrm>
            <a:custGeom>
              <a:avLst/>
              <a:gdLst>
                <a:gd name="T0" fmla="*/ 581 w 160"/>
                <a:gd name="T1" fmla="*/ 28 h 117"/>
                <a:gd name="T2" fmla="*/ 454 w 160"/>
                <a:gd name="T3" fmla="*/ 35 h 117"/>
                <a:gd name="T4" fmla="*/ 312 w 160"/>
                <a:gd name="T5" fmla="*/ 8 h 117"/>
                <a:gd name="T6" fmla="*/ 295 w 160"/>
                <a:gd name="T7" fmla="*/ 137 h 117"/>
                <a:gd name="T8" fmla="*/ 58 w 160"/>
                <a:gd name="T9" fmla="*/ 146 h 117"/>
                <a:gd name="T10" fmla="*/ 69 w 160"/>
                <a:gd name="T11" fmla="*/ 242 h 117"/>
                <a:gd name="T12" fmla="*/ 201 w 160"/>
                <a:gd name="T13" fmla="*/ 426 h 117"/>
                <a:gd name="T14" fmla="*/ 286 w 160"/>
                <a:gd name="T15" fmla="*/ 351 h 117"/>
                <a:gd name="T16" fmla="*/ 440 w 160"/>
                <a:gd name="T17" fmla="*/ 372 h 117"/>
                <a:gd name="T18" fmla="*/ 474 w 160"/>
                <a:gd name="T19" fmla="*/ 157 h 117"/>
                <a:gd name="T20" fmla="*/ 581 w 160"/>
                <a:gd name="T21" fmla="*/ 74 h 1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0" h="117">
                  <a:moveTo>
                    <a:pt x="160" y="8"/>
                  </a:moveTo>
                  <a:cubicBezTo>
                    <a:pt x="149" y="5"/>
                    <a:pt x="138" y="11"/>
                    <a:pt x="125" y="10"/>
                  </a:cubicBezTo>
                  <a:cubicBezTo>
                    <a:pt x="111" y="9"/>
                    <a:pt x="99" y="0"/>
                    <a:pt x="86" y="2"/>
                  </a:cubicBezTo>
                  <a:cubicBezTo>
                    <a:pt x="89" y="23"/>
                    <a:pt x="97" y="25"/>
                    <a:pt x="81" y="38"/>
                  </a:cubicBezTo>
                  <a:cubicBezTo>
                    <a:pt x="59" y="56"/>
                    <a:pt x="33" y="30"/>
                    <a:pt x="16" y="40"/>
                  </a:cubicBezTo>
                  <a:cubicBezTo>
                    <a:pt x="0" y="49"/>
                    <a:pt x="12" y="57"/>
                    <a:pt x="19" y="66"/>
                  </a:cubicBezTo>
                  <a:cubicBezTo>
                    <a:pt x="31" y="82"/>
                    <a:pt x="43" y="103"/>
                    <a:pt x="55" y="117"/>
                  </a:cubicBezTo>
                  <a:cubicBezTo>
                    <a:pt x="67" y="113"/>
                    <a:pt x="70" y="100"/>
                    <a:pt x="79" y="96"/>
                  </a:cubicBezTo>
                  <a:cubicBezTo>
                    <a:pt x="94" y="89"/>
                    <a:pt x="106" y="102"/>
                    <a:pt x="121" y="102"/>
                  </a:cubicBezTo>
                  <a:cubicBezTo>
                    <a:pt x="124" y="81"/>
                    <a:pt x="118" y="60"/>
                    <a:pt x="130" y="43"/>
                  </a:cubicBezTo>
                  <a:cubicBezTo>
                    <a:pt x="133" y="39"/>
                    <a:pt x="154" y="22"/>
                    <a:pt x="160" y="2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4" name="Freeform 576">
              <a:extLst>
                <a:ext uri="{FF2B5EF4-FFF2-40B4-BE49-F238E27FC236}">
                  <a16:creationId xmlns:a16="http://schemas.microsoft.com/office/drawing/2014/main" id="{80CE018B-BACA-422E-8C56-CFAF4C5CEDC4}"/>
                </a:ext>
              </a:extLst>
            </p:cNvPr>
            <p:cNvSpPr>
              <a:spLocks/>
            </p:cNvSpPr>
            <p:nvPr/>
          </p:nvSpPr>
          <p:spPr bwMode="auto">
            <a:xfrm>
              <a:off x="2331" y="2518"/>
              <a:ext cx="180" cy="169"/>
            </a:xfrm>
            <a:custGeom>
              <a:avLst/>
              <a:gdLst>
                <a:gd name="T0" fmla="*/ 280 w 117"/>
                <a:gd name="T1" fmla="*/ 14 h 110"/>
                <a:gd name="T2" fmla="*/ 128 w 117"/>
                <a:gd name="T3" fmla="*/ 88 h 110"/>
                <a:gd name="T4" fmla="*/ 43 w 117"/>
                <a:gd name="T5" fmla="*/ 12 h 110"/>
                <a:gd name="T6" fmla="*/ 88 w 117"/>
                <a:gd name="T7" fmla="*/ 171 h 110"/>
                <a:gd name="T8" fmla="*/ 75 w 117"/>
                <a:gd name="T9" fmla="*/ 286 h 110"/>
                <a:gd name="T10" fmla="*/ 74 w 117"/>
                <a:gd name="T11" fmla="*/ 387 h 110"/>
                <a:gd name="T12" fmla="*/ 203 w 117"/>
                <a:gd name="T13" fmla="*/ 316 h 110"/>
                <a:gd name="T14" fmla="*/ 326 w 117"/>
                <a:gd name="T15" fmla="*/ 356 h 110"/>
                <a:gd name="T16" fmla="*/ 374 w 117"/>
                <a:gd name="T17" fmla="*/ 189 h 110"/>
                <a:gd name="T18" fmla="*/ 418 w 117"/>
                <a:gd name="T19" fmla="*/ 128 h 110"/>
                <a:gd name="T20" fmla="*/ 272 w 117"/>
                <a:gd name="T21" fmla="*/ 14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7" h="110">
                  <a:moveTo>
                    <a:pt x="77" y="4"/>
                  </a:moveTo>
                  <a:cubicBezTo>
                    <a:pt x="61" y="7"/>
                    <a:pt x="51" y="20"/>
                    <a:pt x="35" y="24"/>
                  </a:cubicBezTo>
                  <a:cubicBezTo>
                    <a:pt x="31" y="12"/>
                    <a:pt x="26" y="0"/>
                    <a:pt x="12" y="3"/>
                  </a:cubicBezTo>
                  <a:cubicBezTo>
                    <a:pt x="10" y="22"/>
                    <a:pt x="18" y="31"/>
                    <a:pt x="24" y="47"/>
                  </a:cubicBezTo>
                  <a:cubicBezTo>
                    <a:pt x="30" y="66"/>
                    <a:pt x="30" y="60"/>
                    <a:pt x="21" y="79"/>
                  </a:cubicBezTo>
                  <a:cubicBezTo>
                    <a:pt x="17" y="88"/>
                    <a:pt x="0" y="103"/>
                    <a:pt x="20" y="107"/>
                  </a:cubicBezTo>
                  <a:cubicBezTo>
                    <a:pt x="33" y="110"/>
                    <a:pt x="42" y="87"/>
                    <a:pt x="56" y="87"/>
                  </a:cubicBezTo>
                  <a:cubicBezTo>
                    <a:pt x="69" y="86"/>
                    <a:pt x="80" y="104"/>
                    <a:pt x="90" y="98"/>
                  </a:cubicBezTo>
                  <a:cubicBezTo>
                    <a:pt x="95" y="95"/>
                    <a:pt x="99" y="60"/>
                    <a:pt x="103" y="52"/>
                  </a:cubicBezTo>
                  <a:cubicBezTo>
                    <a:pt x="109" y="41"/>
                    <a:pt x="117" y="54"/>
                    <a:pt x="115" y="35"/>
                  </a:cubicBezTo>
                  <a:cubicBezTo>
                    <a:pt x="112" y="17"/>
                    <a:pt x="81" y="15"/>
                    <a:pt x="75" y="4"/>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5" name="Freeform 577">
              <a:extLst>
                <a:ext uri="{FF2B5EF4-FFF2-40B4-BE49-F238E27FC236}">
                  <a16:creationId xmlns:a16="http://schemas.microsoft.com/office/drawing/2014/main" id="{49D2803B-79A2-4864-98F7-AF20BFD9EEC6}"/>
                </a:ext>
              </a:extLst>
            </p:cNvPr>
            <p:cNvSpPr>
              <a:spLocks/>
            </p:cNvSpPr>
            <p:nvPr/>
          </p:nvSpPr>
          <p:spPr bwMode="auto">
            <a:xfrm>
              <a:off x="2573" y="2521"/>
              <a:ext cx="114" cy="294"/>
            </a:xfrm>
            <a:custGeom>
              <a:avLst/>
              <a:gdLst>
                <a:gd name="T0" fmla="*/ 242 w 74"/>
                <a:gd name="T1" fmla="*/ 106 h 191"/>
                <a:gd name="T2" fmla="*/ 54 w 74"/>
                <a:gd name="T3" fmla="*/ 183 h 191"/>
                <a:gd name="T4" fmla="*/ 102 w 74"/>
                <a:gd name="T5" fmla="*/ 277 h 191"/>
                <a:gd name="T6" fmla="*/ 69 w 74"/>
                <a:gd name="T7" fmla="*/ 346 h 191"/>
                <a:gd name="T8" fmla="*/ 88 w 74"/>
                <a:gd name="T9" fmla="*/ 445 h 191"/>
                <a:gd name="T10" fmla="*/ 48 w 74"/>
                <a:gd name="T11" fmla="*/ 697 h 191"/>
                <a:gd name="T12" fmla="*/ 114 w 74"/>
                <a:gd name="T13" fmla="*/ 486 h 191"/>
                <a:gd name="T14" fmla="*/ 140 w 74"/>
                <a:gd name="T15" fmla="*/ 408 h 191"/>
                <a:gd name="T16" fmla="*/ 197 w 74"/>
                <a:gd name="T17" fmla="*/ 383 h 191"/>
                <a:gd name="T18" fmla="*/ 203 w 74"/>
                <a:gd name="T19" fmla="*/ 320 h 191"/>
                <a:gd name="T20" fmla="*/ 250 w 74"/>
                <a:gd name="T21" fmla="*/ 272 h 191"/>
                <a:gd name="T22" fmla="*/ 242 w 74"/>
                <a:gd name="T23" fmla="*/ 115 h 1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4" h="191">
                  <a:moveTo>
                    <a:pt x="66" y="29"/>
                  </a:moveTo>
                  <a:cubicBezTo>
                    <a:pt x="49" y="47"/>
                    <a:pt x="7" y="0"/>
                    <a:pt x="15" y="50"/>
                  </a:cubicBezTo>
                  <a:cubicBezTo>
                    <a:pt x="16" y="56"/>
                    <a:pt x="29" y="65"/>
                    <a:pt x="28" y="76"/>
                  </a:cubicBezTo>
                  <a:cubicBezTo>
                    <a:pt x="28" y="85"/>
                    <a:pt x="20" y="88"/>
                    <a:pt x="19" y="95"/>
                  </a:cubicBezTo>
                  <a:cubicBezTo>
                    <a:pt x="17" y="107"/>
                    <a:pt x="10" y="111"/>
                    <a:pt x="24" y="122"/>
                  </a:cubicBezTo>
                  <a:cubicBezTo>
                    <a:pt x="0" y="148"/>
                    <a:pt x="16" y="160"/>
                    <a:pt x="13" y="191"/>
                  </a:cubicBezTo>
                  <a:cubicBezTo>
                    <a:pt x="30" y="184"/>
                    <a:pt x="27" y="149"/>
                    <a:pt x="31" y="133"/>
                  </a:cubicBezTo>
                  <a:cubicBezTo>
                    <a:pt x="33" y="126"/>
                    <a:pt x="32" y="119"/>
                    <a:pt x="38" y="112"/>
                  </a:cubicBezTo>
                  <a:cubicBezTo>
                    <a:pt x="42" y="107"/>
                    <a:pt x="53" y="108"/>
                    <a:pt x="54" y="105"/>
                  </a:cubicBezTo>
                  <a:cubicBezTo>
                    <a:pt x="58" y="100"/>
                    <a:pt x="53" y="92"/>
                    <a:pt x="56" y="88"/>
                  </a:cubicBezTo>
                  <a:cubicBezTo>
                    <a:pt x="57" y="86"/>
                    <a:pt x="68" y="74"/>
                    <a:pt x="68" y="75"/>
                  </a:cubicBezTo>
                  <a:cubicBezTo>
                    <a:pt x="74" y="59"/>
                    <a:pt x="68" y="49"/>
                    <a:pt x="66" y="32"/>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6" name="Freeform 578">
              <a:extLst>
                <a:ext uri="{FF2B5EF4-FFF2-40B4-BE49-F238E27FC236}">
                  <a16:creationId xmlns:a16="http://schemas.microsoft.com/office/drawing/2014/main" id="{381C14F8-AD7C-430F-88F6-978FB3B6FDB0}"/>
                </a:ext>
              </a:extLst>
            </p:cNvPr>
            <p:cNvSpPr>
              <a:spLocks/>
            </p:cNvSpPr>
            <p:nvPr/>
          </p:nvSpPr>
          <p:spPr bwMode="auto">
            <a:xfrm>
              <a:off x="2497" y="2833"/>
              <a:ext cx="216" cy="270"/>
            </a:xfrm>
            <a:custGeom>
              <a:avLst/>
              <a:gdLst>
                <a:gd name="T0" fmla="*/ 514 w 140"/>
                <a:gd name="T1" fmla="*/ 0 h 175"/>
                <a:gd name="T2" fmla="*/ 262 w 140"/>
                <a:gd name="T3" fmla="*/ 242 h 175"/>
                <a:gd name="T4" fmla="*/ 170 w 140"/>
                <a:gd name="T5" fmla="*/ 338 h 175"/>
                <a:gd name="T6" fmla="*/ 100 w 140"/>
                <a:gd name="T7" fmla="*/ 430 h 175"/>
                <a:gd name="T8" fmla="*/ 22 w 140"/>
                <a:gd name="T9" fmla="*/ 526 h 175"/>
                <a:gd name="T10" fmla="*/ 0 w 140"/>
                <a:gd name="T11" fmla="*/ 643 h 175"/>
                <a:gd name="T12" fmla="*/ 164 w 140"/>
                <a:gd name="T13" fmla="*/ 569 h 175"/>
                <a:gd name="T14" fmla="*/ 250 w 140"/>
                <a:gd name="T15" fmla="*/ 466 h 175"/>
                <a:gd name="T16" fmla="*/ 398 w 140"/>
                <a:gd name="T17" fmla="*/ 364 h 175"/>
                <a:gd name="T18" fmla="*/ 508 w 140"/>
                <a:gd name="T19" fmla="*/ 34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75">
                  <a:moveTo>
                    <a:pt x="140" y="0"/>
                  </a:moveTo>
                  <a:cubicBezTo>
                    <a:pt x="112" y="18"/>
                    <a:pt x="127" y="88"/>
                    <a:pt x="71" y="66"/>
                  </a:cubicBezTo>
                  <a:cubicBezTo>
                    <a:pt x="60" y="87"/>
                    <a:pt x="61" y="82"/>
                    <a:pt x="46" y="92"/>
                  </a:cubicBezTo>
                  <a:cubicBezTo>
                    <a:pt x="27" y="105"/>
                    <a:pt x="38" y="95"/>
                    <a:pt x="27" y="117"/>
                  </a:cubicBezTo>
                  <a:cubicBezTo>
                    <a:pt x="21" y="128"/>
                    <a:pt x="12" y="133"/>
                    <a:pt x="6" y="143"/>
                  </a:cubicBezTo>
                  <a:cubicBezTo>
                    <a:pt x="0" y="153"/>
                    <a:pt x="2" y="165"/>
                    <a:pt x="0" y="175"/>
                  </a:cubicBezTo>
                  <a:cubicBezTo>
                    <a:pt x="12" y="163"/>
                    <a:pt x="32" y="165"/>
                    <a:pt x="45" y="155"/>
                  </a:cubicBezTo>
                  <a:cubicBezTo>
                    <a:pt x="57" y="147"/>
                    <a:pt x="60" y="137"/>
                    <a:pt x="68" y="127"/>
                  </a:cubicBezTo>
                  <a:cubicBezTo>
                    <a:pt x="82" y="109"/>
                    <a:pt x="92" y="111"/>
                    <a:pt x="108" y="99"/>
                  </a:cubicBezTo>
                  <a:cubicBezTo>
                    <a:pt x="138" y="77"/>
                    <a:pt x="125" y="35"/>
                    <a:pt x="138" y="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7" name="Freeform 579">
              <a:extLst>
                <a:ext uri="{FF2B5EF4-FFF2-40B4-BE49-F238E27FC236}">
                  <a16:creationId xmlns:a16="http://schemas.microsoft.com/office/drawing/2014/main" id="{A46A81AA-9C16-444A-8711-A3D5A0F712D8}"/>
                </a:ext>
              </a:extLst>
            </p:cNvPr>
            <p:cNvSpPr>
              <a:spLocks/>
            </p:cNvSpPr>
            <p:nvPr/>
          </p:nvSpPr>
          <p:spPr bwMode="auto">
            <a:xfrm>
              <a:off x="2253" y="2752"/>
              <a:ext cx="284" cy="359"/>
            </a:xfrm>
            <a:custGeom>
              <a:avLst/>
              <a:gdLst>
                <a:gd name="T0" fmla="*/ 454 w 185"/>
                <a:gd name="T1" fmla="*/ 8 h 233"/>
                <a:gd name="T2" fmla="*/ 261 w 185"/>
                <a:gd name="T3" fmla="*/ 40 h 233"/>
                <a:gd name="T4" fmla="*/ 210 w 185"/>
                <a:gd name="T5" fmla="*/ 223 h 233"/>
                <a:gd name="T6" fmla="*/ 5 w 185"/>
                <a:gd name="T7" fmla="*/ 411 h 233"/>
                <a:gd name="T8" fmla="*/ 69 w 185"/>
                <a:gd name="T9" fmla="*/ 549 h 233"/>
                <a:gd name="T10" fmla="*/ 28 w 185"/>
                <a:gd name="T11" fmla="*/ 641 h 233"/>
                <a:gd name="T12" fmla="*/ 120 w 185"/>
                <a:gd name="T13" fmla="*/ 732 h 233"/>
                <a:gd name="T14" fmla="*/ 190 w 185"/>
                <a:gd name="T15" fmla="*/ 852 h 233"/>
                <a:gd name="T16" fmla="*/ 195 w 185"/>
                <a:gd name="T17" fmla="*/ 522 h 233"/>
                <a:gd name="T18" fmla="*/ 163 w 185"/>
                <a:gd name="T19" fmla="*/ 425 h 233"/>
                <a:gd name="T20" fmla="*/ 250 w 185"/>
                <a:gd name="T21" fmla="*/ 377 h 233"/>
                <a:gd name="T22" fmla="*/ 316 w 185"/>
                <a:gd name="T23" fmla="*/ 633 h 233"/>
                <a:gd name="T24" fmla="*/ 419 w 185"/>
                <a:gd name="T25" fmla="*/ 712 h 233"/>
                <a:gd name="T26" fmla="*/ 502 w 185"/>
                <a:gd name="T27" fmla="*/ 285 h 233"/>
                <a:gd name="T28" fmla="*/ 507 w 185"/>
                <a:gd name="T29" fmla="*/ 168 h 233"/>
                <a:gd name="T30" fmla="*/ 657 w 185"/>
                <a:gd name="T31" fmla="*/ 140 h 233"/>
                <a:gd name="T32" fmla="*/ 494 w 185"/>
                <a:gd name="T33" fmla="*/ 8 h 2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85" h="233">
                  <a:moveTo>
                    <a:pt x="126" y="2"/>
                  </a:moveTo>
                  <a:cubicBezTo>
                    <a:pt x="110" y="4"/>
                    <a:pt x="85" y="0"/>
                    <a:pt x="72" y="11"/>
                  </a:cubicBezTo>
                  <a:cubicBezTo>
                    <a:pt x="57" y="25"/>
                    <a:pt x="67" y="47"/>
                    <a:pt x="58" y="61"/>
                  </a:cubicBezTo>
                  <a:cubicBezTo>
                    <a:pt x="46" y="83"/>
                    <a:pt x="0" y="78"/>
                    <a:pt x="1" y="112"/>
                  </a:cubicBezTo>
                  <a:cubicBezTo>
                    <a:pt x="1" y="126"/>
                    <a:pt x="19" y="135"/>
                    <a:pt x="19" y="150"/>
                  </a:cubicBezTo>
                  <a:cubicBezTo>
                    <a:pt x="19" y="160"/>
                    <a:pt x="8" y="163"/>
                    <a:pt x="8" y="175"/>
                  </a:cubicBezTo>
                  <a:cubicBezTo>
                    <a:pt x="7" y="196"/>
                    <a:pt x="21" y="190"/>
                    <a:pt x="33" y="200"/>
                  </a:cubicBezTo>
                  <a:cubicBezTo>
                    <a:pt x="43" y="210"/>
                    <a:pt x="45" y="223"/>
                    <a:pt x="53" y="233"/>
                  </a:cubicBezTo>
                  <a:cubicBezTo>
                    <a:pt x="63" y="207"/>
                    <a:pt x="65" y="169"/>
                    <a:pt x="54" y="143"/>
                  </a:cubicBezTo>
                  <a:cubicBezTo>
                    <a:pt x="48" y="129"/>
                    <a:pt x="35" y="131"/>
                    <a:pt x="45" y="116"/>
                  </a:cubicBezTo>
                  <a:cubicBezTo>
                    <a:pt x="49" y="109"/>
                    <a:pt x="62" y="103"/>
                    <a:pt x="69" y="103"/>
                  </a:cubicBezTo>
                  <a:cubicBezTo>
                    <a:pt x="80" y="126"/>
                    <a:pt x="77" y="153"/>
                    <a:pt x="87" y="173"/>
                  </a:cubicBezTo>
                  <a:cubicBezTo>
                    <a:pt x="94" y="187"/>
                    <a:pt x="103" y="188"/>
                    <a:pt x="116" y="195"/>
                  </a:cubicBezTo>
                  <a:cubicBezTo>
                    <a:pt x="118" y="166"/>
                    <a:pt x="68" y="59"/>
                    <a:pt x="139" y="78"/>
                  </a:cubicBezTo>
                  <a:cubicBezTo>
                    <a:pt x="143" y="67"/>
                    <a:pt x="140" y="57"/>
                    <a:pt x="140" y="46"/>
                  </a:cubicBezTo>
                  <a:cubicBezTo>
                    <a:pt x="155" y="51"/>
                    <a:pt x="179" y="60"/>
                    <a:pt x="182" y="38"/>
                  </a:cubicBezTo>
                  <a:cubicBezTo>
                    <a:pt x="185" y="11"/>
                    <a:pt x="151" y="13"/>
                    <a:pt x="137" y="2"/>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8" name="Freeform 580">
              <a:extLst>
                <a:ext uri="{FF2B5EF4-FFF2-40B4-BE49-F238E27FC236}">
                  <a16:creationId xmlns:a16="http://schemas.microsoft.com/office/drawing/2014/main" id="{4CA8DC0B-FEA9-451D-8295-E48086B14C62}"/>
                </a:ext>
              </a:extLst>
            </p:cNvPr>
            <p:cNvSpPr>
              <a:spLocks/>
            </p:cNvSpPr>
            <p:nvPr/>
          </p:nvSpPr>
          <p:spPr bwMode="auto">
            <a:xfrm>
              <a:off x="1871" y="1549"/>
              <a:ext cx="238" cy="259"/>
            </a:xfrm>
            <a:custGeom>
              <a:avLst/>
              <a:gdLst>
                <a:gd name="T0" fmla="*/ 467 w 155"/>
                <a:gd name="T1" fmla="*/ 66 h 168"/>
                <a:gd name="T2" fmla="*/ 309 w 155"/>
                <a:gd name="T3" fmla="*/ 220 h 168"/>
                <a:gd name="T4" fmla="*/ 32 w 155"/>
                <a:gd name="T5" fmla="*/ 271 h 168"/>
                <a:gd name="T6" fmla="*/ 21 w 155"/>
                <a:gd name="T7" fmla="*/ 378 h 168"/>
                <a:gd name="T8" fmla="*/ 238 w 155"/>
                <a:gd name="T9" fmla="*/ 404 h 168"/>
                <a:gd name="T10" fmla="*/ 474 w 155"/>
                <a:gd name="T11" fmla="*/ 396 h 168"/>
                <a:gd name="T12" fmla="*/ 560 w 155"/>
                <a:gd name="T13" fmla="*/ 540 h 168"/>
                <a:gd name="T14" fmla="*/ 525 w 155"/>
                <a:gd name="T15" fmla="*/ 385 h 168"/>
                <a:gd name="T16" fmla="*/ 459 w 155"/>
                <a:gd name="T17" fmla="*/ 268 h 168"/>
                <a:gd name="T18" fmla="*/ 556 w 155"/>
                <a:gd name="T19" fmla="*/ 210 h 168"/>
                <a:gd name="T20" fmla="*/ 459 w 155"/>
                <a:gd name="T21" fmla="*/ 133 h 168"/>
                <a:gd name="T22" fmla="*/ 455 w 155"/>
                <a:gd name="T23" fmla="*/ 100 h 16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5" h="168">
                  <a:moveTo>
                    <a:pt x="129" y="18"/>
                  </a:moveTo>
                  <a:cubicBezTo>
                    <a:pt x="96" y="0"/>
                    <a:pt x="95" y="37"/>
                    <a:pt x="85" y="60"/>
                  </a:cubicBezTo>
                  <a:cubicBezTo>
                    <a:pt x="62" y="119"/>
                    <a:pt x="42" y="52"/>
                    <a:pt x="9" y="74"/>
                  </a:cubicBezTo>
                  <a:cubicBezTo>
                    <a:pt x="0" y="80"/>
                    <a:pt x="1" y="94"/>
                    <a:pt x="6" y="103"/>
                  </a:cubicBezTo>
                  <a:cubicBezTo>
                    <a:pt x="20" y="128"/>
                    <a:pt x="44" y="108"/>
                    <a:pt x="66" y="110"/>
                  </a:cubicBezTo>
                  <a:cubicBezTo>
                    <a:pt x="107" y="113"/>
                    <a:pt x="107" y="168"/>
                    <a:pt x="131" y="108"/>
                  </a:cubicBezTo>
                  <a:cubicBezTo>
                    <a:pt x="137" y="119"/>
                    <a:pt x="142" y="144"/>
                    <a:pt x="155" y="147"/>
                  </a:cubicBezTo>
                  <a:cubicBezTo>
                    <a:pt x="153" y="132"/>
                    <a:pt x="151" y="119"/>
                    <a:pt x="145" y="105"/>
                  </a:cubicBezTo>
                  <a:cubicBezTo>
                    <a:pt x="143" y="99"/>
                    <a:pt x="126" y="79"/>
                    <a:pt x="127" y="73"/>
                  </a:cubicBezTo>
                  <a:cubicBezTo>
                    <a:pt x="128" y="61"/>
                    <a:pt x="141" y="55"/>
                    <a:pt x="154" y="57"/>
                  </a:cubicBezTo>
                  <a:cubicBezTo>
                    <a:pt x="152" y="44"/>
                    <a:pt x="139" y="36"/>
                    <a:pt x="127" y="36"/>
                  </a:cubicBezTo>
                  <a:cubicBezTo>
                    <a:pt x="126" y="33"/>
                    <a:pt x="126" y="30"/>
                    <a:pt x="126" y="27"/>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49" name="Freeform 581">
              <a:extLst>
                <a:ext uri="{FF2B5EF4-FFF2-40B4-BE49-F238E27FC236}">
                  <a16:creationId xmlns:a16="http://schemas.microsoft.com/office/drawing/2014/main" id="{552D5D8B-178F-4E8E-9E7C-0130F28FA48C}"/>
                </a:ext>
              </a:extLst>
            </p:cNvPr>
            <p:cNvSpPr>
              <a:spLocks/>
            </p:cNvSpPr>
            <p:nvPr/>
          </p:nvSpPr>
          <p:spPr bwMode="auto">
            <a:xfrm>
              <a:off x="2166" y="1361"/>
              <a:ext cx="173" cy="256"/>
            </a:xfrm>
            <a:custGeom>
              <a:avLst/>
              <a:gdLst>
                <a:gd name="T0" fmla="*/ 22 w 112"/>
                <a:gd name="T1" fmla="*/ 29 h 166"/>
                <a:gd name="T2" fmla="*/ 60 w 112"/>
                <a:gd name="T3" fmla="*/ 293 h 166"/>
                <a:gd name="T4" fmla="*/ 210 w 112"/>
                <a:gd name="T5" fmla="*/ 421 h 166"/>
                <a:gd name="T6" fmla="*/ 264 w 112"/>
                <a:gd name="T7" fmla="*/ 574 h 166"/>
                <a:gd name="T8" fmla="*/ 312 w 112"/>
                <a:gd name="T9" fmla="*/ 404 h 166"/>
                <a:gd name="T10" fmla="*/ 346 w 112"/>
                <a:gd name="T11" fmla="*/ 412 h 166"/>
                <a:gd name="T12" fmla="*/ 158 w 112"/>
                <a:gd name="T13" fmla="*/ 258 h 166"/>
                <a:gd name="T14" fmla="*/ 48 w 112"/>
                <a:gd name="T15" fmla="*/ 35 h 1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2" h="166">
                  <a:moveTo>
                    <a:pt x="6" y="8"/>
                  </a:moveTo>
                  <a:cubicBezTo>
                    <a:pt x="0" y="31"/>
                    <a:pt x="3" y="59"/>
                    <a:pt x="16" y="80"/>
                  </a:cubicBezTo>
                  <a:cubicBezTo>
                    <a:pt x="27" y="97"/>
                    <a:pt x="46" y="100"/>
                    <a:pt x="57" y="115"/>
                  </a:cubicBezTo>
                  <a:cubicBezTo>
                    <a:pt x="64" y="125"/>
                    <a:pt x="60" y="151"/>
                    <a:pt x="72" y="156"/>
                  </a:cubicBezTo>
                  <a:cubicBezTo>
                    <a:pt x="96" y="166"/>
                    <a:pt x="87" y="120"/>
                    <a:pt x="85" y="110"/>
                  </a:cubicBezTo>
                  <a:cubicBezTo>
                    <a:pt x="88" y="111"/>
                    <a:pt x="91" y="111"/>
                    <a:pt x="94" y="112"/>
                  </a:cubicBezTo>
                  <a:cubicBezTo>
                    <a:pt x="112" y="81"/>
                    <a:pt x="53" y="83"/>
                    <a:pt x="43" y="70"/>
                  </a:cubicBezTo>
                  <a:cubicBezTo>
                    <a:pt x="33" y="55"/>
                    <a:pt x="46" y="0"/>
                    <a:pt x="13" y="1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0" name="Freeform 582">
              <a:extLst>
                <a:ext uri="{FF2B5EF4-FFF2-40B4-BE49-F238E27FC236}">
                  <a16:creationId xmlns:a16="http://schemas.microsoft.com/office/drawing/2014/main" id="{A0D7F64D-039D-458C-920E-4E1476F438B7}"/>
                </a:ext>
              </a:extLst>
            </p:cNvPr>
            <p:cNvSpPr>
              <a:spLocks/>
            </p:cNvSpPr>
            <p:nvPr/>
          </p:nvSpPr>
          <p:spPr bwMode="auto">
            <a:xfrm>
              <a:off x="1903" y="1626"/>
              <a:ext cx="140" cy="191"/>
            </a:xfrm>
            <a:custGeom>
              <a:avLst/>
              <a:gdLst>
                <a:gd name="T0" fmla="*/ 325 w 91"/>
                <a:gd name="T1" fmla="*/ 0 h 124"/>
                <a:gd name="T2" fmla="*/ 197 w 91"/>
                <a:gd name="T3" fmla="*/ 245 h 124"/>
                <a:gd name="T4" fmla="*/ 120 w 91"/>
                <a:gd name="T5" fmla="*/ 230 h 124"/>
                <a:gd name="T6" fmla="*/ 14 w 91"/>
                <a:gd name="T7" fmla="*/ 263 h 124"/>
                <a:gd name="T8" fmla="*/ 197 w 91"/>
                <a:gd name="T9" fmla="*/ 453 h 124"/>
                <a:gd name="T10" fmla="*/ 285 w 91"/>
                <a:gd name="T11" fmla="*/ 343 h 124"/>
                <a:gd name="T12" fmla="*/ 277 w 91"/>
                <a:gd name="T13" fmla="*/ 209 h 124"/>
                <a:gd name="T14" fmla="*/ 311 w 91"/>
                <a:gd name="T15" fmla="*/ 48 h 124"/>
                <a:gd name="T16" fmla="*/ 331 w 91"/>
                <a:gd name="T17" fmla="*/ 34 h 1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1" h="124">
                  <a:moveTo>
                    <a:pt x="89" y="0"/>
                  </a:moveTo>
                  <a:cubicBezTo>
                    <a:pt x="87" y="16"/>
                    <a:pt x="68" y="62"/>
                    <a:pt x="54" y="67"/>
                  </a:cubicBezTo>
                  <a:cubicBezTo>
                    <a:pt x="52" y="68"/>
                    <a:pt x="38" y="62"/>
                    <a:pt x="33" y="63"/>
                  </a:cubicBezTo>
                  <a:cubicBezTo>
                    <a:pt x="22" y="64"/>
                    <a:pt x="16" y="73"/>
                    <a:pt x="4" y="72"/>
                  </a:cubicBezTo>
                  <a:cubicBezTo>
                    <a:pt x="0" y="101"/>
                    <a:pt x="33" y="114"/>
                    <a:pt x="54" y="124"/>
                  </a:cubicBezTo>
                  <a:cubicBezTo>
                    <a:pt x="41" y="89"/>
                    <a:pt x="68" y="105"/>
                    <a:pt x="78" y="94"/>
                  </a:cubicBezTo>
                  <a:cubicBezTo>
                    <a:pt x="85" y="85"/>
                    <a:pt x="75" y="67"/>
                    <a:pt x="76" y="57"/>
                  </a:cubicBezTo>
                  <a:cubicBezTo>
                    <a:pt x="76" y="46"/>
                    <a:pt x="84" y="29"/>
                    <a:pt x="85" y="13"/>
                  </a:cubicBezTo>
                  <a:cubicBezTo>
                    <a:pt x="88" y="13"/>
                    <a:pt x="90" y="11"/>
                    <a:pt x="91" y="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1" name="Freeform 583">
              <a:extLst>
                <a:ext uri="{FF2B5EF4-FFF2-40B4-BE49-F238E27FC236}">
                  <a16:creationId xmlns:a16="http://schemas.microsoft.com/office/drawing/2014/main" id="{6CD518EA-465F-49F3-A051-6BEBDA927B74}"/>
                </a:ext>
              </a:extLst>
            </p:cNvPr>
            <p:cNvSpPr>
              <a:spLocks/>
            </p:cNvSpPr>
            <p:nvPr/>
          </p:nvSpPr>
          <p:spPr bwMode="auto">
            <a:xfrm>
              <a:off x="2117" y="1409"/>
              <a:ext cx="149" cy="186"/>
            </a:xfrm>
            <a:custGeom>
              <a:avLst/>
              <a:gdLst>
                <a:gd name="T0" fmla="*/ 163 w 97"/>
                <a:gd name="T1" fmla="*/ 0 h 121"/>
                <a:gd name="T2" fmla="*/ 54 w 97"/>
                <a:gd name="T3" fmla="*/ 192 h 121"/>
                <a:gd name="T4" fmla="*/ 154 w 97"/>
                <a:gd name="T5" fmla="*/ 247 h 121"/>
                <a:gd name="T6" fmla="*/ 175 w 97"/>
                <a:gd name="T7" fmla="*/ 338 h 121"/>
                <a:gd name="T8" fmla="*/ 255 w 97"/>
                <a:gd name="T9" fmla="*/ 352 h 121"/>
                <a:gd name="T10" fmla="*/ 316 w 97"/>
                <a:gd name="T11" fmla="*/ 440 h 121"/>
                <a:gd name="T12" fmla="*/ 255 w 97"/>
                <a:gd name="T13" fmla="*/ 192 h 121"/>
                <a:gd name="T14" fmla="*/ 177 w 97"/>
                <a:gd name="T15" fmla="*/ 155 h 121"/>
                <a:gd name="T16" fmla="*/ 155 w 97"/>
                <a:gd name="T17" fmla="*/ 34 h 1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7" h="121">
                  <a:moveTo>
                    <a:pt x="45" y="0"/>
                  </a:moveTo>
                  <a:cubicBezTo>
                    <a:pt x="26" y="10"/>
                    <a:pt x="0" y="36"/>
                    <a:pt x="15" y="53"/>
                  </a:cubicBezTo>
                  <a:cubicBezTo>
                    <a:pt x="22" y="61"/>
                    <a:pt x="35" y="59"/>
                    <a:pt x="42" y="68"/>
                  </a:cubicBezTo>
                  <a:cubicBezTo>
                    <a:pt x="46" y="74"/>
                    <a:pt x="43" y="88"/>
                    <a:pt x="48" y="93"/>
                  </a:cubicBezTo>
                  <a:cubicBezTo>
                    <a:pt x="55" y="101"/>
                    <a:pt x="62" y="106"/>
                    <a:pt x="70" y="97"/>
                  </a:cubicBezTo>
                  <a:cubicBezTo>
                    <a:pt x="75" y="105"/>
                    <a:pt x="79" y="115"/>
                    <a:pt x="87" y="121"/>
                  </a:cubicBezTo>
                  <a:cubicBezTo>
                    <a:pt x="97" y="107"/>
                    <a:pt x="82" y="65"/>
                    <a:pt x="70" y="53"/>
                  </a:cubicBezTo>
                  <a:cubicBezTo>
                    <a:pt x="65" y="48"/>
                    <a:pt x="55" y="50"/>
                    <a:pt x="49" y="43"/>
                  </a:cubicBezTo>
                  <a:cubicBezTo>
                    <a:pt x="43" y="35"/>
                    <a:pt x="44" y="19"/>
                    <a:pt x="43" y="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2" name="Freeform 584">
              <a:extLst>
                <a:ext uri="{FF2B5EF4-FFF2-40B4-BE49-F238E27FC236}">
                  <a16:creationId xmlns:a16="http://schemas.microsoft.com/office/drawing/2014/main" id="{809748B4-F154-497C-A308-64C8AFD729B9}"/>
                </a:ext>
              </a:extLst>
            </p:cNvPr>
            <p:cNvSpPr>
              <a:spLocks/>
            </p:cNvSpPr>
            <p:nvPr/>
          </p:nvSpPr>
          <p:spPr bwMode="auto">
            <a:xfrm>
              <a:off x="2400" y="1216"/>
              <a:ext cx="148" cy="347"/>
            </a:xfrm>
            <a:custGeom>
              <a:avLst/>
              <a:gdLst>
                <a:gd name="T0" fmla="*/ 0 w 96"/>
                <a:gd name="T1" fmla="*/ 12 h 225"/>
                <a:gd name="T2" fmla="*/ 136 w 96"/>
                <a:gd name="T3" fmla="*/ 221 h 225"/>
                <a:gd name="T4" fmla="*/ 60 w 96"/>
                <a:gd name="T5" fmla="*/ 426 h 225"/>
                <a:gd name="T6" fmla="*/ 52 w 96"/>
                <a:gd name="T7" fmla="*/ 517 h 225"/>
                <a:gd name="T8" fmla="*/ 162 w 96"/>
                <a:gd name="T9" fmla="*/ 527 h 225"/>
                <a:gd name="T10" fmla="*/ 345 w 96"/>
                <a:gd name="T11" fmla="*/ 825 h 225"/>
                <a:gd name="T12" fmla="*/ 316 w 96"/>
                <a:gd name="T13" fmla="*/ 412 h 225"/>
                <a:gd name="T14" fmla="*/ 338 w 96"/>
                <a:gd name="T15" fmla="*/ 356 h 225"/>
                <a:gd name="T16" fmla="*/ 220 w 96"/>
                <a:gd name="T17" fmla="*/ 316 h 225"/>
                <a:gd name="T18" fmla="*/ 202 w 96"/>
                <a:gd name="T19" fmla="*/ 102 h 225"/>
                <a:gd name="T20" fmla="*/ 83 w 96"/>
                <a:gd name="T21" fmla="*/ 62 h 225"/>
                <a:gd name="T22" fmla="*/ 22 w 96"/>
                <a:gd name="T23" fmla="*/ 0 h 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6" h="225">
                  <a:moveTo>
                    <a:pt x="0" y="3"/>
                  </a:moveTo>
                  <a:cubicBezTo>
                    <a:pt x="5" y="25"/>
                    <a:pt x="35" y="41"/>
                    <a:pt x="37" y="60"/>
                  </a:cubicBezTo>
                  <a:cubicBezTo>
                    <a:pt x="39" y="79"/>
                    <a:pt x="16" y="93"/>
                    <a:pt x="16" y="116"/>
                  </a:cubicBezTo>
                  <a:cubicBezTo>
                    <a:pt x="42" y="117"/>
                    <a:pt x="20" y="133"/>
                    <a:pt x="14" y="141"/>
                  </a:cubicBezTo>
                  <a:cubicBezTo>
                    <a:pt x="25" y="150"/>
                    <a:pt x="33" y="139"/>
                    <a:pt x="44" y="144"/>
                  </a:cubicBezTo>
                  <a:cubicBezTo>
                    <a:pt x="71" y="153"/>
                    <a:pt x="68" y="206"/>
                    <a:pt x="94" y="225"/>
                  </a:cubicBezTo>
                  <a:cubicBezTo>
                    <a:pt x="95" y="188"/>
                    <a:pt x="84" y="149"/>
                    <a:pt x="86" y="112"/>
                  </a:cubicBezTo>
                  <a:cubicBezTo>
                    <a:pt x="86" y="107"/>
                    <a:pt x="96" y="106"/>
                    <a:pt x="92" y="97"/>
                  </a:cubicBezTo>
                  <a:cubicBezTo>
                    <a:pt x="89" y="89"/>
                    <a:pt x="67" y="89"/>
                    <a:pt x="60" y="86"/>
                  </a:cubicBezTo>
                  <a:cubicBezTo>
                    <a:pt x="60" y="68"/>
                    <a:pt x="77" y="42"/>
                    <a:pt x="55" y="28"/>
                  </a:cubicBezTo>
                  <a:cubicBezTo>
                    <a:pt x="45" y="21"/>
                    <a:pt x="34" y="25"/>
                    <a:pt x="23" y="17"/>
                  </a:cubicBezTo>
                  <a:cubicBezTo>
                    <a:pt x="16" y="12"/>
                    <a:pt x="16" y="4"/>
                    <a:pt x="6" y="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3" name="Freeform 585">
              <a:extLst>
                <a:ext uri="{FF2B5EF4-FFF2-40B4-BE49-F238E27FC236}">
                  <a16:creationId xmlns:a16="http://schemas.microsoft.com/office/drawing/2014/main" id="{827AE113-BE09-4F32-AB8A-90221F2E9528}"/>
                </a:ext>
              </a:extLst>
            </p:cNvPr>
            <p:cNvSpPr>
              <a:spLocks/>
            </p:cNvSpPr>
            <p:nvPr/>
          </p:nvSpPr>
          <p:spPr bwMode="auto">
            <a:xfrm>
              <a:off x="2439" y="1224"/>
              <a:ext cx="94" cy="256"/>
            </a:xfrm>
            <a:custGeom>
              <a:avLst/>
              <a:gdLst>
                <a:gd name="T0" fmla="*/ 83 w 61"/>
                <a:gd name="T1" fmla="*/ 0 h 166"/>
                <a:gd name="T2" fmla="*/ 109 w 61"/>
                <a:gd name="T3" fmla="*/ 221 h 166"/>
                <a:gd name="T4" fmla="*/ 128 w 61"/>
                <a:gd name="T5" fmla="*/ 399 h 166"/>
                <a:gd name="T6" fmla="*/ 205 w 61"/>
                <a:gd name="T7" fmla="*/ 609 h 166"/>
                <a:gd name="T8" fmla="*/ 194 w 61"/>
                <a:gd name="T9" fmla="*/ 352 h 166"/>
                <a:gd name="T10" fmla="*/ 202 w 61"/>
                <a:gd name="T11" fmla="*/ 237 h 166"/>
                <a:gd name="T12" fmla="*/ 128 w 61"/>
                <a:gd name="T13" fmla="*/ 194 h 166"/>
                <a:gd name="T14" fmla="*/ 76 w 61"/>
                <a:gd name="T15" fmla="*/ 69 h 1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166">
                  <a:moveTo>
                    <a:pt x="23" y="0"/>
                  </a:moveTo>
                  <a:cubicBezTo>
                    <a:pt x="0" y="19"/>
                    <a:pt x="20" y="41"/>
                    <a:pt x="30" y="60"/>
                  </a:cubicBezTo>
                  <a:cubicBezTo>
                    <a:pt x="40" y="79"/>
                    <a:pt x="32" y="89"/>
                    <a:pt x="35" y="109"/>
                  </a:cubicBezTo>
                  <a:cubicBezTo>
                    <a:pt x="37" y="126"/>
                    <a:pt x="50" y="148"/>
                    <a:pt x="56" y="166"/>
                  </a:cubicBezTo>
                  <a:cubicBezTo>
                    <a:pt x="55" y="143"/>
                    <a:pt x="51" y="119"/>
                    <a:pt x="53" y="96"/>
                  </a:cubicBezTo>
                  <a:cubicBezTo>
                    <a:pt x="54" y="85"/>
                    <a:pt x="61" y="75"/>
                    <a:pt x="55" y="65"/>
                  </a:cubicBezTo>
                  <a:cubicBezTo>
                    <a:pt x="51" y="56"/>
                    <a:pt x="41" y="59"/>
                    <a:pt x="35" y="53"/>
                  </a:cubicBezTo>
                  <a:cubicBezTo>
                    <a:pt x="27" y="43"/>
                    <a:pt x="28" y="29"/>
                    <a:pt x="21" y="19"/>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4" name="Freeform 586">
              <a:extLst>
                <a:ext uri="{FF2B5EF4-FFF2-40B4-BE49-F238E27FC236}">
                  <a16:creationId xmlns:a16="http://schemas.microsoft.com/office/drawing/2014/main" id="{49F9E449-D818-4941-8148-52FF4BF50717}"/>
                </a:ext>
              </a:extLst>
            </p:cNvPr>
            <p:cNvSpPr>
              <a:spLocks/>
            </p:cNvSpPr>
            <p:nvPr/>
          </p:nvSpPr>
          <p:spPr bwMode="auto">
            <a:xfrm>
              <a:off x="1487" y="3035"/>
              <a:ext cx="143" cy="311"/>
            </a:xfrm>
            <a:custGeom>
              <a:avLst/>
              <a:gdLst>
                <a:gd name="T0" fmla="*/ 120 w 93"/>
                <a:gd name="T1" fmla="*/ 0 h 202"/>
                <a:gd name="T2" fmla="*/ 175 w 93"/>
                <a:gd name="T3" fmla="*/ 106 h 202"/>
                <a:gd name="T4" fmla="*/ 135 w 93"/>
                <a:gd name="T5" fmla="*/ 229 h 202"/>
                <a:gd name="T6" fmla="*/ 120 w 93"/>
                <a:gd name="T7" fmla="*/ 337 h 202"/>
                <a:gd name="T8" fmla="*/ 74 w 93"/>
                <a:gd name="T9" fmla="*/ 399 h 202"/>
                <a:gd name="T10" fmla="*/ 101 w 93"/>
                <a:gd name="T11" fmla="*/ 550 h 202"/>
                <a:gd name="T12" fmla="*/ 0 w 93"/>
                <a:gd name="T13" fmla="*/ 704 h 202"/>
                <a:gd name="T14" fmla="*/ 66 w 93"/>
                <a:gd name="T15" fmla="*/ 704 h 202"/>
                <a:gd name="T16" fmla="*/ 149 w 93"/>
                <a:gd name="T17" fmla="*/ 668 h 202"/>
                <a:gd name="T18" fmla="*/ 168 w 93"/>
                <a:gd name="T19" fmla="*/ 487 h 202"/>
                <a:gd name="T20" fmla="*/ 232 w 93"/>
                <a:gd name="T21" fmla="*/ 333 h 202"/>
                <a:gd name="T22" fmla="*/ 272 w 93"/>
                <a:gd name="T23" fmla="*/ 299 h 202"/>
                <a:gd name="T24" fmla="*/ 338 w 93"/>
                <a:gd name="T25" fmla="*/ 329 h 202"/>
                <a:gd name="T26" fmla="*/ 243 w 93"/>
                <a:gd name="T27" fmla="*/ 194 h 202"/>
                <a:gd name="T28" fmla="*/ 141 w 93"/>
                <a:gd name="T29" fmla="*/ 0 h 2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3" h="202">
                  <a:moveTo>
                    <a:pt x="33" y="0"/>
                  </a:moveTo>
                  <a:cubicBezTo>
                    <a:pt x="42" y="5"/>
                    <a:pt x="45" y="19"/>
                    <a:pt x="48" y="29"/>
                  </a:cubicBezTo>
                  <a:cubicBezTo>
                    <a:pt x="54" y="53"/>
                    <a:pt x="46" y="45"/>
                    <a:pt x="37" y="63"/>
                  </a:cubicBezTo>
                  <a:cubicBezTo>
                    <a:pt x="32" y="73"/>
                    <a:pt x="36" y="81"/>
                    <a:pt x="33" y="92"/>
                  </a:cubicBezTo>
                  <a:cubicBezTo>
                    <a:pt x="31" y="99"/>
                    <a:pt x="22" y="102"/>
                    <a:pt x="20" y="109"/>
                  </a:cubicBezTo>
                  <a:cubicBezTo>
                    <a:pt x="15" y="123"/>
                    <a:pt x="31" y="136"/>
                    <a:pt x="28" y="151"/>
                  </a:cubicBezTo>
                  <a:cubicBezTo>
                    <a:pt x="26" y="168"/>
                    <a:pt x="8" y="180"/>
                    <a:pt x="0" y="193"/>
                  </a:cubicBezTo>
                  <a:cubicBezTo>
                    <a:pt x="7" y="202"/>
                    <a:pt x="10" y="195"/>
                    <a:pt x="18" y="193"/>
                  </a:cubicBezTo>
                  <a:cubicBezTo>
                    <a:pt x="16" y="194"/>
                    <a:pt x="42" y="181"/>
                    <a:pt x="41" y="183"/>
                  </a:cubicBezTo>
                  <a:cubicBezTo>
                    <a:pt x="50" y="171"/>
                    <a:pt x="46" y="146"/>
                    <a:pt x="46" y="133"/>
                  </a:cubicBezTo>
                  <a:cubicBezTo>
                    <a:pt x="45" y="112"/>
                    <a:pt x="49" y="103"/>
                    <a:pt x="64" y="91"/>
                  </a:cubicBezTo>
                  <a:cubicBezTo>
                    <a:pt x="71" y="86"/>
                    <a:pt x="64" y="85"/>
                    <a:pt x="75" y="82"/>
                  </a:cubicBezTo>
                  <a:cubicBezTo>
                    <a:pt x="81" y="81"/>
                    <a:pt x="90" y="87"/>
                    <a:pt x="93" y="90"/>
                  </a:cubicBezTo>
                  <a:cubicBezTo>
                    <a:pt x="86" y="77"/>
                    <a:pt x="75" y="66"/>
                    <a:pt x="67" y="53"/>
                  </a:cubicBezTo>
                  <a:cubicBezTo>
                    <a:pt x="58" y="39"/>
                    <a:pt x="55" y="9"/>
                    <a:pt x="39" y="0"/>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5" name="Freeform 587">
              <a:extLst>
                <a:ext uri="{FF2B5EF4-FFF2-40B4-BE49-F238E27FC236}">
                  <a16:creationId xmlns:a16="http://schemas.microsoft.com/office/drawing/2014/main" id="{5C785D52-FE71-422B-B621-7E579194D956}"/>
                </a:ext>
              </a:extLst>
            </p:cNvPr>
            <p:cNvSpPr>
              <a:spLocks/>
            </p:cNvSpPr>
            <p:nvPr/>
          </p:nvSpPr>
          <p:spPr bwMode="auto">
            <a:xfrm>
              <a:off x="1550" y="3112"/>
              <a:ext cx="114" cy="160"/>
            </a:xfrm>
            <a:custGeom>
              <a:avLst/>
              <a:gdLst>
                <a:gd name="T0" fmla="*/ 109 w 74"/>
                <a:gd name="T1" fmla="*/ 26 h 104"/>
                <a:gd name="T2" fmla="*/ 54 w 74"/>
                <a:gd name="T3" fmla="*/ 18 h 104"/>
                <a:gd name="T4" fmla="*/ 12 w 74"/>
                <a:gd name="T5" fmla="*/ 202 h 104"/>
                <a:gd name="T6" fmla="*/ 12 w 74"/>
                <a:gd name="T7" fmla="*/ 378 h 104"/>
                <a:gd name="T8" fmla="*/ 92 w 74"/>
                <a:gd name="T9" fmla="*/ 185 h 104"/>
                <a:gd name="T10" fmla="*/ 271 w 74"/>
                <a:gd name="T11" fmla="*/ 263 h 104"/>
                <a:gd name="T12" fmla="*/ 96 w 74"/>
                <a:gd name="T13" fmla="*/ 0 h 1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04">
                  <a:moveTo>
                    <a:pt x="30" y="7"/>
                  </a:moveTo>
                  <a:cubicBezTo>
                    <a:pt x="26" y="4"/>
                    <a:pt x="20" y="4"/>
                    <a:pt x="15" y="5"/>
                  </a:cubicBezTo>
                  <a:cubicBezTo>
                    <a:pt x="16" y="23"/>
                    <a:pt x="6" y="37"/>
                    <a:pt x="3" y="55"/>
                  </a:cubicBezTo>
                  <a:cubicBezTo>
                    <a:pt x="0" y="70"/>
                    <a:pt x="2" y="88"/>
                    <a:pt x="3" y="104"/>
                  </a:cubicBezTo>
                  <a:cubicBezTo>
                    <a:pt x="16" y="91"/>
                    <a:pt x="11" y="63"/>
                    <a:pt x="25" y="51"/>
                  </a:cubicBezTo>
                  <a:cubicBezTo>
                    <a:pt x="46" y="32"/>
                    <a:pt x="54" y="65"/>
                    <a:pt x="74" y="72"/>
                  </a:cubicBezTo>
                  <a:cubicBezTo>
                    <a:pt x="61" y="43"/>
                    <a:pt x="40" y="25"/>
                    <a:pt x="26" y="0"/>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6" name="Freeform 588">
              <a:extLst>
                <a:ext uri="{FF2B5EF4-FFF2-40B4-BE49-F238E27FC236}">
                  <a16:creationId xmlns:a16="http://schemas.microsoft.com/office/drawing/2014/main" id="{5E70B89B-862C-4D92-9F62-74DE8A8314F0}"/>
                </a:ext>
              </a:extLst>
            </p:cNvPr>
            <p:cNvSpPr>
              <a:spLocks/>
            </p:cNvSpPr>
            <p:nvPr/>
          </p:nvSpPr>
          <p:spPr bwMode="auto">
            <a:xfrm>
              <a:off x="2069" y="2576"/>
              <a:ext cx="247" cy="427"/>
            </a:xfrm>
            <a:custGeom>
              <a:avLst/>
              <a:gdLst>
                <a:gd name="T0" fmla="*/ 352 w 160"/>
                <a:gd name="T1" fmla="*/ 277 h 277"/>
                <a:gd name="T2" fmla="*/ 258 w 160"/>
                <a:gd name="T3" fmla="*/ 250 h 277"/>
                <a:gd name="T4" fmla="*/ 215 w 160"/>
                <a:gd name="T5" fmla="*/ 421 h 277"/>
                <a:gd name="T6" fmla="*/ 45 w 160"/>
                <a:gd name="T7" fmla="*/ 604 h 277"/>
                <a:gd name="T8" fmla="*/ 52 w 160"/>
                <a:gd name="T9" fmla="*/ 715 h 277"/>
                <a:gd name="T10" fmla="*/ 102 w 160"/>
                <a:gd name="T11" fmla="*/ 795 h 277"/>
                <a:gd name="T12" fmla="*/ 140 w 160"/>
                <a:gd name="T13" fmla="*/ 868 h 277"/>
                <a:gd name="T14" fmla="*/ 174 w 160"/>
                <a:gd name="T15" fmla="*/ 960 h 277"/>
                <a:gd name="T16" fmla="*/ 236 w 160"/>
                <a:gd name="T17" fmla="*/ 987 h 277"/>
                <a:gd name="T18" fmla="*/ 262 w 160"/>
                <a:gd name="T19" fmla="*/ 926 h 277"/>
                <a:gd name="T20" fmla="*/ 326 w 160"/>
                <a:gd name="T21" fmla="*/ 967 h 277"/>
                <a:gd name="T22" fmla="*/ 400 w 160"/>
                <a:gd name="T23" fmla="*/ 979 h 277"/>
                <a:gd name="T24" fmla="*/ 350 w 160"/>
                <a:gd name="T25" fmla="*/ 851 h 277"/>
                <a:gd name="T26" fmla="*/ 374 w 160"/>
                <a:gd name="T27" fmla="*/ 723 h 277"/>
                <a:gd name="T28" fmla="*/ 232 w 160"/>
                <a:gd name="T29" fmla="*/ 718 h 277"/>
                <a:gd name="T30" fmla="*/ 216 w 160"/>
                <a:gd name="T31" fmla="*/ 567 h 277"/>
                <a:gd name="T32" fmla="*/ 245 w 160"/>
                <a:gd name="T33" fmla="*/ 516 h 277"/>
                <a:gd name="T34" fmla="*/ 264 w 160"/>
                <a:gd name="T35" fmla="*/ 435 h 277"/>
                <a:gd name="T36" fmla="*/ 338 w 160"/>
                <a:gd name="T37" fmla="*/ 381 h 277"/>
                <a:gd name="T38" fmla="*/ 452 w 160"/>
                <a:gd name="T39" fmla="*/ 452 h 277"/>
                <a:gd name="T40" fmla="*/ 536 w 160"/>
                <a:gd name="T41" fmla="*/ 567 h 277"/>
                <a:gd name="T42" fmla="*/ 556 w 160"/>
                <a:gd name="T43" fmla="*/ 418 h 277"/>
                <a:gd name="T44" fmla="*/ 522 w 160"/>
                <a:gd name="T45" fmla="*/ 293 h 277"/>
                <a:gd name="T46" fmla="*/ 534 w 160"/>
                <a:gd name="T47" fmla="*/ 142 h 277"/>
                <a:gd name="T48" fmla="*/ 412 w 160"/>
                <a:gd name="T49" fmla="*/ 180 h 277"/>
                <a:gd name="T50" fmla="*/ 338 w 160"/>
                <a:gd name="T51" fmla="*/ 237 h 2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0" h="277">
                  <a:moveTo>
                    <a:pt x="96" y="76"/>
                  </a:moveTo>
                  <a:cubicBezTo>
                    <a:pt x="91" y="71"/>
                    <a:pt x="76" y="62"/>
                    <a:pt x="70" y="68"/>
                  </a:cubicBezTo>
                  <a:cubicBezTo>
                    <a:pt x="63" y="74"/>
                    <a:pt x="63" y="105"/>
                    <a:pt x="58" y="115"/>
                  </a:cubicBezTo>
                  <a:cubicBezTo>
                    <a:pt x="46" y="136"/>
                    <a:pt x="0" y="132"/>
                    <a:pt x="12" y="165"/>
                  </a:cubicBezTo>
                  <a:cubicBezTo>
                    <a:pt x="4" y="173"/>
                    <a:pt x="5" y="187"/>
                    <a:pt x="14" y="195"/>
                  </a:cubicBezTo>
                  <a:cubicBezTo>
                    <a:pt x="28" y="207"/>
                    <a:pt x="32" y="196"/>
                    <a:pt x="28" y="217"/>
                  </a:cubicBezTo>
                  <a:cubicBezTo>
                    <a:pt x="23" y="241"/>
                    <a:pt x="29" y="228"/>
                    <a:pt x="38" y="237"/>
                  </a:cubicBezTo>
                  <a:cubicBezTo>
                    <a:pt x="45" y="244"/>
                    <a:pt x="43" y="254"/>
                    <a:pt x="47" y="262"/>
                  </a:cubicBezTo>
                  <a:cubicBezTo>
                    <a:pt x="52" y="272"/>
                    <a:pt x="57" y="277"/>
                    <a:pt x="64" y="269"/>
                  </a:cubicBezTo>
                  <a:cubicBezTo>
                    <a:pt x="67" y="265"/>
                    <a:pt x="66" y="255"/>
                    <a:pt x="71" y="253"/>
                  </a:cubicBezTo>
                  <a:cubicBezTo>
                    <a:pt x="78" y="250"/>
                    <a:pt x="84" y="261"/>
                    <a:pt x="89" y="264"/>
                  </a:cubicBezTo>
                  <a:cubicBezTo>
                    <a:pt x="96" y="270"/>
                    <a:pt x="104" y="277"/>
                    <a:pt x="109" y="267"/>
                  </a:cubicBezTo>
                  <a:cubicBezTo>
                    <a:pt x="114" y="257"/>
                    <a:pt x="97" y="243"/>
                    <a:pt x="95" y="232"/>
                  </a:cubicBezTo>
                  <a:cubicBezTo>
                    <a:pt x="94" y="222"/>
                    <a:pt x="106" y="201"/>
                    <a:pt x="102" y="197"/>
                  </a:cubicBezTo>
                  <a:cubicBezTo>
                    <a:pt x="93" y="188"/>
                    <a:pt x="73" y="203"/>
                    <a:pt x="63" y="196"/>
                  </a:cubicBezTo>
                  <a:cubicBezTo>
                    <a:pt x="53" y="188"/>
                    <a:pt x="55" y="165"/>
                    <a:pt x="59" y="155"/>
                  </a:cubicBezTo>
                  <a:cubicBezTo>
                    <a:pt x="61" y="150"/>
                    <a:pt x="65" y="146"/>
                    <a:pt x="67" y="141"/>
                  </a:cubicBezTo>
                  <a:cubicBezTo>
                    <a:pt x="70" y="134"/>
                    <a:pt x="69" y="126"/>
                    <a:pt x="72" y="119"/>
                  </a:cubicBezTo>
                  <a:cubicBezTo>
                    <a:pt x="75" y="113"/>
                    <a:pt x="85" y="107"/>
                    <a:pt x="92" y="104"/>
                  </a:cubicBezTo>
                  <a:cubicBezTo>
                    <a:pt x="109" y="95"/>
                    <a:pt x="116" y="108"/>
                    <a:pt x="123" y="123"/>
                  </a:cubicBezTo>
                  <a:cubicBezTo>
                    <a:pt x="127" y="130"/>
                    <a:pt x="135" y="158"/>
                    <a:pt x="146" y="155"/>
                  </a:cubicBezTo>
                  <a:cubicBezTo>
                    <a:pt x="160" y="152"/>
                    <a:pt x="154" y="122"/>
                    <a:pt x="151" y="114"/>
                  </a:cubicBezTo>
                  <a:cubicBezTo>
                    <a:pt x="147" y="101"/>
                    <a:pt x="140" y="94"/>
                    <a:pt x="142" y="80"/>
                  </a:cubicBezTo>
                  <a:cubicBezTo>
                    <a:pt x="145" y="66"/>
                    <a:pt x="149" y="54"/>
                    <a:pt x="145" y="39"/>
                  </a:cubicBezTo>
                  <a:cubicBezTo>
                    <a:pt x="135" y="0"/>
                    <a:pt x="132" y="68"/>
                    <a:pt x="112" y="49"/>
                  </a:cubicBezTo>
                  <a:cubicBezTo>
                    <a:pt x="105" y="54"/>
                    <a:pt x="100" y="62"/>
                    <a:pt x="92" y="65"/>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7" name="Freeform 589">
              <a:extLst>
                <a:ext uri="{FF2B5EF4-FFF2-40B4-BE49-F238E27FC236}">
                  <a16:creationId xmlns:a16="http://schemas.microsoft.com/office/drawing/2014/main" id="{B7BE06F6-8CC9-4471-984F-B4A2DC57564B}"/>
                </a:ext>
              </a:extLst>
            </p:cNvPr>
            <p:cNvSpPr>
              <a:spLocks/>
            </p:cNvSpPr>
            <p:nvPr/>
          </p:nvSpPr>
          <p:spPr bwMode="auto">
            <a:xfrm>
              <a:off x="2085" y="2616"/>
              <a:ext cx="203" cy="305"/>
            </a:xfrm>
            <a:custGeom>
              <a:avLst/>
              <a:gdLst>
                <a:gd name="T0" fmla="*/ 426 w 132"/>
                <a:gd name="T1" fmla="*/ 0 h 198"/>
                <a:gd name="T2" fmla="*/ 277 w 132"/>
                <a:gd name="T3" fmla="*/ 149 h 198"/>
                <a:gd name="T4" fmla="*/ 175 w 132"/>
                <a:gd name="T5" fmla="*/ 102 h 198"/>
                <a:gd name="T6" fmla="*/ 181 w 132"/>
                <a:gd name="T7" fmla="*/ 256 h 198"/>
                <a:gd name="T8" fmla="*/ 83 w 132"/>
                <a:gd name="T9" fmla="*/ 387 h 198"/>
                <a:gd name="T10" fmla="*/ 66 w 132"/>
                <a:gd name="T11" fmla="*/ 425 h 198"/>
                <a:gd name="T12" fmla="*/ 14 w 132"/>
                <a:gd name="T13" fmla="*/ 465 h 198"/>
                <a:gd name="T14" fmla="*/ 28 w 132"/>
                <a:gd name="T15" fmla="*/ 561 h 198"/>
                <a:gd name="T16" fmla="*/ 109 w 132"/>
                <a:gd name="T17" fmla="*/ 658 h 198"/>
                <a:gd name="T18" fmla="*/ 80 w 132"/>
                <a:gd name="T19" fmla="*/ 505 h 198"/>
                <a:gd name="T20" fmla="*/ 131 w 132"/>
                <a:gd name="T21" fmla="*/ 453 h 198"/>
                <a:gd name="T22" fmla="*/ 120 w 132"/>
                <a:gd name="T23" fmla="*/ 410 h 198"/>
                <a:gd name="T24" fmla="*/ 171 w 132"/>
                <a:gd name="T25" fmla="*/ 399 h 198"/>
                <a:gd name="T26" fmla="*/ 197 w 132"/>
                <a:gd name="T27" fmla="*/ 290 h 198"/>
                <a:gd name="T28" fmla="*/ 285 w 132"/>
                <a:gd name="T29" fmla="*/ 203 h 198"/>
                <a:gd name="T30" fmla="*/ 360 w 132"/>
                <a:gd name="T31" fmla="*/ 271 h 198"/>
                <a:gd name="T32" fmla="*/ 346 w 132"/>
                <a:gd name="T33" fmla="*/ 373 h 198"/>
                <a:gd name="T34" fmla="*/ 391 w 132"/>
                <a:gd name="T35" fmla="*/ 391 h 198"/>
                <a:gd name="T36" fmla="*/ 397 w 132"/>
                <a:gd name="T37" fmla="*/ 439 h 198"/>
                <a:gd name="T38" fmla="*/ 458 w 132"/>
                <a:gd name="T39" fmla="*/ 479 h 198"/>
                <a:gd name="T40" fmla="*/ 432 w 132"/>
                <a:gd name="T41" fmla="*/ 313 h 198"/>
                <a:gd name="T42" fmla="*/ 412 w 132"/>
                <a:gd name="T43" fmla="*/ 282 h 198"/>
                <a:gd name="T44" fmla="*/ 448 w 132"/>
                <a:gd name="T45" fmla="*/ 228 h 198"/>
                <a:gd name="T46" fmla="*/ 428 w 132"/>
                <a:gd name="T47" fmla="*/ 109 h 198"/>
                <a:gd name="T48" fmla="*/ 428 w 132"/>
                <a:gd name="T49" fmla="*/ 5 h 1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198">
                  <a:moveTo>
                    <a:pt x="117" y="0"/>
                  </a:moveTo>
                  <a:cubicBezTo>
                    <a:pt x="93" y="7"/>
                    <a:pt x="70" y="10"/>
                    <a:pt x="76" y="41"/>
                  </a:cubicBezTo>
                  <a:cubicBezTo>
                    <a:pt x="67" y="41"/>
                    <a:pt x="56" y="32"/>
                    <a:pt x="48" y="28"/>
                  </a:cubicBezTo>
                  <a:cubicBezTo>
                    <a:pt x="38" y="41"/>
                    <a:pt x="50" y="56"/>
                    <a:pt x="50" y="70"/>
                  </a:cubicBezTo>
                  <a:cubicBezTo>
                    <a:pt x="51" y="87"/>
                    <a:pt x="32" y="93"/>
                    <a:pt x="23" y="106"/>
                  </a:cubicBezTo>
                  <a:cubicBezTo>
                    <a:pt x="20" y="110"/>
                    <a:pt x="21" y="112"/>
                    <a:pt x="18" y="116"/>
                  </a:cubicBezTo>
                  <a:cubicBezTo>
                    <a:pt x="14" y="120"/>
                    <a:pt x="6" y="121"/>
                    <a:pt x="4" y="127"/>
                  </a:cubicBezTo>
                  <a:cubicBezTo>
                    <a:pt x="0" y="137"/>
                    <a:pt x="17" y="150"/>
                    <a:pt x="8" y="153"/>
                  </a:cubicBezTo>
                  <a:cubicBezTo>
                    <a:pt x="5" y="163"/>
                    <a:pt x="16" y="198"/>
                    <a:pt x="30" y="180"/>
                  </a:cubicBezTo>
                  <a:cubicBezTo>
                    <a:pt x="36" y="171"/>
                    <a:pt x="23" y="147"/>
                    <a:pt x="22" y="138"/>
                  </a:cubicBezTo>
                  <a:cubicBezTo>
                    <a:pt x="31" y="135"/>
                    <a:pt x="37" y="136"/>
                    <a:pt x="36" y="124"/>
                  </a:cubicBezTo>
                  <a:cubicBezTo>
                    <a:pt x="36" y="117"/>
                    <a:pt x="28" y="118"/>
                    <a:pt x="33" y="112"/>
                  </a:cubicBezTo>
                  <a:cubicBezTo>
                    <a:pt x="35" y="108"/>
                    <a:pt x="44" y="112"/>
                    <a:pt x="47" y="109"/>
                  </a:cubicBezTo>
                  <a:cubicBezTo>
                    <a:pt x="56" y="101"/>
                    <a:pt x="48" y="88"/>
                    <a:pt x="54" y="79"/>
                  </a:cubicBezTo>
                  <a:cubicBezTo>
                    <a:pt x="60" y="70"/>
                    <a:pt x="72" y="66"/>
                    <a:pt x="78" y="56"/>
                  </a:cubicBezTo>
                  <a:cubicBezTo>
                    <a:pt x="83" y="61"/>
                    <a:pt x="97" y="68"/>
                    <a:pt x="99" y="74"/>
                  </a:cubicBezTo>
                  <a:cubicBezTo>
                    <a:pt x="102" y="84"/>
                    <a:pt x="86" y="92"/>
                    <a:pt x="95" y="102"/>
                  </a:cubicBezTo>
                  <a:cubicBezTo>
                    <a:pt x="98" y="106"/>
                    <a:pt x="104" y="103"/>
                    <a:pt x="107" y="107"/>
                  </a:cubicBezTo>
                  <a:cubicBezTo>
                    <a:pt x="110" y="111"/>
                    <a:pt x="108" y="115"/>
                    <a:pt x="109" y="120"/>
                  </a:cubicBezTo>
                  <a:cubicBezTo>
                    <a:pt x="112" y="129"/>
                    <a:pt x="118" y="142"/>
                    <a:pt x="126" y="131"/>
                  </a:cubicBezTo>
                  <a:cubicBezTo>
                    <a:pt x="132" y="121"/>
                    <a:pt x="124" y="96"/>
                    <a:pt x="119" y="86"/>
                  </a:cubicBezTo>
                  <a:cubicBezTo>
                    <a:pt x="117" y="82"/>
                    <a:pt x="113" y="82"/>
                    <a:pt x="113" y="77"/>
                  </a:cubicBezTo>
                  <a:cubicBezTo>
                    <a:pt x="113" y="71"/>
                    <a:pt x="122" y="67"/>
                    <a:pt x="123" y="62"/>
                  </a:cubicBezTo>
                  <a:cubicBezTo>
                    <a:pt x="128" y="49"/>
                    <a:pt x="116" y="44"/>
                    <a:pt x="118" y="30"/>
                  </a:cubicBezTo>
                  <a:cubicBezTo>
                    <a:pt x="120" y="15"/>
                    <a:pt x="130" y="15"/>
                    <a:pt x="118" y="1"/>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8" name="Freeform 590">
              <a:extLst>
                <a:ext uri="{FF2B5EF4-FFF2-40B4-BE49-F238E27FC236}">
                  <a16:creationId xmlns:a16="http://schemas.microsoft.com/office/drawing/2014/main" id="{6F8389AE-9170-4337-8031-95A5E8724C05}"/>
                </a:ext>
              </a:extLst>
            </p:cNvPr>
            <p:cNvSpPr>
              <a:spLocks/>
            </p:cNvSpPr>
            <p:nvPr/>
          </p:nvSpPr>
          <p:spPr bwMode="auto">
            <a:xfrm>
              <a:off x="2336" y="1577"/>
              <a:ext cx="298" cy="320"/>
            </a:xfrm>
            <a:custGeom>
              <a:avLst/>
              <a:gdLst>
                <a:gd name="T0" fmla="*/ 613 w 194"/>
                <a:gd name="T1" fmla="*/ 197 h 208"/>
                <a:gd name="T2" fmla="*/ 453 w 194"/>
                <a:gd name="T3" fmla="*/ 102 h 208"/>
                <a:gd name="T4" fmla="*/ 339 w 194"/>
                <a:gd name="T5" fmla="*/ 189 h 208"/>
                <a:gd name="T6" fmla="*/ 217 w 194"/>
                <a:gd name="T7" fmla="*/ 135 h 208"/>
                <a:gd name="T8" fmla="*/ 144 w 194"/>
                <a:gd name="T9" fmla="*/ 229 h 208"/>
                <a:gd name="T10" fmla="*/ 18 w 194"/>
                <a:gd name="T11" fmla="*/ 189 h 208"/>
                <a:gd name="T12" fmla="*/ 123 w 194"/>
                <a:gd name="T13" fmla="*/ 366 h 208"/>
                <a:gd name="T14" fmla="*/ 246 w 194"/>
                <a:gd name="T15" fmla="*/ 289 h 208"/>
                <a:gd name="T16" fmla="*/ 358 w 194"/>
                <a:gd name="T17" fmla="*/ 298 h 208"/>
                <a:gd name="T18" fmla="*/ 519 w 194"/>
                <a:gd name="T19" fmla="*/ 343 h 208"/>
                <a:gd name="T20" fmla="*/ 507 w 194"/>
                <a:gd name="T21" fmla="*/ 448 h 208"/>
                <a:gd name="T22" fmla="*/ 519 w 194"/>
                <a:gd name="T23" fmla="*/ 469 h 208"/>
                <a:gd name="T24" fmla="*/ 527 w 194"/>
                <a:gd name="T25" fmla="*/ 500 h 208"/>
                <a:gd name="T26" fmla="*/ 472 w 194"/>
                <a:gd name="T27" fmla="*/ 568 h 208"/>
                <a:gd name="T28" fmla="*/ 501 w 194"/>
                <a:gd name="T29" fmla="*/ 752 h 208"/>
                <a:gd name="T30" fmla="*/ 573 w 194"/>
                <a:gd name="T31" fmla="*/ 509 h 208"/>
                <a:gd name="T32" fmla="*/ 644 w 194"/>
                <a:gd name="T33" fmla="*/ 500 h 208"/>
                <a:gd name="T34" fmla="*/ 684 w 194"/>
                <a:gd name="T35" fmla="*/ 500 h 208"/>
                <a:gd name="T36" fmla="*/ 642 w 194"/>
                <a:gd name="T37" fmla="*/ 372 h 208"/>
                <a:gd name="T38" fmla="*/ 598 w 194"/>
                <a:gd name="T39" fmla="*/ 203 h 2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94" h="208">
                  <a:moveTo>
                    <a:pt x="169" y="54"/>
                  </a:moveTo>
                  <a:cubicBezTo>
                    <a:pt x="156" y="41"/>
                    <a:pt x="144" y="0"/>
                    <a:pt x="125" y="28"/>
                  </a:cubicBezTo>
                  <a:cubicBezTo>
                    <a:pt x="117" y="41"/>
                    <a:pt x="112" y="55"/>
                    <a:pt x="94" y="52"/>
                  </a:cubicBezTo>
                  <a:cubicBezTo>
                    <a:pt x="82" y="49"/>
                    <a:pt x="73" y="37"/>
                    <a:pt x="60" y="37"/>
                  </a:cubicBezTo>
                  <a:cubicBezTo>
                    <a:pt x="55" y="48"/>
                    <a:pt x="56" y="61"/>
                    <a:pt x="40" y="63"/>
                  </a:cubicBezTo>
                  <a:cubicBezTo>
                    <a:pt x="28" y="64"/>
                    <a:pt x="17" y="52"/>
                    <a:pt x="5" y="52"/>
                  </a:cubicBezTo>
                  <a:cubicBezTo>
                    <a:pt x="0" y="73"/>
                    <a:pt x="24" y="86"/>
                    <a:pt x="34" y="101"/>
                  </a:cubicBezTo>
                  <a:cubicBezTo>
                    <a:pt x="52" y="102"/>
                    <a:pt x="49" y="78"/>
                    <a:pt x="68" y="79"/>
                  </a:cubicBezTo>
                  <a:cubicBezTo>
                    <a:pt x="82" y="80"/>
                    <a:pt x="86" y="87"/>
                    <a:pt x="99" y="82"/>
                  </a:cubicBezTo>
                  <a:cubicBezTo>
                    <a:pt x="118" y="74"/>
                    <a:pt x="145" y="65"/>
                    <a:pt x="143" y="94"/>
                  </a:cubicBezTo>
                  <a:cubicBezTo>
                    <a:pt x="142" y="104"/>
                    <a:pt x="140" y="113"/>
                    <a:pt x="140" y="123"/>
                  </a:cubicBezTo>
                  <a:cubicBezTo>
                    <a:pt x="140" y="125"/>
                    <a:pt x="143" y="127"/>
                    <a:pt x="143" y="129"/>
                  </a:cubicBezTo>
                  <a:cubicBezTo>
                    <a:pt x="143" y="131"/>
                    <a:pt x="145" y="134"/>
                    <a:pt x="145" y="137"/>
                  </a:cubicBezTo>
                  <a:cubicBezTo>
                    <a:pt x="143" y="145"/>
                    <a:pt x="134" y="149"/>
                    <a:pt x="130" y="156"/>
                  </a:cubicBezTo>
                  <a:cubicBezTo>
                    <a:pt x="125" y="165"/>
                    <a:pt x="126" y="208"/>
                    <a:pt x="138" y="207"/>
                  </a:cubicBezTo>
                  <a:cubicBezTo>
                    <a:pt x="145" y="190"/>
                    <a:pt x="140" y="150"/>
                    <a:pt x="158" y="140"/>
                  </a:cubicBezTo>
                  <a:cubicBezTo>
                    <a:pt x="162" y="138"/>
                    <a:pt x="173" y="139"/>
                    <a:pt x="178" y="137"/>
                  </a:cubicBezTo>
                  <a:cubicBezTo>
                    <a:pt x="183" y="136"/>
                    <a:pt x="186" y="142"/>
                    <a:pt x="189" y="137"/>
                  </a:cubicBezTo>
                  <a:cubicBezTo>
                    <a:pt x="194" y="130"/>
                    <a:pt x="179" y="109"/>
                    <a:pt x="177" y="102"/>
                  </a:cubicBezTo>
                  <a:cubicBezTo>
                    <a:pt x="173" y="91"/>
                    <a:pt x="160" y="66"/>
                    <a:pt x="165" y="56"/>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59" name="Freeform 591">
              <a:extLst>
                <a:ext uri="{FF2B5EF4-FFF2-40B4-BE49-F238E27FC236}">
                  <a16:creationId xmlns:a16="http://schemas.microsoft.com/office/drawing/2014/main" id="{9C8980F5-1870-4DA1-A0CC-CA21E50B5CF3}"/>
                </a:ext>
              </a:extLst>
            </p:cNvPr>
            <p:cNvSpPr>
              <a:spLocks/>
            </p:cNvSpPr>
            <p:nvPr/>
          </p:nvSpPr>
          <p:spPr bwMode="auto">
            <a:xfrm>
              <a:off x="2408" y="1022"/>
              <a:ext cx="173" cy="271"/>
            </a:xfrm>
            <a:custGeom>
              <a:avLst/>
              <a:gdLst>
                <a:gd name="T0" fmla="*/ 255 w 112"/>
                <a:gd name="T1" fmla="*/ 59 h 176"/>
                <a:gd name="T2" fmla="*/ 60 w 112"/>
                <a:gd name="T3" fmla="*/ 54 h 176"/>
                <a:gd name="T4" fmla="*/ 114 w 112"/>
                <a:gd name="T5" fmla="*/ 277 h 176"/>
                <a:gd name="T6" fmla="*/ 26 w 112"/>
                <a:gd name="T7" fmla="*/ 383 h 176"/>
                <a:gd name="T8" fmla="*/ 26 w 112"/>
                <a:gd name="T9" fmla="*/ 440 h 176"/>
                <a:gd name="T10" fmla="*/ 102 w 112"/>
                <a:gd name="T11" fmla="*/ 456 h 176"/>
                <a:gd name="T12" fmla="*/ 196 w 112"/>
                <a:gd name="T13" fmla="*/ 439 h 176"/>
                <a:gd name="T14" fmla="*/ 229 w 112"/>
                <a:gd name="T15" fmla="*/ 588 h 176"/>
                <a:gd name="T16" fmla="*/ 303 w 112"/>
                <a:gd name="T17" fmla="*/ 642 h 176"/>
                <a:gd name="T18" fmla="*/ 312 w 112"/>
                <a:gd name="T19" fmla="*/ 440 h 176"/>
                <a:gd name="T20" fmla="*/ 394 w 112"/>
                <a:gd name="T21" fmla="*/ 370 h 176"/>
                <a:gd name="T22" fmla="*/ 385 w 112"/>
                <a:gd name="T23" fmla="*/ 249 h 176"/>
                <a:gd name="T24" fmla="*/ 402 w 112"/>
                <a:gd name="T25" fmla="*/ 189 h 176"/>
                <a:gd name="T26" fmla="*/ 255 w 112"/>
                <a:gd name="T27" fmla="*/ 62 h 1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2" h="176">
                  <a:moveTo>
                    <a:pt x="69" y="16"/>
                  </a:moveTo>
                  <a:cubicBezTo>
                    <a:pt x="54" y="10"/>
                    <a:pt x="26" y="0"/>
                    <a:pt x="16" y="15"/>
                  </a:cubicBezTo>
                  <a:cubicBezTo>
                    <a:pt x="0" y="39"/>
                    <a:pt x="35" y="55"/>
                    <a:pt x="31" y="76"/>
                  </a:cubicBezTo>
                  <a:cubicBezTo>
                    <a:pt x="30" y="84"/>
                    <a:pt x="12" y="96"/>
                    <a:pt x="7" y="105"/>
                  </a:cubicBezTo>
                  <a:cubicBezTo>
                    <a:pt x="2" y="115"/>
                    <a:pt x="0" y="113"/>
                    <a:pt x="7" y="121"/>
                  </a:cubicBezTo>
                  <a:cubicBezTo>
                    <a:pt x="16" y="132"/>
                    <a:pt x="18" y="128"/>
                    <a:pt x="28" y="125"/>
                  </a:cubicBezTo>
                  <a:cubicBezTo>
                    <a:pt x="33" y="123"/>
                    <a:pt x="48" y="116"/>
                    <a:pt x="53" y="120"/>
                  </a:cubicBezTo>
                  <a:cubicBezTo>
                    <a:pt x="62" y="125"/>
                    <a:pt x="58" y="153"/>
                    <a:pt x="62" y="161"/>
                  </a:cubicBezTo>
                  <a:cubicBezTo>
                    <a:pt x="67" y="173"/>
                    <a:pt x="73" y="169"/>
                    <a:pt x="82" y="176"/>
                  </a:cubicBezTo>
                  <a:cubicBezTo>
                    <a:pt x="87" y="159"/>
                    <a:pt x="79" y="137"/>
                    <a:pt x="85" y="121"/>
                  </a:cubicBezTo>
                  <a:cubicBezTo>
                    <a:pt x="90" y="108"/>
                    <a:pt x="101" y="112"/>
                    <a:pt x="107" y="101"/>
                  </a:cubicBezTo>
                  <a:cubicBezTo>
                    <a:pt x="112" y="90"/>
                    <a:pt x="103" y="79"/>
                    <a:pt x="104" y="68"/>
                  </a:cubicBezTo>
                  <a:cubicBezTo>
                    <a:pt x="104" y="63"/>
                    <a:pt x="110" y="57"/>
                    <a:pt x="109" y="52"/>
                  </a:cubicBezTo>
                  <a:cubicBezTo>
                    <a:pt x="108" y="40"/>
                    <a:pt x="78" y="25"/>
                    <a:pt x="69" y="17"/>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0" name="Freeform 592">
              <a:extLst>
                <a:ext uri="{FF2B5EF4-FFF2-40B4-BE49-F238E27FC236}">
                  <a16:creationId xmlns:a16="http://schemas.microsoft.com/office/drawing/2014/main" id="{8B355C9A-EEC7-49A6-BD6E-A88ABA3BCD44}"/>
                </a:ext>
              </a:extLst>
            </p:cNvPr>
            <p:cNvSpPr>
              <a:spLocks/>
            </p:cNvSpPr>
            <p:nvPr/>
          </p:nvSpPr>
          <p:spPr bwMode="auto">
            <a:xfrm>
              <a:off x="2497" y="1101"/>
              <a:ext cx="50" cy="146"/>
            </a:xfrm>
            <a:custGeom>
              <a:avLst/>
              <a:gdLst>
                <a:gd name="T0" fmla="*/ 88 w 32"/>
                <a:gd name="T1" fmla="*/ 28 h 95"/>
                <a:gd name="T2" fmla="*/ 20 w 32"/>
                <a:gd name="T3" fmla="*/ 144 h 95"/>
                <a:gd name="T4" fmla="*/ 56 w 32"/>
                <a:gd name="T5" fmla="*/ 255 h 95"/>
                <a:gd name="T6" fmla="*/ 48 w 32"/>
                <a:gd name="T7" fmla="*/ 344 h 95"/>
                <a:gd name="T8" fmla="*/ 81 w 32"/>
                <a:gd name="T9" fmla="*/ 175 h 95"/>
                <a:gd name="T10" fmla="*/ 114 w 32"/>
                <a:gd name="T11" fmla="*/ 128 h 95"/>
                <a:gd name="T12" fmla="*/ 88 w 32"/>
                <a:gd name="T13" fmla="*/ 0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5">
                  <a:moveTo>
                    <a:pt x="23" y="8"/>
                  </a:moveTo>
                  <a:cubicBezTo>
                    <a:pt x="7" y="6"/>
                    <a:pt x="0" y="27"/>
                    <a:pt x="5" y="40"/>
                  </a:cubicBezTo>
                  <a:cubicBezTo>
                    <a:pt x="8" y="51"/>
                    <a:pt x="15" y="58"/>
                    <a:pt x="15" y="70"/>
                  </a:cubicBezTo>
                  <a:cubicBezTo>
                    <a:pt x="15" y="78"/>
                    <a:pt x="7" y="87"/>
                    <a:pt x="13" y="95"/>
                  </a:cubicBezTo>
                  <a:cubicBezTo>
                    <a:pt x="21" y="80"/>
                    <a:pt x="12" y="62"/>
                    <a:pt x="21" y="48"/>
                  </a:cubicBezTo>
                  <a:cubicBezTo>
                    <a:pt x="24" y="42"/>
                    <a:pt x="29" y="42"/>
                    <a:pt x="30" y="35"/>
                  </a:cubicBezTo>
                  <a:cubicBezTo>
                    <a:pt x="32" y="27"/>
                    <a:pt x="24" y="5"/>
                    <a:pt x="23" y="0"/>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1" name="Freeform 593">
              <a:extLst>
                <a:ext uri="{FF2B5EF4-FFF2-40B4-BE49-F238E27FC236}">
                  <a16:creationId xmlns:a16="http://schemas.microsoft.com/office/drawing/2014/main" id="{E354A96D-3215-4177-AB21-7F134C90EB4A}"/>
                </a:ext>
              </a:extLst>
            </p:cNvPr>
            <p:cNvSpPr>
              <a:spLocks/>
            </p:cNvSpPr>
            <p:nvPr/>
          </p:nvSpPr>
          <p:spPr bwMode="auto">
            <a:xfrm>
              <a:off x="2362" y="1971"/>
              <a:ext cx="348" cy="393"/>
            </a:xfrm>
            <a:custGeom>
              <a:avLst/>
              <a:gdLst>
                <a:gd name="T0" fmla="*/ 804 w 226"/>
                <a:gd name="T1" fmla="*/ 479 h 255"/>
                <a:gd name="T2" fmla="*/ 725 w 226"/>
                <a:gd name="T3" fmla="*/ 370 h 255"/>
                <a:gd name="T4" fmla="*/ 725 w 226"/>
                <a:gd name="T5" fmla="*/ 325 h 255"/>
                <a:gd name="T6" fmla="*/ 685 w 226"/>
                <a:gd name="T7" fmla="*/ 285 h 255"/>
                <a:gd name="T8" fmla="*/ 704 w 226"/>
                <a:gd name="T9" fmla="*/ 149 h 255"/>
                <a:gd name="T10" fmla="*/ 711 w 226"/>
                <a:gd name="T11" fmla="*/ 26 h 255"/>
                <a:gd name="T12" fmla="*/ 685 w 226"/>
                <a:gd name="T13" fmla="*/ 0 h 255"/>
                <a:gd name="T14" fmla="*/ 628 w 226"/>
                <a:gd name="T15" fmla="*/ 122 h 255"/>
                <a:gd name="T16" fmla="*/ 544 w 226"/>
                <a:gd name="T17" fmla="*/ 197 h 255"/>
                <a:gd name="T18" fmla="*/ 522 w 226"/>
                <a:gd name="T19" fmla="*/ 359 h 255"/>
                <a:gd name="T20" fmla="*/ 405 w 226"/>
                <a:gd name="T21" fmla="*/ 373 h 255"/>
                <a:gd name="T22" fmla="*/ 306 w 226"/>
                <a:gd name="T23" fmla="*/ 469 h 255"/>
                <a:gd name="T24" fmla="*/ 313 w 226"/>
                <a:gd name="T25" fmla="*/ 589 h 255"/>
                <a:gd name="T26" fmla="*/ 263 w 226"/>
                <a:gd name="T27" fmla="*/ 644 h 255"/>
                <a:gd name="T28" fmla="*/ 259 w 226"/>
                <a:gd name="T29" fmla="*/ 697 h 255"/>
                <a:gd name="T30" fmla="*/ 229 w 226"/>
                <a:gd name="T31" fmla="*/ 738 h 255"/>
                <a:gd name="T32" fmla="*/ 154 w 226"/>
                <a:gd name="T33" fmla="*/ 754 h 255"/>
                <a:gd name="T34" fmla="*/ 140 w 226"/>
                <a:gd name="T35" fmla="*/ 826 h 255"/>
                <a:gd name="T36" fmla="*/ 0 w 226"/>
                <a:gd name="T37" fmla="*/ 899 h 255"/>
                <a:gd name="T38" fmla="*/ 373 w 226"/>
                <a:gd name="T39" fmla="*/ 817 h 255"/>
                <a:gd name="T40" fmla="*/ 514 w 226"/>
                <a:gd name="T41" fmla="*/ 746 h 255"/>
                <a:gd name="T42" fmla="*/ 581 w 226"/>
                <a:gd name="T43" fmla="*/ 655 h 255"/>
                <a:gd name="T44" fmla="*/ 698 w 226"/>
                <a:gd name="T45" fmla="*/ 556 h 255"/>
                <a:gd name="T46" fmla="*/ 825 w 226"/>
                <a:gd name="T47" fmla="*/ 479 h 25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26" h="255">
                  <a:moveTo>
                    <a:pt x="220" y="131"/>
                  </a:moveTo>
                  <a:cubicBezTo>
                    <a:pt x="215" y="121"/>
                    <a:pt x="201" y="115"/>
                    <a:pt x="199" y="101"/>
                  </a:cubicBezTo>
                  <a:cubicBezTo>
                    <a:pt x="198" y="97"/>
                    <a:pt x="200" y="92"/>
                    <a:pt x="199" y="89"/>
                  </a:cubicBezTo>
                  <a:cubicBezTo>
                    <a:pt x="197" y="85"/>
                    <a:pt x="190" y="82"/>
                    <a:pt x="188" y="78"/>
                  </a:cubicBezTo>
                  <a:cubicBezTo>
                    <a:pt x="175" y="61"/>
                    <a:pt x="188" y="56"/>
                    <a:pt x="193" y="41"/>
                  </a:cubicBezTo>
                  <a:cubicBezTo>
                    <a:pt x="196" y="31"/>
                    <a:pt x="192" y="18"/>
                    <a:pt x="195" y="7"/>
                  </a:cubicBezTo>
                  <a:cubicBezTo>
                    <a:pt x="194" y="5"/>
                    <a:pt x="190" y="2"/>
                    <a:pt x="188" y="0"/>
                  </a:cubicBezTo>
                  <a:cubicBezTo>
                    <a:pt x="183" y="12"/>
                    <a:pt x="179" y="23"/>
                    <a:pt x="172" y="33"/>
                  </a:cubicBezTo>
                  <a:cubicBezTo>
                    <a:pt x="166" y="42"/>
                    <a:pt x="156" y="46"/>
                    <a:pt x="149" y="54"/>
                  </a:cubicBezTo>
                  <a:cubicBezTo>
                    <a:pt x="137" y="68"/>
                    <a:pt x="153" y="85"/>
                    <a:pt x="143" y="98"/>
                  </a:cubicBezTo>
                  <a:cubicBezTo>
                    <a:pt x="135" y="109"/>
                    <a:pt x="121" y="99"/>
                    <a:pt x="111" y="102"/>
                  </a:cubicBezTo>
                  <a:cubicBezTo>
                    <a:pt x="102" y="104"/>
                    <a:pt x="87" y="120"/>
                    <a:pt x="84" y="128"/>
                  </a:cubicBezTo>
                  <a:cubicBezTo>
                    <a:pt x="80" y="139"/>
                    <a:pt x="90" y="149"/>
                    <a:pt x="86" y="161"/>
                  </a:cubicBezTo>
                  <a:cubicBezTo>
                    <a:pt x="84" y="166"/>
                    <a:pt x="75" y="170"/>
                    <a:pt x="72" y="176"/>
                  </a:cubicBezTo>
                  <a:cubicBezTo>
                    <a:pt x="71" y="180"/>
                    <a:pt x="72" y="185"/>
                    <a:pt x="71" y="190"/>
                  </a:cubicBezTo>
                  <a:cubicBezTo>
                    <a:pt x="68" y="197"/>
                    <a:pt x="70" y="197"/>
                    <a:pt x="63" y="202"/>
                  </a:cubicBezTo>
                  <a:cubicBezTo>
                    <a:pt x="57" y="206"/>
                    <a:pt x="46" y="203"/>
                    <a:pt x="42" y="206"/>
                  </a:cubicBezTo>
                  <a:cubicBezTo>
                    <a:pt x="35" y="212"/>
                    <a:pt x="41" y="220"/>
                    <a:pt x="38" y="226"/>
                  </a:cubicBezTo>
                  <a:cubicBezTo>
                    <a:pt x="31" y="243"/>
                    <a:pt x="11" y="235"/>
                    <a:pt x="0" y="245"/>
                  </a:cubicBezTo>
                  <a:cubicBezTo>
                    <a:pt x="35" y="255"/>
                    <a:pt x="73" y="240"/>
                    <a:pt x="102" y="223"/>
                  </a:cubicBezTo>
                  <a:cubicBezTo>
                    <a:pt x="115" y="215"/>
                    <a:pt x="133" y="217"/>
                    <a:pt x="141" y="204"/>
                  </a:cubicBezTo>
                  <a:cubicBezTo>
                    <a:pt x="148" y="193"/>
                    <a:pt x="147" y="187"/>
                    <a:pt x="159" y="179"/>
                  </a:cubicBezTo>
                  <a:cubicBezTo>
                    <a:pt x="170" y="170"/>
                    <a:pt x="179" y="159"/>
                    <a:pt x="191" y="152"/>
                  </a:cubicBezTo>
                  <a:cubicBezTo>
                    <a:pt x="205" y="144"/>
                    <a:pt x="218" y="146"/>
                    <a:pt x="226" y="131"/>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2" name="Freeform 594">
              <a:extLst>
                <a:ext uri="{FF2B5EF4-FFF2-40B4-BE49-F238E27FC236}">
                  <a16:creationId xmlns:a16="http://schemas.microsoft.com/office/drawing/2014/main" id="{4ECCC7B2-B4A6-4161-8697-0A8640D3E88A}"/>
                </a:ext>
              </a:extLst>
            </p:cNvPr>
            <p:cNvSpPr>
              <a:spLocks/>
            </p:cNvSpPr>
            <p:nvPr/>
          </p:nvSpPr>
          <p:spPr bwMode="auto">
            <a:xfrm>
              <a:off x="2470" y="2107"/>
              <a:ext cx="302" cy="266"/>
            </a:xfrm>
            <a:custGeom>
              <a:avLst/>
              <a:gdLst>
                <a:gd name="T0" fmla="*/ 541 w 196"/>
                <a:gd name="T1" fmla="*/ 146 h 173"/>
                <a:gd name="T2" fmla="*/ 442 w 196"/>
                <a:gd name="T3" fmla="*/ 80 h 173"/>
                <a:gd name="T4" fmla="*/ 381 w 196"/>
                <a:gd name="T5" fmla="*/ 12 h 173"/>
                <a:gd name="T6" fmla="*/ 325 w 196"/>
                <a:gd name="T7" fmla="*/ 28 h 173"/>
                <a:gd name="T8" fmla="*/ 267 w 196"/>
                <a:gd name="T9" fmla="*/ 163 h 173"/>
                <a:gd name="T10" fmla="*/ 162 w 196"/>
                <a:gd name="T11" fmla="*/ 161 h 173"/>
                <a:gd name="T12" fmla="*/ 128 w 196"/>
                <a:gd name="T13" fmla="*/ 272 h 173"/>
                <a:gd name="T14" fmla="*/ 131 w 196"/>
                <a:gd name="T15" fmla="*/ 334 h 173"/>
                <a:gd name="T16" fmla="*/ 76 w 196"/>
                <a:gd name="T17" fmla="*/ 412 h 173"/>
                <a:gd name="T18" fmla="*/ 12 w 196"/>
                <a:gd name="T19" fmla="*/ 563 h 173"/>
                <a:gd name="T20" fmla="*/ 267 w 196"/>
                <a:gd name="T21" fmla="*/ 366 h 173"/>
                <a:gd name="T22" fmla="*/ 399 w 196"/>
                <a:gd name="T23" fmla="*/ 278 h 173"/>
                <a:gd name="T24" fmla="*/ 453 w 196"/>
                <a:gd name="T25" fmla="*/ 277 h 173"/>
                <a:gd name="T26" fmla="*/ 513 w 196"/>
                <a:gd name="T27" fmla="*/ 258 h 173"/>
                <a:gd name="T28" fmla="*/ 601 w 196"/>
                <a:gd name="T29" fmla="*/ 414 h 173"/>
                <a:gd name="T30" fmla="*/ 624 w 196"/>
                <a:gd name="T31" fmla="*/ 427 h 173"/>
                <a:gd name="T32" fmla="*/ 636 w 196"/>
                <a:gd name="T33" fmla="*/ 520 h 173"/>
                <a:gd name="T34" fmla="*/ 650 w 196"/>
                <a:gd name="T35" fmla="*/ 610 h 173"/>
                <a:gd name="T36" fmla="*/ 649 w 196"/>
                <a:gd name="T37" fmla="*/ 427 h 173"/>
                <a:gd name="T38" fmla="*/ 649 w 196"/>
                <a:gd name="T39" fmla="*/ 237 h 173"/>
                <a:gd name="T40" fmla="*/ 570 w 196"/>
                <a:gd name="T41" fmla="*/ 146 h 1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6" h="173">
                  <a:moveTo>
                    <a:pt x="148" y="40"/>
                  </a:moveTo>
                  <a:cubicBezTo>
                    <a:pt x="145" y="29"/>
                    <a:pt x="130" y="27"/>
                    <a:pt x="121" y="22"/>
                  </a:cubicBezTo>
                  <a:cubicBezTo>
                    <a:pt x="112" y="17"/>
                    <a:pt x="111" y="7"/>
                    <a:pt x="104" y="3"/>
                  </a:cubicBezTo>
                  <a:cubicBezTo>
                    <a:pt x="97" y="0"/>
                    <a:pt x="92" y="3"/>
                    <a:pt x="89" y="8"/>
                  </a:cubicBezTo>
                  <a:cubicBezTo>
                    <a:pt x="80" y="20"/>
                    <a:pt x="95" y="39"/>
                    <a:pt x="73" y="45"/>
                  </a:cubicBezTo>
                  <a:cubicBezTo>
                    <a:pt x="63" y="48"/>
                    <a:pt x="53" y="40"/>
                    <a:pt x="44" y="44"/>
                  </a:cubicBezTo>
                  <a:cubicBezTo>
                    <a:pt x="30" y="50"/>
                    <a:pt x="32" y="64"/>
                    <a:pt x="35" y="75"/>
                  </a:cubicBezTo>
                  <a:cubicBezTo>
                    <a:pt x="38" y="85"/>
                    <a:pt x="40" y="84"/>
                    <a:pt x="36" y="92"/>
                  </a:cubicBezTo>
                  <a:cubicBezTo>
                    <a:pt x="33" y="99"/>
                    <a:pt x="25" y="106"/>
                    <a:pt x="21" y="113"/>
                  </a:cubicBezTo>
                  <a:cubicBezTo>
                    <a:pt x="14" y="125"/>
                    <a:pt x="0" y="141"/>
                    <a:pt x="3" y="155"/>
                  </a:cubicBezTo>
                  <a:cubicBezTo>
                    <a:pt x="29" y="152"/>
                    <a:pt x="55" y="117"/>
                    <a:pt x="73" y="101"/>
                  </a:cubicBezTo>
                  <a:cubicBezTo>
                    <a:pt x="84" y="91"/>
                    <a:pt x="97" y="78"/>
                    <a:pt x="109" y="77"/>
                  </a:cubicBezTo>
                  <a:cubicBezTo>
                    <a:pt x="115" y="76"/>
                    <a:pt x="118" y="78"/>
                    <a:pt x="124" y="76"/>
                  </a:cubicBezTo>
                  <a:cubicBezTo>
                    <a:pt x="132" y="74"/>
                    <a:pt x="131" y="68"/>
                    <a:pt x="140" y="71"/>
                  </a:cubicBezTo>
                  <a:cubicBezTo>
                    <a:pt x="155" y="76"/>
                    <a:pt x="156" y="103"/>
                    <a:pt x="164" y="114"/>
                  </a:cubicBezTo>
                  <a:cubicBezTo>
                    <a:pt x="165" y="116"/>
                    <a:pt x="170" y="117"/>
                    <a:pt x="171" y="118"/>
                  </a:cubicBezTo>
                  <a:cubicBezTo>
                    <a:pt x="178" y="127"/>
                    <a:pt x="174" y="135"/>
                    <a:pt x="174" y="143"/>
                  </a:cubicBezTo>
                  <a:cubicBezTo>
                    <a:pt x="173" y="148"/>
                    <a:pt x="170" y="166"/>
                    <a:pt x="178" y="168"/>
                  </a:cubicBezTo>
                  <a:cubicBezTo>
                    <a:pt x="196" y="173"/>
                    <a:pt x="179" y="123"/>
                    <a:pt x="177" y="118"/>
                  </a:cubicBezTo>
                  <a:cubicBezTo>
                    <a:pt x="172" y="100"/>
                    <a:pt x="183" y="82"/>
                    <a:pt x="177" y="65"/>
                  </a:cubicBezTo>
                  <a:cubicBezTo>
                    <a:pt x="173" y="54"/>
                    <a:pt x="160" y="50"/>
                    <a:pt x="156" y="40"/>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3" name="Freeform 595">
              <a:extLst>
                <a:ext uri="{FF2B5EF4-FFF2-40B4-BE49-F238E27FC236}">
                  <a16:creationId xmlns:a16="http://schemas.microsoft.com/office/drawing/2014/main" id="{192CF941-FDD0-4AF1-B605-7699EB2DD66D}"/>
                </a:ext>
              </a:extLst>
            </p:cNvPr>
            <p:cNvSpPr>
              <a:spLocks/>
            </p:cNvSpPr>
            <p:nvPr/>
          </p:nvSpPr>
          <p:spPr bwMode="auto">
            <a:xfrm>
              <a:off x="1874" y="2199"/>
              <a:ext cx="499" cy="157"/>
            </a:xfrm>
            <a:custGeom>
              <a:avLst/>
              <a:gdLst>
                <a:gd name="T0" fmla="*/ 0 w 324"/>
                <a:gd name="T1" fmla="*/ 137 h 102"/>
                <a:gd name="T2" fmla="*/ 142 w 324"/>
                <a:gd name="T3" fmla="*/ 122 h 102"/>
                <a:gd name="T4" fmla="*/ 211 w 324"/>
                <a:gd name="T5" fmla="*/ 5 h 102"/>
                <a:gd name="T6" fmla="*/ 330 w 324"/>
                <a:gd name="T7" fmla="*/ 128 h 102"/>
                <a:gd name="T8" fmla="*/ 339 w 324"/>
                <a:gd name="T9" fmla="*/ 189 h 102"/>
                <a:gd name="T10" fmla="*/ 439 w 324"/>
                <a:gd name="T11" fmla="*/ 194 h 102"/>
                <a:gd name="T12" fmla="*/ 541 w 324"/>
                <a:gd name="T13" fmla="*/ 225 h 102"/>
                <a:gd name="T14" fmla="*/ 636 w 324"/>
                <a:gd name="T15" fmla="*/ 242 h 102"/>
                <a:gd name="T16" fmla="*/ 690 w 324"/>
                <a:gd name="T17" fmla="*/ 234 h 102"/>
                <a:gd name="T18" fmla="*/ 776 w 324"/>
                <a:gd name="T19" fmla="*/ 256 h 102"/>
                <a:gd name="T20" fmla="*/ 989 w 324"/>
                <a:gd name="T21" fmla="*/ 249 h 102"/>
                <a:gd name="T22" fmla="*/ 1115 w 324"/>
                <a:gd name="T23" fmla="*/ 325 h 102"/>
                <a:gd name="T24" fmla="*/ 1184 w 324"/>
                <a:gd name="T25" fmla="*/ 357 h 102"/>
                <a:gd name="T26" fmla="*/ 1009 w 324"/>
                <a:gd name="T27" fmla="*/ 331 h 102"/>
                <a:gd name="T28" fmla="*/ 799 w 324"/>
                <a:gd name="T29" fmla="*/ 317 h 102"/>
                <a:gd name="T30" fmla="*/ 501 w 324"/>
                <a:gd name="T31" fmla="*/ 312 h 102"/>
                <a:gd name="T32" fmla="*/ 194 w 324"/>
                <a:gd name="T33" fmla="*/ 237 h 102"/>
                <a:gd name="T34" fmla="*/ 8 w 324"/>
                <a:gd name="T35" fmla="*/ 168 h 1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4" h="102">
                  <a:moveTo>
                    <a:pt x="0" y="38"/>
                  </a:moveTo>
                  <a:cubicBezTo>
                    <a:pt x="15" y="35"/>
                    <a:pt x="25" y="52"/>
                    <a:pt x="39" y="33"/>
                  </a:cubicBezTo>
                  <a:cubicBezTo>
                    <a:pt x="44" y="27"/>
                    <a:pt x="48" y="2"/>
                    <a:pt x="58" y="1"/>
                  </a:cubicBezTo>
                  <a:cubicBezTo>
                    <a:pt x="73" y="0"/>
                    <a:pt x="62" y="37"/>
                    <a:pt x="90" y="35"/>
                  </a:cubicBezTo>
                  <a:cubicBezTo>
                    <a:pt x="91" y="40"/>
                    <a:pt x="90" y="48"/>
                    <a:pt x="93" y="52"/>
                  </a:cubicBezTo>
                  <a:cubicBezTo>
                    <a:pt x="102" y="63"/>
                    <a:pt x="111" y="52"/>
                    <a:pt x="120" y="53"/>
                  </a:cubicBezTo>
                  <a:cubicBezTo>
                    <a:pt x="130" y="54"/>
                    <a:pt x="138" y="60"/>
                    <a:pt x="148" y="62"/>
                  </a:cubicBezTo>
                  <a:cubicBezTo>
                    <a:pt x="156" y="64"/>
                    <a:pt x="166" y="66"/>
                    <a:pt x="174" y="66"/>
                  </a:cubicBezTo>
                  <a:cubicBezTo>
                    <a:pt x="179" y="66"/>
                    <a:pt x="184" y="64"/>
                    <a:pt x="189" y="64"/>
                  </a:cubicBezTo>
                  <a:cubicBezTo>
                    <a:pt x="198" y="64"/>
                    <a:pt x="204" y="69"/>
                    <a:pt x="212" y="70"/>
                  </a:cubicBezTo>
                  <a:cubicBezTo>
                    <a:pt x="231" y="73"/>
                    <a:pt x="255" y="58"/>
                    <a:pt x="271" y="68"/>
                  </a:cubicBezTo>
                  <a:cubicBezTo>
                    <a:pt x="285" y="76"/>
                    <a:pt x="289" y="84"/>
                    <a:pt x="305" y="89"/>
                  </a:cubicBezTo>
                  <a:cubicBezTo>
                    <a:pt x="312" y="91"/>
                    <a:pt x="319" y="91"/>
                    <a:pt x="324" y="98"/>
                  </a:cubicBezTo>
                  <a:cubicBezTo>
                    <a:pt x="308" y="102"/>
                    <a:pt x="292" y="95"/>
                    <a:pt x="276" y="91"/>
                  </a:cubicBezTo>
                  <a:cubicBezTo>
                    <a:pt x="257" y="88"/>
                    <a:pt x="238" y="90"/>
                    <a:pt x="219" y="87"/>
                  </a:cubicBezTo>
                  <a:cubicBezTo>
                    <a:pt x="191" y="83"/>
                    <a:pt x="165" y="86"/>
                    <a:pt x="137" y="86"/>
                  </a:cubicBezTo>
                  <a:cubicBezTo>
                    <a:pt x="108" y="86"/>
                    <a:pt x="79" y="75"/>
                    <a:pt x="53" y="65"/>
                  </a:cubicBezTo>
                  <a:cubicBezTo>
                    <a:pt x="36" y="58"/>
                    <a:pt x="18" y="54"/>
                    <a:pt x="2" y="46"/>
                  </a:cubicBezTo>
                </a:path>
              </a:pathLst>
            </a:custGeom>
            <a:solidFill>
              <a:srgbClr val="A04E5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4" name="Freeform 596">
              <a:extLst>
                <a:ext uri="{FF2B5EF4-FFF2-40B4-BE49-F238E27FC236}">
                  <a16:creationId xmlns:a16="http://schemas.microsoft.com/office/drawing/2014/main" id="{1D16EA21-EA86-4F40-B85A-04EE103ABF88}"/>
                </a:ext>
              </a:extLst>
            </p:cNvPr>
            <p:cNvSpPr>
              <a:spLocks/>
            </p:cNvSpPr>
            <p:nvPr/>
          </p:nvSpPr>
          <p:spPr bwMode="auto">
            <a:xfrm>
              <a:off x="1925" y="2179"/>
              <a:ext cx="186" cy="125"/>
            </a:xfrm>
            <a:custGeom>
              <a:avLst/>
              <a:gdLst>
                <a:gd name="T0" fmla="*/ 135 w 121"/>
                <a:gd name="T1" fmla="*/ 5 h 81"/>
                <a:gd name="T2" fmla="*/ 35 w 121"/>
                <a:gd name="T3" fmla="*/ 80 h 81"/>
                <a:gd name="T4" fmla="*/ 48 w 121"/>
                <a:gd name="T5" fmla="*/ 154 h 81"/>
                <a:gd name="T6" fmla="*/ 18 w 121"/>
                <a:gd name="T7" fmla="*/ 215 h 81"/>
                <a:gd name="T8" fmla="*/ 149 w 121"/>
                <a:gd name="T9" fmla="*/ 228 h 81"/>
                <a:gd name="T10" fmla="*/ 264 w 121"/>
                <a:gd name="T11" fmla="*/ 236 h 81"/>
                <a:gd name="T12" fmla="*/ 295 w 121"/>
                <a:gd name="T13" fmla="*/ 279 h 81"/>
                <a:gd name="T14" fmla="*/ 427 w 121"/>
                <a:gd name="T15" fmla="*/ 298 h 81"/>
                <a:gd name="T16" fmla="*/ 215 w 121"/>
                <a:gd name="T17" fmla="*/ 114 h 81"/>
                <a:gd name="T18" fmla="*/ 114 w 121"/>
                <a:gd name="T19" fmla="*/ 52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1" h="81">
                  <a:moveTo>
                    <a:pt x="37" y="1"/>
                  </a:moveTo>
                  <a:cubicBezTo>
                    <a:pt x="16" y="1"/>
                    <a:pt x="0" y="0"/>
                    <a:pt x="10" y="22"/>
                  </a:cubicBezTo>
                  <a:cubicBezTo>
                    <a:pt x="14" y="32"/>
                    <a:pt x="16" y="34"/>
                    <a:pt x="13" y="42"/>
                  </a:cubicBezTo>
                  <a:cubicBezTo>
                    <a:pt x="11" y="48"/>
                    <a:pt x="5" y="50"/>
                    <a:pt x="5" y="58"/>
                  </a:cubicBezTo>
                  <a:cubicBezTo>
                    <a:pt x="16" y="62"/>
                    <a:pt x="29" y="62"/>
                    <a:pt x="41" y="62"/>
                  </a:cubicBezTo>
                  <a:cubicBezTo>
                    <a:pt x="55" y="61"/>
                    <a:pt x="63" y="55"/>
                    <a:pt x="73" y="64"/>
                  </a:cubicBezTo>
                  <a:cubicBezTo>
                    <a:pt x="76" y="67"/>
                    <a:pt x="76" y="73"/>
                    <a:pt x="81" y="76"/>
                  </a:cubicBezTo>
                  <a:cubicBezTo>
                    <a:pt x="88" y="81"/>
                    <a:pt x="108" y="81"/>
                    <a:pt x="118" y="81"/>
                  </a:cubicBezTo>
                  <a:cubicBezTo>
                    <a:pt x="121" y="62"/>
                    <a:pt x="59" y="63"/>
                    <a:pt x="59" y="31"/>
                  </a:cubicBezTo>
                  <a:cubicBezTo>
                    <a:pt x="43" y="26"/>
                    <a:pt x="39" y="31"/>
                    <a:pt x="31" y="14"/>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5" name="Freeform 597">
              <a:extLst>
                <a:ext uri="{FF2B5EF4-FFF2-40B4-BE49-F238E27FC236}">
                  <a16:creationId xmlns:a16="http://schemas.microsoft.com/office/drawing/2014/main" id="{92CDBCC4-BD34-43A1-8EB1-5DBCFA6B7DF9}"/>
                </a:ext>
              </a:extLst>
            </p:cNvPr>
            <p:cNvSpPr>
              <a:spLocks/>
            </p:cNvSpPr>
            <p:nvPr/>
          </p:nvSpPr>
          <p:spPr bwMode="auto">
            <a:xfrm>
              <a:off x="2265" y="3271"/>
              <a:ext cx="276" cy="143"/>
            </a:xfrm>
            <a:custGeom>
              <a:avLst/>
              <a:gdLst>
                <a:gd name="T0" fmla="*/ 293 w 179"/>
                <a:gd name="T1" fmla="*/ 69 h 93"/>
                <a:gd name="T2" fmla="*/ 109 w 179"/>
                <a:gd name="T3" fmla="*/ 177 h 93"/>
                <a:gd name="T4" fmla="*/ 0 w 179"/>
                <a:gd name="T5" fmla="*/ 295 h 93"/>
                <a:gd name="T6" fmla="*/ 381 w 179"/>
                <a:gd name="T7" fmla="*/ 291 h 93"/>
                <a:gd name="T8" fmla="*/ 495 w 179"/>
                <a:gd name="T9" fmla="*/ 232 h 93"/>
                <a:gd name="T10" fmla="*/ 609 w 179"/>
                <a:gd name="T11" fmla="*/ 141 h 93"/>
                <a:gd name="T12" fmla="*/ 339 w 179"/>
                <a:gd name="T13" fmla="*/ 155 h 93"/>
                <a:gd name="T14" fmla="*/ 352 w 179"/>
                <a:gd name="T15" fmla="*/ 88 h 93"/>
                <a:gd name="T16" fmla="*/ 293 w 179"/>
                <a:gd name="T17" fmla="*/ 75 h 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9" h="93">
                  <a:moveTo>
                    <a:pt x="80" y="19"/>
                  </a:moveTo>
                  <a:cubicBezTo>
                    <a:pt x="62" y="0"/>
                    <a:pt x="37" y="34"/>
                    <a:pt x="30" y="49"/>
                  </a:cubicBezTo>
                  <a:cubicBezTo>
                    <a:pt x="23" y="65"/>
                    <a:pt x="15" y="70"/>
                    <a:pt x="0" y="81"/>
                  </a:cubicBezTo>
                  <a:cubicBezTo>
                    <a:pt x="20" y="92"/>
                    <a:pt x="85" y="93"/>
                    <a:pt x="104" y="80"/>
                  </a:cubicBezTo>
                  <a:cubicBezTo>
                    <a:pt x="120" y="69"/>
                    <a:pt x="114" y="67"/>
                    <a:pt x="135" y="64"/>
                  </a:cubicBezTo>
                  <a:cubicBezTo>
                    <a:pt x="148" y="63"/>
                    <a:pt x="179" y="61"/>
                    <a:pt x="166" y="39"/>
                  </a:cubicBezTo>
                  <a:cubicBezTo>
                    <a:pt x="139" y="39"/>
                    <a:pt x="120" y="48"/>
                    <a:pt x="93" y="43"/>
                  </a:cubicBezTo>
                  <a:cubicBezTo>
                    <a:pt x="93" y="37"/>
                    <a:pt x="94" y="30"/>
                    <a:pt x="96" y="24"/>
                  </a:cubicBezTo>
                  <a:cubicBezTo>
                    <a:pt x="91" y="21"/>
                    <a:pt x="86" y="20"/>
                    <a:pt x="80" y="21"/>
                  </a:cubicBezTo>
                </a:path>
              </a:pathLst>
            </a:custGeom>
            <a:solidFill>
              <a:srgbClr val="96485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6" name="Freeform 598">
              <a:extLst>
                <a:ext uri="{FF2B5EF4-FFF2-40B4-BE49-F238E27FC236}">
                  <a16:creationId xmlns:a16="http://schemas.microsoft.com/office/drawing/2014/main" id="{4A2E9926-E457-46AF-AE5A-B6817A57C0EF}"/>
                </a:ext>
              </a:extLst>
            </p:cNvPr>
            <p:cNvSpPr>
              <a:spLocks/>
            </p:cNvSpPr>
            <p:nvPr/>
          </p:nvSpPr>
          <p:spPr bwMode="auto">
            <a:xfrm>
              <a:off x="1969" y="3354"/>
              <a:ext cx="167" cy="97"/>
            </a:xfrm>
            <a:custGeom>
              <a:avLst/>
              <a:gdLst>
                <a:gd name="T0" fmla="*/ 385 w 108"/>
                <a:gd name="T1" fmla="*/ 22 h 63"/>
                <a:gd name="T2" fmla="*/ 182 w 108"/>
                <a:gd name="T3" fmla="*/ 59 h 63"/>
                <a:gd name="T4" fmla="*/ 0 w 108"/>
                <a:gd name="T5" fmla="*/ 223 h 63"/>
                <a:gd name="T6" fmla="*/ 363 w 108"/>
                <a:gd name="T7" fmla="*/ 194 h 63"/>
                <a:gd name="T8" fmla="*/ 363 w 108"/>
                <a:gd name="T9" fmla="*/ 66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63">
                  <a:moveTo>
                    <a:pt x="104" y="6"/>
                  </a:moveTo>
                  <a:cubicBezTo>
                    <a:pt x="88" y="0"/>
                    <a:pt x="58" y="8"/>
                    <a:pt x="49" y="16"/>
                  </a:cubicBezTo>
                  <a:cubicBezTo>
                    <a:pt x="34" y="31"/>
                    <a:pt x="22" y="56"/>
                    <a:pt x="0" y="61"/>
                  </a:cubicBezTo>
                  <a:cubicBezTo>
                    <a:pt x="32" y="63"/>
                    <a:pt x="66" y="55"/>
                    <a:pt x="98" y="53"/>
                  </a:cubicBezTo>
                  <a:cubicBezTo>
                    <a:pt x="108" y="41"/>
                    <a:pt x="93" y="32"/>
                    <a:pt x="98" y="18"/>
                  </a:cubicBezTo>
                </a:path>
              </a:pathLst>
            </a:custGeom>
            <a:solidFill>
              <a:srgbClr val="964855"/>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7" name="Freeform 599">
              <a:extLst>
                <a:ext uri="{FF2B5EF4-FFF2-40B4-BE49-F238E27FC236}">
                  <a16:creationId xmlns:a16="http://schemas.microsoft.com/office/drawing/2014/main" id="{2D9C5B38-E359-40CD-AA34-6B56D6123EDF}"/>
                </a:ext>
              </a:extLst>
            </p:cNvPr>
            <p:cNvSpPr>
              <a:spLocks/>
            </p:cNvSpPr>
            <p:nvPr/>
          </p:nvSpPr>
          <p:spPr bwMode="auto">
            <a:xfrm>
              <a:off x="2029" y="3342"/>
              <a:ext cx="110" cy="84"/>
            </a:xfrm>
            <a:custGeom>
              <a:avLst/>
              <a:gdLst>
                <a:gd name="T0" fmla="*/ 263 w 71"/>
                <a:gd name="T1" fmla="*/ 0 h 55"/>
                <a:gd name="T2" fmla="*/ 127 w 71"/>
                <a:gd name="T3" fmla="*/ 121 h 55"/>
                <a:gd name="T4" fmla="*/ 0 w 71"/>
                <a:gd name="T5" fmla="*/ 195 h 55"/>
                <a:gd name="T6" fmla="*/ 235 w 71"/>
                <a:gd name="T7" fmla="*/ 41 h 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1" h="55">
                  <a:moveTo>
                    <a:pt x="71" y="0"/>
                  </a:moveTo>
                  <a:cubicBezTo>
                    <a:pt x="47" y="10"/>
                    <a:pt x="49" y="14"/>
                    <a:pt x="34" y="34"/>
                  </a:cubicBezTo>
                  <a:cubicBezTo>
                    <a:pt x="24" y="49"/>
                    <a:pt x="14" y="48"/>
                    <a:pt x="0" y="55"/>
                  </a:cubicBezTo>
                  <a:cubicBezTo>
                    <a:pt x="40" y="54"/>
                    <a:pt x="52" y="50"/>
                    <a:pt x="63" y="12"/>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8" name="Freeform 600">
              <a:extLst>
                <a:ext uri="{FF2B5EF4-FFF2-40B4-BE49-F238E27FC236}">
                  <a16:creationId xmlns:a16="http://schemas.microsoft.com/office/drawing/2014/main" id="{95EBC50B-7B1C-47C8-80A6-7EBA5DAC4A1F}"/>
                </a:ext>
              </a:extLst>
            </p:cNvPr>
            <p:cNvSpPr>
              <a:spLocks/>
            </p:cNvSpPr>
            <p:nvPr/>
          </p:nvSpPr>
          <p:spPr bwMode="auto">
            <a:xfrm>
              <a:off x="2322" y="3285"/>
              <a:ext cx="120" cy="100"/>
            </a:xfrm>
            <a:custGeom>
              <a:avLst/>
              <a:gdLst>
                <a:gd name="T0" fmla="*/ 263 w 78"/>
                <a:gd name="T1" fmla="*/ 0 h 65"/>
                <a:gd name="T2" fmla="*/ 109 w 78"/>
                <a:gd name="T3" fmla="*/ 115 h 65"/>
                <a:gd name="T4" fmla="*/ 0 w 78"/>
                <a:gd name="T5" fmla="*/ 202 h 65"/>
                <a:gd name="T6" fmla="*/ 211 w 78"/>
                <a:gd name="T7" fmla="*/ 197 h 65"/>
                <a:gd name="T8" fmla="*/ 255 w 78"/>
                <a:gd name="T9" fmla="*/ 43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65">
                  <a:moveTo>
                    <a:pt x="72" y="0"/>
                  </a:moveTo>
                  <a:cubicBezTo>
                    <a:pt x="36" y="4"/>
                    <a:pt x="46" y="11"/>
                    <a:pt x="30" y="32"/>
                  </a:cubicBezTo>
                  <a:cubicBezTo>
                    <a:pt x="22" y="44"/>
                    <a:pt x="8" y="45"/>
                    <a:pt x="0" y="55"/>
                  </a:cubicBezTo>
                  <a:cubicBezTo>
                    <a:pt x="13" y="65"/>
                    <a:pt x="43" y="60"/>
                    <a:pt x="58" y="54"/>
                  </a:cubicBezTo>
                  <a:cubicBezTo>
                    <a:pt x="78" y="45"/>
                    <a:pt x="70" y="30"/>
                    <a:pt x="70" y="12"/>
                  </a:cubicBezTo>
                </a:path>
              </a:pathLst>
            </a:custGeom>
            <a:solidFill>
              <a:srgbClr val="893F4C"/>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69" name="Freeform 601">
              <a:extLst>
                <a:ext uri="{FF2B5EF4-FFF2-40B4-BE49-F238E27FC236}">
                  <a16:creationId xmlns:a16="http://schemas.microsoft.com/office/drawing/2014/main" id="{A4B124C6-36AC-42F8-834F-756B87A2BC0A}"/>
                </a:ext>
              </a:extLst>
            </p:cNvPr>
            <p:cNvSpPr>
              <a:spLocks/>
            </p:cNvSpPr>
            <p:nvPr/>
          </p:nvSpPr>
          <p:spPr bwMode="auto">
            <a:xfrm>
              <a:off x="1975" y="1568"/>
              <a:ext cx="949" cy="916"/>
            </a:xfrm>
            <a:custGeom>
              <a:avLst/>
              <a:gdLst>
                <a:gd name="T0" fmla="*/ 1981 w 616"/>
                <a:gd name="T1" fmla="*/ 1730 h 595"/>
                <a:gd name="T2" fmla="*/ 1906 w 616"/>
                <a:gd name="T3" fmla="*/ 1649 h 595"/>
                <a:gd name="T4" fmla="*/ 1873 w 616"/>
                <a:gd name="T5" fmla="*/ 1569 h 595"/>
                <a:gd name="T6" fmla="*/ 1935 w 616"/>
                <a:gd name="T7" fmla="*/ 1459 h 595"/>
                <a:gd name="T8" fmla="*/ 2001 w 616"/>
                <a:gd name="T9" fmla="*/ 1287 h 595"/>
                <a:gd name="T10" fmla="*/ 1953 w 616"/>
                <a:gd name="T11" fmla="*/ 1088 h 595"/>
                <a:gd name="T12" fmla="*/ 1935 w 616"/>
                <a:gd name="T13" fmla="*/ 959 h 595"/>
                <a:gd name="T14" fmla="*/ 1941 w 616"/>
                <a:gd name="T15" fmla="*/ 865 h 595"/>
                <a:gd name="T16" fmla="*/ 1941 w 616"/>
                <a:gd name="T17" fmla="*/ 724 h 595"/>
                <a:gd name="T18" fmla="*/ 1906 w 616"/>
                <a:gd name="T19" fmla="*/ 543 h 595"/>
                <a:gd name="T20" fmla="*/ 1821 w 616"/>
                <a:gd name="T21" fmla="*/ 413 h 595"/>
                <a:gd name="T22" fmla="*/ 1747 w 616"/>
                <a:gd name="T23" fmla="*/ 259 h 595"/>
                <a:gd name="T24" fmla="*/ 1722 w 616"/>
                <a:gd name="T25" fmla="*/ 140 h 595"/>
                <a:gd name="T26" fmla="*/ 1690 w 616"/>
                <a:gd name="T27" fmla="*/ 162 h 595"/>
                <a:gd name="T28" fmla="*/ 1571 w 616"/>
                <a:gd name="T29" fmla="*/ 237 h 595"/>
                <a:gd name="T30" fmla="*/ 1581 w 616"/>
                <a:gd name="T31" fmla="*/ 237 h 595"/>
                <a:gd name="T32" fmla="*/ 1610 w 616"/>
                <a:gd name="T33" fmla="*/ 360 h 595"/>
                <a:gd name="T34" fmla="*/ 1558 w 616"/>
                <a:gd name="T35" fmla="*/ 474 h 595"/>
                <a:gd name="T36" fmla="*/ 1419 w 616"/>
                <a:gd name="T37" fmla="*/ 642 h 595"/>
                <a:gd name="T38" fmla="*/ 1265 w 616"/>
                <a:gd name="T39" fmla="*/ 671 h 595"/>
                <a:gd name="T40" fmla="*/ 1243 w 616"/>
                <a:gd name="T41" fmla="*/ 486 h 595"/>
                <a:gd name="T42" fmla="*/ 1189 w 616"/>
                <a:gd name="T43" fmla="*/ 291 h 595"/>
                <a:gd name="T44" fmla="*/ 1061 w 616"/>
                <a:gd name="T45" fmla="*/ 203 h 595"/>
                <a:gd name="T46" fmla="*/ 870 w 616"/>
                <a:gd name="T47" fmla="*/ 317 h 595"/>
                <a:gd name="T48" fmla="*/ 793 w 616"/>
                <a:gd name="T49" fmla="*/ 333 h 595"/>
                <a:gd name="T50" fmla="*/ 681 w 616"/>
                <a:gd name="T51" fmla="*/ 251 h 595"/>
                <a:gd name="T52" fmla="*/ 505 w 616"/>
                <a:gd name="T53" fmla="*/ 142 h 595"/>
                <a:gd name="T54" fmla="*/ 448 w 616"/>
                <a:gd name="T55" fmla="*/ 26 h 595"/>
                <a:gd name="T56" fmla="*/ 337 w 616"/>
                <a:gd name="T57" fmla="*/ 69 h 595"/>
                <a:gd name="T58" fmla="*/ 194 w 616"/>
                <a:gd name="T59" fmla="*/ 203 h 595"/>
                <a:gd name="T60" fmla="*/ 176 w 616"/>
                <a:gd name="T61" fmla="*/ 400 h 595"/>
                <a:gd name="T62" fmla="*/ 140 w 616"/>
                <a:gd name="T63" fmla="*/ 583 h 595"/>
                <a:gd name="T64" fmla="*/ 333 w 616"/>
                <a:gd name="T65" fmla="*/ 817 h 595"/>
                <a:gd name="T66" fmla="*/ 545 w 616"/>
                <a:gd name="T67" fmla="*/ 844 h 595"/>
                <a:gd name="T68" fmla="*/ 807 w 616"/>
                <a:gd name="T69" fmla="*/ 811 h 595"/>
                <a:gd name="T70" fmla="*/ 1071 w 616"/>
                <a:gd name="T71" fmla="*/ 813 h 595"/>
                <a:gd name="T72" fmla="*/ 1203 w 616"/>
                <a:gd name="T73" fmla="*/ 939 h 595"/>
                <a:gd name="T74" fmla="*/ 1243 w 616"/>
                <a:gd name="T75" fmla="*/ 1062 h 595"/>
                <a:gd name="T76" fmla="*/ 1185 w 616"/>
                <a:gd name="T77" fmla="*/ 1168 h 595"/>
                <a:gd name="T78" fmla="*/ 1049 w 616"/>
                <a:gd name="T79" fmla="*/ 1270 h 595"/>
                <a:gd name="T80" fmla="*/ 833 w 616"/>
                <a:gd name="T81" fmla="*/ 1379 h 595"/>
                <a:gd name="T82" fmla="*/ 793 w 616"/>
                <a:gd name="T83" fmla="*/ 1489 h 595"/>
                <a:gd name="T84" fmla="*/ 870 w 616"/>
                <a:gd name="T85" fmla="*/ 1547 h 595"/>
                <a:gd name="T86" fmla="*/ 1015 w 616"/>
                <a:gd name="T87" fmla="*/ 1753 h 595"/>
                <a:gd name="T88" fmla="*/ 1313 w 616"/>
                <a:gd name="T89" fmla="*/ 1675 h 595"/>
                <a:gd name="T90" fmla="*/ 1393 w 616"/>
                <a:gd name="T91" fmla="*/ 1747 h 595"/>
                <a:gd name="T92" fmla="*/ 1459 w 616"/>
                <a:gd name="T93" fmla="*/ 1806 h 595"/>
                <a:gd name="T94" fmla="*/ 1541 w 616"/>
                <a:gd name="T95" fmla="*/ 1929 h 595"/>
                <a:gd name="T96" fmla="*/ 1699 w 616"/>
                <a:gd name="T97" fmla="*/ 1898 h 595"/>
                <a:gd name="T98" fmla="*/ 1861 w 616"/>
                <a:gd name="T99" fmla="*/ 1995 h 595"/>
                <a:gd name="T100" fmla="*/ 2007 w 616"/>
                <a:gd name="T101" fmla="*/ 1981 h 595"/>
                <a:gd name="T102" fmla="*/ 1981 w 616"/>
                <a:gd name="T103" fmla="*/ 1730 h 5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16" h="595">
                  <a:moveTo>
                    <a:pt x="542" y="474"/>
                  </a:moveTo>
                  <a:cubicBezTo>
                    <a:pt x="540" y="462"/>
                    <a:pt x="534" y="450"/>
                    <a:pt x="521" y="452"/>
                  </a:cubicBezTo>
                  <a:cubicBezTo>
                    <a:pt x="517" y="444"/>
                    <a:pt x="514" y="439"/>
                    <a:pt x="512" y="430"/>
                  </a:cubicBezTo>
                  <a:cubicBezTo>
                    <a:pt x="526" y="427"/>
                    <a:pt x="536" y="414"/>
                    <a:pt x="529" y="400"/>
                  </a:cubicBezTo>
                  <a:cubicBezTo>
                    <a:pt x="550" y="397"/>
                    <a:pt x="571" y="366"/>
                    <a:pt x="547" y="353"/>
                  </a:cubicBezTo>
                  <a:cubicBezTo>
                    <a:pt x="564" y="332"/>
                    <a:pt x="557" y="312"/>
                    <a:pt x="534" y="298"/>
                  </a:cubicBezTo>
                  <a:cubicBezTo>
                    <a:pt x="542" y="286"/>
                    <a:pt x="544" y="271"/>
                    <a:pt x="529" y="263"/>
                  </a:cubicBezTo>
                  <a:cubicBezTo>
                    <a:pt x="532" y="256"/>
                    <a:pt x="533" y="245"/>
                    <a:pt x="531" y="237"/>
                  </a:cubicBezTo>
                  <a:cubicBezTo>
                    <a:pt x="554" y="231"/>
                    <a:pt x="534" y="210"/>
                    <a:pt x="531" y="198"/>
                  </a:cubicBezTo>
                  <a:cubicBezTo>
                    <a:pt x="526" y="180"/>
                    <a:pt x="531" y="166"/>
                    <a:pt x="521" y="149"/>
                  </a:cubicBezTo>
                  <a:cubicBezTo>
                    <a:pt x="513" y="138"/>
                    <a:pt x="503" y="125"/>
                    <a:pt x="498" y="113"/>
                  </a:cubicBezTo>
                  <a:cubicBezTo>
                    <a:pt x="492" y="101"/>
                    <a:pt x="495" y="73"/>
                    <a:pt x="478" y="71"/>
                  </a:cubicBezTo>
                  <a:cubicBezTo>
                    <a:pt x="483" y="60"/>
                    <a:pt x="485" y="43"/>
                    <a:pt x="471" y="38"/>
                  </a:cubicBezTo>
                  <a:cubicBezTo>
                    <a:pt x="469" y="40"/>
                    <a:pt x="464" y="42"/>
                    <a:pt x="462" y="44"/>
                  </a:cubicBezTo>
                  <a:cubicBezTo>
                    <a:pt x="447" y="29"/>
                    <a:pt x="428" y="47"/>
                    <a:pt x="430" y="65"/>
                  </a:cubicBezTo>
                  <a:cubicBezTo>
                    <a:pt x="432" y="65"/>
                    <a:pt x="432" y="65"/>
                    <a:pt x="432" y="65"/>
                  </a:cubicBezTo>
                  <a:cubicBezTo>
                    <a:pt x="415" y="71"/>
                    <a:pt x="425" y="98"/>
                    <a:pt x="440" y="99"/>
                  </a:cubicBezTo>
                  <a:cubicBezTo>
                    <a:pt x="432" y="104"/>
                    <a:pt x="425" y="118"/>
                    <a:pt x="426" y="130"/>
                  </a:cubicBezTo>
                  <a:cubicBezTo>
                    <a:pt x="400" y="133"/>
                    <a:pt x="382" y="150"/>
                    <a:pt x="388" y="176"/>
                  </a:cubicBezTo>
                  <a:cubicBezTo>
                    <a:pt x="379" y="169"/>
                    <a:pt x="354" y="175"/>
                    <a:pt x="346" y="184"/>
                  </a:cubicBezTo>
                  <a:cubicBezTo>
                    <a:pt x="359" y="169"/>
                    <a:pt x="361" y="142"/>
                    <a:pt x="340" y="133"/>
                  </a:cubicBezTo>
                  <a:cubicBezTo>
                    <a:pt x="350" y="114"/>
                    <a:pt x="347" y="87"/>
                    <a:pt x="325" y="80"/>
                  </a:cubicBezTo>
                  <a:cubicBezTo>
                    <a:pt x="325" y="61"/>
                    <a:pt x="309" y="25"/>
                    <a:pt x="290" y="56"/>
                  </a:cubicBezTo>
                  <a:cubicBezTo>
                    <a:pt x="268" y="33"/>
                    <a:pt x="228" y="55"/>
                    <a:pt x="238" y="87"/>
                  </a:cubicBezTo>
                  <a:cubicBezTo>
                    <a:pt x="231" y="86"/>
                    <a:pt x="223" y="87"/>
                    <a:pt x="217" y="91"/>
                  </a:cubicBezTo>
                  <a:cubicBezTo>
                    <a:pt x="215" y="76"/>
                    <a:pt x="204" y="55"/>
                    <a:pt x="186" y="69"/>
                  </a:cubicBezTo>
                  <a:cubicBezTo>
                    <a:pt x="187" y="42"/>
                    <a:pt x="164" y="23"/>
                    <a:pt x="138" y="39"/>
                  </a:cubicBezTo>
                  <a:cubicBezTo>
                    <a:pt x="138" y="28"/>
                    <a:pt x="133" y="12"/>
                    <a:pt x="123" y="7"/>
                  </a:cubicBezTo>
                  <a:cubicBezTo>
                    <a:pt x="107" y="0"/>
                    <a:pt x="103" y="14"/>
                    <a:pt x="92" y="19"/>
                  </a:cubicBezTo>
                  <a:cubicBezTo>
                    <a:pt x="78" y="26"/>
                    <a:pt x="43" y="27"/>
                    <a:pt x="53" y="56"/>
                  </a:cubicBezTo>
                  <a:cubicBezTo>
                    <a:pt x="18" y="54"/>
                    <a:pt x="24" y="95"/>
                    <a:pt x="48" y="110"/>
                  </a:cubicBezTo>
                  <a:cubicBezTo>
                    <a:pt x="28" y="117"/>
                    <a:pt x="11" y="149"/>
                    <a:pt x="38" y="160"/>
                  </a:cubicBezTo>
                  <a:cubicBezTo>
                    <a:pt x="0" y="192"/>
                    <a:pt x="64" y="223"/>
                    <a:pt x="91" y="224"/>
                  </a:cubicBezTo>
                  <a:cubicBezTo>
                    <a:pt x="99" y="253"/>
                    <a:pt x="131" y="262"/>
                    <a:pt x="149" y="231"/>
                  </a:cubicBezTo>
                  <a:cubicBezTo>
                    <a:pt x="168" y="248"/>
                    <a:pt x="203" y="237"/>
                    <a:pt x="221" y="222"/>
                  </a:cubicBezTo>
                  <a:cubicBezTo>
                    <a:pt x="223" y="258"/>
                    <a:pt x="276" y="235"/>
                    <a:pt x="293" y="223"/>
                  </a:cubicBezTo>
                  <a:cubicBezTo>
                    <a:pt x="276" y="248"/>
                    <a:pt x="309" y="258"/>
                    <a:pt x="329" y="257"/>
                  </a:cubicBezTo>
                  <a:cubicBezTo>
                    <a:pt x="331" y="269"/>
                    <a:pt x="332" y="282"/>
                    <a:pt x="340" y="291"/>
                  </a:cubicBezTo>
                  <a:cubicBezTo>
                    <a:pt x="325" y="293"/>
                    <a:pt x="320" y="308"/>
                    <a:pt x="324" y="320"/>
                  </a:cubicBezTo>
                  <a:cubicBezTo>
                    <a:pt x="301" y="318"/>
                    <a:pt x="290" y="326"/>
                    <a:pt x="287" y="348"/>
                  </a:cubicBezTo>
                  <a:cubicBezTo>
                    <a:pt x="251" y="327"/>
                    <a:pt x="240" y="350"/>
                    <a:pt x="228" y="378"/>
                  </a:cubicBezTo>
                  <a:cubicBezTo>
                    <a:pt x="223" y="389"/>
                    <a:pt x="213" y="392"/>
                    <a:pt x="217" y="408"/>
                  </a:cubicBezTo>
                  <a:cubicBezTo>
                    <a:pt x="219" y="419"/>
                    <a:pt x="224" y="427"/>
                    <a:pt x="238" y="424"/>
                  </a:cubicBezTo>
                  <a:cubicBezTo>
                    <a:pt x="219" y="447"/>
                    <a:pt x="254" y="479"/>
                    <a:pt x="278" y="481"/>
                  </a:cubicBezTo>
                  <a:cubicBezTo>
                    <a:pt x="308" y="483"/>
                    <a:pt x="329" y="453"/>
                    <a:pt x="359" y="459"/>
                  </a:cubicBezTo>
                  <a:cubicBezTo>
                    <a:pt x="358" y="474"/>
                    <a:pt x="367" y="482"/>
                    <a:pt x="381" y="479"/>
                  </a:cubicBezTo>
                  <a:cubicBezTo>
                    <a:pt x="379" y="491"/>
                    <a:pt x="388" y="496"/>
                    <a:pt x="399" y="495"/>
                  </a:cubicBezTo>
                  <a:cubicBezTo>
                    <a:pt x="396" y="511"/>
                    <a:pt x="407" y="525"/>
                    <a:pt x="421" y="529"/>
                  </a:cubicBezTo>
                  <a:cubicBezTo>
                    <a:pt x="438" y="535"/>
                    <a:pt x="452" y="518"/>
                    <a:pt x="465" y="520"/>
                  </a:cubicBezTo>
                  <a:cubicBezTo>
                    <a:pt x="479" y="523"/>
                    <a:pt x="493" y="543"/>
                    <a:pt x="509" y="547"/>
                  </a:cubicBezTo>
                  <a:cubicBezTo>
                    <a:pt x="524" y="552"/>
                    <a:pt x="537" y="552"/>
                    <a:pt x="549" y="543"/>
                  </a:cubicBezTo>
                  <a:cubicBezTo>
                    <a:pt x="616" y="595"/>
                    <a:pt x="573" y="424"/>
                    <a:pt x="542" y="474"/>
                  </a:cubicBezTo>
                  <a:close/>
                </a:path>
              </a:pathLst>
            </a:custGeom>
            <a:solidFill>
              <a:srgbClr val="EEE5D8"/>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0" name="Freeform 602">
              <a:extLst>
                <a:ext uri="{FF2B5EF4-FFF2-40B4-BE49-F238E27FC236}">
                  <a16:creationId xmlns:a16="http://schemas.microsoft.com/office/drawing/2014/main" id="{520801FB-D85F-46F5-A7F5-6392C19ADA6B}"/>
                </a:ext>
              </a:extLst>
            </p:cNvPr>
            <p:cNvSpPr>
              <a:spLocks/>
            </p:cNvSpPr>
            <p:nvPr/>
          </p:nvSpPr>
          <p:spPr bwMode="auto">
            <a:xfrm>
              <a:off x="1975" y="1568"/>
              <a:ext cx="949" cy="916"/>
            </a:xfrm>
            <a:custGeom>
              <a:avLst/>
              <a:gdLst>
                <a:gd name="T0" fmla="*/ 1981 w 616"/>
                <a:gd name="T1" fmla="*/ 1730 h 595"/>
                <a:gd name="T2" fmla="*/ 1906 w 616"/>
                <a:gd name="T3" fmla="*/ 1649 h 595"/>
                <a:gd name="T4" fmla="*/ 1873 w 616"/>
                <a:gd name="T5" fmla="*/ 1569 h 595"/>
                <a:gd name="T6" fmla="*/ 1935 w 616"/>
                <a:gd name="T7" fmla="*/ 1459 h 595"/>
                <a:gd name="T8" fmla="*/ 2001 w 616"/>
                <a:gd name="T9" fmla="*/ 1287 h 595"/>
                <a:gd name="T10" fmla="*/ 1953 w 616"/>
                <a:gd name="T11" fmla="*/ 1088 h 595"/>
                <a:gd name="T12" fmla="*/ 1935 w 616"/>
                <a:gd name="T13" fmla="*/ 959 h 595"/>
                <a:gd name="T14" fmla="*/ 1941 w 616"/>
                <a:gd name="T15" fmla="*/ 865 h 595"/>
                <a:gd name="T16" fmla="*/ 1941 w 616"/>
                <a:gd name="T17" fmla="*/ 724 h 595"/>
                <a:gd name="T18" fmla="*/ 1906 w 616"/>
                <a:gd name="T19" fmla="*/ 543 h 595"/>
                <a:gd name="T20" fmla="*/ 1821 w 616"/>
                <a:gd name="T21" fmla="*/ 413 h 595"/>
                <a:gd name="T22" fmla="*/ 1747 w 616"/>
                <a:gd name="T23" fmla="*/ 259 h 595"/>
                <a:gd name="T24" fmla="*/ 1722 w 616"/>
                <a:gd name="T25" fmla="*/ 140 h 595"/>
                <a:gd name="T26" fmla="*/ 1690 w 616"/>
                <a:gd name="T27" fmla="*/ 162 h 595"/>
                <a:gd name="T28" fmla="*/ 1571 w 616"/>
                <a:gd name="T29" fmla="*/ 237 h 595"/>
                <a:gd name="T30" fmla="*/ 1581 w 616"/>
                <a:gd name="T31" fmla="*/ 237 h 595"/>
                <a:gd name="T32" fmla="*/ 1610 w 616"/>
                <a:gd name="T33" fmla="*/ 360 h 595"/>
                <a:gd name="T34" fmla="*/ 1558 w 616"/>
                <a:gd name="T35" fmla="*/ 474 h 595"/>
                <a:gd name="T36" fmla="*/ 1419 w 616"/>
                <a:gd name="T37" fmla="*/ 642 h 595"/>
                <a:gd name="T38" fmla="*/ 1265 w 616"/>
                <a:gd name="T39" fmla="*/ 671 h 595"/>
                <a:gd name="T40" fmla="*/ 1243 w 616"/>
                <a:gd name="T41" fmla="*/ 486 h 595"/>
                <a:gd name="T42" fmla="*/ 1189 w 616"/>
                <a:gd name="T43" fmla="*/ 291 h 595"/>
                <a:gd name="T44" fmla="*/ 1061 w 616"/>
                <a:gd name="T45" fmla="*/ 203 h 595"/>
                <a:gd name="T46" fmla="*/ 870 w 616"/>
                <a:gd name="T47" fmla="*/ 317 h 595"/>
                <a:gd name="T48" fmla="*/ 793 w 616"/>
                <a:gd name="T49" fmla="*/ 333 h 595"/>
                <a:gd name="T50" fmla="*/ 681 w 616"/>
                <a:gd name="T51" fmla="*/ 251 h 595"/>
                <a:gd name="T52" fmla="*/ 505 w 616"/>
                <a:gd name="T53" fmla="*/ 142 h 595"/>
                <a:gd name="T54" fmla="*/ 448 w 616"/>
                <a:gd name="T55" fmla="*/ 26 h 595"/>
                <a:gd name="T56" fmla="*/ 337 w 616"/>
                <a:gd name="T57" fmla="*/ 69 h 595"/>
                <a:gd name="T58" fmla="*/ 194 w 616"/>
                <a:gd name="T59" fmla="*/ 203 h 595"/>
                <a:gd name="T60" fmla="*/ 176 w 616"/>
                <a:gd name="T61" fmla="*/ 400 h 595"/>
                <a:gd name="T62" fmla="*/ 140 w 616"/>
                <a:gd name="T63" fmla="*/ 583 h 595"/>
                <a:gd name="T64" fmla="*/ 333 w 616"/>
                <a:gd name="T65" fmla="*/ 817 h 595"/>
                <a:gd name="T66" fmla="*/ 545 w 616"/>
                <a:gd name="T67" fmla="*/ 844 h 595"/>
                <a:gd name="T68" fmla="*/ 807 w 616"/>
                <a:gd name="T69" fmla="*/ 811 h 595"/>
                <a:gd name="T70" fmla="*/ 1071 w 616"/>
                <a:gd name="T71" fmla="*/ 813 h 595"/>
                <a:gd name="T72" fmla="*/ 1203 w 616"/>
                <a:gd name="T73" fmla="*/ 939 h 595"/>
                <a:gd name="T74" fmla="*/ 1243 w 616"/>
                <a:gd name="T75" fmla="*/ 1062 h 595"/>
                <a:gd name="T76" fmla="*/ 1185 w 616"/>
                <a:gd name="T77" fmla="*/ 1168 h 595"/>
                <a:gd name="T78" fmla="*/ 1049 w 616"/>
                <a:gd name="T79" fmla="*/ 1270 h 595"/>
                <a:gd name="T80" fmla="*/ 833 w 616"/>
                <a:gd name="T81" fmla="*/ 1379 h 595"/>
                <a:gd name="T82" fmla="*/ 793 w 616"/>
                <a:gd name="T83" fmla="*/ 1489 h 595"/>
                <a:gd name="T84" fmla="*/ 870 w 616"/>
                <a:gd name="T85" fmla="*/ 1547 h 595"/>
                <a:gd name="T86" fmla="*/ 1015 w 616"/>
                <a:gd name="T87" fmla="*/ 1753 h 595"/>
                <a:gd name="T88" fmla="*/ 1313 w 616"/>
                <a:gd name="T89" fmla="*/ 1675 h 595"/>
                <a:gd name="T90" fmla="*/ 1393 w 616"/>
                <a:gd name="T91" fmla="*/ 1747 h 595"/>
                <a:gd name="T92" fmla="*/ 1459 w 616"/>
                <a:gd name="T93" fmla="*/ 1806 h 595"/>
                <a:gd name="T94" fmla="*/ 1541 w 616"/>
                <a:gd name="T95" fmla="*/ 1929 h 595"/>
                <a:gd name="T96" fmla="*/ 1699 w 616"/>
                <a:gd name="T97" fmla="*/ 1898 h 595"/>
                <a:gd name="T98" fmla="*/ 1861 w 616"/>
                <a:gd name="T99" fmla="*/ 1995 h 595"/>
                <a:gd name="T100" fmla="*/ 2007 w 616"/>
                <a:gd name="T101" fmla="*/ 1981 h 595"/>
                <a:gd name="T102" fmla="*/ 1981 w 616"/>
                <a:gd name="T103" fmla="*/ 1730 h 5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16" h="595">
                  <a:moveTo>
                    <a:pt x="542" y="474"/>
                  </a:moveTo>
                  <a:cubicBezTo>
                    <a:pt x="540" y="462"/>
                    <a:pt x="534" y="450"/>
                    <a:pt x="521" y="452"/>
                  </a:cubicBezTo>
                  <a:cubicBezTo>
                    <a:pt x="517" y="444"/>
                    <a:pt x="514" y="439"/>
                    <a:pt x="512" y="430"/>
                  </a:cubicBezTo>
                  <a:cubicBezTo>
                    <a:pt x="526" y="427"/>
                    <a:pt x="536" y="414"/>
                    <a:pt x="529" y="400"/>
                  </a:cubicBezTo>
                  <a:cubicBezTo>
                    <a:pt x="550" y="397"/>
                    <a:pt x="571" y="366"/>
                    <a:pt x="547" y="353"/>
                  </a:cubicBezTo>
                  <a:cubicBezTo>
                    <a:pt x="564" y="332"/>
                    <a:pt x="557" y="312"/>
                    <a:pt x="534" y="298"/>
                  </a:cubicBezTo>
                  <a:cubicBezTo>
                    <a:pt x="542" y="286"/>
                    <a:pt x="544" y="271"/>
                    <a:pt x="529" y="263"/>
                  </a:cubicBezTo>
                  <a:cubicBezTo>
                    <a:pt x="532" y="256"/>
                    <a:pt x="533" y="245"/>
                    <a:pt x="531" y="237"/>
                  </a:cubicBezTo>
                  <a:cubicBezTo>
                    <a:pt x="554" y="231"/>
                    <a:pt x="534" y="210"/>
                    <a:pt x="531" y="198"/>
                  </a:cubicBezTo>
                  <a:cubicBezTo>
                    <a:pt x="526" y="180"/>
                    <a:pt x="531" y="166"/>
                    <a:pt x="521" y="149"/>
                  </a:cubicBezTo>
                  <a:cubicBezTo>
                    <a:pt x="513" y="138"/>
                    <a:pt x="503" y="125"/>
                    <a:pt x="498" y="113"/>
                  </a:cubicBezTo>
                  <a:cubicBezTo>
                    <a:pt x="492" y="101"/>
                    <a:pt x="495" y="73"/>
                    <a:pt x="478" y="71"/>
                  </a:cubicBezTo>
                  <a:cubicBezTo>
                    <a:pt x="483" y="60"/>
                    <a:pt x="485" y="43"/>
                    <a:pt x="471" y="38"/>
                  </a:cubicBezTo>
                  <a:cubicBezTo>
                    <a:pt x="469" y="40"/>
                    <a:pt x="464" y="42"/>
                    <a:pt x="462" y="44"/>
                  </a:cubicBezTo>
                  <a:cubicBezTo>
                    <a:pt x="447" y="29"/>
                    <a:pt x="428" y="47"/>
                    <a:pt x="430" y="65"/>
                  </a:cubicBezTo>
                  <a:cubicBezTo>
                    <a:pt x="432" y="65"/>
                    <a:pt x="432" y="65"/>
                    <a:pt x="432" y="65"/>
                  </a:cubicBezTo>
                  <a:cubicBezTo>
                    <a:pt x="415" y="71"/>
                    <a:pt x="425" y="98"/>
                    <a:pt x="440" y="99"/>
                  </a:cubicBezTo>
                  <a:cubicBezTo>
                    <a:pt x="432" y="104"/>
                    <a:pt x="425" y="118"/>
                    <a:pt x="426" y="130"/>
                  </a:cubicBezTo>
                  <a:cubicBezTo>
                    <a:pt x="400" y="133"/>
                    <a:pt x="382" y="150"/>
                    <a:pt x="388" y="176"/>
                  </a:cubicBezTo>
                  <a:cubicBezTo>
                    <a:pt x="379" y="169"/>
                    <a:pt x="354" y="175"/>
                    <a:pt x="346" y="184"/>
                  </a:cubicBezTo>
                  <a:cubicBezTo>
                    <a:pt x="359" y="169"/>
                    <a:pt x="361" y="142"/>
                    <a:pt x="340" y="133"/>
                  </a:cubicBezTo>
                  <a:cubicBezTo>
                    <a:pt x="350" y="114"/>
                    <a:pt x="347" y="87"/>
                    <a:pt x="325" y="80"/>
                  </a:cubicBezTo>
                  <a:cubicBezTo>
                    <a:pt x="325" y="61"/>
                    <a:pt x="309" y="25"/>
                    <a:pt x="290" y="56"/>
                  </a:cubicBezTo>
                  <a:cubicBezTo>
                    <a:pt x="268" y="33"/>
                    <a:pt x="228" y="55"/>
                    <a:pt x="238" y="87"/>
                  </a:cubicBezTo>
                  <a:cubicBezTo>
                    <a:pt x="231" y="86"/>
                    <a:pt x="223" y="87"/>
                    <a:pt x="217" y="91"/>
                  </a:cubicBezTo>
                  <a:cubicBezTo>
                    <a:pt x="215" y="76"/>
                    <a:pt x="204" y="55"/>
                    <a:pt x="186" y="69"/>
                  </a:cubicBezTo>
                  <a:cubicBezTo>
                    <a:pt x="187" y="42"/>
                    <a:pt x="164" y="23"/>
                    <a:pt x="138" y="39"/>
                  </a:cubicBezTo>
                  <a:cubicBezTo>
                    <a:pt x="138" y="28"/>
                    <a:pt x="133" y="12"/>
                    <a:pt x="123" y="7"/>
                  </a:cubicBezTo>
                  <a:cubicBezTo>
                    <a:pt x="107" y="0"/>
                    <a:pt x="103" y="14"/>
                    <a:pt x="92" y="19"/>
                  </a:cubicBezTo>
                  <a:cubicBezTo>
                    <a:pt x="78" y="26"/>
                    <a:pt x="43" y="27"/>
                    <a:pt x="53" y="56"/>
                  </a:cubicBezTo>
                  <a:cubicBezTo>
                    <a:pt x="18" y="54"/>
                    <a:pt x="24" y="95"/>
                    <a:pt x="48" y="110"/>
                  </a:cubicBezTo>
                  <a:cubicBezTo>
                    <a:pt x="28" y="117"/>
                    <a:pt x="11" y="149"/>
                    <a:pt x="38" y="160"/>
                  </a:cubicBezTo>
                  <a:cubicBezTo>
                    <a:pt x="0" y="192"/>
                    <a:pt x="64" y="223"/>
                    <a:pt x="91" y="224"/>
                  </a:cubicBezTo>
                  <a:cubicBezTo>
                    <a:pt x="99" y="253"/>
                    <a:pt x="131" y="262"/>
                    <a:pt x="149" y="231"/>
                  </a:cubicBezTo>
                  <a:cubicBezTo>
                    <a:pt x="168" y="248"/>
                    <a:pt x="203" y="237"/>
                    <a:pt x="221" y="222"/>
                  </a:cubicBezTo>
                  <a:cubicBezTo>
                    <a:pt x="223" y="258"/>
                    <a:pt x="276" y="235"/>
                    <a:pt x="293" y="223"/>
                  </a:cubicBezTo>
                  <a:cubicBezTo>
                    <a:pt x="276" y="248"/>
                    <a:pt x="309" y="258"/>
                    <a:pt x="329" y="257"/>
                  </a:cubicBezTo>
                  <a:cubicBezTo>
                    <a:pt x="331" y="269"/>
                    <a:pt x="332" y="282"/>
                    <a:pt x="340" y="291"/>
                  </a:cubicBezTo>
                  <a:cubicBezTo>
                    <a:pt x="325" y="293"/>
                    <a:pt x="320" y="308"/>
                    <a:pt x="324" y="320"/>
                  </a:cubicBezTo>
                  <a:cubicBezTo>
                    <a:pt x="301" y="318"/>
                    <a:pt x="290" y="326"/>
                    <a:pt x="287" y="348"/>
                  </a:cubicBezTo>
                  <a:cubicBezTo>
                    <a:pt x="251" y="327"/>
                    <a:pt x="240" y="350"/>
                    <a:pt x="228" y="378"/>
                  </a:cubicBezTo>
                  <a:cubicBezTo>
                    <a:pt x="223" y="389"/>
                    <a:pt x="213" y="392"/>
                    <a:pt x="217" y="408"/>
                  </a:cubicBezTo>
                  <a:cubicBezTo>
                    <a:pt x="219" y="419"/>
                    <a:pt x="224" y="427"/>
                    <a:pt x="238" y="424"/>
                  </a:cubicBezTo>
                  <a:cubicBezTo>
                    <a:pt x="219" y="447"/>
                    <a:pt x="254" y="479"/>
                    <a:pt x="278" y="481"/>
                  </a:cubicBezTo>
                  <a:cubicBezTo>
                    <a:pt x="308" y="483"/>
                    <a:pt x="329" y="453"/>
                    <a:pt x="359" y="459"/>
                  </a:cubicBezTo>
                  <a:cubicBezTo>
                    <a:pt x="358" y="474"/>
                    <a:pt x="367" y="482"/>
                    <a:pt x="381" y="479"/>
                  </a:cubicBezTo>
                  <a:cubicBezTo>
                    <a:pt x="379" y="491"/>
                    <a:pt x="388" y="496"/>
                    <a:pt x="399" y="495"/>
                  </a:cubicBezTo>
                  <a:cubicBezTo>
                    <a:pt x="396" y="511"/>
                    <a:pt x="407" y="525"/>
                    <a:pt x="421" y="529"/>
                  </a:cubicBezTo>
                  <a:cubicBezTo>
                    <a:pt x="438" y="535"/>
                    <a:pt x="452" y="518"/>
                    <a:pt x="465" y="520"/>
                  </a:cubicBezTo>
                  <a:cubicBezTo>
                    <a:pt x="479" y="523"/>
                    <a:pt x="493" y="543"/>
                    <a:pt x="509" y="547"/>
                  </a:cubicBezTo>
                  <a:cubicBezTo>
                    <a:pt x="524" y="552"/>
                    <a:pt x="537" y="552"/>
                    <a:pt x="549" y="543"/>
                  </a:cubicBezTo>
                  <a:cubicBezTo>
                    <a:pt x="616" y="595"/>
                    <a:pt x="573" y="424"/>
                    <a:pt x="542" y="474"/>
                  </a:cubicBezTo>
                  <a:close/>
                </a:path>
              </a:pathLst>
            </a:custGeom>
            <a:noFill/>
            <a:ln w="12700"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1" name="Freeform 603">
              <a:extLst>
                <a:ext uri="{FF2B5EF4-FFF2-40B4-BE49-F238E27FC236}">
                  <a16:creationId xmlns:a16="http://schemas.microsoft.com/office/drawing/2014/main" id="{6AE581FA-B498-4183-B98E-AFE2F7B8B96B}"/>
                </a:ext>
              </a:extLst>
            </p:cNvPr>
            <p:cNvSpPr>
              <a:spLocks/>
            </p:cNvSpPr>
            <p:nvPr/>
          </p:nvSpPr>
          <p:spPr bwMode="auto">
            <a:xfrm>
              <a:off x="2294" y="1708"/>
              <a:ext cx="17" cy="64"/>
            </a:xfrm>
            <a:custGeom>
              <a:avLst/>
              <a:gdLst>
                <a:gd name="T0" fmla="*/ 40 w 11"/>
                <a:gd name="T1" fmla="*/ 0 h 42"/>
                <a:gd name="T2" fmla="*/ 12 w 11"/>
                <a:gd name="T3" fmla="*/ 67 h 42"/>
                <a:gd name="T4" fmla="*/ 12 w 11"/>
                <a:gd name="T5" fmla="*/ 110 h 42"/>
                <a:gd name="T6" fmla="*/ 5 w 11"/>
                <a:gd name="T7" fmla="*/ 149 h 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42">
                  <a:moveTo>
                    <a:pt x="11" y="0"/>
                  </a:moveTo>
                  <a:cubicBezTo>
                    <a:pt x="5" y="3"/>
                    <a:pt x="4" y="12"/>
                    <a:pt x="3" y="19"/>
                  </a:cubicBezTo>
                  <a:cubicBezTo>
                    <a:pt x="3" y="23"/>
                    <a:pt x="3" y="27"/>
                    <a:pt x="3" y="31"/>
                  </a:cubicBezTo>
                  <a:cubicBezTo>
                    <a:pt x="2" y="35"/>
                    <a:pt x="0" y="39"/>
                    <a:pt x="1" y="42"/>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2" name="Freeform 604">
              <a:extLst>
                <a:ext uri="{FF2B5EF4-FFF2-40B4-BE49-F238E27FC236}">
                  <a16:creationId xmlns:a16="http://schemas.microsoft.com/office/drawing/2014/main" id="{58C8702C-6D0D-4BCF-9D55-B3D908F76662}"/>
                </a:ext>
              </a:extLst>
            </p:cNvPr>
            <p:cNvSpPr>
              <a:spLocks/>
            </p:cNvSpPr>
            <p:nvPr/>
          </p:nvSpPr>
          <p:spPr bwMode="auto">
            <a:xfrm>
              <a:off x="2219" y="1674"/>
              <a:ext cx="44" cy="40"/>
            </a:xfrm>
            <a:custGeom>
              <a:avLst/>
              <a:gdLst>
                <a:gd name="T0" fmla="*/ 102 w 29"/>
                <a:gd name="T1" fmla="*/ 0 h 26"/>
                <a:gd name="T2" fmla="*/ 55 w 29"/>
                <a:gd name="T3" fmla="*/ 48 h 26"/>
                <a:gd name="T4" fmla="*/ 0 w 29"/>
                <a:gd name="T5" fmla="*/ 95 h 26"/>
                <a:gd name="T6" fmla="*/ 0 60000 65536"/>
                <a:gd name="T7" fmla="*/ 0 60000 65536"/>
                <a:gd name="T8" fmla="*/ 0 60000 65536"/>
              </a:gdLst>
              <a:ahLst/>
              <a:cxnLst>
                <a:cxn ang="T6">
                  <a:pos x="T0" y="T1"/>
                </a:cxn>
                <a:cxn ang="T7">
                  <a:pos x="T2" y="T3"/>
                </a:cxn>
                <a:cxn ang="T8">
                  <a:pos x="T4" y="T5"/>
                </a:cxn>
              </a:cxnLst>
              <a:rect l="0" t="0" r="r" b="b"/>
              <a:pathLst>
                <a:path w="29" h="26">
                  <a:moveTo>
                    <a:pt x="29" y="0"/>
                  </a:moveTo>
                  <a:cubicBezTo>
                    <a:pt x="24" y="4"/>
                    <a:pt x="21" y="9"/>
                    <a:pt x="16" y="13"/>
                  </a:cubicBezTo>
                  <a:cubicBezTo>
                    <a:pt x="9" y="17"/>
                    <a:pt x="5" y="20"/>
                    <a:pt x="0" y="26"/>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3" name="Freeform 605">
              <a:extLst>
                <a:ext uri="{FF2B5EF4-FFF2-40B4-BE49-F238E27FC236}">
                  <a16:creationId xmlns:a16="http://schemas.microsoft.com/office/drawing/2014/main" id="{CFCDC0D9-A978-4568-9B3F-C195FA654981}"/>
                </a:ext>
              </a:extLst>
            </p:cNvPr>
            <p:cNvSpPr>
              <a:spLocks/>
            </p:cNvSpPr>
            <p:nvPr/>
          </p:nvSpPr>
          <p:spPr bwMode="auto">
            <a:xfrm>
              <a:off x="2262" y="1739"/>
              <a:ext cx="37" cy="9"/>
            </a:xfrm>
            <a:custGeom>
              <a:avLst/>
              <a:gdLst>
                <a:gd name="T0" fmla="*/ 88 w 24"/>
                <a:gd name="T1" fmla="*/ 0 h 6"/>
                <a:gd name="T2" fmla="*/ 0 w 24"/>
                <a:gd name="T3" fmla="*/ 12 h 6"/>
                <a:gd name="T4" fmla="*/ 0 60000 65536"/>
                <a:gd name="T5" fmla="*/ 0 60000 65536"/>
              </a:gdLst>
              <a:ahLst/>
              <a:cxnLst>
                <a:cxn ang="T4">
                  <a:pos x="T0" y="T1"/>
                </a:cxn>
                <a:cxn ang="T5">
                  <a:pos x="T2" y="T3"/>
                </a:cxn>
              </a:cxnLst>
              <a:rect l="0" t="0" r="r" b="b"/>
              <a:pathLst>
                <a:path w="24" h="6">
                  <a:moveTo>
                    <a:pt x="24" y="0"/>
                  </a:moveTo>
                  <a:cubicBezTo>
                    <a:pt x="18" y="6"/>
                    <a:pt x="7" y="1"/>
                    <a:pt x="0" y="3"/>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4" name="Freeform 606">
              <a:extLst>
                <a:ext uri="{FF2B5EF4-FFF2-40B4-BE49-F238E27FC236}">
                  <a16:creationId xmlns:a16="http://schemas.microsoft.com/office/drawing/2014/main" id="{A7D9D1DC-A15F-4F8C-AFCB-7257FD2F4B24}"/>
                </a:ext>
              </a:extLst>
            </p:cNvPr>
            <p:cNvSpPr>
              <a:spLocks/>
            </p:cNvSpPr>
            <p:nvPr/>
          </p:nvSpPr>
          <p:spPr bwMode="auto">
            <a:xfrm>
              <a:off x="2191" y="1852"/>
              <a:ext cx="14" cy="71"/>
            </a:xfrm>
            <a:custGeom>
              <a:avLst/>
              <a:gdLst>
                <a:gd name="T0" fmla="*/ 30 w 9"/>
                <a:gd name="T1" fmla="*/ 170 h 46"/>
                <a:gd name="T2" fmla="*/ 30 w 9"/>
                <a:gd name="T3" fmla="*/ 133 h 46"/>
                <a:gd name="T4" fmla="*/ 14 w 9"/>
                <a:gd name="T5" fmla="*/ 100 h 46"/>
                <a:gd name="T6" fmla="*/ 0 w 9"/>
                <a:gd name="T7" fmla="*/ 0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46">
                  <a:moveTo>
                    <a:pt x="8" y="46"/>
                  </a:moveTo>
                  <a:cubicBezTo>
                    <a:pt x="8" y="42"/>
                    <a:pt x="9" y="40"/>
                    <a:pt x="8" y="36"/>
                  </a:cubicBezTo>
                  <a:cubicBezTo>
                    <a:pt x="7" y="33"/>
                    <a:pt x="5" y="30"/>
                    <a:pt x="4" y="27"/>
                  </a:cubicBezTo>
                  <a:cubicBezTo>
                    <a:pt x="0" y="18"/>
                    <a:pt x="0" y="9"/>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5" name="Freeform 607">
              <a:extLst>
                <a:ext uri="{FF2B5EF4-FFF2-40B4-BE49-F238E27FC236}">
                  <a16:creationId xmlns:a16="http://schemas.microsoft.com/office/drawing/2014/main" id="{AA0BE47E-C9B1-4AC1-AC79-7976C45600C2}"/>
                </a:ext>
              </a:extLst>
            </p:cNvPr>
            <p:cNvSpPr>
              <a:spLocks/>
            </p:cNvSpPr>
            <p:nvPr/>
          </p:nvSpPr>
          <p:spPr bwMode="auto">
            <a:xfrm>
              <a:off x="2032" y="1800"/>
              <a:ext cx="70" cy="14"/>
            </a:xfrm>
            <a:custGeom>
              <a:avLst/>
              <a:gdLst>
                <a:gd name="T0" fmla="*/ 0 w 45"/>
                <a:gd name="T1" fmla="*/ 30 h 9"/>
                <a:gd name="T2" fmla="*/ 87 w 45"/>
                <a:gd name="T3" fmla="*/ 22 h 9"/>
                <a:gd name="T4" fmla="*/ 170 w 45"/>
                <a:gd name="T5" fmla="*/ 14 h 9"/>
                <a:gd name="T6" fmla="*/ 0 60000 65536"/>
                <a:gd name="T7" fmla="*/ 0 60000 65536"/>
                <a:gd name="T8" fmla="*/ 0 60000 65536"/>
              </a:gdLst>
              <a:ahLst/>
              <a:cxnLst>
                <a:cxn ang="T6">
                  <a:pos x="T0" y="T1"/>
                </a:cxn>
                <a:cxn ang="T7">
                  <a:pos x="T2" y="T3"/>
                </a:cxn>
                <a:cxn ang="T8">
                  <a:pos x="T4" y="T5"/>
                </a:cxn>
              </a:cxnLst>
              <a:rect l="0" t="0" r="r" b="b"/>
              <a:pathLst>
                <a:path w="45" h="9">
                  <a:moveTo>
                    <a:pt x="0" y="8"/>
                  </a:moveTo>
                  <a:cubicBezTo>
                    <a:pt x="8" y="9"/>
                    <a:pt x="16" y="8"/>
                    <a:pt x="23" y="6"/>
                  </a:cubicBezTo>
                  <a:cubicBezTo>
                    <a:pt x="29" y="4"/>
                    <a:pt x="39" y="0"/>
                    <a:pt x="45" y="4"/>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6" name="Freeform 608">
              <a:extLst>
                <a:ext uri="{FF2B5EF4-FFF2-40B4-BE49-F238E27FC236}">
                  <a16:creationId xmlns:a16="http://schemas.microsoft.com/office/drawing/2014/main" id="{FADEFE2D-5532-4C63-A7C0-19E55E1F263F}"/>
                </a:ext>
              </a:extLst>
            </p:cNvPr>
            <p:cNvSpPr>
              <a:spLocks/>
            </p:cNvSpPr>
            <p:nvPr/>
          </p:nvSpPr>
          <p:spPr bwMode="auto">
            <a:xfrm>
              <a:off x="2117" y="1849"/>
              <a:ext cx="76" cy="31"/>
            </a:xfrm>
            <a:custGeom>
              <a:avLst/>
              <a:gdLst>
                <a:gd name="T0" fmla="*/ 183 w 49"/>
                <a:gd name="T1" fmla="*/ 74 h 20"/>
                <a:gd name="T2" fmla="*/ 161 w 49"/>
                <a:gd name="T3" fmla="*/ 40 h 20"/>
                <a:gd name="T4" fmla="*/ 115 w 49"/>
                <a:gd name="T5" fmla="*/ 26 h 20"/>
                <a:gd name="T6" fmla="*/ 53 w 49"/>
                <a:gd name="T7" fmla="*/ 19 h 20"/>
                <a:gd name="T8" fmla="*/ 0 w 49"/>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20">
                  <a:moveTo>
                    <a:pt x="49" y="20"/>
                  </a:moveTo>
                  <a:cubicBezTo>
                    <a:pt x="47" y="17"/>
                    <a:pt x="46" y="13"/>
                    <a:pt x="43" y="11"/>
                  </a:cubicBezTo>
                  <a:cubicBezTo>
                    <a:pt x="40" y="8"/>
                    <a:pt x="36" y="7"/>
                    <a:pt x="31" y="7"/>
                  </a:cubicBezTo>
                  <a:cubicBezTo>
                    <a:pt x="25" y="7"/>
                    <a:pt x="20" y="7"/>
                    <a:pt x="14" y="5"/>
                  </a:cubicBezTo>
                  <a:cubicBezTo>
                    <a:pt x="9" y="4"/>
                    <a:pt x="5" y="1"/>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7" name="Freeform 609">
              <a:extLst>
                <a:ext uri="{FF2B5EF4-FFF2-40B4-BE49-F238E27FC236}">
                  <a16:creationId xmlns:a16="http://schemas.microsoft.com/office/drawing/2014/main" id="{E217894A-00BB-4553-913A-4B4738C3044D}"/>
                </a:ext>
              </a:extLst>
            </p:cNvPr>
            <p:cNvSpPr>
              <a:spLocks/>
            </p:cNvSpPr>
            <p:nvPr/>
          </p:nvSpPr>
          <p:spPr bwMode="auto">
            <a:xfrm>
              <a:off x="2055" y="1652"/>
              <a:ext cx="81" cy="51"/>
            </a:xfrm>
            <a:custGeom>
              <a:avLst/>
              <a:gdLst>
                <a:gd name="T0" fmla="*/ 0 w 52"/>
                <a:gd name="T1" fmla="*/ 0 h 33"/>
                <a:gd name="T2" fmla="*/ 100 w 52"/>
                <a:gd name="T3" fmla="*/ 56 h 33"/>
                <a:gd name="T4" fmla="*/ 196 w 52"/>
                <a:gd name="T5" fmla="*/ 122 h 33"/>
                <a:gd name="T6" fmla="*/ 0 60000 65536"/>
                <a:gd name="T7" fmla="*/ 0 60000 65536"/>
                <a:gd name="T8" fmla="*/ 0 60000 65536"/>
              </a:gdLst>
              <a:ahLst/>
              <a:cxnLst>
                <a:cxn ang="T6">
                  <a:pos x="T0" y="T1"/>
                </a:cxn>
                <a:cxn ang="T7">
                  <a:pos x="T2" y="T3"/>
                </a:cxn>
                <a:cxn ang="T8">
                  <a:pos x="T4" y="T5"/>
                </a:cxn>
              </a:cxnLst>
              <a:rect l="0" t="0" r="r" b="b"/>
              <a:pathLst>
                <a:path w="52" h="33">
                  <a:moveTo>
                    <a:pt x="0" y="0"/>
                  </a:moveTo>
                  <a:cubicBezTo>
                    <a:pt x="8" y="6"/>
                    <a:pt x="18" y="10"/>
                    <a:pt x="26" y="15"/>
                  </a:cubicBezTo>
                  <a:cubicBezTo>
                    <a:pt x="36" y="22"/>
                    <a:pt x="40" y="30"/>
                    <a:pt x="52" y="33"/>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8" name="Freeform 610">
              <a:extLst>
                <a:ext uri="{FF2B5EF4-FFF2-40B4-BE49-F238E27FC236}">
                  <a16:creationId xmlns:a16="http://schemas.microsoft.com/office/drawing/2014/main" id="{03EBC75E-9FA2-4F54-9D3B-2C41F3E918CD}"/>
                </a:ext>
              </a:extLst>
            </p:cNvPr>
            <p:cNvSpPr>
              <a:spLocks/>
            </p:cNvSpPr>
            <p:nvPr/>
          </p:nvSpPr>
          <p:spPr bwMode="auto">
            <a:xfrm>
              <a:off x="2168" y="1628"/>
              <a:ext cx="18" cy="32"/>
            </a:xfrm>
            <a:custGeom>
              <a:avLst/>
              <a:gdLst>
                <a:gd name="T0" fmla="*/ 41 w 12"/>
                <a:gd name="T1" fmla="*/ 0 h 21"/>
                <a:gd name="T2" fmla="*/ 27 w 12"/>
                <a:gd name="T3" fmla="*/ 40 h 21"/>
                <a:gd name="T4" fmla="*/ 5 w 12"/>
                <a:gd name="T5" fmla="*/ 75 h 21"/>
                <a:gd name="T6" fmla="*/ 0 60000 65536"/>
                <a:gd name="T7" fmla="*/ 0 60000 65536"/>
                <a:gd name="T8" fmla="*/ 0 60000 65536"/>
              </a:gdLst>
              <a:ahLst/>
              <a:cxnLst>
                <a:cxn ang="T6">
                  <a:pos x="T0" y="T1"/>
                </a:cxn>
                <a:cxn ang="T7">
                  <a:pos x="T2" y="T3"/>
                </a:cxn>
                <a:cxn ang="T8">
                  <a:pos x="T4" y="T5"/>
                </a:cxn>
              </a:cxnLst>
              <a:rect l="0" t="0" r="r" b="b"/>
              <a:pathLst>
                <a:path w="12" h="21">
                  <a:moveTo>
                    <a:pt x="12" y="0"/>
                  </a:moveTo>
                  <a:cubicBezTo>
                    <a:pt x="11" y="4"/>
                    <a:pt x="10" y="9"/>
                    <a:pt x="8" y="11"/>
                  </a:cubicBezTo>
                  <a:cubicBezTo>
                    <a:pt x="5" y="15"/>
                    <a:pt x="0" y="14"/>
                    <a:pt x="1" y="21"/>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79" name="Freeform 611">
              <a:extLst>
                <a:ext uri="{FF2B5EF4-FFF2-40B4-BE49-F238E27FC236}">
                  <a16:creationId xmlns:a16="http://schemas.microsoft.com/office/drawing/2014/main" id="{083A16F7-F1A5-4EA6-BAFD-A430761AED70}"/>
                </a:ext>
              </a:extLst>
            </p:cNvPr>
            <p:cNvSpPr>
              <a:spLocks/>
            </p:cNvSpPr>
            <p:nvPr/>
          </p:nvSpPr>
          <p:spPr bwMode="auto">
            <a:xfrm>
              <a:off x="2086" y="1677"/>
              <a:ext cx="22" cy="52"/>
            </a:xfrm>
            <a:custGeom>
              <a:avLst/>
              <a:gdLst>
                <a:gd name="T0" fmla="*/ 27 w 14"/>
                <a:gd name="T1" fmla="*/ 0 h 34"/>
                <a:gd name="T2" fmla="*/ 47 w 14"/>
                <a:gd name="T3" fmla="*/ 75 h 34"/>
                <a:gd name="T4" fmla="*/ 27 w 14"/>
                <a:gd name="T5" fmla="*/ 101 h 34"/>
                <a:gd name="T6" fmla="*/ 0 w 14"/>
                <a:gd name="T7" fmla="*/ 122 h 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34">
                  <a:moveTo>
                    <a:pt x="7" y="0"/>
                  </a:moveTo>
                  <a:cubicBezTo>
                    <a:pt x="12" y="7"/>
                    <a:pt x="14" y="12"/>
                    <a:pt x="12" y="21"/>
                  </a:cubicBezTo>
                  <a:cubicBezTo>
                    <a:pt x="11" y="24"/>
                    <a:pt x="10" y="26"/>
                    <a:pt x="7" y="28"/>
                  </a:cubicBezTo>
                  <a:cubicBezTo>
                    <a:pt x="5" y="30"/>
                    <a:pt x="2" y="31"/>
                    <a:pt x="0" y="34"/>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0" name="Freeform 612">
              <a:extLst>
                <a:ext uri="{FF2B5EF4-FFF2-40B4-BE49-F238E27FC236}">
                  <a16:creationId xmlns:a16="http://schemas.microsoft.com/office/drawing/2014/main" id="{2A32B6D8-CB9C-454F-97B4-5BBE7B6AA119}"/>
                </a:ext>
              </a:extLst>
            </p:cNvPr>
            <p:cNvSpPr>
              <a:spLocks/>
            </p:cNvSpPr>
            <p:nvPr/>
          </p:nvSpPr>
          <p:spPr bwMode="auto">
            <a:xfrm>
              <a:off x="2165" y="1760"/>
              <a:ext cx="74" cy="39"/>
            </a:xfrm>
            <a:custGeom>
              <a:avLst/>
              <a:gdLst>
                <a:gd name="T0" fmla="*/ 0 w 48"/>
                <a:gd name="T1" fmla="*/ 0 h 25"/>
                <a:gd name="T2" fmla="*/ 96 w 48"/>
                <a:gd name="T3" fmla="*/ 39 h 25"/>
                <a:gd name="T4" fmla="*/ 176 w 48"/>
                <a:gd name="T5" fmla="*/ 95 h 25"/>
                <a:gd name="T6" fmla="*/ 0 60000 65536"/>
                <a:gd name="T7" fmla="*/ 0 60000 65536"/>
                <a:gd name="T8" fmla="*/ 0 60000 65536"/>
              </a:gdLst>
              <a:ahLst/>
              <a:cxnLst>
                <a:cxn ang="T6">
                  <a:pos x="T0" y="T1"/>
                </a:cxn>
                <a:cxn ang="T7">
                  <a:pos x="T2" y="T3"/>
                </a:cxn>
                <a:cxn ang="T8">
                  <a:pos x="T4" y="T5"/>
                </a:cxn>
              </a:cxnLst>
              <a:rect l="0" t="0" r="r" b="b"/>
              <a:pathLst>
                <a:path w="48" h="25">
                  <a:moveTo>
                    <a:pt x="0" y="0"/>
                  </a:moveTo>
                  <a:cubicBezTo>
                    <a:pt x="5" y="9"/>
                    <a:pt x="18" y="8"/>
                    <a:pt x="26" y="10"/>
                  </a:cubicBezTo>
                  <a:cubicBezTo>
                    <a:pt x="34" y="13"/>
                    <a:pt x="43" y="18"/>
                    <a:pt x="48" y="25"/>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1" name="Freeform 613">
              <a:extLst>
                <a:ext uri="{FF2B5EF4-FFF2-40B4-BE49-F238E27FC236}">
                  <a16:creationId xmlns:a16="http://schemas.microsoft.com/office/drawing/2014/main" id="{8F97238A-9933-40DE-900F-57EBFD3B87E4}"/>
                </a:ext>
              </a:extLst>
            </p:cNvPr>
            <p:cNvSpPr>
              <a:spLocks/>
            </p:cNvSpPr>
            <p:nvPr/>
          </p:nvSpPr>
          <p:spPr bwMode="auto">
            <a:xfrm>
              <a:off x="2300" y="1820"/>
              <a:ext cx="105" cy="16"/>
            </a:xfrm>
            <a:custGeom>
              <a:avLst/>
              <a:gdLst>
                <a:gd name="T0" fmla="*/ 250 w 68"/>
                <a:gd name="T1" fmla="*/ 42 h 10"/>
                <a:gd name="T2" fmla="*/ 127 w 68"/>
                <a:gd name="T3" fmla="*/ 0 h 10"/>
                <a:gd name="T4" fmla="*/ 0 w 68"/>
                <a:gd name="T5" fmla="*/ 21 h 10"/>
                <a:gd name="T6" fmla="*/ 0 60000 65536"/>
                <a:gd name="T7" fmla="*/ 0 60000 65536"/>
                <a:gd name="T8" fmla="*/ 0 60000 65536"/>
              </a:gdLst>
              <a:ahLst/>
              <a:cxnLst>
                <a:cxn ang="T6">
                  <a:pos x="T0" y="T1"/>
                </a:cxn>
                <a:cxn ang="T7">
                  <a:pos x="T2" y="T3"/>
                </a:cxn>
                <a:cxn ang="T8">
                  <a:pos x="T4" y="T5"/>
                </a:cxn>
              </a:cxnLst>
              <a:rect l="0" t="0" r="r" b="b"/>
              <a:pathLst>
                <a:path w="68" h="10">
                  <a:moveTo>
                    <a:pt x="68" y="10"/>
                  </a:moveTo>
                  <a:cubicBezTo>
                    <a:pt x="58" y="7"/>
                    <a:pt x="45" y="0"/>
                    <a:pt x="34" y="0"/>
                  </a:cubicBezTo>
                  <a:cubicBezTo>
                    <a:pt x="22" y="0"/>
                    <a:pt x="12" y="5"/>
                    <a:pt x="0" y="5"/>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2" name="Freeform 614">
              <a:extLst>
                <a:ext uri="{FF2B5EF4-FFF2-40B4-BE49-F238E27FC236}">
                  <a16:creationId xmlns:a16="http://schemas.microsoft.com/office/drawing/2014/main" id="{EA547586-8445-4BD6-92FF-E705AD284B81}"/>
                </a:ext>
              </a:extLst>
            </p:cNvPr>
            <p:cNvSpPr>
              <a:spLocks/>
            </p:cNvSpPr>
            <p:nvPr/>
          </p:nvSpPr>
          <p:spPr bwMode="auto">
            <a:xfrm>
              <a:off x="2433" y="1851"/>
              <a:ext cx="72" cy="22"/>
            </a:xfrm>
            <a:custGeom>
              <a:avLst/>
              <a:gdLst>
                <a:gd name="T0" fmla="*/ 169 w 47"/>
                <a:gd name="T1" fmla="*/ 0 h 14"/>
                <a:gd name="T2" fmla="*/ 87 w 47"/>
                <a:gd name="T3" fmla="*/ 47 h 14"/>
                <a:gd name="T4" fmla="*/ 43 w 47"/>
                <a:gd name="T5" fmla="*/ 42 h 14"/>
                <a:gd name="T6" fmla="*/ 0 w 47"/>
                <a:gd name="T7" fmla="*/ 55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 h="14">
                  <a:moveTo>
                    <a:pt x="47" y="0"/>
                  </a:moveTo>
                  <a:cubicBezTo>
                    <a:pt x="39" y="4"/>
                    <a:pt x="33" y="12"/>
                    <a:pt x="24" y="12"/>
                  </a:cubicBezTo>
                  <a:cubicBezTo>
                    <a:pt x="19" y="13"/>
                    <a:pt x="16" y="11"/>
                    <a:pt x="12" y="11"/>
                  </a:cubicBezTo>
                  <a:cubicBezTo>
                    <a:pt x="8" y="11"/>
                    <a:pt x="3" y="13"/>
                    <a:pt x="0" y="14"/>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3" name="Freeform 615">
              <a:extLst>
                <a:ext uri="{FF2B5EF4-FFF2-40B4-BE49-F238E27FC236}">
                  <a16:creationId xmlns:a16="http://schemas.microsoft.com/office/drawing/2014/main" id="{811A443B-2E0E-4949-8407-B13202C84A05}"/>
                </a:ext>
              </a:extLst>
            </p:cNvPr>
            <p:cNvSpPr>
              <a:spLocks/>
            </p:cNvSpPr>
            <p:nvPr/>
          </p:nvSpPr>
          <p:spPr bwMode="auto">
            <a:xfrm>
              <a:off x="2354" y="1762"/>
              <a:ext cx="29" cy="58"/>
            </a:xfrm>
            <a:custGeom>
              <a:avLst/>
              <a:gdLst>
                <a:gd name="T0" fmla="*/ 0 w 19"/>
                <a:gd name="T1" fmla="*/ 136 h 38"/>
                <a:gd name="T2" fmla="*/ 41 w 19"/>
                <a:gd name="T3" fmla="*/ 67 h 38"/>
                <a:gd name="T4" fmla="*/ 47 w 19"/>
                <a:gd name="T5" fmla="*/ 27 h 38"/>
                <a:gd name="T6" fmla="*/ 67 w 19"/>
                <a:gd name="T7" fmla="*/ 0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38">
                  <a:moveTo>
                    <a:pt x="0" y="38"/>
                  </a:moveTo>
                  <a:cubicBezTo>
                    <a:pt x="6" y="33"/>
                    <a:pt x="11" y="27"/>
                    <a:pt x="12" y="19"/>
                  </a:cubicBezTo>
                  <a:cubicBezTo>
                    <a:pt x="12" y="15"/>
                    <a:pt x="11" y="12"/>
                    <a:pt x="13" y="8"/>
                  </a:cubicBezTo>
                  <a:cubicBezTo>
                    <a:pt x="14" y="5"/>
                    <a:pt x="18" y="3"/>
                    <a:pt x="19"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4" name="Freeform 616">
              <a:extLst>
                <a:ext uri="{FF2B5EF4-FFF2-40B4-BE49-F238E27FC236}">
                  <a16:creationId xmlns:a16="http://schemas.microsoft.com/office/drawing/2014/main" id="{04221544-481B-4C1D-9664-2444969C1F28}"/>
                </a:ext>
              </a:extLst>
            </p:cNvPr>
            <p:cNvSpPr>
              <a:spLocks/>
            </p:cNvSpPr>
            <p:nvPr/>
          </p:nvSpPr>
          <p:spPr bwMode="auto">
            <a:xfrm>
              <a:off x="2417" y="1654"/>
              <a:ext cx="11" cy="74"/>
            </a:xfrm>
            <a:custGeom>
              <a:avLst/>
              <a:gdLst>
                <a:gd name="T0" fmla="*/ 13 w 7"/>
                <a:gd name="T1" fmla="*/ 0 h 48"/>
                <a:gd name="T2" fmla="*/ 22 w 7"/>
                <a:gd name="T3" fmla="*/ 83 h 48"/>
                <a:gd name="T4" fmla="*/ 13 w 7"/>
                <a:gd name="T5" fmla="*/ 176 h 48"/>
                <a:gd name="T6" fmla="*/ 0 60000 65536"/>
                <a:gd name="T7" fmla="*/ 0 60000 65536"/>
                <a:gd name="T8" fmla="*/ 0 60000 65536"/>
              </a:gdLst>
              <a:ahLst/>
              <a:cxnLst>
                <a:cxn ang="T6">
                  <a:pos x="T0" y="T1"/>
                </a:cxn>
                <a:cxn ang="T7">
                  <a:pos x="T2" y="T3"/>
                </a:cxn>
                <a:cxn ang="T8">
                  <a:pos x="T4" y="T5"/>
                </a:cxn>
              </a:cxnLst>
              <a:rect l="0" t="0" r="r" b="b"/>
              <a:pathLst>
                <a:path w="7" h="48">
                  <a:moveTo>
                    <a:pt x="3" y="0"/>
                  </a:moveTo>
                  <a:cubicBezTo>
                    <a:pt x="0" y="6"/>
                    <a:pt x="6" y="16"/>
                    <a:pt x="6" y="23"/>
                  </a:cubicBezTo>
                  <a:cubicBezTo>
                    <a:pt x="7" y="31"/>
                    <a:pt x="4" y="40"/>
                    <a:pt x="3" y="48"/>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5" name="Freeform 617">
              <a:extLst>
                <a:ext uri="{FF2B5EF4-FFF2-40B4-BE49-F238E27FC236}">
                  <a16:creationId xmlns:a16="http://schemas.microsoft.com/office/drawing/2014/main" id="{269312F2-73BB-4F2D-8A96-042EF12269F8}"/>
                </a:ext>
              </a:extLst>
            </p:cNvPr>
            <p:cNvSpPr>
              <a:spLocks/>
            </p:cNvSpPr>
            <p:nvPr/>
          </p:nvSpPr>
          <p:spPr bwMode="auto">
            <a:xfrm>
              <a:off x="2451" y="1871"/>
              <a:ext cx="45" cy="49"/>
            </a:xfrm>
            <a:custGeom>
              <a:avLst/>
              <a:gdLst>
                <a:gd name="T0" fmla="*/ 53 w 29"/>
                <a:gd name="T1" fmla="*/ 0 h 32"/>
                <a:gd name="T2" fmla="*/ 109 w 29"/>
                <a:gd name="T3" fmla="*/ 115 h 32"/>
                <a:gd name="T4" fmla="*/ 0 60000 65536"/>
                <a:gd name="T5" fmla="*/ 0 60000 65536"/>
              </a:gdLst>
              <a:ahLst/>
              <a:cxnLst>
                <a:cxn ang="T4">
                  <a:pos x="T0" y="T1"/>
                </a:cxn>
                <a:cxn ang="T5">
                  <a:pos x="T2" y="T3"/>
                </a:cxn>
              </a:cxnLst>
              <a:rect l="0" t="0" r="r" b="b"/>
              <a:pathLst>
                <a:path w="29" h="32">
                  <a:moveTo>
                    <a:pt x="14" y="0"/>
                  </a:moveTo>
                  <a:cubicBezTo>
                    <a:pt x="0" y="12"/>
                    <a:pt x="23" y="22"/>
                    <a:pt x="29" y="32"/>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6" name="Freeform 618">
              <a:extLst>
                <a:ext uri="{FF2B5EF4-FFF2-40B4-BE49-F238E27FC236}">
                  <a16:creationId xmlns:a16="http://schemas.microsoft.com/office/drawing/2014/main" id="{4A608135-B573-46C8-90FB-282C3B825E06}"/>
                </a:ext>
              </a:extLst>
            </p:cNvPr>
            <p:cNvSpPr>
              <a:spLocks/>
            </p:cNvSpPr>
            <p:nvPr/>
          </p:nvSpPr>
          <p:spPr bwMode="auto">
            <a:xfrm>
              <a:off x="2476" y="2060"/>
              <a:ext cx="69" cy="74"/>
            </a:xfrm>
            <a:custGeom>
              <a:avLst/>
              <a:gdLst>
                <a:gd name="T0" fmla="*/ 0 w 45"/>
                <a:gd name="T1" fmla="*/ 0 h 48"/>
                <a:gd name="T2" fmla="*/ 94 w 45"/>
                <a:gd name="T3" fmla="*/ 80 h 48"/>
                <a:gd name="T4" fmla="*/ 163 w 45"/>
                <a:gd name="T5" fmla="*/ 176 h 48"/>
                <a:gd name="T6" fmla="*/ 0 60000 65536"/>
                <a:gd name="T7" fmla="*/ 0 60000 65536"/>
                <a:gd name="T8" fmla="*/ 0 60000 65536"/>
              </a:gdLst>
              <a:ahLst/>
              <a:cxnLst>
                <a:cxn ang="T6">
                  <a:pos x="T0" y="T1"/>
                </a:cxn>
                <a:cxn ang="T7">
                  <a:pos x="T2" y="T3"/>
                </a:cxn>
                <a:cxn ang="T8">
                  <a:pos x="T4" y="T5"/>
                </a:cxn>
              </a:cxnLst>
              <a:rect l="0" t="0" r="r" b="b"/>
              <a:pathLst>
                <a:path w="45" h="48">
                  <a:moveTo>
                    <a:pt x="0" y="0"/>
                  </a:moveTo>
                  <a:cubicBezTo>
                    <a:pt x="7" y="9"/>
                    <a:pt x="19" y="13"/>
                    <a:pt x="26" y="22"/>
                  </a:cubicBezTo>
                  <a:cubicBezTo>
                    <a:pt x="33" y="31"/>
                    <a:pt x="39" y="40"/>
                    <a:pt x="45" y="48"/>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7" name="Freeform 619">
              <a:extLst>
                <a:ext uri="{FF2B5EF4-FFF2-40B4-BE49-F238E27FC236}">
                  <a16:creationId xmlns:a16="http://schemas.microsoft.com/office/drawing/2014/main" id="{5ECD19FF-5272-49A2-8CFB-669D1D2F863E}"/>
                </a:ext>
              </a:extLst>
            </p:cNvPr>
            <p:cNvSpPr>
              <a:spLocks/>
            </p:cNvSpPr>
            <p:nvPr/>
          </p:nvSpPr>
          <p:spPr bwMode="auto">
            <a:xfrm>
              <a:off x="2718" y="2137"/>
              <a:ext cx="74" cy="47"/>
            </a:xfrm>
            <a:custGeom>
              <a:avLst/>
              <a:gdLst>
                <a:gd name="T0" fmla="*/ 176 w 48"/>
                <a:gd name="T1" fmla="*/ 116 h 30"/>
                <a:gd name="T2" fmla="*/ 93 w 48"/>
                <a:gd name="T3" fmla="*/ 74 h 30"/>
                <a:gd name="T4" fmla="*/ 0 w 48"/>
                <a:gd name="T5" fmla="*/ 0 h 30"/>
                <a:gd name="T6" fmla="*/ 0 60000 65536"/>
                <a:gd name="T7" fmla="*/ 0 60000 65536"/>
                <a:gd name="T8" fmla="*/ 0 60000 65536"/>
              </a:gdLst>
              <a:ahLst/>
              <a:cxnLst>
                <a:cxn ang="T6">
                  <a:pos x="T0" y="T1"/>
                </a:cxn>
                <a:cxn ang="T7">
                  <a:pos x="T2" y="T3"/>
                </a:cxn>
                <a:cxn ang="T8">
                  <a:pos x="T4" y="T5"/>
                </a:cxn>
              </a:cxnLst>
              <a:rect l="0" t="0" r="r" b="b"/>
              <a:pathLst>
                <a:path w="48" h="30">
                  <a:moveTo>
                    <a:pt x="48" y="30"/>
                  </a:moveTo>
                  <a:cubicBezTo>
                    <a:pt x="43" y="24"/>
                    <a:pt x="31" y="25"/>
                    <a:pt x="25" y="19"/>
                  </a:cubicBezTo>
                  <a:cubicBezTo>
                    <a:pt x="15" y="11"/>
                    <a:pt x="14" y="2"/>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8" name="Freeform 620">
              <a:extLst>
                <a:ext uri="{FF2B5EF4-FFF2-40B4-BE49-F238E27FC236}">
                  <a16:creationId xmlns:a16="http://schemas.microsoft.com/office/drawing/2014/main" id="{E1963DE1-8FFE-4C0F-8E87-8761DE390082}"/>
                </a:ext>
              </a:extLst>
            </p:cNvPr>
            <p:cNvSpPr>
              <a:spLocks/>
            </p:cNvSpPr>
            <p:nvPr/>
          </p:nvSpPr>
          <p:spPr bwMode="auto">
            <a:xfrm>
              <a:off x="2605" y="2114"/>
              <a:ext cx="26" cy="120"/>
            </a:xfrm>
            <a:custGeom>
              <a:avLst/>
              <a:gdLst>
                <a:gd name="T0" fmla="*/ 61 w 17"/>
                <a:gd name="T1" fmla="*/ 0 h 78"/>
                <a:gd name="T2" fmla="*/ 26 w 17"/>
                <a:gd name="T3" fmla="*/ 146 h 78"/>
                <a:gd name="T4" fmla="*/ 5 w 17"/>
                <a:gd name="T5" fmla="*/ 215 h 78"/>
                <a:gd name="T6" fmla="*/ 5 w 17"/>
                <a:gd name="T7" fmla="*/ 285 h 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78">
                  <a:moveTo>
                    <a:pt x="17" y="0"/>
                  </a:moveTo>
                  <a:cubicBezTo>
                    <a:pt x="3" y="5"/>
                    <a:pt x="9" y="29"/>
                    <a:pt x="7" y="40"/>
                  </a:cubicBezTo>
                  <a:cubicBezTo>
                    <a:pt x="7" y="47"/>
                    <a:pt x="2" y="52"/>
                    <a:pt x="1" y="59"/>
                  </a:cubicBezTo>
                  <a:cubicBezTo>
                    <a:pt x="0" y="65"/>
                    <a:pt x="1" y="74"/>
                    <a:pt x="1" y="78"/>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89" name="Freeform 621">
              <a:extLst>
                <a:ext uri="{FF2B5EF4-FFF2-40B4-BE49-F238E27FC236}">
                  <a16:creationId xmlns:a16="http://schemas.microsoft.com/office/drawing/2014/main" id="{6F9421E1-48E3-4B51-AEFE-ED2919005F4E}"/>
                </a:ext>
              </a:extLst>
            </p:cNvPr>
            <p:cNvSpPr>
              <a:spLocks/>
            </p:cNvSpPr>
            <p:nvPr/>
          </p:nvSpPr>
          <p:spPr bwMode="auto">
            <a:xfrm>
              <a:off x="2342" y="2204"/>
              <a:ext cx="86" cy="18"/>
            </a:xfrm>
            <a:custGeom>
              <a:avLst/>
              <a:gdLst>
                <a:gd name="T0" fmla="*/ 0 w 56"/>
                <a:gd name="T1" fmla="*/ 41 h 12"/>
                <a:gd name="T2" fmla="*/ 106 w 56"/>
                <a:gd name="T3" fmla="*/ 5 h 12"/>
                <a:gd name="T4" fmla="*/ 203 w 56"/>
                <a:gd name="T5" fmla="*/ 18 h 12"/>
                <a:gd name="T6" fmla="*/ 0 60000 65536"/>
                <a:gd name="T7" fmla="*/ 0 60000 65536"/>
                <a:gd name="T8" fmla="*/ 0 60000 65536"/>
              </a:gdLst>
              <a:ahLst/>
              <a:cxnLst>
                <a:cxn ang="T6">
                  <a:pos x="T0" y="T1"/>
                </a:cxn>
                <a:cxn ang="T7">
                  <a:pos x="T2" y="T3"/>
                </a:cxn>
                <a:cxn ang="T8">
                  <a:pos x="T4" y="T5"/>
                </a:cxn>
              </a:cxnLst>
              <a:rect l="0" t="0" r="r" b="b"/>
              <a:pathLst>
                <a:path w="56" h="12">
                  <a:moveTo>
                    <a:pt x="0" y="12"/>
                  </a:moveTo>
                  <a:cubicBezTo>
                    <a:pt x="8" y="7"/>
                    <a:pt x="19" y="0"/>
                    <a:pt x="29" y="1"/>
                  </a:cubicBezTo>
                  <a:cubicBezTo>
                    <a:pt x="39" y="3"/>
                    <a:pt x="45" y="7"/>
                    <a:pt x="56" y="5"/>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0" name="Freeform 622">
              <a:extLst>
                <a:ext uri="{FF2B5EF4-FFF2-40B4-BE49-F238E27FC236}">
                  <a16:creationId xmlns:a16="http://schemas.microsoft.com/office/drawing/2014/main" id="{66C16549-7CA8-4D7C-92E1-92B070D17E6D}"/>
                </a:ext>
              </a:extLst>
            </p:cNvPr>
            <p:cNvSpPr>
              <a:spLocks/>
            </p:cNvSpPr>
            <p:nvPr/>
          </p:nvSpPr>
          <p:spPr bwMode="auto">
            <a:xfrm>
              <a:off x="2562" y="2274"/>
              <a:ext cx="32" cy="31"/>
            </a:xfrm>
            <a:custGeom>
              <a:avLst/>
              <a:gdLst>
                <a:gd name="T0" fmla="*/ 0 w 21"/>
                <a:gd name="T1" fmla="*/ 74 h 20"/>
                <a:gd name="T2" fmla="*/ 49 w 21"/>
                <a:gd name="T3" fmla="*/ 45 h 20"/>
                <a:gd name="T4" fmla="*/ 75 w 21"/>
                <a:gd name="T5" fmla="*/ 0 h 20"/>
                <a:gd name="T6" fmla="*/ 0 60000 65536"/>
                <a:gd name="T7" fmla="*/ 0 60000 65536"/>
                <a:gd name="T8" fmla="*/ 0 60000 65536"/>
              </a:gdLst>
              <a:ahLst/>
              <a:cxnLst>
                <a:cxn ang="T6">
                  <a:pos x="T0" y="T1"/>
                </a:cxn>
                <a:cxn ang="T7">
                  <a:pos x="T2" y="T3"/>
                </a:cxn>
                <a:cxn ang="T8">
                  <a:pos x="T4" y="T5"/>
                </a:cxn>
              </a:cxnLst>
              <a:rect l="0" t="0" r="r" b="b"/>
              <a:pathLst>
                <a:path w="21" h="20">
                  <a:moveTo>
                    <a:pt x="0" y="20"/>
                  </a:moveTo>
                  <a:cubicBezTo>
                    <a:pt x="4" y="14"/>
                    <a:pt x="9" y="15"/>
                    <a:pt x="14" y="12"/>
                  </a:cubicBezTo>
                  <a:cubicBezTo>
                    <a:pt x="18" y="9"/>
                    <a:pt x="19" y="5"/>
                    <a:pt x="21"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1" name="Freeform 623">
              <a:extLst>
                <a:ext uri="{FF2B5EF4-FFF2-40B4-BE49-F238E27FC236}">
                  <a16:creationId xmlns:a16="http://schemas.microsoft.com/office/drawing/2014/main" id="{1BAF41D4-2CB6-4A83-A9E9-F80CB9DD3DA7}"/>
                </a:ext>
              </a:extLst>
            </p:cNvPr>
            <p:cNvSpPr>
              <a:spLocks/>
            </p:cNvSpPr>
            <p:nvPr/>
          </p:nvSpPr>
          <p:spPr bwMode="auto">
            <a:xfrm>
              <a:off x="2590" y="2294"/>
              <a:ext cx="15" cy="34"/>
            </a:xfrm>
            <a:custGeom>
              <a:avLst/>
              <a:gdLst>
                <a:gd name="T0" fmla="*/ 0 w 10"/>
                <a:gd name="T1" fmla="*/ 82 h 22"/>
                <a:gd name="T2" fmla="*/ 26 w 10"/>
                <a:gd name="T3" fmla="*/ 40 h 22"/>
                <a:gd name="T4" fmla="*/ 35 w 10"/>
                <a:gd name="T5" fmla="*/ 0 h 22"/>
                <a:gd name="T6" fmla="*/ 0 60000 65536"/>
                <a:gd name="T7" fmla="*/ 0 60000 65536"/>
                <a:gd name="T8" fmla="*/ 0 60000 65536"/>
              </a:gdLst>
              <a:ahLst/>
              <a:cxnLst>
                <a:cxn ang="T6">
                  <a:pos x="T0" y="T1"/>
                </a:cxn>
                <a:cxn ang="T7">
                  <a:pos x="T2" y="T3"/>
                </a:cxn>
                <a:cxn ang="T8">
                  <a:pos x="T4" y="T5"/>
                </a:cxn>
              </a:cxnLst>
              <a:rect l="0" t="0" r="r" b="b"/>
              <a:pathLst>
                <a:path w="10" h="22">
                  <a:moveTo>
                    <a:pt x="0" y="22"/>
                  </a:moveTo>
                  <a:cubicBezTo>
                    <a:pt x="1" y="18"/>
                    <a:pt x="5" y="16"/>
                    <a:pt x="7" y="11"/>
                  </a:cubicBezTo>
                  <a:cubicBezTo>
                    <a:pt x="8" y="7"/>
                    <a:pt x="6" y="3"/>
                    <a:pt x="1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2" name="Freeform 624">
              <a:extLst>
                <a:ext uri="{FF2B5EF4-FFF2-40B4-BE49-F238E27FC236}">
                  <a16:creationId xmlns:a16="http://schemas.microsoft.com/office/drawing/2014/main" id="{5D1F96C6-1794-45CA-8A5A-D52B8A57BC67}"/>
                </a:ext>
              </a:extLst>
            </p:cNvPr>
            <p:cNvSpPr>
              <a:spLocks/>
            </p:cNvSpPr>
            <p:nvPr/>
          </p:nvSpPr>
          <p:spPr bwMode="auto">
            <a:xfrm>
              <a:off x="2744" y="2124"/>
              <a:ext cx="41" cy="29"/>
            </a:xfrm>
            <a:custGeom>
              <a:avLst/>
              <a:gdLst>
                <a:gd name="T0" fmla="*/ 0 w 27"/>
                <a:gd name="T1" fmla="*/ 67 h 19"/>
                <a:gd name="T2" fmla="*/ 94 w 27"/>
                <a:gd name="T3" fmla="*/ 0 h 19"/>
                <a:gd name="T4" fmla="*/ 0 60000 65536"/>
                <a:gd name="T5" fmla="*/ 0 60000 65536"/>
              </a:gdLst>
              <a:ahLst/>
              <a:cxnLst>
                <a:cxn ang="T4">
                  <a:pos x="T0" y="T1"/>
                </a:cxn>
                <a:cxn ang="T5">
                  <a:pos x="T2" y="T3"/>
                </a:cxn>
              </a:cxnLst>
              <a:rect l="0" t="0" r="r" b="b"/>
              <a:pathLst>
                <a:path w="27" h="19">
                  <a:moveTo>
                    <a:pt x="0" y="19"/>
                  </a:moveTo>
                  <a:cubicBezTo>
                    <a:pt x="3" y="5"/>
                    <a:pt x="16" y="3"/>
                    <a:pt x="27"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3" name="Freeform 625">
              <a:extLst>
                <a:ext uri="{FF2B5EF4-FFF2-40B4-BE49-F238E27FC236}">
                  <a16:creationId xmlns:a16="http://schemas.microsoft.com/office/drawing/2014/main" id="{BA3C67EB-F86A-4E7A-947C-93AE6E8880DD}"/>
                </a:ext>
              </a:extLst>
            </p:cNvPr>
            <p:cNvSpPr>
              <a:spLocks/>
            </p:cNvSpPr>
            <p:nvPr/>
          </p:nvSpPr>
          <p:spPr bwMode="auto">
            <a:xfrm>
              <a:off x="2659" y="2279"/>
              <a:ext cx="108" cy="49"/>
            </a:xfrm>
            <a:custGeom>
              <a:avLst/>
              <a:gdLst>
                <a:gd name="T0" fmla="*/ 258 w 70"/>
                <a:gd name="T1" fmla="*/ 115 h 32"/>
                <a:gd name="T2" fmla="*/ 216 w 70"/>
                <a:gd name="T3" fmla="*/ 96 h 32"/>
                <a:gd name="T4" fmla="*/ 123 w 70"/>
                <a:gd name="T5" fmla="*/ 87 h 32"/>
                <a:gd name="T6" fmla="*/ 0 w 70"/>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0" h="32">
                  <a:moveTo>
                    <a:pt x="70" y="32"/>
                  </a:moveTo>
                  <a:cubicBezTo>
                    <a:pt x="66" y="31"/>
                    <a:pt x="63" y="28"/>
                    <a:pt x="59" y="27"/>
                  </a:cubicBezTo>
                  <a:cubicBezTo>
                    <a:pt x="50" y="23"/>
                    <a:pt x="43" y="24"/>
                    <a:pt x="34" y="24"/>
                  </a:cubicBezTo>
                  <a:cubicBezTo>
                    <a:pt x="15" y="26"/>
                    <a:pt x="9" y="14"/>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4" name="Freeform 626">
              <a:extLst>
                <a:ext uri="{FF2B5EF4-FFF2-40B4-BE49-F238E27FC236}">
                  <a16:creationId xmlns:a16="http://schemas.microsoft.com/office/drawing/2014/main" id="{C96DFCED-627D-4FBF-ABA7-33F1515F63FE}"/>
                </a:ext>
              </a:extLst>
            </p:cNvPr>
            <p:cNvSpPr>
              <a:spLocks/>
            </p:cNvSpPr>
            <p:nvPr/>
          </p:nvSpPr>
          <p:spPr bwMode="auto">
            <a:xfrm>
              <a:off x="2616" y="2167"/>
              <a:ext cx="65" cy="44"/>
            </a:xfrm>
            <a:custGeom>
              <a:avLst/>
              <a:gdLst>
                <a:gd name="T0" fmla="*/ 0 w 42"/>
                <a:gd name="T1" fmla="*/ 0 h 29"/>
                <a:gd name="T2" fmla="*/ 70 w 42"/>
                <a:gd name="T3" fmla="*/ 49 h 29"/>
                <a:gd name="T4" fmla="*/ 156 w 42"/>
                <a:gd name="T5" fmla="*/ 102 h 29"/>
                <a:gd name="T6" fmla="*/ 0 60000 65536"/>
                <a:gd name="T7" fmla="*/ 0 60000 65536"/>
                <a:gd name="T8" fmla="*/ 0 60000 65536"/>
              </a:gdLst>
              <a:ahLst/>
              <a:cxnLst>
                <a:cxn ang="T6">
                  <a:pos x="T0" y="T1"/>
                </a:cxn>
                <a:cxn ang="T7">
                  <a:pos x="T2" y="T3"/>
                </a:cxn>
                <a:cxn ang="T8">
                  <a:pos x="T4" y="T5"/>
                </a:cxn>
              </a:cxnLst>
              <a:rect l="0" t="0" r="r" b="b"/>
              <a:pathLst>
                <a:path w="42" h="29">
                  <a:moveTo>
                    <a:pt x="0" y="0"/>
                  </a:moveTo>
                  <a:cubicBezTo>
                    <a:pt x="5" y="7"/>
                    <a:pt x="11" y="11"/>
                    <a:pt x="19" y="14"/>
                  </a:cubicBezTo>
                  <a:cubicBezTo>
                    <a:pt x="29" y="17"/>
                    <a:pt x="35" y="21"/>
                    <a:pt x="42" y="29"/>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5" name="Freeform 627">
              <a:extLst>
                <a:ext uri="{FF2B5EF4-FFF2-40B4-BE49-F238E27FC236}">
                  <a16:creationId xmlns:a16="http://schemas.microsoft.com/office/drawing/2014/main" id="{72BED2D7-8C89-42C8-AEDA-99D8C5384142}"/>
                </a:ext>
              </a:extLst>
            </p:cNvPr>
            <p:cNvSpPr>
              <a:spLocks/>
            </p:cNvSpPr>
            <p:nvPr/>
          </p:nvSpPr>
          <p:spPr bwMode="auto">
            <a:xfrm>
              <a:off x="2513" y="2036"/>
              <a:ext cx="46" cy="63"/>
            </a:xfrm>
            <a:custGeom>
              <a:avLst/>
              <a:gdLst>
                <a:gd name="T0" fmla="*/ 0 w 30"/>
                <a:gd name="T1" fmla="*/ 128 h 41"/>
                <a:gd name="T2" fmla="*/ 83 w 30"/>
                <a:gd name="T3" fmla="*/ 0 h 41"/>
                <a:gd name="T4" fmla="*/ 0 60000 65536"/>
                <a:gd name="T5" fmla="*/ 0 60000 65536"/>
              </a:gdLst>
              <a:ahLst/>
              <a:cxnLst>
                <a:cxn ang="T4">
                  <a:pos x="T0" y="T1"/>
                </a:cxn>
                <a:cxn ang="T5">
                  <a:pos x="T2" y="T3"/>
                </a:cxn>
              </a:cxnLst>
              <a:rect l="0" t="0" r="r" b="b"/>
              <a:pathLst>
                <a:path w="30" h="41">
                  <a:moveTo>
                    <a:pt x="0" y="35"/>
                  </a:moveTo>
                  <a:cubicBezTo>
                    <a:pt x="11" y="41"/>
                    <a:pt x="30" y="10"/>
                    <a:pt x="23"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6" name="Freeform 628">
              <a:extLst>
                <a:ext uri="{FF2B5EF4-FFF2-40B4-BE49-F238E27FC236}">
                  <a16:creationId xmlns:a16="http://schemas.microsoft.com/office/drawing/2014/main" id="{0F60A2F4-79C4-4B44-B140-A79E9D5DE343}"/>
                </a:ext>
              </a:extLst>
            </p:cNvPr>
            <p:cNvSpPr>
              <a:spLocks/>
            </p:cNvSpPr>
            <p:nvPr/>
          </p:nvSpPr>
          <p:spPr bwMode="auto">
            <a:xfrm>
              <a:off x="2633" y="1763"/>
              <a:ext cx="52" cy="49"/>
            </a:xfrm>
            <a:custGeom>
              <a:avLst/>
              <a:gdLst>
                <a:gd name="T0" fmla="*/ 0 w 34"/>
                <a:gd name="T1" fmla="*/ 0 h 32"/>
                <a:gd name="T2" fmla="*/ 122 w 34"/>
                <a:gd name="T3" fmla="*/ 115 h 32"/>
                <a:gd name="T4" fmla="*/ 0 60000 65536"/>
                <a:gd name="T5" fmla="*/ 0 60000 65536"/>
              </a:gdLst>
              <a:ahLst/>
              <a:cxnLst>
                <a:cxn ang="T4">
                  <a:pos x="T0" y="T1"/>
                </a:cxn>
                <a:cxn ang="T5">
                  <a:pos x="T2" y="T3"/>
                </a:cxn>
              </a:cxnLst>
              <a:rect l="0" t="0" r="r" b="b"/>
              <a:pathLst>
                <a:path w="34" h="32">
                  <a:moveTo>
                    <a:pt x="0" y="0"/>
                  </a:moveTo>
                  <a:cubicBezTo>
                    <a:pt x="0" y="16"/>
                    <a:pt x="26" y="20"/>
                    <a:pt x="34" y="32"/>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7" name="Freeform 629">
              <a:extLst>
                <a:ext uri="{FF2B5EF4-FFF2-40B4-BE49-F238E27FC236}">
                  <a16:creationId xmlns:a16="http://schemas.microsoft.com/office/drawing/2014/main" id="{70383008-CF59-48DA-A107-D0A0EDB72C0D}"/>
                </a:ext>
              </a:extLst>
            </p:cNvPr>
            <p:cNvSpPr>
              <a:spLocks/>
            </p:cNvSpPr>
            <p:nvPr/>
          </p:nvSpPr>
          <p:spPr bwMode="auto">
            <a:xfrm>
              <a:off x="2570" y="1839"/>
              <a:ext cx="23" cy="67"/>
            </a:xfrm>
            <a:custGeom>
              <a:avLst/>
              <a:gdLst>
                <a:gd name="T0" fmla="*/ 0 w 15"/>
                <a:gd name="T1" fmla="*/ 0 h 44"/>
                <a:gd name="T2" fmla="*/ 40 w 15"/>
                <a:gd name="T3" fmla="*/ 62 h 44"/>
                <a:gd name="T4" fmla="*/ 54 w 15"/>
                <a:gd name="T5" fmla="*/ 155 h 44"/>
                <a:gd name="T6" fmla="*/ 0 60000 65536"/>
                <a:gd name="T7" fmla="*/ 0 60000 65536"/>
                <a:gd name="T8" fmla="*/ 0 60000 65536"/>
              </a:gdLst>
              <a:ahLst/>
              <a:cxnLst>
                <a:cxn ang="T6">
                  <a:pos x="T0" y="T1"/>
                </a:cxn>
                <a:cxn ang="T7">
                  <a:pos x="T2" y="T3"/>
                </a:cxn>
                <a:cxn ang="T8">
                  <a:pos x="T4" y="T5"/>
                </a:cxn>
              </a:cxnLst>
              <a:rect l="0" t="0" r="r" b="b"/>
              <a:pathLst>
                <a:path w="15" h="44">
                  <a:moveTo>
                    <a:pt x="0" y="0"/>
                  </a:moveTo>
                  <a:cubicBezTo>
                    <a:pt x="4" y="5"/>
                    <a:pt x="10" y="11"/>
                    <a:pt x="11" y="18"/>
                  </a:cubicBezTo>
                  <a:cubicBezTo>
                    <a:pt x="12" y="27"/>
                    <a:pt x="8" y="37"/>
                    <a:pt x="15" y="44"/>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8" name="Freeform 630">
              <a:extLst>
                <a:ext uri="{FF2B5EF4-FFF2-40B4-BE49-F238E27FC236}">
                  <a16:creationId xmlns:a16="http://schemas.microsoft.com/office/drawing/2014/main" id="{D5F8E325-7519-4C73-BAD6-A2A1F7F64751}"/>
                </a:ext>
              </a:extLst>
            </p:cNvPr>
            <p:cNvSpPr>
              <a:spLocks/>
            </p:cNvSpPr>
            <p:nvPr/>
          </p:nvSpPr>
          <p:spPr bwMode="auto">
            <a:xfrm>
              <a:off x="2641" y="1794"/>
              <a:ext cx="33" cy="80"/>
            </a:xfrm>
            <a:custGeom>
              <a:avLst/>
              <a:gdLst>
                <a:gd name="T0" fmla="*/ 53 w 22"/>
                <a:gd name="T1" fmla="*/ 0 h 52"/>
                <a:gd name="T2" fmla="*/ 53 w 22"/>
                <a:gd name="T3" fmla="*/ 128 h 52"/>
                <a:gd name="T4" fmla="*/ 0 w 22"/>
                <a:gd name="T5" fmla="*/ 189 h 52"/>
                <a:gd name="T6" fmla="*/ 0 60000 65536"/>
                <a:gd name="T7" fmla="*/ 0 60000 65536"/>
                <a:gd name="T8" fmla="*/ 0 60000 65536"/>
              </a:gdLst>
              <a:ahLst/>
              <a:cxnLst>
                <a:cxn ang="T6">
                  <a:pos x="T0" y="T1"/>
                </a:cxn>
                <a:cxn ang="T7">
                  <a:pos x="T2" y="T3"/>
                </a:cxn>
                <a:cxn ang="T8">
                  <a:pos x="T4" y="T5"/>
                </a:cxn>
              </a:cxnLst>
              <a:rect l="0" t="0" r="r" b="b"/>
              <a:pathLst>
                <a:path w="22" h="52">
                  <a:moveTo>
                    <a:pt x="15" y="0"/>
                  </a:moveTo>
                  <a:cubicBezTo>
                    <a:pt x="22" y="13"/>
                    <a:pt x="17" y="21"/>
                    <a:pt x="15" y="35"/>
                  </a:cubicBezTo>
                  <a:cubicBezTo>
                    <a:pt x="13" y="45"/>
                    <a:pt x="12" y="51"/>
                    <a:pt x="0" y="52"/>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699" name="Freeform 631">
              <a:extLst>
                <a:ext uri="{FF2B5EF4-FFF2-40B4-BE49-F238E27FC236}">
                  <a16:creationId xmlns:a16="http://schemas.microsoft.com/office/drawing/2014/main" id="{34156FCE-C346-450D-B3B2-E20EB51D9A86}"/>
                </a:ext>
              </a:extLst>
            </p:cNvPr>
            <p:cNvSpPr>
              <a:spLocks/>
            </p:cNvSpPr>
            <p:nvPr/>
          </p:nvSpPr>
          <p:spPr bwMode="auto">
            <a:xfrm>
              <a:off x="2716" y="1914"/>
              <a:ext cx="77" cy="20"/>
            </a:xfrm>
            <a:custGeom>
              <a:avLst/>
              <a:gdLst>
                <a:gd name="T0" fmla="*/ 183 w 50"/>
                <a:gd name="T1" fmla="*/ 48 h 13"/>
                <a:gd name="T2" fmla="*/ 116 w 50"/>
                <a:gd name="T3" fmla="*/ 12 h 13"/>
                <a:gd name="T4" fmla="*/ 0 w 50"/>
                <a:gd name="T5" fmla="*/ 0 h 13"/>
                <a:gd name="T6" fmla="*/ 0 60000 65536"/>
                <a:gd name="T7" fmla="*/ 0 60000 65536"/>
                <a:gd name="T8" fmla="*/ 0 60000 65536"/>
              </a:gdLst>
              <a:ahLst/>
              <a:cxnLst>
                <a:cxn ang="T6">
                  <a:pos x="T0" y="T1"/>
                </a:cxn>
                <a:cxn ang="T7">
                  <a:pos x="T2" y="T3"/>
                </a:cxn>
                <a:cxn ang="T8">
                  <a:pos x="T4" y="T5"/>
                </a:cxn>
              </a:cxnLst>
              <a:rect l="0" t="0" r="r" b="b"/>
              <a:pathLst>
                <a:path w="50" h="13">
                  <a:moveTo>
                    <a:pt x="50" y="13"/>
                  </a:moveTo>
                  <a:cubicBezTo>
                    <a:pt x="47" y="6"/>
                    <a:pt x="40" y="4"/>
                    <a:pt x="32" y="3"/>
                  </a:cubicBezTo>
                  <a:cubicBezTo>
                    <a:pt x="22" y="2"/>
                    <a:pt x="11" y="0"/>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0" name="Freeform 632">
              <a:extLst>
                <a:ext uri="{FF2B5EF4-FFF2-40B4-BE49-F238E27FC236}">
                  <a16:creationId xmlns:a16="http://schemas.microsoft.com/office/drawing/2014/main" id="{D73973E5-D656-4A92-BDF0-533E0BF2468B}"/>
                </a:ext>
              </a:extLst>
            </p:cNvPr>
            <p:cNvSpPr>
              <a:spLocks/>
            </p:cNvSpPr>
            <p:nvPr/>
          </p:nvSpPr>
          <p:spPr bwMode="auto">
            <a:xfrm>
              <a:off x="2633" y="1970"/>
              <a:ext cx="80" cy="64"/>
            </a:xfrm>
            <a:custGeom>
              <a:avLst/>
              <a:gdLst>
                <a:gd name="T0" fmla="*/ 189 w 52"/>
                <a:gd name="T1" fmla="*/ 18 h 42"/>
                <a:gd name="T2" fmla="*/ 95 w 52"/>
                <a:gd name="T3" fmla="*/ 93 h 42"/>
                <a:gd name="T4" fmla="*/ 0 w 52"/>
                <a:gd name="T5" fmla="*/ 149 h 42"/>
                <a:gd name="T6" fmla="*/ 0 60000 65536"/>
                <a:gd name="T7" fmla="*/ 0 60000 65536"/>
                <a:gd name="T8" fmla="*/ 0 60000 65536"/>
              </a:gdLst>
              <a:ahLst/>
              <a:cxnLst>
                <a:cxn ang="T6">
                  <a:pos x="T0" y="T1"/>
                </a:cxn>
                <a:cxn ang="T7">
                  <a:pos x="T2" y="T3"/>
                </a:cxn>
                <a:cxn ang="T8">
                  <a:pos x="T4" y="T5"/>
                </a:cxn>
              </a:cxnLst>
              <a:rect l="0" t="0" r="r" b="b"/>
              <a:pathLst>
                <a:path w="52" h="42">
                  <a:moveTo>
                    <a:pt x="52" y="5"/>
                  </a:moveTo>
                  <a:cubicBezTo>
                    <a:pt x="43" y="0"/>
                    <a:pt x="31" y="21"/>
                    <a:pt x="26" y="26"/>
                  </a:cubicBezTo>
                  <a:cubicBezTo>
                    <a:pt x="19" y="33"/>
                    <a:pt x="8" y="36"/>
                    <a:pt x="0" y="42"/>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1" name="Freeform 633">
              <a:extLst>
                <a:ext uri="{FF2B5EF4-FFF2-40B4-BE49-F238E27FC236}">
                  <a16:creationId xmlns:a16="http://schemas.microsoft.com/office/drawing/2014/main" id="{5782F51B-01F9-430C-8C96-FD9A78A28BE0}"/>
                </a:ext>
              </a:extLst>
            </p:cNvPr>
            <p:cNvSpPr>
              <a:spLocks/>
            </p:cNvSpPr>
            <p:nvPr/>
          </p:nvSpPr>
          <p:spPr bwMode="auto">
            <a:xfrm>
              <a:off x="2316" y="1826"/>
              <a:ext cx="10" cy="82"/>
            </a:xfrm>
            <a:custGeom>
              <a:avLst/>
              <a:gdLst>
                <a:gd name="T0" fmla="*/ 0 w 7"/>
                <a:gd name="T1" fmla="*/ 196 h 53"/>
                <a:gd name="T2" fmla="*/ 13 w 7"/>
                <a:gd name="T3" fmla="*/ 96 h 53"/>
                <a:gd name="T4" fmla="*/ 0 w 7"/>
                <a:gd name="T5" fmla="*/ 0 h 53"/>
                <a:gd name="T6" fmla="*/ 0 60000 65536"/>
                <a:gd name="T7" fmla="*/ 0 60000 65536"/>
                <a:gd name="T8" fmla="*/ 0 60000 65536"/>
              </a:gdLst>
              <a:ahLst/>
              <a:cxnLst>
                <a:cxn ang="T6">
                  <a:pos x="T0" y="T1"/>
                </a:cxn>
                <a:cxn ang="T7">
                  <a:pos x="T2" y="T3"/>
                </a:cxn>
                <a:cxn ang="T8">
                  <a:pos x="T4" y="T5"/>
                </a:cxn>
              </a:cxnLst>
              <a:rect l="0" t="0" r="r" b="b"/>
              <a:pathLst>
                <a:path w="7" h="53">
                  <a:moveTo>
                    <a:pt x="0" y="53"/>
                  </a:moveTo>
                  <a:cubicBezTo>
                    <a:pt x="3" y="44"/>
                    <a:pt x="7" y="36"/>
                    <a:pt x="4" y="26"/>
                  </a:cubicBezTo>
                  <a:cubicBezTo>
                    <a:pt x="2" y="16"/>
                    <a:pt x="0" y="10"/>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2" name="Freeform 634">
              <a:extLst>
                <a:ext uri="{FF2B5EF4-FFF2-40B4-BE49-F238E27FC236}">
                  <a16:creationId xmlns:a16="http://schemas.microsoft.com/office/drawing/2014/main" id="{6F237AE0-ABF6-4C51-AA93-C90485A42987}"/>
                </a:ext>
              </a:extLst>
            </p:cNvPr>
            <p:cNvSpPr>
              <a:spLocks/>
            </p:cNvSpPr>
            <p:nvPr/>
          </p:nvSpPr>
          <p:spPr bwMode="auto">
            <a:xfrm>
              <a:off x="2676" y="1678"/>
              <a:ext cx="35" cy="31"/>
            </a:xfrm>
            <a:custGeom>
              <a:avLst/>
              <a:gdLst>
                <a:gd name="T0" fmla="*/ 81 w 23"/>
                <a:gd name="T1" fmla="*/ 0 h 20"/>
                <a:gd name="T2" fmla="*/ 56 w 23"/>
                <a:gd name="T3" fmla="*/ 14 h 20"/>
                <a:gd name="T4" fmla="*/ 35 w 23"/>
                <a:gd name="T5" fmla="*/ 34 h 20"/>
                <a:gd name="T6" fmla="*/ 26 w 23"/>
                <a:gd name="T7" fmla="*/ 56 h 20"/>
                <a:gd name="T8" fmla="*/ 0 w 23"/>
                <a:gd name="T9" fmla="*/ 74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20">
                  <a:moveTo>
                    <a:pt x="23" y="0"/>
                  </a:moveTo>
                  <a:cubicBezTo>
                    <a:pt x="21" y="0"/>
                    <a:pt x="18" y="2"/>
                    <a:pt x="16" y="4"/>
                  </a:cubicBezTo>
                  <a:cubicBezTo>
                    <a:pt x="15" y="5"/>
                    <a:pt x="11" y="7"/>
                    <a:pt x="10" y="9"/>
                  </a:cubicBezTo>
                  <a:cubicBezTo>
                    <a:pt x="8" y="11"/>
                    <a:pt x="9" y="13"/>
                    <a:pt x="7" y="15"/>
                  </a:cubicBezTo>
                  <a:cubicBezTo>
                    <a:pt x="5" y="16"/>
                    <a:pt x="1" y="17"/>
                    <a:pt x="0" y="2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3" name="Freeform 635">
              <a:extLst>
                <a:ext uri="{FF2B5EF4-FFF2-40B4-BE49-F238E27FC236}">
                  <a16:creationId xmlns:a16="http://schemas.microsoft.com/office/drawing/2014/main" id="{0123F448-2B5E-4B15-802D-5DE6539260F2}"/>
                </a:ext>
              </a:extLst>
            </p:cNvPr>
            <p:cNvSpPr>
              <a:spLocks/>
            </p:cNvSpPr>
            <p:nvPr/>
          </p:nvSpPr>
          <p:spPr bwMode="auto">
            <a:xfrm>
              <a:off x="2639" y="1665"/>
              <a:ext cx="34" cy="9"/>
            </a:xfrm>
            <a:custGeom>
              <a:avLst/>
              <a:gdLst>
                <a:gd name="T0" fmla="*/ 0 w 22"/>
                <a:gd name="T1" fmla="*/ 0 h 6"/>
                <a:gd name="T2" fmla="*/ 40 w 22"/>
                <a:gd name="T3" fmla="*/ 14 h 6"/>
                <a:gd name="T4" fmla="*/ 82 w 22"/>
                <a:gd name="T5" fmla="*/ 21 h 6"/>
                <a:gd name="T6" fmla="*/ 0 60000 65536"/>
                <a:gd name="T7" fmla="*/ 0 60000 65536"/>
                <a:gd name="T8" fmla="*/ 0 60000 65536"/>
              </a:gdLst>
              <a:ahLst/>
              <a:cxnLst>
                <a:cxn ang="T6">
                  <a:pos x="T0" y="T1"/>
                </a:cxn>
                <a:cxn ang="T7">
                  <a:pos x="T2" y="T3"/>
                </a:cxn>
                <a:cxn ang="T8">
                  <a:pos x="T4" y="T5"/>
                </a:cxn>
              </a:cxnLst>
              <a:rect l="0" t="0" r="r" b="b"/>
              <a:pathLst>
                <a:path w="22" h="6">
                  <a:moveTo>
                    <a:pt x="0" y="0"/>
                  </a:moveTo>
                  <a:cubicBezTo>
                    <a:pt x="3" y="1"/>
                    <a:pt x="6" y="4"/>
                    <a:pt x="11" y="4"/>
                  </a:cubicBezTo>
                  <a:cubicBezTo>
                    <a:pt x="15" y="4"/>
                    <a:pt x="18" y="4"/>
                    <a:pt x="22" y="6"/>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4" name="Freeform 636">
              <a:extLst>
                <a:ext uri="{FF2B5EF4-FFF2-40B4-BE49-F238E27FC236}">
                  <a16:creationId xmlns:a16="http://schemas.microsoft.com/office/drawing/2014/main" id="{636711F3-F897-40DE-85C0-A26FCB72C307}"/>
                </a:ext>
              </a:extLst>
            </p:cNvPr>
            <p:cNvSpPr>
              <a:spLocks/>
            </p:cNvSpPr>
            <p:nvPr/>
          </p:nvSpPr>
          <p:spPr bwMode="auto">
            <a:xfrm>
              <a:off x="2385" y="2159"/>
              <a:ext cx="38" cy="46"/>
            </a:xfrm>
            <a:custGeom>
              <a:avLst/>
              <a:gdLst>
                <a:gd name="T0" fmla="*/ 0 w 25"/>
                <a:gd name="T1" fmla="*/ 109 h 30"/>
                <a:gd name="T2" fmla="*/ 46 w 25"/>
                <a:gd name="T3" fmla="*/ 61 h 30"/>
                <a:gd name="T4" fmla="*/ 88 w 25"/>
                <a:gd name="T5" fmla="*/ 0 h 30"/>
                <a:gd name="T6" fmla="*/ 0 60000 65536"/>
                <a:gd name="T7" fmla="*/ 0 60000 65536"/>
                <a:gd name="T8" fmla="*/ 0 60000 65536"/>
              </a:gdLst>
              <a:ahLst/>
              <a:cxnLst>
                <a:cxn ang="T6">
                  <a:pos x="T0" y="T1"/>
                </a:cxn>
                <a:cxn ang="T7">
                  <a:pos x="T2" y="T3"/>
                </a:cxn>
                <a:cxn ang="T8">
                  <a:pos x="T4" y="T5"/>
                </a:cxn>
              </a:cxnLst>
              <a:rect l="0" t="0" r="r" b="b"/>
              <a:pathLst>
                <a:path w="25" h="30">
                  <a:moveTo>
                    <a:pt x="0" y="30"/>
                  </a:moveTo>
                  <a:cubicBezTo>
                    <a:pt x="4" y="26"/>
                    <a:pt x="9" y="22"/>
                    <a:pt x="13" y="17"/>
                  </a:cubicBezTo>
                  <a:cubicBezTo>
                    <a:pt x="17" y="12"/>
                    <a:pt x="20" y="5"/>
                    <a:pt x="25"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5" name="Freeform 637">
              <a:extLst>
                <a:ext uri="{FF2B5EF4-FFF2-40B4-BE49-F238E27FC236}">
                  <a16:creationId xmlns:a16="http://schemas.microsoft.com/office/drawing/2014/main" id="{32E44EEE-C8EA-45BB-9D5C-43568E7D5C9F}"/>
                </a:ext>
              </a:extLst>
            </p:cNvPr>
            <p:cNvSpPr>
              <a:spLocks/>
            </p:cNvSpPr>
            <p:nvPr/>
          </p:nvSpPr>
          <p:spPr bwMode="auto">
            <a:xfrm>
              <a:off x="2597" y="1982"/>
              <a:ext cx="77" cy="24"/>
            </a:xfrm>
            <a:custGeom>
              <a:avLst/>
              <a:gdLst>
                <a:gd name="T0" fmla="*/ 183 w 50"/>
                <a:gd name="T1" fmla="*/ 54 h 16"/>
                <a:gd name="T2" fmla="*/ 109 w 50"/>
                <a:gd name="T3" fmla="*/ 35 h 16"/>
                <a:gd name="T4" fmla="*/ 0 w 50"/>
                <a:gd name="T5" fmla="*/ 0 h 16"/>
                <a:gd name="T6" fmla="*/ 0 60000 65536"/>
                <a:gd name="T7" fmla="*/ 0 60000 65536"/>
                <a:gd name="T8" fmla="*/ 0 60000 65536"/>
              </a:gdLst>
              <a:ahLst/>
              <a:cxnLst>
                <a:cxn ang="T6">
                  <a:pos x="T0" y="T1"/>
                </a:cxn>
                <a:cxn ang="T7">
                  <a:pos x="T2" y="T3"/>
                </a:cxn>
                <a:cxn ang="T8">
                  <a:pos x="T4" y="T5"/>
                </a:cxn>
              </a:cxnLst>
              <a:rect l="0" t="0" r="r" b="b"/>
              <a:pathLst>
                <a:path w="50" h="16">
                  <a:moveTo>
                    <a:pt x="50" y="16"/>
                  </a:moveTo>
                  <a:cubicBezTo>
                    <a:pt x="45" y="11"/>
                    <a:pt x="37" y="11"/>
                    <a:pt x="30" y="10"/>
                  </a:cubicBezTo>
                  <a:cubicBezTo>
                    <a:pt x="19" y="9"/>
                    <a:pt x="10" y="5"/>
                    <a:pt x="0" y="0"/>
                  </a:cubicBezTo>
                </a:path>
              </a:pathLst>
            </a:custGeom>
            <a:noFill/>
            <a:ln w="4763" cap="rnd">
              <a:solidFill>
                <a:srgbClr val="433B41"/>
              </a:solidFill>
              <a:prstDash val="solid"/>
              <a:round/>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6" name="Freeform 638">
              <a:extLst>
                <a:ext uri="{FF2B5EF4-FFF2-40B4-BE49-F238E27FC236}">
                  <a16:creationId xmlns:a16="http://schemas.microsoft.com/office/drawing/2014/main" id="{93D1D42E-DEC8-4DC0-8351-0E0DBFE1EA5B}"/>
                </a:ext>
              </a:extLst>
            </p:cNvPr>
            <p:cNvSpPr>
              <a:spLocks/>
            </p:cNvSpPr>
            <p:nvPr/>
          </p:nvSpPr>
          <p:spPr bwMode="auto">
            <a:xfrm>
              <a:off x="2160" y="1757"/>
              <a:ext cx="28" cy="25"/>
            </a:xfrm>
            <a:custGeom>
              <a:avLst/>
              <a:gdLst>
                <a:gd name="T0" fmla="*/ 30 w 18"/>
                <a:gd name="T1" fmla="*/ 0 h 16"/>
                <a:gd name="T2" fmla="*/ 26 w 18"/>
                <a:gd name="T3" fmla="*/ 56 h 16"/>
                <a:gd name="T4" fmla="*/ 68 w 18"/>
                <a:gd name="T5" fmla="*/ 20 h 16"/>
                <a:gd name="T6" fmla="*/ 0 60000 65536"/>
                <a:gd name="T7" fmla="*/ 0 60000 65536"/>
                <a:gd name="T8" fmla="*/ 0 60000 65536"/>
              </a:gdLst>
              <a:ahLst/>
              <a:cxnLst>
                <a:cxn ang="T6">
                  <a:pos x="T0" y="T1"/>
                </a:cxn>
                <a:cxn ang="T7">
                  <a:pos x="T2" y="T3"/>
                </a:cxn>
                <a:cxn ang="T8">
                  <a:pos x="T4" y="T5"/>
                </a:cxn>
              </a:cxnLst>
              <a:rect l="0" t="0" r="r" b="b"/>
              <a:pathLst>
                <a:path w="18" h="16">
                  <a:moveTo>
                    <a:pt x="8" y="0"/>
                  </a:moveTo>
                  <a:cubicBezTo>
                    <a:pt x="5" y="3"/>
                    <a:pt x="0" y="13"/>
                    <a:pt x="7" y="15"/>
                  </a:cubicBezTo>
                  <a:cubicBezTo>
                    <a:pt x="12" y="16"/>
                    <a:pt x="14" y="7"/>
                    <a:pt x="18" y="5"/>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7" name="Freeform 639">
              <a:extLst>
                <a:ext uri="{FF2B5EF4-FFF2-40B4-BE49-F238E27FC236}">
                  <a16:creationId xmlns:a16="http://schemas.microsoft.com/office/drawing/2014/main" id="{AC66B191-5185-4D81-86FB-DDE85BB77B8B}"/>
                </a:ext>
              </a:extLst>
            </p:cNvPr>
            <p:cNvSpPr>
              <a:spLocks/>
            </p:cNvSpPr>
            <p:nvPr/>
          </p:nvSpPr>
          <p:spPr bwMode="auto">
            <a:xfrm>
              <a:off x="2088" y="1682"/>
              <a:ext cx="35" cy="41"/>
            </a:xfrm>
            <a:custGeom>
              <a:avLst/>
              <a:gdLst>
                <a:gd name="T0" fmla="*/ 75 w 23"/>
                <a:gd name="T1" fmla="*/ 0 h 27"/>
                <a:gd name="T2" fmla="*/ 0 w 23"/>
                <a:gd name="T3" fmla="*/ 55 h 27"/>
                <a:gd name="T4" fmla="*/ 75 w 23"/>
                <a:gd name="T5" fmla="*/ 80 h 27"/>
                <a:gd name="T6" fmla="*/ 0 60000 65536"/>
                <a:gd name="T7" fmla="*/ 0 60000 65536"/>
                <a:gd name="T8" fmla="*/ 0 60000 65536"/>
              </a:gdLst>
              <a:ahLst/>
              <a:cxnLst>
                <a:cxn ang="T6">
                  <a:pos x="T0" y="T1"/>
                </a:cxn>
                <a:cxn ang="T7">
                  <a:pos x="T2" y="T3"/>
                </a:cxn>
                <a:cxn ang="T8">
                  <a:pos x="T4" y="T5"/>
                </a:cxn>
              </a:cxnLst>
              <a:rect l="0" t="0" r="r" b="b"/>
              <a:pathLst>
                <a:path w="23" h="27">
                  <a:moveTo>
                    <a:pt x="21" y="0"/>
                  </a:moveTo>
                  <a:cubicBezTo>
                    <a:pt x="23" y="7"/>
                    <a:pt x="5" y="13"/>
                    <a:pt x="0" y="16"/>
                  </a:cubicBezTo>
                  <a:cubicBezTo>
                    <a:pt x="6" y="21"/>
                    <a:pt x="13" y="27"/>
                    <a:pt x="21" y="23"/>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8" name="Freeform 640">
              <a:extLst>
                <a:ext uri="{FF2B5EF4-FFF2-40B4-BE49-F238E27FC236}">
                  <a16:creationId xmlns:a16="http://schemas.microsoft.com/office/drawing/2014/main" id="{B3E3E723-FC89-43F5-9DDB-8201B1D6B38E}"/>
                </a:ext>
              </a:extLst>
            </p:cNvPr>
            <p:cNvSpPr>
              <a:spLocks/>
            </p:cNvSpPr>
            <p:nvPr/>
          </p:nvSpPr>
          <p:spPr bwMode="auto">
            <a:xfrm>
              <a:off x="2163" y="1643"/>
              <a:ext cx="22" cy="17"/>
            </a:xfrm>
            <a:custGeom>
              <a:avLst/>
              <a:gdLst>
                <a:gd name="T0" fmla="*/ 31 w 14"/>
                <a:gd name="T1" fmla="*/ 40 h 11"/>
                <a:gd name="T2" fmla="*/ 13 w 14"/>
                <a:gd name="T3" fmla="*/ 8 h 11"/>
                <a:gd name="T4" fmla="*/ 55 w 14"/>
                <a:gd name="T5" fmla="*/ 29 h 11"/>
                <a:gd name="T6" fmla="*/ 0 60000 65536"/>
                <a:gd name="T7" fmla="*/ 0 60000 65536"/>
                <a:gd name="T8" fmla="*/ 0 60000 65536"/>
              </a:gdLst>
              <a:ahLst/>
              <a:cxnLst>
                <a:cxn ang="T6">
                  <a:pos x="T0" y="T1"/>
                </a:cxn>
                <a:cxn ang="T7">
                  <a:pos x="T2" y="T3"/>
                </a:cxn>
                <a:cxn ang="T8">
                  <a:pos x="T4" y="T5"/>
                </a:cxn>
              </a:cxnLst>
              <a:rect l="0" t="0" r="r" b="b"/>
              <a:pathLst>
                <a:path w="14" h="11">
                  <a:moveTo>
                    <a:pt x="8" y="11"/>
                  </a:moveTo>
                  <a:cubicBezTo>
                    <a:pt x="6" y="10"/>
                    <a:pt x="0" y="4"/>
                    <a:pt x="3" y="2"/>
                  </a:cubicBezTo>
                  <a:cubicBezTo>
                    <a:pt x="5" y="0"/>
                    <a:pt x="13" y="6"/>
                    <a:pt x="14" y="8"/>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09" name="Freeform 641">
              <a:extLst>
                <a:ext uri="{FF2B5EF4-FFF2-40B4-BE49-F238E27FC236}">
                  <a16:creationId xmlns:a16="http://schemas.microsoft.com/office/drawing/2014/main" id="{9116BD55-0D4C-476E-AF02-A72213939823}"/>
                </a:ext>
              </a:extLst>
            </p:cNvPr>
            <p:cNvSpPr>
              <a:spLocks/>
            </p:cNvSpPr>
            <p:nvPr/>
          </p:nvSpPr>
          <p:spPr bwMode="auto">
            <a:xfrm>
              <a:off x="2225" y="1699"/>
              <a:ext cx="11" cy="15"/>
            </a:xfrm>
            <a:custGeom>
              <a:avLst/>
              <a:gdLst>
                <a:gd name="T0" fmla="*/ 0 w 7"/>
                <a:gd name="T1" fmla="*/ 0 h 10"/>
                <a:gd name="T2" fmla="*/ 27 w 7"/>
                <a:gd name="T3" fmla="*/ 35 h 10"/>
                <a:gd name="T4" fmla="*/ 0 60000 65536"/>
                <a:gd name="T5" fmla="*/ 0 60000 65536"/>
              </a:gdLst>
              <a:ahLst/>
              <a:cxnLst>
                <a:cxn ang="T4">
                  <a:pos x="T0" y="T1"/>
                </a:cxn>
                <a:cxn ang="T5">
                  <a:pos x="T2" y="T3"/>
                </a:cxn>
              </a:cxnLst>
              <a:rect l="0" t="0" r="r" b="b"/>
              <a:pathLst>
                <a:path w="7" h="10">
                  <a:moveTo>
                    <a:pt x="0" y="0"/>
                  </a:moveTo>
                  <a:cubicBezTo>
                    <a:pt x="1" y="3"/>
                    <a:pt x="5" y="7"/>
                    <a:pt x="7" y="10"/>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0" name="Freeform 642">
              <a:extLst>
                <a:ext uri="{FF2B5EF4-FFF2-40B4-BE49-F238E27FC236}">
                  <a16:creationId xmlns:a16="http://schemas.microsoft.com/office/drawing/2014/main" id="{7BC7AFAA-2AAC-4143-9B46-88DDDC1035B8}"/>
                </a:ext>
              </a:extLst>
            </p:cNvPr>
            <p:cNvSpPr>
              <a:spLocks/>
            </p:cNvSpPr>
            <p:nvPr/>
          </p:nvSpPr>
          <p:spPr bwMode="auto">
            <a:xfrm>
              <a:off x="2268" y="1732"/>
              <a:ext cx="11" cy="20"/>
            </a:xfrm>
            <a:custGeom>
              <a:avLst/>
              <a:gdLst>
                <a:gd name="T0" fmla="*/ 0 w 7"/>
                <a:gd name="T1" fmla="*/ 0 h 13"/>
                <a:gd name="T2" fmla="*/ 27 w 7"/>
                <a:gd name="T3" fmla="*/ 48 h 13"/>
                <a:gd name="T4" fmla="*/ 0 60000 65536"/>
                <a:gd name="T5" fmla="*/ 0 60000 65536"/>
              </a:gdLst>
              <a:ahLst/>
              <a:cxnLst>
                <a:cxn ang="T4">
                  <a:pos x="T0" y="T1"/>
                </a:cxn>
                <a:cxn ang="T5">
                  <a:pos x="T2" y="T3"/>
                </a:cxn>
              </a:cxnLst>
              <a:rect l="0" t="0" r="r" b="b"/>
              <a:pathLst>
                <a:path w="7" h="13">
                  <a:moveTo>
                    <a:pt x="0" y="0"/>
                  </a:moveTo>
                  <a:cubicBezTo>
                    <a:pt x="3" y="2"/>
                    <a:pt x="7" y="9"/>
                    <a:pt x="7" y="13"/>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1" name="Freeform 643">
              <a:extLst>
                <a:ext uri="{FF2B5EF4-FFF2-40B4-BE49-F238E27FC236}">
                  <a16:creationId xmlns:a16="http://schemas.microsoft.com/office/drawing/2014/main" id="{3A2F46E9-72D1-4174-B1F7-89FBA4A749C1}"/>
                </a:ext>
              </a:extLst>
            </p:cNvPr>
            <p:cNvSpPr>
              <a:spLocks/>
            </p:cNvSpPr>
            <p:nvPr/>
          </p:nvSpPr>
          <p:spPr bwMode="auto">
            <a:xfrm>
              <a:off x="2066" y="1794"/>
              <a:ext cx="33" cy="29"/>
            </a:xfrm>
            <a:custGeom>
              <a:avLst/>
              <a:gdLst>
                <a:gd name="T0" fmla="*/ 0 w 21"/>
                <a:gd name="T1" fmla="*/ 53 h 19"/>
                <a:gd name="T2" fmla="*/ 20 w 21"/>
                <a:gd name="T3" fmla="*/ 8 h 19"/>
                <a:gd name="T4" fmla="*/ 49 w 21"/>
                <a:gd name="T5" fmla="*/ 35 h 19"/>
                <a:gd name="T6" fmla="*/ 82 w 21"/>
                <a:gd name="T7" fmla="*/ 5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9">
                  <a:moveTo>
                    <a:pt x="0" y="15"/>
                  </a:moveTo>
                  <a:cubicBezTo>
                    <a:pt x="1" y="11"/>
                    <a:pt x="1" y="3"/>
                    <a:pt x="5" y="2"/>
                  </a:cubicBezTo>
                  <a:cubicBezTo>
                    <a:pt x="9" y="0"/>
                    <a:pt x="11" y="7"/>
                    <a:pt x="13" y="10"/>
                  </a:cubicBezTo>
                  <a:cubicBezTo>
                    <a:pt x="20" y="19"/>
                    <a:pt x="19" y="5"/>
                    <a:pt x="21" y="1"/>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2" name="Freeform 644">
              <a:extLst>
                <a:ext uri="{FF2B5EF4-FFF2-40B4-BE49-F238E27FC236}">
                  <a16:creationId xmlns:a16="http://schemas.microsoft.com/office/drawing/2014/main" id="{ABF17565-1F62-499A-A50E-100DE4DB293E}"/>
                </a:ext>
              </a:extLst>
            </p:cNvPr>
            <p:cNvSpPr>
              <a:spLocks/>
            </p:cNvSpPr>
            <p:nvPr/>
          </p:nvSpPr>
          <p:spPr bwMode="auto">
            <a:xfrm>
              <a:off x="2117" y="1840"/>
              <a:ext cx="20" cy="26"/>
            </a:xfrm>
            <a:custGeom>
              <a:avLst/>
              <a:gdLst>
                <a:gd name="T0" fmla="*/ 18 w 13"/>
                <a:gd name="T1" fmla="*/ 12 h 17"/>
                <a:gd name="T2" fmla="*/ 14 w 13"/>
                <a:gd name="T3" fmla="*/ 54 h 17"/>
                <a:gd name="T4" fmla="*/ 48 w 13"/>
                <a:gd name="T5" fmla="*/ 0 h 17"/>
                <a:gd name="T6" fmla="*/ 0 60000 65536"/>
                <a:gd name="T7" fmla="*/ 0 60000 65536"/>
                <a:gd name="T8" fmla="*/ 0 60000 65536"/>
              </a:gdLst>
              <a:ahLst/>
              <a:cxnLst>
                <a:cxn ang="T6">
                  <a:pos x="T0" y="T1"/>
                </a:cxn>
                <a:cxn ang="T7">
                  <a:pos x="T2" y="T3"/>
                </a:cxn>
                <a:cxn ang="T8">
                  <a:pos x="T4" y="T5"/>
                </a:cxn>
              </a:cxnLst>
              <a:rect l="0" t="0" r="r" b="b"/>
              <a:pathLst>
                <a:path w="13" h="17">
                  <a:moveTo>
                    <a:pt x="5" y="3"/>
                  </a:moveTo>
                  <a:cubicBezTo>
                    <a:pt x="4" y="5"/>
                    <a:pt x="0" y="12"/>
                    <a:pt x="4" y="15"/>
                  </a:cubicBezTo>
                  <a:cubicBezTo>
                    <a:pt x="7" y="17"/>
                    <a:pt x="12" y="3"/>
                    <a:pt x="13" y="0"/>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3" name="Freeform 645">
              <a:extLst>
                <a:ext uri="{FF2B5EF4-FFF2-40B4-BE49-F238E27FC236}">
                  <a16:creationId xmlns:a16="http://schemas.microsoft.com/office/drawing/2014/main" id="{19011618-0594-4976-8480-5FF092D30748}"/>
                </a:ext>
              </a:extLst>
            </p:cNvPr>
            <p:cNvSpPr>
              <a:spLocks/>
            </p:cNvSpPr>
            <p:nvPr/>
          </p:nvSpPr>
          <p:spPr bwMode="auto">
            <a:xfrm>
              <a:off x="2183" y="1851"/>
              <a:ext cx="22" cy="17"/>
            </a:xfrm>
            <a:custGeom>
              <a:avLst/>
              <a:gdLst>
                <a:gd name="T0" fmla="*/ 0 w 14"/>
                <a:gd name="T1" fmla="*/ 0 h 11"/>
                <a:gd name="T2" fmla="*/ 55 w 14"/>
                <a:gd name="T3" fmla="*/ 40 h 11"/>
                <a:gd name="T4" fmla="*/ 0 60000 65536"/>
                <a:gd name="T5" fmla="*/ 0 60000 65536"/>
              </a:gdLst>
              <a:ahLst/>
              <a:cxnLst>
                <a:cxn ang="T4">
                  <a:pos x="T0" y="T1"/>
                </a:cxn>
                <a:cxn ang="T5">
                  <a:pos x="T2" y="T3"/>
                </a:cxn>
              </a:cxnLst>
              <a:rect l="0" t="0" r="r" b="b"/>
              <a:pathLst>
                <a:path w="14" h="11">
                  <a:moveTo>
                    <a:pt x="0" y="0"/>
                  </a:moveTo>
                  <a:cubicBezTo>
                    <a:pt x="4" y="4"/>
                    <a:pt x="9" y="8"/>
                    <a:pt x="14" y="11"/>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4" name="Freeform 646">
              <a:extLst>
                <a:ext uri="{FF2B5EF4-FFF2-40B4-BE49-F238E27FC236}">
                  <a16:creationId xmlns:a16="http://schemas.microsoft.com/office/drawing/2014/main" id="{B6ACFBCE-6889-425F-9A8E-F29B2C96F90B}"/>
                </a:ext>
              </a:extLst>
            </p:cNvPr>
            <p:cNvSpPr>
              <a:spLocks/>
            </p:cNvSpPr>
            <p:nvPr/>
          </p:nvSpPr>
          <p:spPr bwMode="auto">
            <a:xfrm>
              <a:off x="2306" y="1820"/>
              <a:ext cx="2" cy="19"/>
            </a:xfrm>
            <a:custGeom>
              <a:avLst/>
              <a:gdLst>
                <a:gd name="T0" fmla="*/ 8 w 1"/>
                <a:gd name="T1" fmla="*/ 0 h 12"/>
                <a:gd name="T2" fmla="*/ 0 w 1"/>
                <a:gd name="T3" fmla="*/ 48 h 12"/>
                <a:gd name="T4" fmla="*/ 0 60000 65536"/>
                <a:gd name="T5" fmla="*/ 0 60000 65536"/>
              </a:gdLst>
              <a:ahLst/>
              <a:cxnLst>
                <a:cxn ang="T4">
                  <a:pos x="T0" y="T1"/>
                </a:cxn>
                <a:cxn ang="T5">
                  <a:pos x="T2" y="T3"/>
                </a:cxn>
              </a:cxnLst>
              <a:rect l="0" t="0" r="r" b="b"/>
              <a:pathLst>
                <a:path w="1" h="12">
                  <a:moveTo>
                    <a:pt x="1" y="0"/>
                  </a:moveTo>
                  <a:cubicBezTo>
                    <a:pt x="1" y="4"/>
                    <a:pt x="0" y="8"/>
                    <a:pt x="0" y="12"/>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5" name="Freeform 647">
              <a:extLst>
                <a:ext uri="{FF2B5EF4-FFF2-40B4-BE49-F238E27FC236}">
                  <a16:creationId xmlns:a16="http://schemas.microsoft.com/office/drawing/2014/main" id="{CED3599C-129B-4807-A7B5-CFA8D9AF65FB}"/>
                </a:ext>
              </a:extLst>
            </p:cNvPr>
            <p:cNvSpPr>
              <a:spLocks/>
            </p:cNvSpPr>
            <p:nvPr/>
          </p:nvSpPr>
          <p:spPr bwMode="auto">
            <a:xfrm>
              <a:off x="2376" y="1816"/>
              <a:ext cx="26" cy="27"/>
            </a:xfrm>
            <a:custGeom>
              <a:avLst/>
              <a:gdLst>
                <a:gd name="T0" fmla="*/ 0 w 17"/>
                <a:gd name="T1" fmla="*/ 39 h 18"/>
                <a:gd name="T2" fmla="*/ 47 w 17"/>
                <a:gd name="T3" fmla="*/ 12 h 18"/>
                <a:gd name="T4" fmla="*/ 47 w 17"/>
                <a:gd name="T5" fmla="*/ 62 h 18"/>
                <a:gd name="T6" fmla="*/ 0 60000 65536"/>
                <a:gd name="T7" fmla="*/ 0 60000 65536"/>
                <a:gd name="T8" fmla="*/ 0 60000 65536"/>
              </a:gdLst>
              <a:ahLst/>
              <a:cxnLst>
                <a:cxn ang="T6">
                  <a:pos x="T0" y="T1"/>
                </a:cxn>
                <a:cxn ang="T7">
                  <a:pos x="T2" y="T3"/>
                </a:cxn>
                <a:cxn ang="T8">
                  <a:pos x="T4" y="T5"/>
                </a:cxn>
              </a:cxnLst>
              <a:rect l="0" t="0" r="r" b="b"/>
              <a:pathLst>
                <a:path w="17" h="18">
                  <a:moveTo>
                    <a:pt x="0" y="11"/>
                  </a:moveTo>
                  <a:cubicBezTo>
                    <a:pt x="3" y="10"/>
                    <a:pt x="9" y="0"/>
                    <a:pt x="13" y="3"/>
                  </a:cubicBezTo>
                  <a:cubicBezTo>
                    <a:pt x="17" y="5"/>
                    <a:pt x="13" y="15"/>
                    <a:pt x="13" y="18"/>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6" name="Freeform 648">
              <a:extLst>
                <a:ext uri="{FF2B5EF4-FFF2-40B4-BE49-F238E27FC236}">
                  <a16:creationId xmlns:a16="http://schemas.microsoft.com/office/drawing/2014/main" id="{01EB913D-07A5-4ADA-B7D3-401B41813EA5}"/>
                </a:ext>
              </a:extLst>
            </p:cNvPr>
            <p:cNvSpPr>
              <a:spLocks/>
            </p:cNvSpPr>
            <p:nvPr/>
          </p:nvSpPr>
          <p:spPr bwMode="auto">
            <a:xfrm>
              <a:off x="2359" y="1771"/>
              <a:ext cx="26" cy="20"/>
            </a:xfrm>
            <a:custGeom>
              <a:avLst/>
              <a:gdLst>
                <a:gd name="T0" fmla="*/ 49 w 17"/>
                <a:gd name="T1" fmla="*/ 43 h 13"/>
                <a:gd name="T2" fmla="*/ 5 w 17"/>
                <a:gd name="T3" fmla="*/ 12 h 13"/>
                <a:gd name="T4" fmla="*/ 61 w 17"/>
                <a:gd name="T5" fmla="*/ 18 h 13"/>
                <a:gd name="T6" fmla="*/ 0 60000 65536"/>
                <a:gd name="T7" fmla="*/ 0 60000 65536"/>
                <a:gd name="T8" fmla="*/ 0 60000 65536"/>
              </a:gdLst>
              <a:ahLst/>
              <a:cxnLst>
                <a:cxn ang="T6">
                  <a:pos x="T0" y="T1"/>
                </a:cxn>
                <a:cxn ang="T7">
                  <a:pos x="T2" y="T3"/>
                </a:cxn>
                <a:cxn ang="T8">
                  <a:pos x="T4" y="T5"/>
                </a:cxn>
              </a:cxnLst>
              <a:rect l="0" t="0" r="r" b="b"/>
              <a:pathLst>
                <a:path w="17" h="13">
                  <a:moveTo>
                    <a:pt x="14" y="12"/>
                  </a:moveTo>
                  <a:cubicBezTo>
                    <a:pt x="11" y="13"/>
                    <a:pt x="0" y="7"/>
                    <a:pt x="1" y="3"/>
                  </a:cubicBezTo>
                  <a:cubicBezTo>
                    <a:pt x="2" y="0"/>
                    <a:pt x="15" y="4"/>
                    <a:pt x="17" y="5"/>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7" name="Freeform 649">
              <a:extLst>
                <a:ext uri="{FF2B5EF4-FFF2-40B4-BE49-F238E27FC236}">
                  <a16:creationId xmlns:a16="http://schemas.microsoft.com/office/drawing/2014/main" id="{83D0A7B4-0EED-4304-AD33-F563D0DD7031}"/>
                </a:ext>
              </a:extLst>
            </p:cNvPr>
            <p:cNvSpPr>
              <a:spLocks/>
            </p:cNvSpPr>
            <p:nvPr/>
          </p:nvSpPr>
          <p:spPr bwMode="auto">
            <a:xfrm>
              <a:off x="2414" y="1695"/>
              <a:ext cx="28" cy="28"/>
            </a:xfrm>
            <a:custGeom>
              <a:avLst/>
              <a:gdLst>
                <a:gd name="T0" fmla="*/ 47 w 18"/>
                <a:gd name="T1" fmla="*/ 68 h 18"/>
                <a:gd name="T2" fmla="*/ 0 w 18"/>
                <a:gd name="T3" fmla="*/ 40 h 18"/>
                <a:gd name="T4" fmla="*/ 56 w 18"/>
                <a:gd name="T5" fmla="*/ 40 h 18"/>
                <a:gd name="T6" fmla="*/ 0 w 18"/>
                <a:gd name="T7" fmla="*/ 5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8">
                  <a:moveTo>
                    <a:pt x="12" y="18"/>
                  </a:moveTo>
                  <a:cubicBezTo>
                    <a:pt x="8" y="18"/>
                    <a:pt x="2" y="14"/>
                    <a:pt x="0" y="11"/>
                  </a:cubicBezTo>
                  <a:cubicBezTo>
                    <a:pt x="3" y="11"/>
                    <a:pt x="14" y="15"/>
                    <a:pt x="15" y="11"/>
                  </a:cubicBezTo>
                  <a:cubicBezTo>
                    <a:pt x="18" y="5"/>
                    <a:pt x="4" y="0"/>
                    <a:pt x="0" y="1"/>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8" name="Freeform 650">
              <a:extLst>
                <a:ext uri="{FF2B5EF4-FFF2-40B4-BE49-F238E27FC236}">
                  <a16:creationId xmlns:a16="http://schemas.microsoft.com/office/drawing/2014/main" id="{22289171-44C0-4495-BC25-EC0030DA6283}"/>
                </a:ext>
              </a:extLst>
            </p:cNvPr>
            <p:cNvSpPr>
              <a:spLocks/>
            </p:cNvSpPr>
            <p:nvPr/>
          </p:nvSpPr>
          <p:spPr bwMode="auto">
            <a:xfrm>
              <a:off x="2442" y="1860"/>
              <a:ext cx="2" cy="20"/>
            </a:xfrm>
            <a:custGeom>
              <a:avLst/>
              <a:gdLst>
                <a:gd name="T0" fmla="*/ 8 w 1"/>
                <a:gd name="T1" fmla="*/ 5 h 13"/>
                <a:gd name="T2" fmla="*/ 8 w 1"/>
                <a:gd name="T3" fmla="*/ 0 h 13"/>
                <a:gd name="T4" fmla="*/ 0 w 1"/>
                <a:gd name="T5" fmla="*/ 48 h 13"/>
                <a:gd name="T6" fmla="*/ 0 60000 65536"/>
                <a:gd name="T7" fmla="*/ 0 60000 65536"/>
                <a:gd name="T8" fmla="*/ 0 60000 65536"/>
              </a:gdLst>
              <a:ahLst/>
              <a:cxnLst>
                <a:cxn ang="T6">
                  <a:pos x="T0" y="T1"/>
                </a:cxn>
                <a:cxn ang="T7">
                  <a:pos x="T2" y="T3"/>
                </a:cxn>
                <a:cxn ang="T8">
                  <a:pos x="T4" y="T5"/>
                </a:cxn>
              </a:cxnLst>
              <a:rect l="0" t="0" r="r" b="b"/>
              <a:pathLst>
                <a:path w="1" h="13">
                  <a:moveTo>
                    <a:pt x="1" y="1"/>
                  </a:moveTo>
                  <a:cubicBezTo>
                    <a:pt x="1" y="1"/>
                    <a:pt x="1" y="0"/>
                    <a:pt x="1" y="0"/>
                  </a:cubicBezTo>
                  <a:cubicBezTo>
                    <a:pt x="0" y="4"/>
                    <a:pt x="0" y="9"/>
                    <a:pt x="0" y="13"/>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19" name="Freeform 651">
              <a:extLst>
                <a:ext uri="{FF2B5EF4-FFF2-40B4-BE49-F238E27FC236}">
                  <a16:creationId xmlns:a16="http://schemas.microsoft.com/office/drawing/2014/main" id="{4144D70A-C8CA-409C-9B98-66C1157815F3}"/>
                </a:ext>
              </a:extLst>
            </p:cNvPr>
            <p:cNvSpPr>
              <a:spLocks/>
            </p:cNvSpPr>
            <p:nvPr/>
          </p:nvSpPr>
          <p:spPr bwMode="auto">
            <a:xfrm>
              <a:off x="2467" y="1891"/>
              <a:ext cx="35" cy="29"/>
            </a:xfrm>
            <a:custGeom>
              <a:avLst/>
              <a:gdLst>
                <a:gd name="T0" fmla="*/ 46 w 23"/>
                <a:gd name="T1" fmla="*/ 67 h 19"/>
                <a:gd name="T2" fmla="*/ 75 w 23"/>
                <a:gd name="T3" fmla="*/ 21 h 19"/>
                <a:gd name="T4" fmla="*/ 0 w 23"/>
                <a:gd name="T5" fmla="*/ 41 h 19"/>
                <a:gd name="T6" fmla="*/ 0 60000 65536"/>
                <a:gd name="T7" fmla="*/ 0 60000 65536"/>
                <a:gd name="T8" fmla="*/ 0 60000 65536"/>
              </a:gdLst>
              <a:ahLst/>
              <a:cxnLst>
                <a:cxn ang="T6">
                  <a:pos x="T0" y="T1"/>
                </a:cxn>
                <a:cxn ang="T7">
                  <a:pos x="T2" y="T3"/>
                </a:cxn>
                <a:cxn ang="T8">
                  <a:pos x="T4" y="T5"/>
                </a:cxn>
              </a:cxnLst>
              <a:rect l="0" t="0" r="r" b="b"/>
              <a:pathLst>
                <a:path w="23" h="19">
                  <a:moveTo>
                    <a:pt x="13" y="19"/>
                  </a:moveTo>
                  <a:cubicBezTo>
                    <a:pt x="16" y="17"/>
                    <a:pt x="23" y="9"/>
                    <a:pt x="21" y="6"/>
                  </a:cubicBezTo>
                  <a:cubicBezTo>
                    <a:pt x="16" y="0"/>
                    <a:pt x="5" y="11"/>
                    <a:pt x="0" y="12"/>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0" name="Freeform 652">
              <a:extLst>
                <a:ext uri="{FF2B5EF4-FFF2-40B4-BE49-F238E27FC236}">
                  <a16:creationId xmlns:a16="http://schemas.microsoft.com/office/drawing/2014/main" id="{964F2F84-5C33-431D-99E1-03448914F7C5}"/>
                </a:ext>
              </a:extLst>
            </p:cNvPr>
            <p:cNvSpPr>
              <a:spLocks/>
            </p:cNvSpPr>
            <p:nvPr/>
          </p:nvSpPr>
          <p:spPr bwMode="auto">
            <a:xfrm>
              <a:off x="2564" y="1866"/>
              <a:ext cx="37" cy="43"/>
            </a:xfrm>
            <a:custGeom>
              <a:avLst/>
              <a:gdLst>
                <a:gd name="T0" fmla="*/ 26 w 24"/>
                <a:gd name="T1" fmla="*/ 5 h 28"/>
                <a:gd name="T2" fmla="*/ 83 w 24"/>
                <a:gd name="T3" fmla="*/ 18 h 28"/>
                <a:gd name="T4" fmla="*/ 19 w 24"/>
                <a:gd name="T5" fmla="*/ 80 h 28"/>
                <a:gd name="T6" fmla="*/ 88 w 24"/>
                <a:gd name="T7" fmla="*/ 66 h 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 h="28">
                  <a:moveTo>
                    <a:pt x="7" y="1"/>
                  </a:moveTo>
                  <a:cubicBezTo>
                    <a:pt x="10" y="0"/>
                    <a:pt x="21" y="1"/>
                    <a:pt x="23" y="5"/>
                  </a:cubicBezTo>
                  <a:cubicBezTo>
                    <a:pt x="18" y="9"/>
                    <a:pt x="0" y="14"/>
                    <a:pt x="5" y="22"/>
                  </a:cubicBezTo>
                  <a:cubicBezTo>
                    <a:pt x="8" y="28"/>
                    <a:pt x="20" y="20"/>
                    <a:pt x="24" y="18"/>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1" name="Freeform 653">
              <a:extLst>
                <a:ext uri="{FF2B5EF4-FFF2-40B4-BE49-F238E27FC236}">
                  <a16:creationId xmlns:a16="http://schemas.microsoft.com/office/drawing/2014/main" id="{BFC5B06F-E680-4E7F-82EA-5B1D63C8F1BD}"/>
                </a:ext>
              </a:extLst>
            </p:cNvPr>
            <p:cNvSpPr>
              <a:spLocks/>
            </p:cNvSpPr>
            <p:nvPr/>
          </p:nvSpPr>
          <p:spPr bwMode="auto">
            <a:xfrm>
              <a:off x="2642" y="1860"/>
              <a:ext cx="23" cy="26"/>
            </a:xfrm>
            <a:custGeom>
              <a:avLst/>
              <a:gdLst>
                <a:gd name="T0" fmla="*/ 0 w 15"/>
                <a:gd name="T1" fmla="*/ 5 h 17"/>
                <a:gd name="T2" fmla="*/ 35 w 15"/>
                <a:gd name="T3" fmla="*/ 54 h 17"/>
                <a:gd name="T4" fmla="*/ 32 w 15"/>
                <a:gd name="T5" fmla="*/ 0 h 17"/>
                <a:gd name="T6" fmla="*/ 0 60000 65536"/>
                <a:gd name="T7" fmla="*/ 0 60000 65536"/>
                <a:gd name="T8" fmla="*/ 0 60000 65536"/>
              </a:gdLst>
              <a:ahLst/>
              <a:cxnLst>
                <a:cxn ang="T6">
                  <a:pos x="T0" y="T1"/>
                </a:cxn>
                <a:cxn ang="T7">
                  <a:pos x="T2" y="T3"/>
                </a:cxn>
                <a:cxn ang="T8">
                  <a:pos x="T4" y="T5"/>
                </a:cxn>
              </a:cxnLst>
              <a:rect l="0" t="0" r="r" b="b"/>
              <a:pathLst>
                <a:path w="15" h="17">
                  <a:moveTo>
                    <a:pt x="0" y="1"/>
                  </a:moveTo>
                  <a:cubicBezTo>
                    <a:pt x="3" y="3"/>
                    <a:pt x="4" y="17"/>
                    <a:pt x="10" y="15"/>
                  </a:cubicBezTo>
                  <a:cubicBezTo>
                    <a:pt x="15" y="13"/>
                    <a:pt x="10" y="3"/>
                    <a:pt x="9" y="0"/>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2" name="Freeform 654">
              <a:extLst>
                <a:ext uri="{FF2B5EF4-FFF2-40B4-BE49-F238E27FC236}">
                  <a16:creationId xmlns:a16="http://schemas.microsoft.com/office/drawing/2014/main" id="{AFCB6003-FF32-49F7-83D6-77AEF702DD30}"/>
                </a:ext>
              </a:extLst>
            </p:cNvPr>
            <p:cNvSpPr>
              <a:spLocks/>
            </p:cNvSpPr>
            <p:nvPr/>
          </p:nvSpPr>
          <p:spPr bwMode="auto">
            <a:xfrm>
              <a:off x="2597" y="1976"/>
              <a:ext cx="8" cy="20"/>
            </a:xfrm>
            <a:custGeom>
              <a:avLst/>
              <a:gdLst>
                <a:gd name="T0" fmla="*/ 21 w 5"/>
                <a:gd name="T1" fmla="*/ 0 h 13"/>
                <a:gd name="T2" fmla="*/ 0 w 5"/>
                <a:gd name="T3" fmla="*/ 48 h 13"/>
                <a:gd name="T4" fmla="*/ 0 60000 65536"/>
                <a:gd name="T5" fmla="*/ 0 60000 65536"/>
              </a:gdLst>
              <a:ahLst/>
              <a:cxnLst>
                <a:cxn ang="T4">
                  <a:pos x="T0" y="T1"/>
                </a:cxn>
                <a:cxn ang="T5">
                  <a:pos x="T2" y="T3"/>
                </a:cxn>
              </a:cxnLst>
              <a:rect l="0" t="0" r="r" b="b"/>
              <a:pathLst>
                <a:path w="5" h="13">
                  <a:moveTo>
                    <a:pt x="5" y="0"/>
                  </a:moveTo>
                  <a:cubicBezTo>
                    <a:pt x="4" y="4"/>
                    <a:pt x="1" y="8"/>
                    <a:pt x="0" y="13"/>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3" name="Freeform 655">
              <a:extLst>
                <a:ext uri="{FF2B5EF4-FFF2-40B4-BE49-F238E27FC236}">
                  <a16:creationId xmlns:a16="http://schemas.microsoft.com/office/drawing/2014/main" id="{DBA42617-1924-4A95-AB14-FED80A45740C}"/>
                </a:ext>
              </a:extLst>
            </p:cNvPr>
            <p:cNvSpPr>
              <a:spLocks/>
            </p:cNvSpPr>
            <p:nvPr/>
          </p:nvSpPr>
          <p:spPr bwMode="auto">
            <a:xfrm>
              <a:off x="2541" y="2039"/>
              <a:ext cx="21" cy="15"/>
            </a:xfrm>
            <a:custGeom>
              <a:avLst/>
              <a:gdLst>
                <a:gd name="T0" fmla="*/ 12 w 14"/>
                <a:gd name="T1" fmla="*/ 0 h 10"/>
                <a:gd name="T2" fmla="*/ 48 w 14"/>
                <a:gd name="T3" fmla="*/ 35 h 10"/>
                <a:gd name="T4" fmla="*/ 0 w 14"/>
                <a:gd name="T5" fmla="*/ 26 h 10"/>
                <a:gd name="T6" fmla="*/ 0 60000 65536"/>
                <a:gd name="T7" fmla="*/ 0 60000 65536"/>
                <a:gd name="T8" fmla="*/ 0 60000 65536"/>
              </a:gdLst>
              <a:ahLst/>
              <a:cxnLst>
                <a:cxn ang="T6">
                  <a:pos x="T0" y="T1"/>
                </a:cxn>
                <a:cxn ang="T7">
                  <a:pos x="T2" y="T3"/>
                </a:cxn>
                <a:cxn ang="T8">
                  <a:pos x="T4" y="T5"/>
                </a:cxn>
              </a:cxnLst>
              <a:rect l="0" t="0" r="r" b="b"/>
              <a:pathLst>
                <a:path w="14" h="10">
                  <a:moveTo>
                    <a:pt x="3" y="0"/>
                  </a:moveTo>
                  <a:cubicBezTo>
                    <a:pt x="3" y="3"/>
                    <a:pt x="12" y="6"/>
                    <a:pt x="14" y="10"/>
                  </a:cubicBezTo>
                  <a:cubicBezTo>
                    <a:pt x="9" y="10"/>
                    <a:pt x="4" y="9"/>
                    <a:pt x="0" y="7"/>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4" name="Freeform 656">
              <a:extLst>
                <a:ext uri="{FF2B5EF4-FFF2-40B4-BE49-F238E27FC236}">
                  <a16:creationId xmlns:a16="http://schemas.microsoft.com/office/drawing/2014/main" id="{09FE394A-A4B1-4FC7-89FF-DA937BCA9942}"/>
                </a:ext>
              </a:extLst>
            </p:cNvPr>
            <p:cNvSpPr>
              <a:spLocks/>
            </p:cNvSpPr>
            <p:nvPr/>
          </p:nvSpPr>
          <p:spPr bwMode="auto">
            <a:xfrm>
              <a:off x="2527" y="2120"/>
              <a:ext cx="20" cy="19"/>
            </a:xfrm>
            <a:custGeom>
              <a:avLst/>
              <a:gdLst>
                <a:gd name="T0" fmla="*/ 48 w 13"/>
                <a:gd name="T1" fmla="*/ 0 h 12"/>
                <a:gd name="T2" fmla="*/ 0 w 13"/>
                <a:gd name="T3" fmla="*/ 48 h 12"/>
                <a:gd name="T4" fmla="*/ 0 60000 65536"/>
                <a:gd name="T5" fmla="*/ 0 60000 65536"/>
              </a:gdLst>
              <a:ahLst/>
              <a:cxnLst>
                <a:cxn ang="T4">
                  <a:pos x="T0" y="T1"/>
                </a:cxn>
                <a:cxn ang="T5">
                  <a:pos x="T2" y="T3"/>
                </a:cxn>
              </a:cxnLst>
              <a:rect l="0" t="0" r="r" b="b"/>
              <a:pathLst>
                <a:path w="13" h="12">
                  <a:moveTo>
                    <a:pt x="13" y="0"/>
                  </a:moveTo>
                  <a:cubicBezTo>
                    <a:pt x="11" y="5"/>
                    <a:pt x="5" y="8"/>
                    <a:pt x="0" y="12"/>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5" name="Freeform 657">
              <a:extLst>
                <a:ext uri="{FF2B5EF4-FFF2-40B4-BE49-F238E27FC236}">
                  <a16:creationId xmlns:a16="http://schemas.microsoft.com/office/drawing/2014/main" id="{944BEA50-6280-48D3-AC52-9BD77A8A7E67}"/>
                </a:ext>
              </a:extLst>
            </p:cNvPr>
            <p:cNvSpPr>
              <a:spLocks/>
            </p:cNvSpPr>
            <p:nvPr/>
          </p:nvSpPr>
          <p:spPr bwMode="auto">
            <a:xfrm>
              <a:off x="2413" y="2159"/>
              <a:ext cx="7" cy="68"/>
            </a:xfrm>
            <a:custGeom>
              <a:avLst/>
              <a:gdLst>
                <a:gd name="T0" fmla="*/ 0 w 5"/>
                <a:gd name="T1" fmla="*/ 0 h 44"/>
                <a:gd name="T2" fmla="*/ 8 w 5"/>
                <a:gd name="T3" fmla="*/ 82 h 44"/>
                <a:gd name="T4" fmla="*/ 1 w 5"/>
                <a:gd name="T5" fmla="*/ 162 h 44"/>
                <a:gd name="T6" fmla="*/ 0 60000 65536"/>
                <a:gd name="T7" fmla="*/ 0 60000 65536"/>
                <a:gd name="T8" fmla="*/ 0 60000 65536"/>
              </a:gdLst>
              <a:ahLst/>
              <a:cxnLst>
                <a:cxn ang="T6">
                  <a:pos x="T0" y="T1"/>
                </a:cxn>
                <a:cxn ang="T7">
                  <a:pos x="T2" y="T3"/>
                </a:cxn>
                <a:cxn ang="T8">
                  <a:pos x="T4" y="T5"/>
                </a:cxn>
              </a:cxnLst>
              <a:rect l="0" t="0" r="r" b="b"/>
              <a:pathLst>
                <a:path w="5" h="44">
                  <a:moveTo>
                    <a:pt x="0" y="0"/>
                  </a:moveTo>
                  <a:cubicBezTo>
                    <a:pt x="2" y="8"/>
                    <a:pt x="5" y="13"/>
                    <a:pt x="3" y="22"/>
                  </a:cubicBezTo>
                  <a:cubicBezTo>
                    <a:pt x="3" y="29"/>
                    <a:pt x="2" y="36"/>
                    <a:pt x="1" y="44"/>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6" name="Freeform 658">
              <a:extLst>
                <a:ext uri="{FF2B5EF4-FFF2-40B4-BE49-F238E27FC236}">
                  <a16:creationId xmlns:a16="http://schemas.microsoft.com/office/drawing/2014/main" id="{1E97F90A-33EC-450D-9C69-4856F437175B}"/>
                </a:ext>
              </a:extLst>
            </p:cNvPr>
            <p:cNvSpPr>
              <a:spLocks/>
            </p:cNvSpPr>
            <p:nvPr/>
          </p:nvSpPr>
          <p:spPr bwMode="auto">
            <a:xfrm>
              <a:off x="2608" y="2111"/>
              <a:ext cx="30" cy="26"/>
            </a:xfrm>
            <a:custGeom>
              <a:avLst/>
              <a:gdLst>
                <a:gd name="T0" fmla="*/ 35 w 19"/>
                <a:gd name="T1" fmla="*/ 0 h 17"/>
                <a:gd name="T2" fmla="*/ 62 w 19"/>
                <a:gd name="T3" fmla="*/ 49 h 17"/>
                <a:gd name="T4" fmla="*/ 0 w 19"/>
                <a:gd name="T5" fmla="*/ 28 h 17"/>
                <a:gd name="T6" fmla="*/ 0 60000 65536"/>
                <a:gd name="T7" fmla="*/ 0 60000 65536"/>
                <a:gd name="T8" fmla="*/ 0 60000 65536"/>
              </a:gdLst>
              <a:ahLst/>
              <a:cxnLst>
                <a:cxn ang="T6">
                  <a:pos x="T0" y="T1"/>
                </a:cxn>
                <a:cxn ang="T7">
                  <a:pos x="T2" y="T3"/>
                </a:cxn>
                <a:cxn ang="T8">
                  <a:pos x="T4" y="T5"/>
                </a:cxn>
              </a:cxnLst>
              <a:rect l="0" t="0" r="r" b="b"/>
              <a:pathLst>
                <a:path w="19" h="17">
                  <a:moveTo>
                    <a:pt x="9" y="0"/>
                  </a:moveTo>
                  <a:cubicBezTo>
                    <a:pt x="11" y="3"/>
                    <a:pt x="19" y="11"/>
                    <a:pt x="16" y="14"/>
                  </a:cubicBezTo>
                  <a:cubicBezTo>
                    <a:pt x="12" y="17"/>
                    <a:pt x="0" y="9"/>
                    <a:pt x="0" y="8"/>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7" name="Freeform 659">
              <a:extLst>
                <a:ext uri="{FF2B5EF4-FFF2-40B4-BE49-F238E27FC236}">
                  <a16:creationId xmlns:a16="http://schemas.microsoft.com/office/drawing/2014/main" id="{DAB80EEB-D85E-4CC7-9286-BF41AB3D7ACE}"/>
                </a:ext>
              </a:extLst>
            </p:cNvPr>
            <p:cNvSpPr>
              <a:spLocks/>
            </p:cNvSpPr>
            <p:nvPr/>
          </p:nvSpPr>
          <p:spPr bwMode="auto">
            <a:xfrm>
              <a:off x="2662" y="2194"/>
              <a:ext cx="16" cy="19"/>
            </a:xfrm>
            <a:custGeom>
              <a:avLst/>
              <a:gdLst>
                <a:gd name="T0" fmla="*/ 42 w 10"/>
                <a:gd name="T1" fmla="*/ 0 h 12"/>
                <a:gd name="T2" fmla="*/ 0 w 10"/>
                <a:gd name="T3" fmla="*/ 48 h 12"/>
                <a:gd name="T4" fmla="*/ 0 60000 65536"/>
                <a:gd name="T5" fmla="*/ 0 60000 65536"/>
              </a:gdLst>
              <a:ahLst/>
              <a:cxnLst>
                <a:cxn ang="T4">
                  <a:pos x="T0" y="T1"/>
                </a:cxn>
                <a:cxn ang="T5">
                  <a:pos x="T2" y="T3"/>
                </a:cxn>
              </a:cxnLst>
              <a:rect l="0" t="0" r="r" b="b"/>
              <a:pathLst>
                <a:path w="10" h="12">
                  <a:moveTo>
                    <a:pt x="10" y="0"/>
                  </a:moveTo>
                  <a:cubicBezTo>
                    <a:pt x="8" y="4"/>
                    <a:pt x="3" y="9"/>
                    <a:pt x="0" y="12"/>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8" name="Freeform 660">
              <a:extLst>
                <a:ext uri="{FF2B5EF4-FFF2-40B4-BE49-F238E27FC236}">
                  <a16:creationId xmlns:a16="http://schemas.microsoft.com/office/drawing/2014/main" id="{B9D14695-DA02-4988-999A-03D9EB317CCE}"/>
                </a:ext>
              </a:extLst>
            </p:cNvPr>
            <p:cNvSpPr>
              <a:spLocks/>
            </p:cNvSpPr>
            <p:nvPr/>
          </p:nvSpPr>
          <p:spPr bwMode="auto">
            <a:xfrm>
              <a:off x="2602" y="2216"/>
              <a:ext cx="12" cy="9"/>
            </a:xfrm>
            <a:custGeom>
              <a:avLst/>
              <a:gdLst>
                <a:gd name="T0" fmla="*/ 0 w 8"/>
                <a:gd name="T1" fmla="*/ 0 h 6"/>
                <a:gd name="T2" fmla="*/ 27 w 8"/>
                <a:gd name="T3" fmla="*/ 21 h 6"/>
                <a:gd name="T4" fmla="*/ 0 60000 65536"/>
                <a:gd name="T5" fmla="*/ 0 60000 65536"/>
              </a:gdLst>
              <a:ahLst/>
              <a:cxnLst>
                <a:cxn ang="T4">
                  <a:pos x="T0" y="T1"/>
                </a:cxn>
                <a:cxn ang="T5">
                  <a:pos x="T2" y="T3"/>
                </a:cxn>
              </a:cxnLst>
              <a:rect l="0" t="0" r="r" b="b"/>
              <a:pathLst>
                <a:path w="8" h="6">
                  <a:moveTo>
                    <a:pt x="0" y="0"/>
                  </a:moveTo>
                  <a:cubicBezTo>
                    <a:pt x="1" y="2"/>
                    <a:pt x="6" y="5"/>
                    <a:pt x="8" y="6"/>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29" name="Freeform 661">
              <a:extLst>
                <a:ext uri="{FF2B5EF4-FFF2-40B4-BE49-F238E27FC236}">
                  <a16:creationId xmlns:a16="http://schemas.microsoft.com/office/drawing/2014/main" id="{84236E7C-FCFD-4955-B9E7-D73D1961C466}"/>
                </a:ext>
              </a:extLst>
            </p:cNvPr>
            <p:cNvSpPr>
              <a:spLocks/>
            </p:cNvSpPr>
            <p:nvPr/>
          </p:nvSpPr>
          <p:spPr bwMode="auto">
            <a:xfrm>
              <a:off x="2582" y="2273"/>
              <a:ext cx="36" cy="41"/>
            </a:xfrm>
            <a:custGeom>
              <a:avLst/>
              <a:gdLst>
                <a:gd name="T0" fmla="*/ 0 w 23"/>
                <a:gd name="T1" fmla="*/ 0 h 27"/>
                <a:gd name="T2" fmla="*/ 88 w 23"/>
                <a:gd name="T3" fmla="*/ 94 h 27"/>
                <a:gd name="T4" fmla="*/ 0 60000 65536"/>
                <a:gd name="T5" fmla="*/ 0 60000 65536"/>
              </a:gdLst>
              <a:ahLst/>
              <a:cxnLst>
                <a:cxn ang="T4">
                  <a:pos x="T0" y="T1"/>
                </a:cxn>
                <a:cxn ang="T5">
                  <a:pos x="T2" y="T3"/>
                </a:cxn>
              </a:cxnLst>
              <a:rect l="0" t="0" r="r" b="b"/>
              <a:pathLst>
                <a:path w="23" h="27">
                  <a:moveTo>
                    <a:pt x="0" y="0"/>
                  </a:moveTo>
                  <a:cubicBezTo>
                    <a:pt x="6" y="10"/>
                    <a:pt x="13" y="20"/>
                    <a:pt x="23" y="27"/>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0" name="Freeform 662">
              <a:extLst>
                <a:ext uri="{FF2B5EF4-FFF2-40B4-BE49-F238E27FC236}">
                  <a16:creationId xmlns:a16="http://schemas.microsoft.com/office/drawing/2014/main" id="{844193FC-8C72-4E06-9E11-956088D8D067}"/>
                </a:ext>
              </a:extLst>
            </p:cNvPr>
            <p:cNvSpPr>
              <a:spLocks/>
            </p:cNvSpPr>
            <p:nvPr/>
          </p:nvSpPr>
          <p:spPr bwMode="auto">
            <a:xfrm>
              <a:off x="2653" y="2274"/>
              <a:ext cx="23" cy="24"/>
            </a:xfrm>
            <a:custGeom>
              <a:avLst/>
              <a:gdLst>
                <a:gd name="T0" fmla="*/ 28 w 15"/>
                <a:gd name="T1" fmla="*/ 0 h 15"/>
                <a:gd name="T2" fmla="*/ 18 w 15"/>
                <a:gd name="T3" fmla="*/ 61 h 15"/>
                <a:gd name="T4" fmla="*/ 54 w 15"/>
                <a:gd name="T5" fmla="*/ 26 h 15"/>
                <a:gd name="T6" fmla="*/ 0 60000 65536"/>
                <a:gd name="T7" fmla="*/ 0 60000 65536"/>
                <a:gd name="T8" fmla="*/ 0 60000 65536"/>
              </a:gdLst>
              <a:ahLst/>
              <a:cxnLst>
                <a:cxn ang="T6">
                  <a:pos x="T0" y="T1"/>
                </a:cxn>
                <a:cxn ang="T7">
                  <a:pos x="T2" y="T3"/>
                </a:cxn>
                <a:cxn ang="T8">
                  <a:pos x="T4" y="T5"/>
                </a:cxn>
              </a:cxnLst>
              <a:rect l="0" t="0" r="r" b="b"/>
              <a:pathLst>
                <a:path w="15" h="15">
                  <a:moveTo>
                    <a:pt x="8" y="0"/>
                  </a:moveTo>
                  <a:cubicBezTo>
                    <a:pt x="9" y="4"/>
                    <a:pt x="0" y="11"/>
                    <a:pt x="5" y="15"/>
                  </a:cubicBezTo>
                  <a:cubicBezTo>
                    <a:pt x="9" y="14"/>
                    <a:pt x="11" y="7"/>
                    <a:pt x="15" y="6"/>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1" name="Freeform 663">
              <a:extLst>
                <a:ext uri="{FF2B5EF4-FFF2-40B4-BE49-F238E27FC236}">
                  <a16:creationId xmlns:a16="http://schemas.microsoft.com/office/drawing/2014/main" id="{DFF26420-57A8-48AD-BDD3-DBA351D4D8BF}"/>
                </a:ext>
              </a:extLst>
            </p:cNvPr>
            <p:cNvSpPr>
              <a:spLocks/>
            </p:cNvSpPr>
            <p:nvPr/>
          </p:nvSpPr>
          <p:spPr bwMode="auto">
            <a:xfrm>
              <a:off x="2744" y="2307"/>
              <a:ext cx="17" cy="24"/>
            </a:xfrm>
            <a:custGeom>
              <a:avLst/>
              <a:gdLst>
                <a:gd name="T0" fmla="*/ 0 w 11"/>
                <a:gd name="T1" fmla="*/ 54 h 16"/>
                <a:gd name="T2" fmla="*/ 40 w 11"/>
                <a:gd name="T3" fmla="*/ 0 h 16"/>
                <a:gd name="T4" fmla="*/ 0 60000 65536"/>
                <a:gd name="T5" fmla="*/ 0 60000 65536"/>
              </a:gdLst>
              <a:ahLst/>
              <a:cxnLst>
                <a:cxn ang="T4">
                  <a:pos x="T0" y="T1"/>
                </a:cxn>
                <a:cxn ang="T5">
                  <a:pos x="T2" y="T3"/>
                </a:cxn>
              </a:cxnLst>
              <a:rect l="0" t="0" r="r" b="b"/>
              <a:pathLst>
                <a:path w="11" h="16">
                  <a:moveTo>
                    <a:pt x="0" y="16"/>
                  </a:moveTo>
                  <a:cubicBezTo>
                    <a:pt x="4" y="11"/>
                    <a:pt x="7" y="5"/>
                    <a:pt x="11" y="0"/>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2" name="Freeform 664">
              <a:extLst>
                <a:ext uri="{FF2B5EF4-FFF2-40B4-BE49-F238E27FC236}">
                  <a16:creationId xmlns:a16="http://schemas.microsoft.com/office/drawing/2014/main" id="{67094B48-AFB4-4D95-B6A7-9512014C559F}"/>
                </a:ext>
              </a:extLst>
            </p:cNvPr>
            <p:cNvSpPr>
              <a:spLocks/>
            </p:cNvSpPr>
            <p:nvPr/>
          </p:nvSpPr>
          <p:spPr bwMode="auto">
            <a:xfrm>
              <a:off x="2719" y="2120"/>
              <a:ext cx="57" cy="27"/>
            </a:xfrm>
            <a:custGeom>
              <a:avLst/>
              <a:gdLst>
                <a:gd name="T0" fmla="*/ 0 w 37"/>
                <a:gd name="T1" fmla="*/ 68 h 17"/>
                <a:gd name="T2" fmla="*/ 69 w 37"/>
                <a:gd name="T3" fmla="*/ 8 h 17"/>
                <a:gd name="T4" fmla="*/ 136 w 37"/>
                <a:gd name="T5" fmla="*/ 43 h 17"/>
                <a:gd name="T6" fmla="*/ 0 60000 65536"/>
                <a:gd name="T7" fmla="*/ 0 60000 65536"/>
                <a:gd name="T8" fmla="*/ 0 60000 65536"/>
              </a:gdLst>
              <a:ahLst/>
              <a:cxnLst>
                <a:cxn ang="T6">
                  <a:pos x="T0" y="T1"/>
                </a:cxn>
                <a:cxn ang="T7">
                  <a:pos x="T2" y="T3"/>
                </a:cxn>
                <a:cxn ang="T8">
                  <a:pos x="T4" y="T5"/>
                </a:cxn>
              </a:cxnLst>
              <a:rect l="0" t="0" r="r" b="b"/>
              <a:pathLst>
                <a:path w="37" h="17">
                  <a:moveTo>
                    <a:pt x="0" y="17"/>
                  </a:moveTo>
                  <a:cubicBezTo>
                    <a:pt x="7" y="13"/>
                    <a:pt x="11" y="4"/>
                    <a:pt x="19" y="2"/>
                  </a:cubicBezTo>
                  <a:cubicBezTo>
                    <a:pt x="28" y="0"/>
                    <a:pt x="31" y="8"/>
                    <a:pt x="37" y="11"/>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3" name="Freeform 665">
              <a:extLst>
                <a:ext uri="{FF2B5EF4-FFF2-40B4-BE49-F238E27FC236}">
                  <a16:creationId xmlns:a16="http://schemas.microsoft.com/office/drawing/2014/main" id="{05DAC1F4-9306-4176-BD84-290AC093E8B3}"/>
                </a:ext>
              </a:extLst>
            </p:cNvPr>
            <p:cNvSpPr>
              <a:spLocks/>
            </p:cNvSpPr>
            <p:nvPr/>
          </p:nvSpPr>
          <p:spPr bwMode="auto">
            <a:xfrm>
              <a:off x="2725" y="1900"/>
              <a:ext cx="37" cy="39"/>
            </a:xfrm>
            <a:custGeom>
              <a:avLst/>
              <a:gdLst>
                <a:gd name="T0" fmla="*/ 0 w 24"/>
                <a:gd name="T1" fmla="*/ 0 h 25"/>
                <a:gd name="T2" fmla="*/ 29 w 24"/>
                <a:gd name="T3" fmla="*/ 47 h 25"/>
                <a:gd name="T4" fmla="*/ 54 w 24"/>
                <a:gd name="T5" fmla="*/ 12 h 25"/>
                <a:gd name="T6" fmla="*/ 88 w 24"/>
                <a:gd name="T7" fmla="*/ 61 h 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 h="25">
                  <a:moveTo>
                    <a:pt x="0" y="0"/>
                  </a:moveTo>
                  <a:cubicBezTo>
                    <a:pt x="2" y="5"/>
                    <a:pt x="2" y="25"/>
                    <a:pt x="8" y="12"/>
                  </a:cubicBezTo>
                  <a:cubicBezTo>
                    <a:pt x="10" y="10"/>
                    <a:pt x="10" y="2"/>
                    <a:pt x="15" y="3"/>
                  </a:cubicBezTo>
                  <a:cubicBezTo>
                    <a:pt x="18" y="3"/>
                    <a:pt x="22" y="13"/>
                    <a:pt x="24" y="16"/>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4" name="Freeform 666">
              <a:extLst>
                <a:ext uri="{FF2B5EF4-FFF2-40B4-BE49-F238E27FC236}">
                  <a16:creationId xmlns:a16="http://schemas.microsoft.com/office/drawing/2014/main" id="{A3BAFE38-DAE0-467D-9B56-828F329EA986}"/>
                </a:ext>
              </a:extLst>
            </p:cNvPr>
            <p:cNvSpPr>
              <a:spLocks/>
            </p:cNvSpPr>
            <p:nvPr/>
          </p:nvSpPr>
          <p:spPr bwMode="auto">
            <a:xfrm>
              <a:off x="2678" y="1796"/>
              <a:ext cx="3" cy="23"/>
            </a:xfrm>
            <a:custGeom>
              <a:avLst/>
              <a:gdLst>
                <a:gd name="T0" fmla="*/ 8 w 2"/>
                <a:gd name="T1" fmla="*/ 0 h 15"/>
                <a:gd name="T2" fmla="*/ 0 w 2"/>
                <a:gd name="T3" fmla="*/ 54 h 15"/>
                <a:gd name="T4" fmla="*/ 0 60000 65536"/>
                <a:gd name="T5" fmla="*/ 0 60000 65536"/>
              </a:gdLst>
              <a:ahLst/>
              <a:cxnLst>
                <a:cxn ang="T4">
                  <a:pos x="T0" y="T1"/>
                </a:cxn>
                <a:cxn ang="T5">
                  <a:pos x="T2" y="T3"/>
                </a:cxn>
              </a:cxnLst>
              <a:rect l="0" t="0" r="r" b="b"/>
              <a:pathLst>
                <a:path w="2" h="15">
                  <a:moveTo>
                    <a:pt x="2" y="0"/>
                  </a:moveTo>
                  <a:cubicBezTo>
                    <a:pt x="0" y="2"/>
                    <a:pt x="2" y="10"/>
                    <a:pt x="0" y="15"/>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39" name="Freeform 667">
              <a:extLst>
                <a:ext uri="{FF2B5EF4-FFF2-40B4-BE49-F238E27FC236}">
                  <a16:creationId xmlns:a16="http://schemas.microsoft.com/office/drawing/2014/main" id="{F71A8478-0D0D-44E0-88AD-9562314AFE94}"/>
                </a:ext>
              </a:extLst>
            </p:cNvPr>
            <p:cNvSpPr>
              <a:spLocks/>
            </p:cNvSpPr>
            <p:nvPr/>
          </p:nvSpPr>
          <p:spPr bwMode="auto">
            <a:xfrm>
              <a:off x="2654" y="1660"/>
              <a:ext cx="44" cy="54"/>
            </a:xfrm>
            <a:custGeom>
              <a:avLst/>
              <a:gdLst>
                <a:gd name="T0" fmla="*/ 8 w 28"/>
                <a:gd name="T1" fmla="*/ 0 h 35"/>
                <a:gd name="T2" fmla="*/ 39 w 28"/>
                <a:gd name="T3" fmla="*/ 88 h 35"/>
                <a:gd name="T4" fmla="*/ 108 w 28"/>
                <a:gd name="T5" fmla="*/ 128 h 35"/>
                <a:gd name="T6" fmla="*/ 0 60000 65536"/>
                <a:gd name="T7" fmla="*/ 0 60000 65536"/>
                <a:gd name="T8" fmla="*/ 0 60000 65536"/>
              </a:gdLst>
              <a:ahLst/>
              <a:cxnLst>
                <a:cxn ang="T6">
                  <a:pos x="T0" y="T1"/>
                </a:cxn>
                <a:cxn ang="T7">
                  <a:pos x="T2" y="T3"/>
                </a:cxn>
                <a:cxn ang="T8">
                  <a:pos x="T4" y="T5"/>
                </a:cxn>
              </a:cxnLst>
              <a:rect l="0" t="0" r="r" b="b"/>
              <a:pathLst>
                <a:path w="28" h="35">
                  <a:moveTo>
                    <a:pt x="2" y="0"/>
                  </a:moveTo>
                  <a:cubicBezTo>
                    <a:pt x="0" y="8"/>
                    <a:pt x="5" y="18"/>
                    <a:pt x="10" y="24"/>
                  </a:cubicBezTo>
                  <a:cubicBezTo>
                    <a:pt x="15" y="29"/>
                    <a:pt x="25" y="31"/>
                    <a:pt x="28" y="35"/>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0" name="Freeform 668">
              <a:extLst>
                <a:ext uri="{FF2B5EF4-FFF2-40B4-BE49-F238E27FC236}">
                  <a16:creationId xmlns:a16="http://schemas.microsoft.com/office/drawing/2014/main" id="{1000BBBF-BE06-4070-805B-685B4841913A}"/>
                </a:ext>
              </a:extLst>
            </p:cNvPr>
            <p:cNvSpPr>
              <a:spLocks/>
            </p:cNvSpPr>
            <p:nvPr/>
          </p:nvSpPr>
          <p:spPr bwMode="auto">
            <a:xfrm>
              <a:off x="2678" y="1980"/>
              <a:ext cx="21" cy="28"/>
            </a:xfrm>
            <a:custGeom>
              <a:avLst/>
              <a:gdLst>
                <a:gd name="T0" fmla="*/ 0 w 14"/>
                <a:gd name="T1" fmla="*/ 0 h 18"/>
                <a:gd name="T2" fmla="*/ 48 w 14"/>
                <a:gd name="T3" fmla="*/ 68 h 18"/>
                <a:gd name="T4" fmla="*/ 0 60000 65536"/>
                <a:gd name="T5" fmla="*/ 0 60000 65536"/>
              </a:gdLst>
              <a:ahLst/>
              <a:cxnLst>
                <a:cxn ang="T4">
                  <a:pos x="T0" y="T1"/>
                </a:cxn>
                <a:cxn ang="T5">
                  <a:pos x="T2" y="T3"/>
                </a:cxn>
              </a:cxnLst>
              <a:rect l="0" t="0" r="r" b="b"/>
              <a:pathLst>
                <a:path w="14" h="18">
                  <a:moveTo>
                    <a:pt x="0" y="0"/>
                  </a:moveTo>
                  <a:cubicBezTo>
                    <a:pt x="2" y="2"/>
                    <a:pt x="10" y="13"/>
                    <a:pt x="14" y="18"/>
                  </a:cubicBezTo>
                </a:path>
              </a:pathLst>
            </a:custGeom>
            <a:noFill/>
            <a:ln w="9525" cap="flat">
              <a:solidFill>
                <a:srgbClr val="EEE5D8"/>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1" name="Freeform 669">
              <a:extLst>
                <a:ext uri="{FF2B5EF4-FFF2-40B4-BE49-F238E27FC236}">
                  <a16:creationId xmlns:a16="http://schemas.microsoft.com/office/drawing/2014/main" id="{2E6577CC-9DFE-4251-BA7B-E9F9151F08EA}"/>
                </a:ext>
              </a:extLst>
            </p:cNvPr>
            <p:cNvSpPr>
              <a:spLocks/>
            </p:cNvSpPr>
            <p:nvPr/>
          </p:nvSpPr>
          <p:spPr bwMode="auto">
            <a:xfrm>
              <a:off x="2097" y="1694"/>
              <a:ext cx="45" cy="37"/>
            </a:xfrm>
            <a:custGeom>
              <a:avLst/>
              <a:gdLst>
                <a:gd name="T0" fmla="*/ 29 w 29"/>
                <a:gd name="T1" fmla="*/ 0 h 24"/>
                <a:gd name="T2" fmla="*/ 0 w 29"/>
                <a:gd name="T3" fmla="*/ 88 h 24"/>
                <a:gd name="T4" fmla="*/ 109 w 29"/>
                <a:gd name="T5" fmla="*/ 40 h 24"/>
                <a:gd name="T6" fmla="*/ 62 w 29"/>
                <a:gd name="T7" fmla="*/ 26 h 24"/>
                <a:gd name="T8" fmla="*/ 39 w 29"/>
                <a:gd name="T9" fmla="*/ 8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24">
                  <a:moveTo>
                    <a:pt x="8" y="0"/>
                  </a:moveTo>
                  <a:cubicBezTo>
                    <a:pt x="15" y="7"/>
                    <a:pt x="5" y="20"/>
                    <a:pt x="0" y="24"/>
                  </a:cubicBezTo>
                  <a:cubicBezTo>
                    <a:pt x="10" y="20"/>
                    <a:pt x="16" y="7"/>
                    <a:pt x="29" y="11"/>
                  </a:cubicBezTo>
                  <a:cubicBezTo>
                    <a:pt x="25" y="9"/>
                    <a:pt x="21" y="9"/>
                    <a:pt x="17" y="7"/>
                  </a:cubicBezTo>
                  <a:cubicBezTo>
                    <a:pt x="14" y="6"/>
                    <a:pt x="12" y="4"/>
                    <a:pt x="10" y="2"/>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2" name="Freeform 670">
              <a:extLst>
                <a:ext uri="{FF2B5EF4-FFF2-40B4-BE49-F238E27FC236}">
                  <a16:creationId xmlns:a16="http://schemas.microsoft.com/office/drawing/2014/main" id="{22F0290A-157A-4139-9CFB-291D9B145831}"/>
                </a:ext>
              </a:extLst>
            </p:cNvPr>
            <p:cNvSpPr>
              <a:spLocks/>
            </p:cNvSpPr>
            <p:nvPr/>
          </p:nvSpPr>
          <p:spPr bwMode="auto">
            <a:xfrm>
              <a:off x="2180" y="1708"/>
              <a:ext cx="76" cy="43"/>
            </a:xfrm>
            <a:custGeom>
              <a:avLst/>
              <a:gdLst>
                <a:gd name="T0" fmla="*/ 74 w 49"/>
                <a:gd name="T1" fmla="*/ 8 h 28"/>
                <a:gd name="T2" fmla="*/ 0 w 49"/>
                <a:gd name="T3" fmla="*/ 0 h 28"/>
                <a:gd name="T4" fmla="*/ 48 w 49"/>
                <a:gd name="T5" fmla="*/ 26 h 28"/>
                <a:gd name="T6" fmla="*/ 88 w 49"/>
                <a:gd name="T7" fmla="*/ 54 h 28"/>
                <a:gd name="T8" fmla="*/ 183 w 49"/>
                <a:gd name="T9" fmla="*/ 101 h 28"/>
                <a:gd name="T10" fmla="*/ 74 w 49"/>
                <a:gd name="T11" fmla="*/ 12 h 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28">
                  <a:moveTo>
                    <a:pt x="20" y="2"/>
                  </a:moveTo>
                  <a:cubicBezTo>
                    <a:pt x="15" y="4"/>
                    <a:pt x="5" y="3"/>
                    <a:pt x="0" y="0"/>
                  </a:cubicBezTo>
                  <a:cubicBezTo>
                    <a:pt x="3" y="4"/>
                    <a:pt x="8" y="5"/>
                    <a:pt x="13" y="7"/>
                  </a:cubicBezTo>
                  <a:cubicBezTo>
                    <a:pt x="17" y="9"/>
                    <a:pt x="20" y="12"/>
                    <a:pt x="24" y="15"/>
                  </a:cubicBezTo>
                  <a:cubicBezTo>
                    <a:pt x="32" y="21"/>
                    <a:pt x="40" y="26"/>
                    <a:pt x="49" y="28"/>
                  </a:cubicBezTo>
                  <a:cubicBezTo>
                    <a:pt x="39" y="22"/>
                    <a:pt x="27" y="13"/>
                    <a:pt x="20" y="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3" name="Freeform 671">
              <a:extLst>
                <a:ext uri="{FF2B5EF4-FFF2-40B4-BE49-F238E27FC236}">
                  <a16:creationId xmlns:a16="http://schemas.microsoft.com/office/drawing/2014/main" id="{C7B883B5-72E4-4078-9C84-14F54664E1D0}"/>
                </a:ext>
              </a:extLst>
            </p:cNvPr>
            <p:cNvSpPr>
              <a:spLocks/>
            </p:cNvSpPr>
            <p:nvPr/>
          </p:nvSpPr>
          <p:spPr bwMode="auto">
            <a:xfrm>
              <a:off x="2106" y="1812"/>
              <a:ext cx="39" cy="42"/>
            </a:xfrm>
            <a:custGeom>
              <a:avLst/>
              <a:gdLst>
                <a:gd name="T0" fmla="*/ 0 w 25"/>
                <a:gd name="T1" fmla="*/ 5 h 27"/>
                <a:gd name="T2" fmla="*/ 22 w 25"/>
                <a:gd name="T3" fmla="*/ 68 h 27"/>
                <a:gd name="T4" fmla="*/ 95 w 25"/>
                <a:gd name="T5" fmla="*/ 101 h 27"/>
                <a:gd name="T6" fmla="*/ 42 w 25"/>
                <a:gd name="T7" fmla="*/ 47 h 27"/>
                <a:gd name="T8" fmla="*/ 0 w 25"/>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7">
                  <a:moveTo>
                    <a:pt x="0" y="1"/>
                  </a:moveTo>
                  <a:cubicBezTo>
                    <a:pt x="6" y="5"/>
                    <a:pt x="3" y="14"/>
                    <a:pt x="6" y="18"/>
                  </a:cubicBezTo>
                  <a:cubicBezTo>
                    <a:pt x="10" y="23"/>
                    <a:pt x="20" y="24"/>
                    <a:pt x="25" y="27"/>
                  </a:cubicBezTo>
                  <a:cubicBezTo>
                    <a:pt x="20" y="21"/>
                    <a:pt x="13" y="19"/>
                    <a:pt x="11" y="12"/>
                  </a:cubicBezTo>
                  <a:cubicBezTo>
                    <a:pt x="9" y="7"/>
                    <a:pt x="6" y="2"/>
                    <a:pt x="0" y="0"/>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4" name="Freeform 672">
              <a:extLst>
                <a:ext uri="{FF2B5EF4-FFF2-40B4-BE49-F238E27FC236}">
                  <a16:creationId xmlns:a16="http://schemas.microsoft.com/office/drawing/2014/main" id="{7F8B69D9-0EB5-4992-B12E-158321D6B976}"/>
                </a:ext>
              </a:extLst>
            </p:cNvPr>
            <p:cNvSpPr>
              <a:spLocks/>
            </p:cNvSpPr>
            <p:nvPr/>
          </p:nvSpPr>
          <p:spPr bwMode="auto">
            <a:xfrm>
              <a:off x="2065" y="1737"/>
              <a:ext cx="27" cy="34"/>
            </a:xfrm>
            <a:custGeom>
              <a:avLst/>
              <a:gdLst>
                <a:gd name="T0" fmla="*/ 0 w 18"/>
                <a:gd name="T1" fmla="*/ 12 h 22"/>
                <a:gd name="T2" fmla="*/ 62 w 18"/>
                <a:gd name="T3" fmla="*/ 82 h 22"/>
                <a:gd name="T4" fmla="*/ 5 w 18"/>
                <a:gd name="T5" fmla="*/ 8 h 22"/>
                <a:gd name="T6" fmla="*/ 0 60000 65536"/>
                <a:gd name="T7" fmla="*/ 0 60000 65536"/>
                <a:gd name="T8" fmla="*/ 0 60000 65536"/>
              </a:gdLst>
              <a:ahLst/>
              <a:cxnLst>
                <a:cxn ang="T6">
                  <a:pos x="T0" y="T1"/>
                </a:cxn>
                <a:cxn ang="T7">
                  <a:pos x="T2" y="T3"/>
                </a:cxn>
                <a:cxn ang="T8">
                  <a:pos x="T4" y="T5"/>
                </a:cxn>
              </a:cxnLst>
              <a:rect l="0" t="0" r="r" b="b"/>
              <a:pathLst>
                <a:path w="18" h="22">
                  <a:moveTo>
                    <a:pt x="0" y="3"/>
                  </a:moveTo>
                  <a:cubicBezTo>
                    <a:pt x="9" y="6"/>
                    <a:pt x="15" y="12"/>
                    <a:pt x="18" y="22"/>
                  </a:cubicBezTo>
                  <a:cubicBezTo>
                    <a:pt x="18" y="12"/>
                    <a:pt x="12" y="0"/>
                    <a:pt x="1" y="2"/>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5" name="Freeform 673">
              <a:extLst>
                <a:ext uri="{FF2B5EF4-FFF2-40B4-BE49-F238E27FC236}">
                  <a16:creationId xmlns:a16="http://schemas.microsoft.com/office/drawing/2014/main" id="{4E8FF74F-9DA5-4FA4-8DFD-78066F075E1E}"/>
                </a:ext>
              </a:extLst>
            </p:cNvPr>
            <p:cNvSpPr>
              <a:spLocks/>
            </p:cNvSpPr>
            <p:nvPr/>
          </p:nvSpPr>
          <p:spPr bwMode="auto">
            <a:xfrm>
              <a:off x="2213" y="1805"/>
              <a:ext cx="57" cy="24"/>
            </a:xfrm>
            <a:custGeom>
              <a:avLst/>
              <a:gdLst>
                <a:gd name="T0" fmla="*/ 0 w 37"/>
                <a:gd name="T1" fmla="*/ 54 h 16"/>
                <a:gd name="T2" fmla="*/ 69 w 37"/>
                <a:gd name="T3" fmla="*/ 27 h 16"/>
                <a:gd name="T4" fmla="*/ 106 w 37"/>
                <a:gd name="T5" fmla="*/ 27 h 16"/>
                <a:gd name="T6" fmla="*/ 136 w 37"/>
                <a:gd name="T7" fmla="*/ 35 h 16"/>
                <a:gd name="T8" fmla="*/ 74 w 37"/>
                <a:gd name="T9" fmla="*/ 5 h 16"/>
                <a:gd name="T10" fmla="*/ 60 w 37"/>
                <a:gd name="T11" fmla="*/ 14 h 16"/>
                <a:gd name="T12" fmla="*/ 35 w 37"/>
                <a:gd name="T13" fmla="*/ 26 h 16"/>
                <a:gd name="T14" fmla="*/ 5 w 37"/>
                <a:gd name="T15" fmla="*/ 45 h 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 h="16">
                  <a:moveTo>
                    <a:pt x="0" y="16"/>
                  </a:moveTo>
                  <a:cubicBezTo>
                    <a:pt x="3" y="10"/>
                    <a:pt x="13" y="8"/>
                    <a:pt x="19" y="8"/>
                  </a:cubicBezTo>
                  <a:cubicBezTo>
                    <a:pt x="22" y="8"/>
                    <a:pt x="26" y="8"/>
                    <a:pt x="29" y="8"/>
                  </a:cubicBezTo>
                  <a:cubicBezTo>
                    <a:pt x="31" y="9"/>
                    <a:pt x="34" y="10"/>
                    <a:pt x="37" y="10"/>
                  </a:cubicBezTo>
                  <a:cubicBezTo>
                    <a:pt x="34" y="7"/>
                    <a:pt x="24" y="0"/>
                    <a:pt x="20" y="1"/>
                  </a:cubicBezTo>
                  <a:cubicBezTo>
                    <a:pt x="19" y="1"/>
                    <a:pt x="17" y="3"/>
                    <a:pt x="16" y="4"/>
                  </a:cubicBezTo>
                  <a:cubicBezTo>
                    <a:pt x="14" y="5"/>
                    <a:pt x="12" y="6"/>
                    <a:pt x="10" y="7"/>
                  </a:cubicBezTo>
                  <a:cubicBezTo>
                    <a:pt x="7" y="8"/>
                    <a:pt x="2" y="10"/>
                    <a:pt x="1" y="1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6" name="Freeform 674">
              <a:extLst>
                <a:ext uri="{FF2B5EF4-FFF2-40B4-BE49-F238E27FC236}">
                  <a16:creationId xmlns:a16="http://schemas.microsoft.com/office/drawing/2014/main" id="{42518CB3-0FC2-4D6D-9C13-582CC121856E}"/>
                </a:ext>
              </a:extLst>
            </p:cNvPr>
            <p:cNvSpPr>
              <a:spLocks/>
            </p:cNvSpPr>
            <p:nvPr/>
          </p:nvSpPr>
          <p:spPr bwMode="auto">
            <a:xfrm>
              <a:off x="2363" y="1789"/>
              <a:ext cx="30" cy="33"/>
            </a:xfrm>
            <a:custGeom>
              <a:avLst/>
              <a:gdLst>
                <a:gd name="T0" fmla="*/ 39 w 19"/>
                <a:gd name="T1" fmla="*/ 0 h 21"/>
                <a:gd name="T2" fmla="*/ 22 w 19"/>
                <a:gd name="T3" fmla="*/ 35 h 21"/>
                <a:gd name="T4" fmla="*/ 0 w 19"/>
                <a:gd name="T5" fmla="*/ 60 h 21"/>
                <a:gd name="T6" fmla="*/ 74 w 19"/>
                <a:gd name="T7" fmla="*/ 77 h 21"/>
                <a:gd name="T8" fmla="*/ 39 w 19"/>
                <a:gd name="T9" fmla="*/ 13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21">
                  <a:moveTo>
                    <a:pt x="10" y="0"/>
                  </a:moveTo>
                  <a:cubicBezTo>
                    <a:pt x="10" y="3"/>
                    <a:pt x="8" y="6"/>
                    <a:pt x="6" y="9"/>
                  </a:cubicBezTo>
                  <a:cubicBezTo>
                    <a:pt x="5" y="10"/>
                    <a:pt x="1" y="14"/>
                    <a:pt x="0" y="15"/>
                  </a:cubicBezTo>
                  <a:cubicBezTo>
                    <a:pt x="0" y="21"/>
                    <a:pt x="15" y="20"/>
                    <a:pt x="19" y="20"/>
                  </a:cubicBezTo>
                  <a:cubicBezTo>
                    <a:pt x="8" y="20"/>
                    <a:pt x="7" y="13"/>
                    <a:pt x="10" y="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7" name="Freeform 675">
              <a:extLst>
                <a:ext uri="{FF2B5EF4-FFF2-40B4-BE49-F238E27FC236}">
                  <a16:creationId xmlns:a16="http://schemas.microsoft.com/office/drawing/2014/main" id="{4E3C860E-6380-45B8-BBF8-D360BE98499D}"/>
                </a:ext>
              </a:extLst>
            </p:cNvPr>
            <p:cNvSpPr>
              <a:spLocks/>
            </p:cNvSpPr>
            <p:nvPr/>
          </p:nvSpPr>
          <p:spPr bwMode="auto">
            <a:xfrm>
              <a:off x="2653" y="1843"/>
              <a:ext cx="23" cy="37"/>
            </a:xfrm>
            <a:custGeom>
              <a:avLst/>
              <a:gdLst>
                <a:gd name="T0" fmla="*/ 0 w 15"/>
                <a:gd name="T1" fmla="*/ 88 h 24"/>
                <a:gd name="T2" fmla="*/ 35 w 15"/>
                <a:gd name="T3" fmla="*/ 48 h 24"/>
                <a:gd name="T4" fmla="*/ 49 w 15"/>
                <a:gd name="T5" fmla="*/ 0 h 24"/>
                <a:gd name="T6" fmla="*/ 40 w 15"/>
                <a:gd name="T7" fmla="*/ 66 h 24"/>
                <a:gd name="T8" fmla="*/ 0 w 15"/>
                <a:gd name="T9" fmla="*/ 83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24">
                  <a:moveTo>
                    <a:pt x="0" y="24"/>
                  </a:moveTo>
                  <a:cubicBezTo>
                    <a:pt x="1" y="21"/>
                    <a:pt x="8" y="16"/>
                    <a:pt x="10" y="13"/>
                  </a:cubicBezTo>
                  <a:cubicBezTo>
                    <a:pt x="12" y="9"/>
                    <a:pt x="14" y="4"/>
                    <a:pt x="14" y="0"/>
                  </a:cubicBezTo>
                  <a:cubicBezTo>
                    <a:pt x="15" y="4"/>
                    <a:pt x="14" y="14"/>
                    <a:pt x="11" y="18"/>
                  </a:cubicBezTo>
                  <a:cubicBezTo>
                    <a:pt x="9" y="21"/>
                    <a:pt x="4" y="22"/>
                    <a:pt x="0" y="2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8" name="Freeform 676">
              <a:extLst>
                <a:ext uri="{FF2B5EF4-FFF2-40B4-BE49-F238E27FC236}">
                  <a16:creationId xmlns:a16="http://schemas.microsoft.com/office/drawing/2014/main" id="{DDC54590-A00F-438A-9628-4E417CC60591}"/>
                </a:ext>
              </a:extLst>
            </p:cNvPr>
            <p:cNvSpPr>
              <a:spLocks/>
            </p:cNvSpPr>
            <p:nvPr/>
          </p:nvSpPr>
          <p:spPr bwMode="auto">
            <a:xfrm>
              <a:off x="2648" y="1657"/>
              <a:ext cx="47" cy="12"/>
            </a:xfrm>
            <a:custGeom>
              <a:avLst/>
              <a:gdLst>
                <a:gd name="T0" fmla="*/ 5 w 30"/>
                <a:gd name="T1" fmla="*/ 5 h 8"/>
                <a:gd name="T2" fmla="*/ 0 w 30"/>
                <a:gd name="T3" fmla="*/ 8 h 8"/>
                <a:gd name="T4" fmla="*/ 116 w 30"/>
                <a:gd name="T5" fmla="*/ 26 h 8"/>
                <a:gd name="T6" fmla="*/ 0 w 30"/>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8">
                  <a:moveTo>
                    <a:pt x="1" y="1"/>
                  </a:moveTo>
                  <a:cubicBezTo>
                    <a:pt x="0" y="1"/>
                    <a:pt x="0" y="1"/>
                    <a:pt x="0" y="2"/>
                  </a:cubicBezTo>
                  <a:cubicBezTo>
                    <a:pt x="10" y="6"/>
                    <a:pt x="19" y="8"/>
                    <a:pt x="30" y="7"/>
                  </a:cubicBezTo>
                  <a:cubicBezTo>
                    <a:pt x="24" y="1"/>
                    <a:pt x="9" y="0"/>
                    <a:pt x="0" y="0"/>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49" name="Freeform 677">
              <a:extLst>
                <a:ext uri="{FF2B5EF4-FFF2-40B4-BE49-F238E27FC236}">
                  <a16:creationId xmlns:a16="http://schemas.microsoft.com/office/drawing/2014/main" id="{253B1170-86FB-429F-9094-C56709AD4A27}"/>
                </a:ext>
              </a:extLst>
            </p:cNvPr>
            <p:cNvSpPr>
              <a:spLocks/>
            </p:cNvSpPr>
            <p:nvPr/>
          </p:nvSpPr>
          <p:spPr bwMode="auto">
            <a:xfrm>
              <a:off x="2667" y="1697"/>
              <a:ext cx="29" cy="23"/>
            </a:xfrm>
            <a:custGeom>
              <a:avLst/>
              <a:gdLst>
                <a:gd name="T0" fmla="*/ 67 w 19"/>
                <a:gd name="T1" fmla="*/ 5 h 15"/>
                <a:gd name="T2" fmla="*/ 0 w 19"/>
                <a:gd name="T3" fmla="*/ 54 h 15"/>
                <a:gd name="T4" fmla="*/ 63 w 19"/>
                <a:gd name="T5" fmla="*/ 0 h 15"/>
                <a:gd name="T6" fmla="*/ 0 60000 65536"/>
                <a:gd name="T7" fmla="*/ 0 60000 65536"/>
                <a:gd name="T8" fmla="*/ 0 60000 65536"/>
              </a:gdLst>
              <a:ahLst/>
              <a:cxnLst>
                <a:cxn ang="T6">
                  <a:pos x="T0" y="T1"/>
                </a:cxn>
                <a:cxn ang="T7">
                  <a:pos x="T2" y="T3"/>
                </a:cxn>
                <a:cxn ang="T8">
                  <a:pos x="T4" y="T5"/>
                </a:cxn>
              </a:cxnLst>
              <a:rect l="0" t="0" r="r" b="b"/>
              <a:pathLst>
                <a:path w="19" h="15">
                  <a:moveTo>
                    <a:pt x="19" y="1"/>
                  </a:moveTo>
                  <a:cubicBezTo>
                    <a:pt x="11" y="3"/>
                    <a:pt x="8" y="13"/>
                    <a:pt x="0" y="15"/>
                  </a:cubicBezTo>
                  <a:cubicBezTo>
                    <a:pt x="9" y="15"/>
                    <a:pt x="14" y="6"/>
                    <a:pt x="18" y="0"/>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0" name="Freeform 678">
              <a:extLst>
                <a:ext uri="{FF2B5EF4-FFF2-40B4-BE49-F238E27FC236}">
                  <a16:creationId xmlns:a16="http://schemas.microsoft.com/office/drawing/2014/main" id="{E5322A14-4CA0-44E1-9D52-C8E56C7438BD}"/>
                </a:ext>
              </a:extLst>
            </p:cNvPr>
            <p:cNvSpPr>
              <a:spLocks/>
            </p:cNvSpPr>
            <p:nvPr/>
          </p:nvSpPr>
          <p:spPr bwMode="auto">
            <a:xfrm>
              <a:off x="2621" y="1968"/>
              <a:ext cx="74" cy="31"/>
            </a:xfrm>
            <a:custGeom>
              <a:avLst/>
              <a:gdLst>
                <a:gd name="T0" fmla="*/ 0 w 48"/>
                <a:gd name="T1" fmla="*/ 45 h 20"/>
                <a:gd name="T2" fmla="*/ 69 w 48"/>
                <a:gd name="T3" fmla="*/ 67 h 20"/>
                <a:gd name="T4" fmla="*/ 109 w 48"/>
                <a:gd name="T5" fmla="*/ 74 h 20"/>
                <a:gd name="T6" fmla="*/ 176 w 48"/>
                <a:gd name="T7" fmla="*/ 0 h 20"/>
                <a:gd name="T8" fmla="*/ 148 w 48"/>
                <a:gd name="T9" fmla="*/ 34 h 20"/>
                <a:gd name="T10" fmla="*/ 100 w 48"/>
                <a:gd name="T11" fmla="*/ 53 h 20"/>
                <a:gd name="T12" fmla="*/ 14 w 48"/>
                <a:gd name="T13" fmla="*/ 4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20">
                  <a:moveTo>
                    <a:pt x="0" y="12"/>
                  </a:moveTo>
                  <a:cubicBezTo>
                    <a:pt x="5" y="15"/>
                    <a:pt x="13" y="16"/>
                    <a:pt x="19" y="18"/>
                  </a:cubicBezTo>
                  <a:cubicBezTo>
                    <a:pt x="21" y="19"/>
                    <a:pt x="27" y="20"/>
                    <a:pt x="30" y="20"/>
                  </a:cubicBezTo>
                  <a:cubicBezTo>
                    <a:pt x="39" y="20"/>
                    <a:pt x="46" y="8"/>
                    <a:pt x="48" y="0"/>
                  </a:cubicBezTo>
                  <a:cubicBezTo>
                    <a:pt x="44" y="0"/>
                    <a:pt x="42" y="6"/>
                    <a:pt x="40" y="9"/>
                  </a:cubicBezTo>
                  <a:cubicBezTo>
                    <a:pt x="37" y="13"/>
                    <a:pt x="32" y="14"/>
                    <a:pt x="27" y="14"/>
                  </a:cubicBezTo>
                  <a:cubicBezTo>
                    <a:pt x="19" y="14"/>
                    <a:pt x="10" y="15"/>
                    <a:pt x="4" y="11"/>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1" name="Freeform 679">
              <a:extLst>
                <a:ext uri="{FF2B5EF4-FFF2-40B4-BE49-F238E27FC236}">
                  <a16:creationId xmlns:a16="http://schemas.microsoft.com/office/drawing/2014/main" id="{1A505025-6440-4112-8177-8277AEDBD911}"/>
                </a:ext>
              </a:extLst>
            </p:cNvPr>
            <p:cNvSpPr>
              <a:spLocks/>
            </p:cNvSpPr>
            <p:nvPr/>
          </p:nvSpPr>
          <p:spPr bwMode="auto">
            <a:xfrm>
              <a:off x="2619" y="2128"/>
              <a:ext cx="45" cy="60"/>
            </a:xfrm>
            <a:custGeom>
              <a:avLst/>
              <a:gdLst>
                <a:gd name="T0" fmla="*/ 19 w 29"/>
                <a:gd name="T1" fmla="*/ 0 h 39"/>
                <a:gd name="T2" fmla="*/ 19 w 29"/>
                <a:gd name="T3" fmla="*/ 88 h 39"/>
                <a:gd name="T4" fmla="*/ 109 w 29"/>
                <a:gd name="T5" fmla="*/ 142 h 39"/>
                <a:gd name="T6" fmla="*/ 14 w 29"/>
                <a:gd name="T7" fmla="*/ 12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 h="39">
                  <a:moveTo>
                    <a:pt x="5" y="0"/>
                  </a:moveTo>
                  <a:cubicBezTo>
                    <a:pt x="2" y="7"/>
                    <a:pt x="0" y="17"/>
                    <a:pt x="5" y="24"/>
                  </a:cubicBezTo>
                  <a:cubicBezTo>
                    <a:pt x="11" y="32"/>
                    <a:pt x="20" y="35"/>
                    <a:pt x="29" y="39"/>
                  </a:cubicBezTo>
                  <a:cubicBezTo>
                    <a:pt x="17" y="31"/>
                    <a:pt x="2" y="19"/>
                    <a:pt x="4" y="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2" name="Freeform 680">
              <a:extLst>
                <a:ext uri="{FF2B5EF4-FFF2-40B4-BE49-F238E27FC236}">
                  <a16:creationId xmlns:a16="http://schemas.microsoft.com/office/drawing/2014/main" id="{595199A5-BD1D-49CA-9E83-45EDAF6F61A5}"/>
                </a:ext>
              </a:extLst>
            </p:cNvPr>
            <p:cNvSpPr>
              <a:spLocks/>
            </p:cNvSpPr>
            <p:nvPr/>
          </p:nvSpPr>
          <p:spPr bwMode="auto">
            <a:xfrm>
              <a:off x="2702" y="2321"/>
              <a:ext cx="82" cy="27"/>
            </a:xfrm>
            <a:custGeom>
              <a:avLst/>
              <a:gdLst>
                <a:gd name="T0" fmla="*/ 0 w 53"/>
                <a:gd name="T1" fmla="*/ 8 h 18"/>
                <a:gd name="T2" fmla="*/ 60 w 53"/>
                <a:gd name="T3" fmla="*/ 5 h 18"/>
                <a:gd name="T4" fmla="*/ 110 w 53"/>
                <a:gd name="T5" fmla="*/ 18 h 18"/>
                <a:gd name="T6" fmla="*/ 196 w 53"/>
                <a:gd name="T7" fmla="*/ 62 h 18"/>
                <a:gd name="T8" fmla="*/ 74 w 53"/>
                <a:gd name="T9" fmla="*/ 27 h 18"/>
                <a:gd name="T10" fmla="*/ 5 w 53"/>
                <a:gd name="T11" fmla="*/ 12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 h="18">
                  <a:moveTo>
                    <a:pt x="0" y="2"/>
                  </a:moveTo>
                  <a:cubicBezTo>
                    <a:pt x="5" y="3"/>
                    <a:pt x="10" y="0"/>
                    <a:pt x="16" y="1"/>
                  </a:cubicBezTo>
                  <a:cubicBezTo>
                    <a:pt x="20" y="2"/>
                    <a:pt x="25" y="3"/>
                    <a:pt x="30" y="5"/>
                  </a:cubicBezTo>
                  <a:cubicBezTo>
                    <a:pt x="38" y="7"/>
                    <a:pt x="47" y="11"/>
                    <a:pt x="53" y="18"/>
                  </a:cubicBezTo>
                  <a:cubicBezTo>
                    <a:pt x="42" y="17"/>
                    <a:pt x="31" y="10"/>
                    <a:pt x="20" y="8"/>
                  </a:cubicBezTo>
                  <a:cubicBezTo>
                    <a:pt x="13" y="6"/>
                    <a:pt x="6" y="6"/>
                    <a:pt x="1" y="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3" name="Freeform 681">
              <a:extLst>
                <a:ext uri="{FF2B5EF4-FFF2-40B4-BE49-F238E27FC236}">
                  <a16:creationId xmlns:a16="http://schemas.microsoft.com/office/drawing/2014/main" id="{F8ECFBD2-9793-4330-A017-4D9246210BCE}"/>
                </a:ext>
              </a:extLst>
            </p:cNvPr>
            <p:cNvSpPr>
              <a:spLocks/>
            </p:cNvSpPr>
            <p:nvPr/>
          </p:nvSpPr>
          <p:spPr bwMode="auto">
            <a:xfrm>
              <a:off x="2537" y="2278"/>
              <a:ext cx="47" cy="27"/>
            </a:xfrm>
            <a:custGeom>
              <a:avLst/>
              <a:gdLst>
                <a:gd name="T0" fmla="*/ 0 w 30"/>
                <a:gd name="T1" fmla="*/ 14 h 18"/>
                <a:gd name="T2" fmla="*/ 116 w 30"/>
                <a:gd name="T3" fmla="*/ 0 h 18"/>
                <a:gd name="T4" fmla="*/ 8 w 30"/>
                <a:gd name="T5" fmla="*/ 21 h 18"/>
                <a:gd name="T6" fmla="*/ 0 60000 65536"/>
                <a:gd name="T7" fmla="*/ 0 60000 65536"/>
                <a:gd name="T8" fmla="*/ 0 60000 65536"/>
              </a:gdLst>
              <a:ahLst/>
              <a:cxnLst>
                <a:cxn ang="T6">
                  <a:pos x="T0" y="T1"/>
                </a:cxn>
                <a:cxn ang="T7">
                  <a:pos x="T2" y="T3"/>
                </a:cxn>
                <a:cxn ang="T8">
                  <a:pos x="T4" y="T5"/>
                </a:cxn>
              </a:cxnLst>
              <a:rect l="0" t="0" r="r" b="b"/>
              <a:pathLst>
                <a:path w="30" h="18">
                  <a:moveTo>
                    <a:pt x="0" y="4"/>
                  </a:moveTo>
                  <a:cubicBezTo>
                    <a:pt x="1" y="18"/>
                    <a:pt x="26" y="8"/>
                    <a:pt x="30" y="0"/>
                  </a:cubicBezTo>
                  <a:cubicBezTo>
                    <a:pt x="23" y="3"/>
                    <a:pt x="8" y="12"/>
                    <a:pt x="2" y="6"/>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4" name="Freeform 682">
              <a:extLst>
                <a:ext uri="{FF2B5EF4-FFF2-40B4-BE49-F238E27FC236}">
                  <a16:creationId xmlns:a16="http://schemas.microsoft.com/office/drawing/2014/main" id="{756CB980-C726-40C6-8F4E-11D6D69042D4}"/>
                </a:ext>
              </a:extLst>
            </p:cNvPr>
            <p:cNvSpPr>
              <a:spLocks/>
            </p:cNvSpPr>
            <p:nvPr/>
          </p:nvSpPr>
          <p:spPr bwMode="auto">
            <a:xfrm>
              <a:off x="2571" y="2305"/>
              <a:ext cx="25" cy="17"/>
            </a:xfrm>
            <a:custGeom>
              <a:avLst/>
              <a:gdLst>
                <a:gd name="T0" fmla="*/ 0 w 16"/>
                <a:gd name="T1" fmla="*/ 19 h 11"/>
                <a:gd name="T2" fmla="*/ 42 w 16"/>
                <a:gd name="T3" fmla="*/ 34 h 11"/>
                <a:gd name="T4" fmla="*/ 61 w 16"/>
                <a:gd name="T5" fmla="*/ 0 h 11"/>
                <a:gd name="T6" fmla="*/ 13 w 16"/>
                <a:gd name="T7" fmla="*/ 26 h 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 h="11">
                  <a:moveTo>
                    <a:pt x="0" y="5"/>
                  </a:moveTo>
                  <a:cubicBezTo>
                    <a:pt x="2" y="8"/>
                    <a:pt x="7" y="11"/>
                    <a:pt x="11" y="9"/>
                  </a:cubicBezTo>
                  <a:cubicBezTo>
                    <a:pt x="15" y="8"/>
                    <a:pt x="14" y="3"/>
                    <a:pt x="16" y="0"/>
                  </a:cubicBezTo>
                  <a:cubicBezTo>
                    <a:pt x="14" y="6"/>
                    <a:pt x="9" y="9"/>
                    <a:pt x="3" y="7"/>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5" name="Freeform 683">
              <a:extLst>
                <a:ext uri="{FF2B5EF4-FFF2-40B4-BE49-F238E27FC236}">
                  <a16:creationId xmlns:a16="http://schemas.microsoft.com/office/drawing/2014/main" id="{50F1103D-6ECC-455C-8BA9-2451D2E803AB}"/>
                </a:ext>
              </a:extLst>
            </p:cNvPr>
            <p:cNvSpPr>
              <a:spLocks/>
            </p:cNvSpPr>
            <p:nvPr/>
          </p:nvSpPr>
          <p:spPr bwMode="auto">
            <a:xfrm>
              <a:off x="2437" y="2154"/>
              <a:ext cx="94" cy="51"/>
            </a:xfrm>
            <a:custGeom>
              <a:avLst/>
              <a:gdLst>
                <a:gd name="T0" fmla="*/ 74 w 61"/>
                <a:gd name="T1" fmla="*/ 117 h 33"/>
                <a:gd name="T2" fmla="*/ 154 w 61"/>
                <a:gd name="T3" fmla="*/ 102 h 33"/>
                <a:gd name="T4" fmla="*/ 223 w 61"/>
                <a:gd name="T5" fmla="*/ 110 h 33"/>
                <a:gd name="T6" fmla="*/ 92 w 61"/>
                <a:gd name="T7" fmla="*/ 93 h 33"/>
                <a:gd name="T8" fmla="*/ 40 w 61"/>
                <a:gd name="T9" fmla="*/ 40 h 33"/>
                <a:gd name="T10" fmla="*/ 0 w 61"/>
                <a:gd name="T11" fmla="*/ 5 h 33"/>
                <a:gd name="T12" fmla="*/ 48 w 61"/>
                <a:gd name="T13" fmla="*/ 70 h 33"/>
                <a:gd name="T14" fmla="*/ 74 w 61"/>
                <a:gd name="T15" fmla="*/ 122 h 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33">
                  <a:moveTo>
                    <a:pt x="20" y="32"/>
                  </a:moveTo>
                  <a:cubicBezTo>
                    <a:pt x="25" y="33"/>
                    <a:pt x="35" y="28"/>
                    <a:pt x="42" y="28"/>
                  </a:cubicBezTo>
                  <a:cubicBezTo>
                    <a:pt x="48" y="29"/>
                    <a:pt x="55" y="31"/>
                    <a:pt x="61" y="30"/>
                  </a:cubicBezTo>
                  <a:cubicBezTo>
                    <a:pt x="50" y="26"/>
                    <a:pt x="35" y="30"/>
                    <a:pt x="25" y="25"/>
                  </a:cubicBezTo>
                  <a:cubicBezTo>
                    <a:pt x="19" y="22"/>
                    <a:pt x="14" y="17"/>
                    <a:pt x="11" y="11"/>
                  </a:cubicBezTo>
                  <a:cubicBezTo>
                    <a:pt x="9" y="6"/>
                    <a:pt x="6" y="0"/>
                    <a:pt x="0" y="1"/>
                  </a:cubicBezTo>
                  <a:cubicBezTo>
                    <a:pt x="6" y="4"/>
                    <a:pt x="8" y="13"/>
                    <a:pt x="13" y="19"/>
                  </a:cubicBezTo>
                  <a:cubicBezTo>
                    <a:pt x="17" y="24"/>
                    <a:pt x="18" y="27"/>
                    <a:pt x="20" y="3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6" name="Freeform 684">
              <a:extLst>
                <a:ext uri="{FF2B5EF4-FFF2-40B4-BE49-F238E27FC236}">
                  <a16:creationId xmlns:a16="http://schemas.microsoft.com/office/drawing/2014/main" id="{FD71EAAB-D889-474A-BD57-4EA59015C228}"/>
                </a:ext>
              </a:extLst>
            </p:cNvPr>
            <p:cNvSpPr>
              <a:spLocks/>
            </p:cNvSpPr>
            <p:nvPr/>
          </p:nvSpPr>
          <p:spPr bwMode="auto">
            <a:xfrm>
              <a:off x="2594" y="1894"/>
              <a:ext cx="48" cy="83"/>
            </a:xfrm>
            <a:custGeom>
              <a:avLst/>
              <a:gdLst>
                <a:gd name="T0" fmla="*/ 14 w 31"/>
                <a:gd name="T1" fmla="*/ 54 h 54"/>
                <a:gd name="T2" fmla="*/ 110 w 31"/>
                <a:gd name="T3" fmla="*/ 0 h 54"/>
                <a:gd name="T4" fmla="*/ 53 w 31"/>
                <a:gd name="T5" fmla="*/ 80 h 54"/>
                <a:gd name="T6" fmla="*/ 22 w 31"/>
                <a:gd name="T7" fmla="*/ 197 h 54"/>
                <a:gd name="T8" fmla="*/ 12 w 31"/>
                <a:gd name="T9" fmla="*/ 48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54">
                  <a:moveTo>
                    <a:pt x="4" y="15"/>
                  </a:moveTo>
                  <a:cubicBezTo>
                    <a:pt x="13" y="13"/>
                    <a:pt x="23" y="12"/>
                    <a:pt x="30" y="0"/>
                  </a:cubicBezTo>
                  <a:cubicBezTo>
                    <a:pt x="31" y="9"/>
                    <a:pt x="19" y="15"/>
                    <a:pt x="14" y="22"/>
                  </a:cubicBezTo>
                  <a:cubicBezTo>
                    <a:pt x="7" y="31"/>
                    <a:pt x="6" y="43"/>
                    <a:pt x="6" y="54"/>
                  </a:cubicBezTo>
                  <a:cubicBezTo>
                    <a:pt x="0" y="41"/>
                    <a:pt x="11" y="25"/>
                    <a:pt x="3" y="13"/>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7" name="Freeform 685">
              <a:extLst>
                <a:ext uri="{FF2B5EF4-FFF2-40B4-BE49-F238E27FC236}">
                  <a16:creationId xmlns:a16="http://schemas.microsoft.com/office/drawing/2014/main" id="{5DCDFA2D-F721-48F9-A8B7-3A715DF8AB99}"/>
                </a:ext>
              </a:extLst>
            </p:cNvPr>
            <p:cNvSpPr>
              <a:spLocks/>
            </p:cNvSpPr>
            <p:nvPr/>
          </p:nvSpPr>
          <p:spPr bwMode="auto">
            <a:xfrm>
              <a:off x="2360" y="2254"/>
              <a:ext cx="124" cy="48"/>
            </a:xfrm>
            <a:custGeom>
              <a:avLst/>
              <a:gdLst>
                <a:gd name="T0" fmla="*/ 0 w 80"/>
                <a:gd name="T1" fmla="*/ 26 h 31"/>
                <a:gd name="T2" fmla="*/ 161 w 80"/>
                <a:gd name="T3" fmla="*/ 88 h 31"/>
                <a:gd name="T4" fmla="*/ 228 w 80"/>
                <a:gd name="T5" fmla="*/ 48 h 31"/>
                <a:gd name="T6" fmla="*/ 298 w 80"/>
                <a:gd name="T7" fmla="*/ 5 h 31"/>
                <a:gd name="T8" fmla="*/ 223 w 80"/>
                <a:gd name="T9" fmla="*/ 12 h 31"/>
                <a:gd name="T10" fmla="*/ 161 w 80"/>
                <a:gd name="T11" fmla="*/ 53 h 31"/>
                <a:gd name="T12" fmla="*/ 14 w 80"/>
                <a:gd name="T13" fmla="*/ 29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 h="31">
                  <a:moveTo>
                    <a:pt x="0" y="7"/>
                  </a:moveTo>
                  <a:cubicBezTo>
                    <a:pt x="12" y="21"/>
                    <a:pt x="25" y="31"/>
                    <a:pt x="43" y="24"/>
                  </a:cubicBezTo>
                  <a:cubicBezTo>
                    <a:pt x="50" y="22"/>
                    <a:pt x="55" y="18"/>
                    <a:pt x="61" y="13"/>
                  </a:cubicBezTo>
                  <a:cubicBezTo>
                    <a:pt x="67" y="9"/>
                    <a:pt x="74" y="5"/>
                    <a:pt x="80" y="1"/>
                  </a:cubicBezTo>
                  <a:cubicBezTo>
                    <a:pt x="72" y="1"/>
                    <a:pt x="68" y="0"/>
                    <a:pt x="60" y="3"/>
                  </a:cubicBezTo>
                  <a:cubicBezTo>
                    <a:pt x="54" y="6"/>
                    <a:pt x="49" y="12"/>
                    <a:pt x="43" y="14"/>
                  </a:cubicBezTo>
                  <a:cubicBezTo>
                    <a:pt x="31" y="19"/>
                    <a:pt x="15" y="12"/>
                    <a:pt x="4" y="8"/>
                  </a:cubicBezTo>
                </a:path>
              </a:pathLst>
            </a:custGeom>
            <a:solidFill>
              <a:srgbClr val="D3C9C0"/>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8" name="Freeform 686">
              <a:extLst>
                <a:ext uri="{FF2B5EF4-FFF2-40B4-BE49-F238E27FC236}">
                  <a16:creationId xmlns:a16="http://schemas.microsoft.com/office/drawing/2014/main" id="{1C1BF696-30FE-4B1D-95D0-350567788289}"/>
                </a:ext>
              </a:extLst>
            </p:cNvPr>
            <p:cNvSpPr>
              <a:spLocks/>
            </p:cNvSpPr>
            <p:nvPr/>
          </p:nvSpPr>
          <p:spPr bwMode="auto">
            <a:xfrm>
              <a:off x="2068" y="1585"/>
              <a:ext cx="108" cy="58"/>
            </a:xfrm>
            <a:custGeom>
              <a:avLst/>
              <a:gdLst>
                <a:gd name="T0" fmla="*/ 12 w 70"/>
                <a:gd name="T1" fmla="*/ 136 h 38"/>
                <a:gd name="T2" fmla="*/ 26 w 70"/>
                <a:gd name="T3" fmla="*/ 85 h 38"/>
                <a:gd name="T4" fmla="*/ 76 w 70"/>
                <a:gd name="T5" fmla="*/ 63 h 38"/>
                <a:gd name="T6" fmla="*/ 174 w 70"/>
                <a:gd name="T7" fmla="*/ 18 h 38"/>
                <a:gd name="T8" fmla="*/ 238 w 70"/>
                <a:gd name="T9" fmla="*/ 27 h 38"/>
                <a:gd name="T10" fmla="*/ 258 w 70"/>
                <a:gd name="T11" fmla="*/ 63 h 38"/>
                <a:gd name="T12" fmla="*/ 250 w 70"/>
                <a:gd name="T13" fmla="*/ 101 h 38"/>
                <a:gd name="T14" fmla="*/ 216 w 70"/>
                <a:gd name="T15" fmla="*/ 41 h 38"/>
                <a:gd name="T16" fmla="*/ 150 w 70"/>
                <a:gd name="T17" fmla="*/ 53 h 38"/>
                <a:gd name="T18" fmla="*/ 66 w 70"/>
                <a:gd name="T19" fmla="*/ 85 h 38"/>
                <a:gd name="T20" fmla="*/ 34 w 70"/>
                <a:gd name="T21" fmla="*/ 101 h 38"/>
                <a:gd name="T22" fmla="*/ 19 w 70"/>
                <a:gd name="T23" fmla="*/ 128 h 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0" h="38">
                  <a:moveTo>
                    <a:pt x="3" y="38"/>
                  </a:moveTo>
                  <a:cubicBezTo>
                    <a:pt x="0" y="35"/>
                    <a:pt x="4" y="27"/>
                    <a:pt x="7" y="24"/>
                  </a:cubicBezTo>
                  <a:cubicBezTo>
                    <a:pt x="11" y="20"/>
                    <a:pt x="16" y="20"/>
                    <a:pt x="21" y="18"/>
                  </a:cubicBezTo>
                  <a:cubicBezTo>
                    <a:pt x="31" y="15"/>
                    <a:pt x="39" y="11"/>
                    <a:pt x="47" y="5"/>
                  </a:cubicBezTo>
                  <a:cubicBezTo>
                    <a:pt x="54" y="0"/>
                    <a:pt x="60" y="2"/>
                    <a:pt x="65" y="8"/>
                  </a:cubicBezTo>
                  <a:cubicBezTo>
                    <a:pt x="67" y="11"/>
                    <a:pt x="70" y="15"/>
                    <a:pt x="70" y="18"/>
                  </a:cubicBezTo>
                  <a:cubicBezTo>
                    <a:pt x="70" y="21"/>
                    <a:pt x="68" y="24"/>
                    <a:pt x="68" y="28"/>
                  </a:cubicBezTo>
                  <a:cubicBezTo>
                    <a:pt x="67" y="23"/>
                    <a:pt x="64" y="15"/>
                    <a:pt x="59" y="12"/>
                  </a:cubicBezTo>
                  <a:cubicBezTo>
                    <a:pt x="54" y="8"/>
                    <a:pt x="46" y="12"/>
                    <a:pt x="41" y="15"/>
                  </a:cubicBezTo>
                  <a:cubicBezTo>
                    <a:pt x="33" y="18"/>
                    <a:pt x="27" y="22"/>
                    <a:pt x="18" y="24"/>
                  </a:cubicBezTo>
                  <a:cubicBezTo>
                    <a:pt x="15" y="25"/>
                    <a:pt x="11" y="25"/>
                    <a:pt x="9" y="28"/>
                  </a:cubicBezTo>
                  <a:cubicBezTo>
                    <a:pt x="7" y="30"/>
                    <a:pt x="8" y="34"/>
                    <a:pt x="5" y="3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59" name="Freeform 687">
              <a:extLst>
                <a:ext uri="{FF2B5EF4-FFF2-40B4-BE49-F238E27FC236}">
                  <a16:creationId xmlns:a16="http://schemas.microsoft.com/office/drawing/2014/main" id="{71B42FC2-C162-4B0C-BFF9-F1207F8E49BF}"/>
                </a:ext>
              </a:extLst>
            </p:cNvPr>
            <p:cNvSpPr>
              <a:spLocks/>
            </p:cNvSpPr>
            <p:nvPr/>
          </p:nvSpPr>
          <p:spPr bwMode="auto">
            <a:xfrm>
              <a:off x="2026" y="1668"/>
              <a:ext cx="54" cy="44"/>
            </a:xfrm>
            <a:custGeom>
              <a:avLst/>
              <a:gdLst>
                <a:gd name="T0" fmla="*/ 128 w 35"/>
                <a:gd name="T1" fmla="*/ 21 h 29"/>
                <a:gd name="T2" fmla="*/ 80 w 35"/>
                <a:gd name="T3" fmla="*/ 5 h 29"/>
                <a:gd name="T4" fmla="*/ 29 w 35"/>
                <a:gd name="T5" fmla="*/ 12 h 29"/>
                <a:gd name="T6" fmla="*/ 62 w 35"/>
                <a:gd name="T7" fmla="*/ 97 h 29"/>
                <a:gd name="T8" fmla="*/ 66 w 35"/>
                <a:gd name="T9" fmla="*/ 35 h 29"/>
                <a:gd name="T10" fmla="*/ 122 w 35"/>
                <a:gd name="T11" fmla="*/ 21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9">
                  <a:moveTo>
                    <a:pt x="35" y="6"/>
                  </a:moveTo>
                  <a:cubicBezTo>
                    <a:pt x="30" y="2"/>
                    <a:pt x="28" y="2"/>
                    <a:pt x="22" y="1"/>
                  </a:cubicBezTo>
                  <a:cubicBezTo>
                    <a:pt x="17" y="1"/>
                    <a:pt x="12" y="0"/>
                    <a:pt x="8" y="3"/>
                  </a:cubicBezTo>
                  <a:cubicBezTo>
                    <a:pt x="0" y="9"/>
                    <a:pt x="6" y="29"/>
                    <a:pt x="17" y="28"/>
                  </a:cubicBezTo>
                  <a:cubicBezTo>
                    <a:pt x="18" y="22"/>
                    <a:pt x="12" y="16"/>
                    <a:pt x="18" y="10"/>
                  </a:cubicBezTo>
                  <a:cubicBezTo>
                    <a:pt x="23" y="7"/>
                    <a:pt x="29" y="9"/>
                    <a:pt x="33"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0" name="Freeform 688">
              <a:extLst>
                <a:ext uri="{FF2B5EF4-FFF2-40B4-BE49-F238E27FC236}">
                  <a16:creationId xmlns:a16="http://schemas.microsoft.com/office/drawing/2014/main" id="{DAD730E1-7DEA-47FB-94C1-9AC5BB3EF746}"/>
                </a:ext>
              </a:extLst>
            </p:cNvPr>
            <p:cNvSpPr>
              <a:spLocks/>
            </p:cNvSpPr>
            <p:nvPr/>
          </p:nvSpPr>
          <p:spPr bwMode="auto">
            <a:xfrm>
              <a:off x="2017" y="1749"/>
              <a:ext cx="48" cy="51"/>
            </a:xfrm>
            <a:custGeom>
              <a:avLst/>
              <a:gdLst>
                <a:gd name="T0" fmla="*/ 115 w 31"/>
                <a:gd name="T1" fmla="*/ 0 h 33"/>
                <a:gd name="T2" fmla="*/ 40 w 31"/>
                <a:gd name="T3" fmla="*/ 22 h 33"/>
                <a:gd name="T4" fmla="*/ 14 w 31"/>
                <a:gd name="T5" fmla="*/ 108 h 33"/>
                <a:gd name="T6" fmla="*/ 56 w 31"/>
                <a:gd name="T7" fmla="*/ 110 h 33"/>
                <a:gd name="T8" fmla="*/ 56 w 31"/>
                <a:gd name="T9" fmla="*/ 70 h 33"/>
                <a:gd name="T10" fmla="*/ 74 w 31"/>
                <a:gd name="T11" fmla="*/ 19 h 33"/>
                <a:gd name="T12" fmla="*/ 115 w 31"/>
                <a:gd name="T13" fmla="*/ 0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33">
                  <a:moveTo>
                    <a:pt x="31" y="0"/>
                  </a:moveTo>
                  <a:cubicBezTo>
                    <a:pt x="23" y="0"/>
                    <a:pt x="18" y="2"/>
                    <a:pt x="11" y="6"/>
                  </a:cubicBezTo>
                  <a:cubicBezTo>
                    <a:pt x="5" y="10"/>
                    <a:pt x="0" y="22"/>
                    <a:pt x="4" y="29"/>
                  </a:cubicBezTo>
                  <a:cubicBezTo>
                    <a:pt x="7" y="33"/>
                    <a:pt x="13" y="33"/>
                    <a:pt x="15" y="30"/>
                  </a:cubicBezTo>
                  <a:cubicBezTo>
                    <a:pt x="18" y="26"/>
                    <a:pt x="15" y="23"/>
                    <a:pt x="15" y="19"/>
                  </a:cubicBezTo>
                  <a:cubicBezTo>
                    <a:pt x="14" y="14"/>
                    <a:pt x="17" y="9"/>
                    <a:pt x="20" y="5"/>
                  </a:cubicBezTo>
                  <a:cubicBezTo>
                    <a:pt x="23" y="2"/>
                    <a:pt x="28" y="2"/>
                    <a:pt x="3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1" name="Freeform 689">
              <a:extLst>
                <a:ext uri="{FF2B5EF4-FFF2-40B4-BE49-F238E27FC236}">
                  <a16:creationId xmlns:a16="http://schemas.microsoft.com/office/drawing/2014/main" id="{DEFA0379-BB85-4D29-A2CF-1C529D62645C}"/>
                </a:ext>
              </a:extLst>
            </p:cNvPr>
            <p:cNvSpPr>
              <a:spLocks/>
            </p:cNvSpPr>
            <p:nvPr/>
          </p:nvSpPr>
          <p:spPr bwMode="auto">
            <a:xfrm>
              <a:off x="2011" y="1816"/>
              <a:ext cx="95" cy="70"/>
            </a:xfrm>
            <a:custGeom>
              <a:avLst/>
              <a:gdLst>
                <a:gd name="T0" fmla="*/ 219 w 62"/>
                <a:gd name="T1" fmla="*/ 53 h 46"/>
                <a:gd name="T2" fmla="*/ 176 w 62"/>
                <a:gd name="T3" fmla="*/ 0 h 46"/>
                <a:gd name="T4" fmla="*/ 133 w 62"/>
                <a:gd name="T5" fmla="*/ 18 h 46"/>
                <a:gd name="T6" fmla="*/ 83 w 62"/>
                <a:gd name="T7" fmla="*/ 32 h 46"/>
                <a:gd name="T8" fmla="*/ 149 w 62"/>
                <a:gd name="T9" fmla="*/ 155 h 46"/>
                <a:gd name="T10" fmla="*/ 113 w 62"/>
                <a:gd name="T11" fmla="*/ 114 h 46"/>
                <a:gd name="T12" fmla="*/ 127 w 62"/>
                <a:gd name="T13" fmla="*/ 56 h 46"/>
                <a:gd name="T14" fmla="*/ 190 w 62"/>
                <a:gd name="T15" fmla="*/ 41 h 46"/>
                <a:gd name="T16" fmla="*/ 224 w 62"/>
                <a:gd name="T17" fmla="*/ 3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 h="46">
                  <a:moveTo>
                    <a:pt x="61" y="15"/>
                  </a:moveTo>
                  <a:cubicBezTo>
                    <a:pt x="61" y="8"/>
                    <a:pt x="57" y="1"/>
                    <a:pt x="49" y="0"/>
                  </a:cubicBezTo>
                  <a:cubicBezTo>
                    <a:pt x="44" y="0"/>
                    <a:pt x="41" y="3"/>
                    <a:pt x="37" y="5"/>
                  </a:cubicBezTo>
                  <a:cubicBezTo>
                    <a:pt x="32" y="7"/>
                    <a:pt x="28" y="8"/>
                    <a:pt x="23" y="9"/>
                  </a:cubicBezTo>
                  <a:cubicBezTo>
                    <a:pt x="0" y="14"/>
                    <a:pt x="25" y="46"/>
                    <a:pt x="41" y="44"/>
                  </a:cubicBezTo>
                  <a:cubicBezTo>
                    <a:pt x="40" y="39"/>
                    <a:pt x="34" y="36"/>
                    <a:pt x="31" y="32"/>
                  </a:cubicBezTo>
                  <a:cubicBezTo>
                    <a:pt x="27" y="25"/>
                    <a:pt x="30" y="20"/>
                    <a:pt x="35" y="16"/>
                  </a:cubicBezTo>
                  <a:cubicBezTo>
                    <a:pt x="41" y="12"/>
                    <a:pt x="46" y="12"/>
                    <a:pt x="53" y="12"/>
                  </a:cubicBezTo>
                  <a:cubicBezTo>
                    <a:pt x="56" y="12"/>
                    <a:pt x="61" y="13"/>
                    <a:pt x="62"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2" name="Freeform 690">
              <a:extLst>
                <a:ext uri="{FF2B5EF4-FFF2-40B4-BE49-F238E27FC236}">
                  <a16:creationId xmlns:a16="http://schemas.microsoft.com/office/drawing/2014/main" id="{94751FB1-00E8-41C5-B371-45E4E5EAA563}"/>
                </a:ext>
              </a:extLst>
            </p:cNvPr>
            <p:cNvSpPr>
              <a:spLocks/>
            </p:cNvSpPr>
            <p:nvPr/>
          </p:nvSpPr>
          <p:spPr bwMode="auto">
            <a:xfrm>
              <a:off x="2179" y="1625"/>
              <a:ext cx="77" cy="41"/>
            </a:xfrm>
            <a:custGeom>
              <a:avLst/>
              <a:gdLst>
                <a:gd name="T0" fmla="*/ 5 w 50"/>
                <a:gd name="T1" fmla="*/ 76 h 27"/>
                <a:gd name="T2" fmla="*/ 5 w 50"/>
                <a:gd name="T3" fmla="*/ 80 h 27"/>
                <a:gd name="T4" fmla="*/ 102 w 50"/>
                <a:gd name="T5" fmla="*/ 14 h 27"/>
                <a:gd name="T6" fmla="*/ 154 w 50"/>
                <a:gd name="T7" fmla="*/ 94 h 27"/>
                <a:gd name="T8" fmla="*/ 88 w 50"/>
                <a:gd name="T9" fmla="*/ 39 h 27"/>
                <a:gd name="T10" fmla="*/ 40 w 50"/>
                <a:gd name="T11" fmla="*/ 55 h 27"/>
                <a:gd name="T12" fmla="*/ 5 w 50"/>
                <a:gd name="T13" fmla="*/ 74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27">
                  <a:moveTo>
                    <a:pt x="1" y="22"/>
                  </a:moveTo>
                  <a:cubicBezTo>
                    <a:pt x="0" y="22"/>
                    <a:pt x="1" y="23"/>
                    <a:pt x="1" y="23"/>
                  </a:cubicBezTo>
                  <a:cubicBezTo>
                    <a:pt x="8" y="16"/>
                    <a:pt x="15" y="0"/>
                    <a:pt x="28" y="4"/>
                  </a:cubicBezTo>
                  <a:cubicBezTo>
                    <a:pt x="33" y="6"/>
                    <a:pt x="50" y="21"/>
                    <a:pt x="42" y="27"/>
                  </a:cubicBezTo>
                  <a:cubicBezTo>
                    <a:pt x="35" y="23"/>
                    <a:pt x="34" y="10"/>
                    <a:pt x="24" y="11"/>
                  </a:cubicBezTo>
                  <a:cubicBezTo>
                    <a:pt x="19" y="11"/>
                    <a:pt x="15" y="15"/>
                    <a:pt x="11" y="16"/>
                  </a:cubicBezTo>
                  <a:cubicBezTo>
                    <a:pt x="8" y="18"/>
                    <a:pt x="4" y="19"/>
                    <a:pt x="1"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3" name="Freeform 691">
              <a:extLst>
                <a:ext uri="{FF2B5EF4-FFF2-40B4-BE49-F238E27FC236}">
                  <a16:creationId xmlns:a16="http://schemas.microsoft.com/office/drawing/2014/main" id="{80ADB78E-79C4-40D9-BF83-510BB31132CE}"/>
                </a:ext>
              </a:extLst>
            </p:cNvPr>
            <p:cNvSpPr>
              <a:spLocks/>
            </p:cNvSpPr>
            <p:nvPr/>
          </p:nvSpPr>
          <p:spPr bwMode="auto">
            <a:xfrm>
              <a:off x="2102" y="1711"/>
              <a:ext cx="49" cy="97"/>
            </a:xfrm>
            <a:custGeom>
              <a:avLst/>
              <a:gdLst>
                <a:gd name="T0" fmla="*/ 115 w 32"/>
                <a:gd name="T1" fmla="*/ 22 h 63"/>
                <a:gd name="T2" fmla="*/ 8 w 32"/>
                <a:gd name="T3" fmla="*/ 88 h 63"/>
                <a:gd name="T4" fmla="*/ 21 w 32"/>
                <a:gd name="T5" fmla="*/ 168 h 63"/>
                <a:gd name="T6" fmla="*/ 66 w 32"/>
                <a:gd name="T7" fmla="*/ 229 h 63"/>
                <a:gd name="T8" fmla="*/ 32 w 32"/>
                <a:gd name="T9" fmla="*/ 157 h 63"/>
                <a:gd name="T10" fmla="*/ 21 w 32"/>
                <a:gd name="T11" fmla="*/ 91 h 63"/>
                <a:gd name="T12" fmla="*/ 54 w 32"/>
                <a:gd name="T13" fmla="*/ 40 h 63"/>
                <a:gd name="T14" fmla="*/ 93 w 32"/>
                <a:gd name="T15" fmla="*/ 26 h 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63">
                  <a:moveTo>
                    <a:pt x="32" y="6"/>
                  </a:moveTo>
                  <a:cubicBezTo>
                    <a:pt x="20" y="0"/>
                    <a:pt x="4" y="12"/>
                    <a:pt x="2" y="24"/>
                  </a:cubicBezTo>
                  <a:cubicBezTo>
                    <a:pt x="0" y="30"/>
                    <a:pt x="4" y="40"/>
                    <a:pt x="6" y="46"/>
                  </a:cubicBezTo>
                  <a:cubicBezTo>
                    <a:pt x="8" y="52"/>
                    <a:pt x="12" y="61"/>
                    <a:pt x="18" y="63"/>
                  </a:cubicBezTo>
                  <a:cubicBezTo>
                    <a:pt x="14" y="57"/>
                    <a:pt x="11" y="50"/>
                    <a:pt x="9" y="43"/>
                  </a:cubicBezTo>
                  <a:cubicBezTo>
                    <a:pt x="8" y="38"/>
                    <a:pt x="5" y="30"/>
                    <a:pt x="6" y="25"/>
                  </a:cubicBezTo>
                  <a:cubicBezTo>
                    <a:pt x="7" y="20"/>
                    <a:pt x="11" y="14"/>
                    <a:pt x="15" y="11"/>
                  </a:cubicBezTo>
                  <a:cubicBezTo>
                    <a:pt x="18" y="8"/>
                    <a:pt x="23" y="9"/>
                    <a:pt x="26"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4" name="Freeform 692">
              <a:extLst>
                <a:ext uri="{FF2B5EF4-FFF2-40B4-BE49-F238E27FC236}">
                  <a16:creationId xmlns:a16="http://schemas.microsoft.com/office/drawing/2014/main" id="{366785CD-A485-44B4-AF1A-AE131D89F495}"/>
                </a:ext>
              </a:extLst>
            </p:cNvPr>
            <p:cNvSpPr>
              <a:spLocks/>
            </p:cNvSpPr>
            <p:nvPr/>
          </p:nvSpPr>
          <p:spPr bwMode="auto">
            <a:xfrm>
              <a:off x="2202" y="1823"/>
              <a:ext cx="77" cy="56"/>
            </a:xfrm>
            <a:custGeom>
              <a:avLst/>
              <a:gdLst>
                <a:gd name="T0" fmla="*/ 0 w 50"/>
                <a:gd name="T1" fmla="*/ 135 h 36"/>
                <a:gd name="T2" fmla="*/ 22 w 50"/>
                <a:gd name="T3" fmla="*/ 56 h 36"/>
                <a:gd name="T4" fmla="*/ 80 w 50"/>
                <a:gd name="T5" fmla="*/ 19 h 36"/>
                <a:gd name="T6" fmla="*/ 183 w 50"/>
                <a:gd name="T7" fmla="*/ 34 h 36"/>
                <a:gd name="T8" fmla="*/ 128 w 50"/>
                <a:gd name="T9" fmla="*/ 22 h 36"/>
                <a:gd name="T10" fmla="*/ 43 w 50"/>
                <a:gd name="T11" fmla="*/ 61 h 36"/>
                <a:gd name="T12" fmla="*/ 0 w 50"/>
                <a:gd name="T13" fmla="*/ 135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36">
                  <a:moveTo>
                    <a:pt x="0" y="36"/>
                  </a:moveTo>
                  <a:cubicBezTo>
                    <a:pt x="0" y="29"/>
                    <a:pt x="2" y="21"/>
                    <a:pt x="6" y="15"/>
                  </a:cubicBezTo>
                  <a:cubicBezTo>
                    <a:pt x="9" y="10"/>
                    <a:pt x="17" y="8"/>
                    <a:pt x="22" y="5"/>
                  </a:cubicBezTo>
                  <a:cubicBezTo>
                    <a:pt x="33" y="0"/>
                    <a:pt x="41" y="1"/>
                    <a:pt x="50" y="9"/>
                  </a:cubicBezTo>
                  <a:cubicBezTo>
                    <a:pt x="44" y="8"/>
                    <a:pt x="41" y="6"/>
                    <a:pt x="35" y="6"/>
                  </a:cubicBezTo>
                  <a:cubicBezTo>
                    <a:pt x="26" y="8"/>
                    <a:pt x="19" y="11"/>
                    <a:pt x="12" y="16"/>
                  </a:cubicBezTo>
                  <a:cubicBezTo>
                    <a:pt x="5" y="20"/>
                    <a:pt x="0" y="28"/>
                    <a:pt x="0" y="3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5" name="Freeform 693">
              <a:extLst>
                <a:ext uri="{FF2B5EF4-FFF2-40B4-BE49-F238E27FC236}">
                  <a16:creationId xmlns:a16="http://schemas.microsoft.com/office/drawing/2014/main" id="{26CCB075-8F4F-46AC-B848-8E51E1FAA812}"/>
                </a:ext>
              </a:extLst>
            </p:cNvPr>
            <p:cNvSpPr>
              <a:spLocks/>
            </p:cNvSpPr>
            <p:nvPr/>
          </p:nvSpPr>
          <p:spPr bwMode="auto">
            <a:xfrm>
              <a:off x="2229" y="1680"/>
              <a:ext cx="54" cy="45"/>
            </a:xfrm>
            <a:custGeom>
              <a:avLst/>
              <a:gdLst>
                <a:gd name="T0" fmla="*/ 123 w 35"/>
                <a:gd name="T1" fmla="*/ 8 h 29"/>
                <a:gd name="T2" fmla="*/ 52 w 35"/>
                <a:gd name="T3" fmla="*/ 39 h 29"/>
                <a:gd name="T4" fmla="*/ 22 w 35"/>
                <a:gd name="T5" fmla="*/ 95 h 29"/>
                <a:gd name="T6" fmla="*/ 52 w 35"/>
                <a:gd name="T7" fmla="*/ 104 h 29"/>
                <a:gd name="T8" fmla="*/ 54 w 35"/>
                <a:gd name="T9" fmla="*/ 61 h 29"/>
                <a:gd name="T10" fmla="*/ 128 w 35"/>
                <a:gd name="T11" fmla="*/ 8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9">
                  <a:moveTo>
                    <a:pt x="34" y="2"/>
                  </a:moveTo>
                  <a:cubicBezTo>
                    <a:pt x="26" y="0"/>
                    <a:pt x="20" y="7"/>
                    <a:pt x="14" y="10"/>
                  </a:cubicBezTo>
                  <a:cubicBezTo>
                    <a:pt x="9" y="13"/>
                    <a:pt x="0" y="18"/>
                    <a:pt x="6" y="25"/>
                  </a:cubicBezTo>
                  <a:cubicBezTo>
                    <a:pt x="7" y="26"/>
                    <a:pt x="11" y="29"/>
                    <a:pt x="14" y="28"/>
                  </a:cubicBezTo>
                  <a:cubicBezTo>
                    <a:pt x="16" y="26"/>
                    <a:pt x="14" y="19"/>
                    <a:pt x="15" y="16"/>
                  </a:cubicBezTo>
                  <a:cubicBezTo>
                    <a:pt x="18" y="9"/>
                    <a:pt x="28" y="1"/>
                    <a:pt x="35"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6" name="Freeform 694">
              <a:extLst>
                <a:ext uri="{FF2B5EF4-FFF2-40B4-BE49-F238E27FC236}">
                  <a16:creationId xmlns:a16="http://schemas.microsoft.com/office/drawing/2014/main" id="{90BFB456-3965-4AB1-A3E0-2323E103FB84}"/>
                </a:ext>
              </a:extLst>
            </p:cNvPr>
            <p:cNvSpPr>
              <a:spLocks/>
            </p:cNvSpPr>
            <p:nvPr/>
          </p:nvSpPr>
          <p:spPr bwMode="auto">
            <a:xfrm>
              <a:off x="2357" y="1649"/>
              <a:ext cx="51" cy="59"/>
            </a:xfrm>
            <a:custGeom>
              <a:avLst/>
              <a:gdLst>
                <a:gd name="T0" fmla="*/ 122 w 33"/>
                <a:gd name="T1" fmla="*/ 30 h 38"/>
                <a:gd name="T2" fmla="*/ 100 w 33"/>
                <a:gd name="T3" fmla="*/ 8 h 38"/>
                <a:gd name="T4" fmla="*/ 45 w 33"/>
                <a:gd name="T5" fmla="*/ 19 h 38"/>
                <a:gd name="T6" fmla="*/ 0 w 33"/>
                <a:gd name="T7" fmla="*/ 95 h 38"/>
                <a:gd name="T8" fmla="*/ 34 w 33"/>
                <a:gd name="T9" fmla="*/ 67 h 38"/>
                <a:gd name="T10" fmla="*/ 110 w 33"/>
                <a:gd name="T11" fmla="*/ 26 h 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38">
                  <a:moveTo>
                    <a:pt x="33" y="8"/>
                  </a:moveTo>
                  <a:cubicBezTo>
                    <a:pt x="31" y="6"/>
                    <a:pt x="29" y="4"/>
                    <a:pt x="27" y="2"/>
                  </a:cubicBezTo>
                  <a:cubicBezTo>
                    <a:pt x="22" y="0"/>
                    <a:pt x="16" y="3"/>
                    <a:pt x="12" y="5"/>
                  </a:cubicBezTo>
                  <a:cubicBezTo>
                    <a:pt x="4" y="8"/>
                    <a:pt x="0" y="17"/>
                    <a:pt x="0" y="25"/>
                  </a:cubicBezTo>
                  <a:cubicBezTo>
                    <a:pt x="0" y="38"/>
                    <a:pt x="7" y="21"/>
                    <a:pt x="9" y="18"/>
                  </a:cubicBezTo>
                  <a:cubicBezTo>
                    <a:pt x="14" y="11"/>
                    <a:pt x="21" y="6"/>
                    <a:pt x="30"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7" name="Freeform 695">
              <a:extLst>
                <a:ext uri="{FF2B5EF4-FFF2-40B4-BE49-F238E27FC236}">
                  <a16:creationId xmlns:a16="http://schemas.microsoft.com/office/drawing/2014/main" id="{DB914D27-F7BE-4599-8ABD-D5F82B3B25E2}"/>
                </a:ext>
              </a:extLst>
            </p:cNvPr>
            <p:cNvSpPr>
              <a:spLocks/>
            </p:cNvSpPr>
            <p:nvPr/>
          </p:nvSpPr>
          <p:spPr bwMode="auto">
            <a:xfrm>
              <a:off x="2302" y="1717"/>
              <a:ext cx="32" cy="38"/>
            </a:xfrm>
            <a:custGeom>
              <a:avLst/>
              <a:gdLst>
                <a:gd name="T0" fmla="*/ 75 w 21"/>
                <a:gd name="T1" fmla="*/ 8 h 25"/>
                <a:gd name="T2" fmla="*/ 40 w 21"/>
                <a:gd name="T3" fmla="*/ 12 h 25"/>
                <a:gd name="T4" fmla="*/ 14 w 21"/>
                <a:gd name="T5" fmla="*/ 74 h 25"/>
                <a:gd name="T6" fmla="*/ 35 w 21"/>
                <a:gd name="T7" fmla="*/ 53 h 25"/>
                <a:gd name="T8" fmla="*/ 70 w 21"/>
                <a:gd name="T9" fmla="*/ 12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5">
                  <a:moveTo>
                    <a:pt x="21" y="2"/>
                  </a:moveTo>
                  <a:cubicBezTo>
                    <a:pt x="18" y="0"/>
                    <a:pt x="13" y="1"/>
                    <a:pt x="11" y="3"/>
                  </a:cubicBezTo>
                  <a:cubicBezTo>
                    <a:pt x="7" y="5"/>
                    <a:pt x="0" y="17"/>
                    <a:pt x="4" y="21"/>
                  </a:cubicBezTo>
                  <a:cubicBezTo>
                    <a:pt x="7" y="25"/>
                    <a:pt x="8" y="18"/>
                    <a:pt x="10" y="15"/>
                  </a:cubicBezTo>
                  <a:cubicBezTo>
                    <a:pt x="12" y="11"/>
                    <a:pt x="14" y="4"/>
                    <a:pt x="20"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8" name="Freeform 696">
              <a:extLst>
                <a:ext uri="{FF2B5EF4-FFF2-40B4-BE49-F238E27FC236}">
                  <a16:creationId xmlns:a16="http://schemas.microsoft.com/office/drawing/2014/main" id="{1D32BD86-B4CD-479F-BE5A-6EBC57FD9BDB}"/>
                </a:ext>
              </a:extLst>
            </p:cNvPr>
            <p:cNvSpPr>
              <a:spLocks/>
            </p:cNvSpPr>
            <p:nvPr/>
          </p:nvSpPr>
          <p:spPr bwMode="auto">
            <a:xfrm>
              <a:off x="2326" y="1823"/>
              <a:ext cx="61" cy="88"/>
            </a:xfrm>
            <a:custGeom>
              <a:avLst/>
              <a:gdLst>
                <a:gd name="T0" fmla="*/ 149 w 39"/>
                <a:gd name="T1" fmla="*/ 52 h 57"/>
                <a:gd name="T2" fmla="*/ 27 w 39"/>
                <a:gd name="T3" fmla="*/ 22 h 57"/>
                <a:gd name="T4" fmla="*/ 22 w 39"/>
                <a:gd name="T5" fmla="*/ 133 h 57"/>
                <a:gd name="T6" fmla="*/ 27 w 39"/>
                <a:gd name="T7" fmla="*/ 196 h 57"/>
                <a:gd name="T8" fmla="*/ 56 w 39"/>
                <a:gd name="T9" fmla="*/ 150 h 57"/>
                <a:gd name="T10" fmla="*/ 142 w 39"/>
                <a:gd name="T11" fmla="*/ 48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57">
                  <a:moveTo>
                    <a:pt x="39" y="14"/>
                  </a:moveTo>
                  <a:cubicBezTo>
                    <a:pt x="32" y="7"/>
                    <a:pt x="16" y="0"/>
                    <a:pt x="7" y="6"/>
                  </a:cubicBezTo>
                  <a:cubicBezTo>
                    <a:pt x="0" y="13"/>
                    <a:pt x="7" y="27"/>
                    <a:pt x="6" y="36"/>
                  </a:cubicBezTo>
                  <a:cubicBezTo>
                    <a:pt x="6" y="40"/>
                    <a:pt x="4" y="50"/>
                    <a:pt x="7" y="53"/>
                  </a:cubicBezTo>
                  <a:cubicBezTo>
                    <a:pt x="12" y="57"/>
                    <a:pt x="15" y="43"/>
                    <a:pt x="15" y="41"/>
                  </a:cubicBezTo>
                  <a:cubicBezTo>
                    <a:pt x="18" y="30"/>
                    <a:pt x="22" y="12"/>
                    <a:pt x="37" y="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69" name="Freeform 697">
              <a:extLst>
                <a:ext uri="{FF2B5EF4-FFF2-40B4-BE49-F238E27FC236}">
                  <a16:creationId xmlns:a16="http://schemas.microsoft.com/office/drawing/2014/main" id="{9FA579A1-D565-4CBF-AAA6-77D382019900}"/>
                </a:ext>
              </a:extLst>
            </p:cNvPr>
            <p:cNvSpPr>
              <a:spLocks/>
            </p:cNvSpPr>
            <p:nvPr/>
          </p:nvSpPr>
          <p:spPr bwMode="auto">
            <a:xfrm>
              <a:off x="2474" y="1839"/>
              <a:ext cx="93" cy="63"/>
            </a:xfrm>
            <a:custGeom>
              <a:avLst/>
              <a:gdLst>
                <a:gd name="T0" fmla="*/ 211 w 60"/>
                <a:gd name="T1" fmla="*/ 18 h 41"/>
                <a:gd name="T2" fmla="*/ 141 w 60"/>
                <a:gd name="T3" fmla="*/ 26 h 41"/>
                <a:gd name="T4" fmla="*/ 48 w 60"/>
                <a:gd name="T5" fmla="*/ 69 h 41"/>
                <a:gd name="T6" fmla="*/ 8 w 60"/>
                <a:gd name="T7" fmla="*/ 109 h 41"/>
                <a:gd name="T8" fmla="*/ 67 w 60"/>
                <a:gd name="T9" fmla="*/ 149 h 41"/>
                <a:gd name="T10" fmla="*/ 34 w 60"/>
                <a:gd name="T11" fmla="*/ 109 h 41"/>
                <a:gd name="T12" fmla="*/ 104 w 60"/>
                <a:gd name="T13" fmla="*/ 80 h 41"/>
                <a:gd name="T14" fmla="*/ 175 w 60"/>
                <a:gd name="T15" fmla="*/ 34 h 41"/>
                <a:gd name="T16" fmla="*/ 223 w 60"/>
                <a:gd name="T17" fmla="*/ 12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41">
                  <a:moveTo>
                    <a:pt x="57" y="5"/>
                  </a:moveTo>
                  <a:cubicBezTo>
                    <a:pt x="51" y="0"/>
                    <a:pt x="44" y="3"/>
                    <a:pt x="38" y="7"/>
                  </a:cubicBezTo>
                  <a:cubicBezTo>
                    <a:pt x="29" y="13"/>
                    <a:pt x="22" y="15"/>
                    <a:pt x="13" y="19"/>
                  </a:cubicBezTo>
                  <a:cubicBezTo>
                    <a:pt x="9" y="21"/>
                    <a:pt x="0" y="24"/>
                    <a:pt x="2" y="30"/>
                  </a:cubicBezTo>
                  <a:cubicBezTo>
                    <a:pt x="3" y="35"/>
                    <a:pt x="14" y="38"/>
                    <a:pt x="18" y="41"/>
                  </a:cubicBezTo>
                  <a:cubicBezTo>
                    <a:pt x="15" y="39"/>
                    <a:pt x="9" y="34"/>
                    <a:pt x="9" y="30"/>
                  </a:cubicBezTo>
                  <a:cubicBezTo>
                    <a:pt x="11" y="24"/>
                    <a:pt x="23" y="24"/>
                    <a:pt x="28" y="22"/>
                  </a:cubicBezTo>
                  <a:cubicBezTo>
                    <a:pt x="34" y="19"/>
                    <a:pt x="41" y="13"/>
                    <a:pt x="47" y="9"/>
                  </a:cubicBezTo>
                  <a:cubicBezTo>
                    <a:pt x="52" y="5"/>
                    <a:pt x="55" y="5"/>
                    <a:pt x="60"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0" name="Freeform 698">
              <a:extLst>
                <a:ext uri="{FF2B5EF4-FFF2-40B4-BE49-F238E27FC236}">
                  <a16:creationId xmlns:a16="http://schemas.microsoft.com/office/drawing/2014/main" id="{49B38691-0AE8-47C6-8E14-E0E42FF33120}"/>
                </a:ext>
              </a:extLst>
            </p:cNvPr>
            <p:cNvSpPr>
              <a:spLocks/>
            </p:cNvSpPr>
            <p:nvPr/>
          </p:nvSpPr>
          <p:spPr bwMode="auto">
            <a:xfrm>
              <a:off x="2562" y="1766"/>
              <a:ext cx="77" cy="94"/>
            </a:xfrm>
            <a:custGeom>
              <a:avLst/>
              <a:gdLst>
                <a:gd name="T0" fmla="*/ 183 w 50"/>
                <a:gd name="T1" fmla="*/ 40 h 61"/>
                <a:gd name="T2" fmla="*/ 80 w 50"/>
                <a:gd name="T3" fmla="*/ 223 h 61"/>
                <a:gd name="T4" fmla="*/ 168 w 50"/>
                <a:gd name="T5" fmla="*/ 34 h 61"/>
                <a:gd name="T6" fmla="*/ 0 60000 65536"/>
                <a:gd name="T7" fmla="*/ 0 60000 65536"/>
                <a:gd name="T8" fmla="*/ 0 60000 65536"/>
              </a:gdLst>
              <a:ahLst/>
              <a:cxnLst>
                <a:cxn ang="T6">
                  <a:pos x="T0" y="T1"/>
                </a:cxn>
                <a:cxn ang="T7">
                  <a:pos x="T2" y="T3"/>
                </a:cxn>
                <a:cxn ang="T8">
                  <a:pos x="T4" y="T5"/>
                </a:cxn>
              </a:cxnLst>
              <a:rect l="0" t="0" r="r" b="b"/>
              <a:pathLst>
                <a:path w="50" h="61">
                  <a:moveTo>
                    <a:pt x="50" y="11"/>
                  </a:moveTo>
                  <a:cubicBezTo>
                    <a:pt x="25" y="0"/>
                    <a:pt x="0" y="43"/>
                    <a:pt x="22" y="61"/>
                  </a:cubicBezTo>
                  <a:cubicBezTo>
                    <a:pt x="9" y="39"/>
                    <a:pt x="24" y="18"/>
                    <a:pt x="46"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1" name="Freeform 699">
              <a:extLst>
                <a:ext uri="{FF2B5EF4-FFF2-40B4-BE49-F238E27FC236}">
                  <a16:creationId xmlns:a16="http://schemas.microsoft.com/office/drawing/2014/main" id="{6CB6FA2C-E8BE-43A6-9B10-232E319A220F}"/>
                </a:ext>
              </a:extLst>
            </p:cNvPr>
            <p:cNvSpPr>
              <a:spLocks/>
            </p:cNvSpPr>
            <p:nvPr/>
          </p:nvSpPr>
          <p:spPr bwMode="auto">
            <a:xfrm>
              <a:off x="2420" y="1711"/>
              <a:ext cx="42" cy="41"/>
            </a:xfrm>
            <a:custGeom>
              <a:avLst/>
              <a:gdLst>
                <a:gd name="T0" fmla="*/ 101 w 27"/>
                <a:gd name="T1" fmla="*/ 5 h 27"/>
                <a:gd name="T2" fmla="*/ 30 w 27"/>
                <a:gd name="T3" fmla="*/ 94 h 27"/>
                <a:gd name="T4" fmla="*/ 96 w 27"/>
                <a:gd name="T5" fmla="*/ 8 h 27"/>
                <a:gd name="T6" fmla="*/ 0 60000 65536"/>
                <a:gd name="T7" fmla="*/ 0 60000 65536"/>
                <a:gd name="T8" fmla="*/ 0 60000 65536"/>
              </a:gdLst>
              <a:ahLst/>
              <a:cxnLst>
                <a:cxn ang="T6">
                  <a:pos x="T0" y="T1"/>
                </a:cxn>
                <a:cxn ang="T7">
                  <a:pos x="T2" y="T3"/>
                </a:cxn>
                <a:cxn ang="T8">
                  <a:pos x="T4" y="T5"/>
                </a:cxn>
              </a:cxnLst>
              <a:rect l="0" t="0" r="r" b="b"/>
              <a:pathLst>
                <a:path w="27" h="27">
                  <a:moveTo>
                    <a:pt x="27" y="1"/>
                  </a:moveTo>
                  <a:cubicBezTo>
                    <a:pt x="15" y="0"/>
                    <a:pt x="0" y="14"/>
                    <a:pt x="8" y="27"/>
                  </a:cubicBezTo>
                  <a:cubicBezTo>
                    <a:pt x="8" y="16"/>
                    <a:pt x="14" y="3"/>
                    <a:pt x="26"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2" name="Freeform 700">
              <a:extLst>
                <a:ext uri="{FF2B5EF4-FFF2-40B4-BE49-F238E27FC236}">
                  <a16:creationId xmlns:a16="http://schemas.microsoft.com/office/drawing/2014/main" id="{3EC18E54-E8AF-406C-8671-D2976700A7A1}"/>
                </a:ext>
              </a:extLst>
            </p:cNvPr>
            <p:cNvSpPr>
              <a:spLocks/>
            </p:cNvSpPr>
            <p:nvPr/>
          </p:nvSpPr>
          <p:spPr bwMode="auto">
            <a:xfrm>
              <a:off x="2425" y="1791"/>
              <a:ext cx="35" cy="40"/>
            </a:xfrm>
            <a:custGeom>
              <a:avLst/>
              <a:gdLst>
                <a:gd name="T0" fmla="*/ 76 w 23"/>
                <a:gd name="T1" fmla="*/ 0 h 26"/>
                <a:gd name="T2" fmla="*/ 14 w 23"/>
                <a:gd name="T3" fmla="*/ 95 h 26"/>
                <a:gd name="T4" fmla="*/ 81 w 23"/>
                <a:gd name="T5" fmla="*/ 5 h 26"/>
                <a:gd name="T6" fmla="*/ 0 60000 65536"/>
                <a:gd name="T7" fmla="*/ 0 60000 65536"/>
                <a:gd name="T8" fmla="*/ 0 60000 65536"/>
              </a:gdLst>
              <a:ahLst/>
              <a:cxnLst>
                <a:cxn ang="T6">
                  <a:pos x="T0" y="T1"/>
                </a:cxn>
                <a:cxn ang="T7">
                  <a:pos x="T2" y="T3"/>
                </a:cxn>
                <a:cxn ang="T8">
                  <a:pos x="T4" y="T5"/>
                </a:cxn>
              </a:cxnLst>
              <a:rect l="0" t="0" r="r" b="b"/>
              <a:pathLst>
                <a:path w="23" h="26">
                  <a:moveTo>
                    <a:pt x="22" y="0"/>
                  </a:moveTo>
                  <a:cubicBezTo>
                    <a:pt x="11" y="2"/>
                    <a:pt x="0" y="14"/>
                    <a:pt x="4" y="26"/>
                  </a:cubicBezTo>
                  <a:cubicBezTo>
                    <a:pt x="6" y="16"/>
                    <a:pt x="14" y="6"/>
                    <a:pt x="23"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3" name="Freeform 701">
              <a:extLst>
                <a:ext uri="{FF2B5EF4-FFF2-40B4-BE49-F238E27FC236}">
                  <a16:creationId xmlns:a16="http://schemas.microsoft.com/office/drawing/2014/main" id="{2333DD62-6FF7-40C2-AD7F-43CED6DBF165}"/>
                </a:ext>
              </a:extLst>
            </p:cNvPr>
            <p:cNvSpPr>
              <a:spLocks/>
            </p:cNvSpPr>
            <p:nvPr/>
          </p:nvSpPr>
          <p:spPr bwMode="auto">
            <a:xfrm>
              <a:off x="2625" y="1715"/>
              <a:ext cx="66" cy="57"/>
            </a:xfrm>
            <a:custGeom>
              <a:avLst/>
              <a:gdLst>
                <a:gd name="T0" fmla="*/ 155 w 43"/>
                <a:gd name="T1" fmla="*/ 0 h 37"/>
                <a:gd name="T2" fmla="*/ 106 w 43"/>
                <a:gd name="T3" fmla="*/ 28 h 37"/>
                <a:gd name="T4" fmla="*/ 58 w 43"/>
                <a:gd name="T5" fmla="*/ 54 h 37"/>
                <a:gd name="T6" fmla="*/ 61 w 43"/>
                <a:gd name="T7" fmla="*/ 136 h 37"/>
                <a:gd name="T8" fmla="*/ 149 w 43"/>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7">
                  <a:moveTo>
                    <a:pt x="43" y="0"/>
                  </a:moveTo>
                  <a:cubicBezTo>
                    <a:pt x="39" y="2"/>
                    <a:pt x="34" y="6"/>
                    <a:pt x="29" y="8"/>
                  </a:cubicBezTo>
                  <a:cubicBezTo>
                    <a:pt x="24" y="10"/>
                    <a:pt x="19" y="11"/>
                    <a:pt x="16" y="15"/>
                  </a:cubicBezTo>
                  <a:cubicBezTo>
                    <a:pt x="12" y="20"/>
                    <a:pt x="7" y="34"/>
                    <a:pt x="17" y="37"/>
                  </a:cubicBezTo>
                  <a:cubicBezTo>
                    <a:pt x="0" y="19"/>
                    <a:pt x="37" y="8"/>
                    <a:pt x="4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4" name="Freeform 702">
              <a:extLst>
                <a:ext uri="{FF2B5EF4-FFF2-40B4-BE49-F238E27FC236}">
                  <a16:creationId xmlns:a16="http://schemas.microsoft.com/office/drawing/2014/main" id="{E280F4C5-6548-444B-8A57-07C842CF41BC}"/>
                </a:ext>
              </a:extLst>
            </p:cNvPr>
            <p:cNvSpPr>
              <a:spLocks/>
            </p:cNvSpPr>
            <p:nvPr/>
          </p:nvSpPr>
          <p:spPr bwMode="auto">
            <a:xfrm>
              <a:off x="2648" y="1631"/>
              <a:ext cx="28" cy="26"/>
            </a:xfrm>
            <a:custGeom>
              <a:avLst/>
              <a:gdLst>
                <a:gd name="T0" fmla="*/ 61 w 18"/>
                <a:gd name="T1" fmla="*/ 18 h 17"/>
                <a:gd name="T2" fmla="*/ 8 w 18"/>
                <a:gd name="T3" fmla="*/ 40 h 17"/>
                <a:gd name="T4" fmla="*/ 68 w 18"/>
                <a:gd name="T5" fmla="*/ 12 h 17"/>
                <a:gd name="T6" fmla="*/ 0 60000 65536"/>
                <a:gd name="T7" fmla="*/ 0 60000 65536"/>
                <a:gd name="T8" fmla="*/ 0 60000 65536"/>
              </a:gdLst>
              <a:ahLst/>
              <a:cxnLst>
                <a:cxn ang="T6">
                  <a:pos x="T0" y="T1"/>
                </a:cxn>
                <a:cxn ang="T7">
                  <a:pos x="T2" y="T3"/>
                </a:cxn>
                <a:cxn ang="T8">
                  <a:pos x="T4" y="T5"/>
                </a:cxn>
              </a:cxnLst>
              <a:rect l="0" t="0" r="r" b="b"/>
              <a:pathLst>
                <a:path w="18" h="17">
                  <a:moveTo>
                    <a:pt x="16" y="5"/>
                  </a:moveTo>
                  <a:cubicBezTo>
                    <a:pt x="12" y="0"/>
                    <a:pt x="0" y="5"/>
                    <a:pt x="2" y="11"/>
                  </a:cubicBezTo>
                  <a:cubicBezTo>
                    <a:pt x="4" y="17"/>
                    <a:pt x="14" y="3"/>
                    <a:pt x="18"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5" name="Freeform 703">
              <a:extLst>
                <a:ext uri="{FF2B5EF4-FFF2-40B4-BE49-F238E27FC236}">
                  <a16:creationId xmlns:a16="http://schemas.microsoft.com/office/drawing/2014/main" id="{64C6A55F-7124-414A-A8D6-A4EB535154B3}"/>
                </a:ext>
              </a:extLst>
            </p:cNvPr>
            <p:cNvSpPr>
              <a:spLocks/>
            </p:cNvSpPr>
            <p:nvPr/>
          </p:nvSpPr>
          <p:spPr bwMode="auto">
            <a:xfrm>
              <a:off x="2631" y="1677"/>
              <a:ext cx="20" cy="29"/>
            </a:xfrm>
            <a:custGeom>
              <a:avLst/>
              <a:gdLst>
                <a:gd name="T0" fmla="*/ 48 w 13"/>
                <a:gd name="T1" fmla="*/ 5 h 19"/>
                <a:gd name="T2" fmla="*/ 14 w 13"/>
                <a:gd name="T3" fmla="*/ 41 h 19"/>
                <a:gd name="T4" fmla="*/ 48 w 13"/>
                <a:gd name="T5" fmla="*/ 8 h 19"/>
                <a:gd name="T6" fmla="*/ 0 60000 65536"/>
                <a:gd name="T7" fmla="*/ 0 60000 65536"/>
                <a:gd name="T8" fmla="*/ 0 60000 65536"/>
              </a:gdLst>
              <a:ahLst/>
              <a:cxnLst>
                <a:cxn ang="T6">
                  <a:pos x="T0" y="T1"/>
                </a:cxn>
                <a:cxn ang="T7">
                  <a:pos x="T2" y="T3"/>
                </a:cxn>
                <a:cxn ang="T8">
                  <a:pos x="T4" y="T5"/>
                </a:cxn>
              </a:cxnLst>
              <a:rect l="0" t="0" r="r" b="b"/>
              <a:pathLst>
                <a:path w="13" h="19">
                  <a:moveTo>
                    <a:pt x="13" y="1"/>
                  </a:moveTo>
                  <a:cubicBezTo>
                    <a:pt x="7" y="0"/>
                    <a:pt x="0" y="4"/>
                    <a:pt x="4" y="12"/>
                  </a:cubicBezTo>
                  <a:cubicBezTo>
                    <a:pt x="7" y="19"/>
                    <a:pt x="8" y="3"/>
                    <a:pt x="13"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6" name="Freeform 704">
              <a:extLst>
                <a:ext uri="{FF2B5EF4-FFF2-40B4-BE49-F238E27FC236}">
                  <a16:creationId xmlns:a16="http://schemas.microsoft.com/office/drawing/2014/main" id="{5C01EBF1-D9BB-4036-8BE2-3C58406A546F}"/>
                </a:ext>
              </a:extLst>
            </p:cNvPr>
            <p:cNvSpPr>
              <a:spLocks/>
            </p:cNvSpPr>
            <p:nvPr/>
          </p:nvSpPr>
          <p:spPr bwMode="auto">
            <a:xfrm>
              <a:off x="2474" y="2023"/>
              <a:ext cx="26" cy="37"/>
            </a:xfrm>
            <a:custGeom>
              <a:avLst/>
              <a:gdLst>
                <a:gd name="T0" fmla="*/ 61 w 17"/>
                <a:gd name="T1" fmla="*/ 8 h 24"/>
                <a:gd name="T2" fmla="*/ 26 w 17"/>
                <a:gd name="T3" fmla="*/ 66 h 24"/>
                <a:gd name="T4" fmla="*/ 61 w 17"/>
                <a:gd name="T5" fmla="*/ 0 h 24"/>
                <a:gd name="T6" fmla="*/ 0 60000 65536"/>
                <a:gd name="T7" fmla="*/ 0 60000 65536"/>
                <a:gd name="T8" fmla="*/ 0 60000 65536"/>
              </a:gdLst>
              <a:ahLst/>
              <a:cxnLst>
                <a:cxn ang="T6">
                  <a:pos x="T0" y="T1"/>
                </a:cxn>
                <a:cxn ang="T7">
                  <a:pos x="T2" y="T3"/>
                </a:cxn>
                <a:cxn ang="T8">
                  <a:pos x="T4" y="T5"/>
                </a:cxn>
              </a:cxnLst>
              <a:rect l="0" t="0" r="r" b="b"/>
              <a:pathLst>
                <a:path w="17" h="24">
                  <a:moveTo>
                    <a:pt x="17" y="2"/>
                  </a:moveTo>
                  <a:cubicBezTo>
                    <a:pt x="10" y="2"/>
                    <a:pt x="0" y="13"/>
                    <a:pt x="7" y="18"/>
                  </a:cubicBezTo>
                  <a:cubicBezTo>
                    <a:pt x="13" y="24"/>
                    <a:pt x="12" y="3"/>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7" name="Freeform 705">
              <a:extLst>
                <a:ext uri="{FF2B5EF4-FFF2-40B4-BE49-F238E27FC236}">
                  <a16:creationId xmlns:a16="http://schemas.microsoft.com/office/drawing/2014/main" id="{EDE2BDBF-B600-45AD-8C35-AB876C51A55F}"/>
                </a:ext>
              </a:extLst>
            </p:cNvPr>
            <p:cNvSpPr>
              <a:spLocks/>
            </p:cNvSpPr>
            <p:nvPr/>
          </p:nvSpPr>
          <p:spPr bwMode="auto">
            <a:xfrm>
              <a:off x="2359" y="2099"/>
              <a:ext cx="38" cy="31"/>
            </a:xfrm>
            <a:custGeom>
              <a:avLst/>
              <a:gdLst>
                <a:gd name="T0" fmla="*/ 88 w 25"/>
                <a:gd name="T1" fmla="*/ 14 h 20"/>
                <a:gd name="T2" fmla="*/ 40 w 25"/>
                <a:gd name="T3" fmla="*/ 8 h 20"/>
                <a:gd name="T4" fmla="*/ 14 w 25"/>
                <a:gd name="T5" fmla="*/ 74 h 20"/>
                <a:gd name="T6" fmla="*/ 88 w 25"/>
                <a:gd name="T7" fmla="*/ 22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20">
                  <a:moveTo>
                    <a:pt x="25" y="4"/>
                  </a:moveTo>
                  <a:cubicBezTo>
                    <a:pt x="20" y="2"/>
                    <a:pt x="15" y="0"/>
                    <a:pt x="11" y="2"/>
                  </a:cubicBezTo>
                  <a:cubicBezTo>
                    <a:pt x="5" y="5"/>
                    <a:pt x="0" y="15"/>
                    <a:pt x="4" y="20"/>
                  </a:cubicBezTo>
                  <a:cubicBezTo>
                    <a:pt x="13" y="15"/>
                    <a:pt x="10" y="0"/>
                    <a:pt x="25"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8" name="Freeform 706">
              <a:extLst>
                <a:ext uri="{FF2B5EF4-FFF2-40B4-BE49-F238E27FC236}">
                  <a16:creationId xmlns:a16="http://schemas.microsoft.com/office/drawing/2014/main" id="{0D76A91E-EE1F-41AD-9343-8BC8EACFB809}"/>
                </a:ext>
              </a:extLst>
            </p:cNvPr>
            <p:cNvSpPr>
              <a:spLocks/>
            </p:cNvSpPr>
            <p:nvPr/>
          </p:nvSpPr>
          <p:spPr bwMode="auto">
            <a:xfrm>
              <a:off x="2300" y="2153"/>
              <a:ext cx="39" cy="51"/>
            </a:xfrm>
            <a:custGeom>
              <a:avLst/>
              <a:gdLst>
                <a:gd name="T0" fmla="*/ 95 w 25"/>
                <a:gd name="T1" fmla="*/ 0 h 33"/>
                <a:gd name="T2" fmla="*/ 83 w 25"/>
                <a:gd name="T3" fmla="*/ 117 h 33"/>
                <a:gd name="T4" fmla="*/ 95 w 25"/>
                <a:gd name="T5" fmla="*/ 19 h 33"/>
                <a:gd name="T6" fmla="*/ 0 60000 65536"/>
                <a:gd name="T7" fmla="*/ 0 60000 65536"/>
                <a:gd name="T8" fmla="*/ 0 60000 65536"/>
              </a:gdLst>
              <a:ahLst/>
              <a:cxnLst>
                <a:cxn ang="T6">
                  <a:pos x="T0" y="T1"/>
                </a:cxn>
                <a:cxn ang="T7">
                  <a:pos x="T2" y="T3"/>
                </a:cxn>
                <a:cxn ang="T8">
                  <a:pos x="T4" y="T5"/>
                </a:cxn>
              </a:cxnLst>
              <a:rect l="0" t="0" r="r" b="b"/>
              <a:pathLst>
                <a:path w="25" h="33">
                  <a:moveTo>
                    <a:pt x="25" y="0"/>
                  </a:moveTo>
                  <a:cubicBezTo>
                    <a:pt x="24" y="6"/>
                    <a:pt x="0" y="33"/>
                    <a:pt x="22" y="32"/>
                  </a:cubicBezTo>
                  <a:cubicBezTo>
                    <a:pt x="23" y="22"/>
                    <a:pt x="15" y="13"/>
                    <a:pt x="25" y="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79" name="Freeform 707">
              <a:extLst>
                <a:ext uri="{FF2B5EF4-FFF2-40B4-BE49-F238E27FC236}">
                  <a16:creationId xmlns:a16="http://schemas.microsoft.com/office/drawing/2014/main" id="{530CD22C-4D96-40FD-BAF5-9EFD0100D0B9}"/>
                </a:ext>
              </a:extLst>
            </p:cNvPr>
            <p:cNvSpPr>
              <a:spLocks/>
            </p:cNvSpPr>
            <p:nvPr/>
          </p:nvSpPr>
          <p:spPr bwMode="auto">
            <a:xfrm>
              <a:off x="2342" y="2214"/>
              <a:ext cx="40" cy="42"/>
            </a:xfrm>
            <a:custGeom>
              <a:avLst/>
              <a:gdLst>
                <a:gd name="T0" fmla="*/ 95 w 26"/>
                <a:gd name="T1" fmla="*/ 5 h 27"/>
                <a:gd name="T2" fmla="*/ 22 w 26"/>
                <a:gd name="T3" fmla="*/ 73 h 27"/>
                <a:gd name="T4" fmla="*/ 48 w 26"/>
                <a:gd name="T5" fmla="*/ 47 h 27"/>
                <a:gd name="T6" fmla="*/ 89 w 26"/>
                <a:gd name="T7" fmla="*/ 5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27">
                  <a:moveTo>
                    <a:pt x="26" y="1"/>
                  </a:moveTo>
                  <a:cubicBezTo>
                    <a:pt x="18" y="0"/>
                    <a:pt x="0" y="8"/>
                    <a:pt x="6" y="19"/>
                  </a:cubicBezTo>
                  <a:cubicBezTo>
                    <a:pt x="10" y="27"/>
                    <a:pt x="11" y="15"/>
                    <a:pt x="13" y="12"/>
                  </a:cubicBezTo>
                  <a:cubicBezTo>
                    <a:pt x="15" y="6"/>
                    <a:pt x="18" y="1"/>
                    <a:pt x="25"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0" name="Freeform 708">
              <a:extLst>
                <a:ext uri="{FF2B5EF4-FFF2-40B4-BE49-F238E27FC236}">
                  <a16:creationId xmlns:a16="http://schemas.microsoft.com/office/drawing/2014/main" id="{64352042-87EF-4319-BB33-BB95A9D18C46}"/>
                </a:ext>
              </a:extLst>
            </p:cNvPr>
            <p:cNvSpPr>
              <a:spLocks/>
            </p:cNvSpPr>
            <p:nvPr/>
          </p:nvSpPr>
          <p:spPr bwMode="auto">
            <a:xfrm>
              <a:off x="2433" y="2093"/>
              <a:ext cx="32" cy="60"/>
            </a:xfrm>
            <a:custGeom>
              <a:avLst/>
              <a:gdLst>
                <a:gd name="T0" fmla="*/ 21 w 21"/>
                <a:gd name="T1" fmla="*/ 0 h 39"/>
                <a:gd name="T2" fmla="*/ 70 w 21"/>
                <a:gd name="T3" fmla="*/ 142 h 39"/>
                <a:gd name="T4" fmla="*/ 40 w 21"/>
                <a:gd name="T5" fmla="*/ 74 h 39"/>
                <a:gd name="T6" fmla="*/ 26 w 21"/>
                <a:gd name="T7" fmla="*/ 12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39">
                  <a:moveTo>
                    <a:pt x="6" y="0"/>
                  </a:moveTo>
                  <a:cubicBezTo>
                    <a:pt x="0" y="10"/>
                    <a:pt x="7" y="35"/>
                    <a:pt x="20" y="39"/>
                  </a:cubicBezTo>
                  <a:cubicBezTo>
                    <a:pt x="21" y="32"/>
                    <a:pt x="14" y="26"/>
                    <a:pt x="11" y="20"/>
                  </a:cubicBezTo>
                  <a:cubicBezTo>
                    <a:pt x="9" y="15"/>
                    <a:pt x="7" y="9"/>
                    <a:pt x="7"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1" name="Freeform 709">
              <a:extLst>
                <a:ext uri="{FF2B5EF4-FFF2-40B4-BE49-F238E27FC236}">
                  <a16:creationId xmlns:a16="http://schemas.microsoft.com/office/drawing/2014/main" id="{F3BFCFCF-CA86-4CAB-BBEE-C4549D36FBEE}"/>
                </a:ext>
              </a:extLst>
            </p:cNvPr>
            <p:cNvSpPr>
              <a:spLocks/>
            </p:cNvSpPr>
            <p:nvPr/>
          </p:nvSpPr>
          <p:spPr bwMode="auto">
            <a:xfrm>
              <a:off x="2636" y="2100"/>
              <a:ext cx="59" cy="27"/>
            </a:xfrm>
            <a:custGeom>
              <a:avLst/>
              <a:gdLst>
                <a:gd name="T0" fmla="*/ 0 w 38"/>
                <a:gd name="T1" fmla="*/ 48 h 17"/>
                <a:gd name="T2" fmla="*/ 143 w 38"/>
                <a:gd name="T3" fmla="*/ 68 h 17"/>
                <a:gd name="T4" fmla="*/ 79 w 38"/>
                <a:gd name="T5" fmla="*/ 43 h 17"/>
                <a:gd name="T6" fmla="*/ 12 w 38"/>
                <a:gd name="T7" fmla="*/ 52 h 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7">
                  <a:moveTo>
                    <a:pt x="0" y="12"/>
                  </a:moveTo>
                  <a:cubicBezTo>
                    <a:pt x="8" y="0"/>
                    <a:pt x="36" y="2"/>
                    <a:pt x="38" y="17"/>
                  </a:cubicBezTo>
                  <a:cubicBezTo>
                    <a:pt x="32" y="17"/>
                    <a:pt x="27" y="12"/>
                    <a:pt x="21" y="11"/>
                  </a:cubicBezTo>
                  <a:cubicBezTo>
                    <a:pt x="14" y="10"/>
                    <a:pt x="9" y="12"/>
                    <a:pt x="3" y="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2" name="Freeform 710">
              <a:extLst>
                <a:ext uri="{FF2B5EF4-FFF2-40B4-BE49-F238E27FC236}">
                  <a16:creationId xmlns:a16="http://schemas.microsoft.com/office/drawing/2014/main" id="{01E348EC-1352-4C38-B5B4-F23F2BCE2A42}"/>
                </a:ext>
              </a:extLst>
            </p:cNvPr>
            <p:cNvSpPr>
              <a:spLocks/>
            </p:cNvSpPr>
            <p:nvPr/>
          </p:nvSpPr>
          <p:spPr bwMode="auto">
            <a:xfrm>
              <a:off x="2531" y="2051"/>
              <a:ext cx="31" cy="83"/>
            </a:xfrm>
            <a:custGeom>
              <a:avLst/>
              <a:gdLst>
                <a:gd name="T0" fmla="*/ 67 w 20"/>
                <a:gd name="T1" fmla="*/ 0 h 54"/>
                <a:gd name="T2" fmla="*/ 12 w 20"/>
                <a:gd name="T3" fmla="*/ 89 h 54"/>
                <a:gd name="T4" fmla="*/ 40 w 20"/>
                <a:gd name="T5" fmla="*/ 197 h 54"/>
                <a:gd name="T6" fmla="*/ 29 w 20"/>
                <a:gd name="T7" fmla="*/ 101 h 54"/>
                <a:gd name="T8" fmla="*/ 74 w 20"/>
                <a:gd name="T9" fmla="*/ 14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54">
                  <a:moveTo>
                    <a:pt x="18" y="0"/>
                  </a:moveTo>
                  <a:cubicBezTo>
                    <a:pt x="16" y="10"/>
                    <a:pt x="6" y="16"/>
                    <a:pt x="3" y="25"/>
                  </a:cubicBezTo>
                  <a:cubicBezTo>
                    <a:pt x="0" y="36"/>
                    <a:pt x="6" y="45"/>
                    <a:pt x="11" y="54"/>
                  </a:cubicBezTo>
                  <a:cubicBezTo>
                    <a:pt x="6" y="47"/>
                    <a:pt x="5" y="36"/>
                    <a:pt x="8" y="28"/>
                  </a:cubicBezTo>
                  <a:cubicBezTo>
                    <a:pt x="10" y="22"/>
                    <a:pt x="15" y="7"/>
                    <a:pt x="20"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3" name="Freeform 711">
              <a:extLst>
                <a:ext uri="{FF2B5EF4-FFF2-40B4-BE49-F238E27FC236}">
                  <a16:creationId xmlns:a16="http://schemas.microsoft.com/office/drawing/2014/main" id="{462006EE-27CF-489F-9809-853A1669FF35}"/>
                </a:ext>
              </a:extLst>
            </p:cNvPr>
            <p:cNvSpPr>
              <a:spLocks/>
            </p:cNvSpPr>
            <p:nvPr/>
          </p:nvSpPr>
          <p:spPr bwMode="auto">
            <a:xfrm>
              <a:off x="2611" y="2184"/>
              <a:ext cx="19" cy="72"/>
            </a:xfrm>
            <a:custGeom>
              <a:avLst/>
              <a:gdLst>
                <a:gd name="T0" fmla="*/ 48 w 12"/>
                <a:gd name="T1" fmla="*/ 21 h 47"/>
                <a:gd name="T2" fmla="*/ 25 w 12"/>
                <a:gd name="T3" fmla="*/ 169 h 47"/>
                <a:gd name="T4" fmla="*/ 48 w 12"/>
                <a:gd name="T5" fmla="*/ 26 h 47"/>
                <a:gd name="T6" fmla="*/ 0 60000 65536"/>
                <a:gd name="T7" fmla="*/ 0 60000 65536"/>
                <a:gd name="T8" fmla="*/ 0 60000 65536"/>
              </a:gdLst>
              <a:ahLst/>
              <a:cxnLst>
                <a:cxn ang="T6">
                  <a:pos x="T0" y="T1"/>
                </a:cxn>
                <a:cxn ang="T7">
                  <a:pos x="T2" y="T3"/>
                </a:cxn>
                <a:cxn ang="T8">
                  <a:pos x="T4" y="T5"/>
                </a:cxn>
              </a:cxnLst>
              <a:rect l="0" t="0" r="r" b="b"/>
              <a:pathLst>
                <a:path w="12" h="47">
                  <a:moveTo>
                    <a:pt x="12" y="6"/>
                  </a:moveTo>
                  <a:cubicBezTo>
                    <a:pt x="0" y="0"/>
                    <a:pt x="2" y="40"/>
                    <a:pt x="6" y="47"/>
                  </a:cubicBezTo>
                  <a:cubicBezTo>
                    <a:pt x="3" y="36"/>
                    <a:pt x="4" y="16"/>
                    <a:pt x="12"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4" name="Freeform 712">
              <a:extLst>
                <a:ext uri="{FF2B5EF4-FFF2-40B4-BE49-F238E27FC236}">
                  <a16:creationId xmlns:a16="http://schemas.microsoft.com/office/drawing/2014/main" id="{9B81D6D4-83B6-4CB2-B00C-87E4D2CB34E1}"/>
                </a:ext>
              </a:extLst>
            </p:cNvPr>
            <p:cNvSpPr>
              <a:spLocks/>
            </p:cNvSpPr>
            <p:nvPr/>
          </p:nvSpPr>
          <p:spPr bwMode="auto">
            <a:xfrm>
              <a:off x="2807" y="2285"/>
              <a:ext cx="32" cy="70"/>
            </a:xfrm>
            <a:custGeom>
              <a:avLst/>
              <a:gdLst>
                <a:gd name="T0" fmla="*/ 75 w 21"/>
                <a:gd name="T1" fmla="*/ 40 h 45"/>
                <a:gd name="T2" fmla="*/ 14 w 21"/>
                <a:gd name="T3" fmla="*/ 56 h 45"/>
                <a:gd name="T4" fmla="*/ 12 w 21"/>
                <a:gd name="T5" fmla="*/ 170 h 45"/>
                <a:gd name="T6" fmla="*/ 75 w 21"/>
                <a:gd name="T7" fmla="*/ 26 h 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45">
                  <a:moveTo>
                    <a:pt x="21" y="11"/>
                  </a:moveTo>
                  <a:cubicBezTo>
                    <a:pt x="17" y="1"/>
                    <a:pt x="7" y="11"/>
                    <a:pt x="4" y="15"/>
                  </a:cubicBezTo>
                  <a:cubicBezTo>
                    <a:pt x="0" y="22"/>
                    <a:pt x="0" y="38"/>
                    <a:pt x="3" y="45"/>
                  </a:cubicBezTo>
                  <a:cubicBezTo>
                    <a:pt x="3" y="39"/>
                    <a:pt x="9" y="0"/>
                    <a:pt x="21"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5" name="Freeform 713">
              <a:extLst>
                <a:ext uri="{FF2B5EF4-FFF2-40B4-BE49-F238E27FC236}">
                  <a16:creationId xmlns:a16="http://schemas.microsoft.com/office/drawing/2014/main" id="{8DF7EC1F-3969-4D62-A2B6-CF17B28F1B4C}"/>
                </a:ext>
              </a:extLst>
            </p:cNvPr>
            <p:cNvSpPr>
              <a:spLocks/>
            </p:cNvSpPr>
            <p:nvPr/>
          </p:nvSpPr>
          <p:spPr bwMode="auto">
            <a:xfrm>
              <a:off x="2599" y="2294"/>
              <a:ext cx="63" cy="59"/>
            </a:xfrm>
            <a:custGeom>
              <a:avLst/>
              <a:gdLst>
                <a:gd name="T0" fmla="*/ 8 w 41"/>
                <a:gd name="T1" fmla="*/ 123 h 38"/>
                <a:gd name="T2" fmla="*/ 58 w 41"/>
                <a:gd name="T3" fmla="*/ 22 h 38"/>
                <a:gd name="T4" fmla="*/ 149 w 41"/>
                <a:gd name="T5" fmla="*/ 47 h 38"/>
                <a:gd name="T6" fmla="*/ 14 w 41"/>
                <a:gd name="T7" fmla="*/ 143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38">
                  <a:moveTo>
                    <a:pt x="2" y="33"/>
                  </a:moveTo>
                  <a:cubicBezTo>
                    <a:pt x="0" y="22"/>
                    <a:pt x="7" y="10"/>
                    <a:pt x="16" y="6"/>
                  </a:cubicBezTo>
                  <a:cubicBezTo>
                    <a:pt x="26" y="2"/>
                    <a:pt x="32" y="7"/>
                    <a:pt x="41" y="12"/>
                  </a:cubicBezTo>
                  <a:cubicBezTo>
                    <a:pt x="22" y="0"/>
                    <a:pt x="4" y="21"/>
                    <a:pt x="4" y="3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6" name="Freeform 714">
              <a:extLst>
                <a:ext uri="{FF2B5EF4-FFF2-40B4-BE49-F238E27FC236}">
                  <a16:creationId xmlns:a16="http://schemas.microsoft.com/office/drawing/2014/main" id="{178BD764-5BF5-4DC6-8ADF-69B874722AB3}"/>
                </a:ext>
              </a:extLst>
            </p:cNvPr>
            <p:cNvSpPr>
              <a:spLocks/>
            </p:cNvSpPr>
            <p:nvPr/>
          </p:nvSpPr>
          <p:spPr bwMode="auto">
            <a:xfrm>
              <a:off x="2539" y="2239"/>
              <a:ext cx="32" cy="17"/>
            </a:xfrm>
            <a:custGeom>
              <a:avLst/>
              <a:gdLst>
                <a:gd name="T0" fmla="*/ 0 w 21"/>
                <a:gd name="T1" fmla="*/ 29 h 11"/>
                <a:gd name="T2" fmla="*/ 75 w 21"/>
                <a:gd name="T3" fmla="*/ 19 h 11"/>
                <a:gd name="T4" fmla="*/ 5 w 21"/>
                <a:gd name="T5" fmla="*/ 40 h 11"/>
                <a:gd name="T6" fmla="*/ 0 60000 65536"/>
                <a:gd name="T7" fmla="*/ 0 60000 65536"/>
                <a:gd name="T8" fmla="*/ 0 60000 65536"/>
              </a:gdLst>
              <a:ahLst/>
              <a:cxnLst>
                <a:cxn ang="T6">
                  <a:pos x="T0" y="T1"/>
                </a:cxn>
                <a:cxn ang="T7">
                  <a:pos x="T2" y="T3"/>
                </a:cxn>
                <a:cxn ang="T8">
                  <a:pos x="T4" y="T5"/>
                </a:cxn>
              </a:cxnLst>
              <a:rect l="0" t="0" r="r" b="b"/>
              <a:pathLst>
                <a:path w="21" h="11">
                  <a:moveTo>
                    <a:pt x="0" y="8"/>
                  </a:moveTo>
                  <a:cubicBezTo>
                    <a:pt x="4" y="2"/>
                    <a:pt x="15" y="0"/>
                    <a:pt x="21" y="5"/>
                  </a:cubicBezTo>
                  <a:cubicBezTo>
                    <a:pt x="15" y="2"/>
                    <a:pt x="4" y="5"/>
                    <a:pt x="1" y="1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7" name="Freeform 715">
              <a:extLst>
                <a:ext uri="{FF2B5EF4-FFF2-40B4-BE49-F238E27FC236}">
                  <a16:creationId xmlns:a16="http://schemas.microsoft.com/office/drawing/2014/main" id="{F510D655-1F1B-40ED-912E-E6C588CC7F8E}"/>
                </a:ext>
              </a:extLst>
            </p:cNvPr>
            <p:cNvSpPr>
              <a:spLocks/>
            </p:cNvSpPr>
            <p:nvPr/>
          </p:nvSpPr>
          <p:spPr bwMode="auto">
            <a:xfrm>
              <a:off x="2747" y="2128"/>
              <a:ext cx="58" cy="34"/>
            </a:xfrm>
            <a:custGeom>
              <a:avLst/>
              <a:gdLst>
                <a:gd name="T0" fmla="*/ 47 w 38"/>
                <a:gd name="T1" fmla="*/ 76 h 22"/>
                <a:gd name="T2" fmla="*/ 32 w 38"/>
                <a:gd name="T3" fmla="*/ 29 h 22"/>
                <a:gd name="T4" fmla="*/ 136 w 38"/>
                <a:gd name="T5" fmla="*/ 5 h 22"/>
                <a:gd name="T6" fmla="*/ 40 w 38"/>
                <a:gd name="T7" fmla="*/ 76 h 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22">
                  <a:moveTo>
                    <a:pt x="13" y="21"/>
                  </a:moveTo>
                  <a:cubicBezTo>
                    <a:pt x="4" y="22"/>
                    <a:pt x="2" y="12"/>
                    <a:pt x="9" y="8"/>
                  </a:cubicBezTo>
                  <a:cubicBezTo>
                    <a:pt x="14" y="4"/>
                    <a:pt x="30" y="0"/>
                    <a:pt x="38" y="1"/>
                  </a:cubicBezTo>
                  <a:cubicBezTo>
                    <a:pt x="31" y="1"/>
                    <a:pt x="0" y="15"/>
                    <a:pt x="11"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8" name="Freeform 716">
              <a:extLst>
                <a:ext uri="{FF2B5EF4-FFF2-40B4-BE49-F238E27FC236}">
                  <a16:creationId xmlns:a16="http://schemas.microsoft.com/office/drawing/2014/main" id="{17CC5995-8172-47D9-919E-76674CF8AF61}"/>
                </a:ext>
              </a:extLst>
            </p:cNvPr>
            <p:cNvSpPr>
              <a:spLocks/>
            </p:cNvSpPr>
            <p:nvPr/>
          </p:nvSpPr>
          <p:spPr bwMode="auto">
            <a:xfrm>
              <a:off x="2671" y="1976"/>
              <a:ext cx="121" cy="49"/>
            </a:xfrm>
            <a:custGeom>
              <a:avLst/>
              <a:gdLst>
                <a:gd name="T0" fmla="*/ 287 w 78"/>
                <a:gd name="T1" fmla="*/ 49 h 32"/>
                <a:gd name="T2" fmla="*/ 236 w 78"/>
                <a:gd name="T3" fmla="*/ 8 h 32"/>
                <a:gd name="T4" fmla="*/ 197 w 78"/>
                <a:gd name="T5" fmla="*/ 26 h 32"/>
                <a:gd name="T6" fmla="*/ 161 w 78"/>
                <a:gd name="T7" fmla="*/ 21 h 32"/>
                <a:gd name="T8" fmla="*/ 0 w 78"/>
                <a:gd name="T9" fmla="*/ 115 h 32"/>
                <a:gd name="T10" fmla="*/ 157 w 78"/>
                <a:gd name="T11" fmla="*/ 28 h 32"/>
                <a:gd name="T12" fmla="*/ 191 w 78"/>
                <a:gd name="T13" fmla="*/ 35 h 32"/>
                <a:gd name="T14" fmla="*/ 228 w 78"/>
                <a:gd name="T15" fmla="*/ 26 h 32"/>
                <a:gd name="T16" fmla="*/ 287 w 78"/>
                <a:gd name="T17" fmla="*/ 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 h="32">
                  <a:moveTo>
                    <a:pt x="77" y="14"/>
                  </a:moveTo>
                  <a:cubicBezTo>
                    <a:pt x="78" y="6"/>
                    <a:pt x="71" y="0"/>
                    <a:pt x="63" y="2"/>
                  </a:cubicBezTo>
                  <a:cubicBezTo>
                    <a:pt x="58" y="2"/>
                    <a:pt x="57" y="5"/>
                    <a:pt x="53" y="7"/>
                  </a:cubicBezTo>
                  <a:cubicBezTo>
                    <a:pt x="49" y="8"/>
                    <a:pt x="46" y="6"/>
                    <a:pt x="43" y="6"/>
                  </a:cubicBezTo>
                  <a:cubicBezTo>
                    <a:pt x="20" y="3"/>
                    <a:pt x="13" y="17"/>
                    <a:pt x="0" y="32"/>
                  </a:cubicBezTo>
                  <a:cubicBezTo>
                    <a:pt x="13" y="24"/>
                    <a:pt x="26" y="8"/>
                    <a:pt x="42" y="8"/>
                  </a:cubicBezTo>
                  <a:cubicBezTo>
                    <a:pt x="45" y="8"/>
                    <a:pt x="48" y="10"/>
                    <a:pt x="51" y="10"/>
                  </a:cubicBezTo>
                  <a:cubicBezTo>
                    <a:pt x="56" y="10"/>
                    <a:pt x="57" y="9"/>
                    <a:pt x="61" y="7"/>
                  </a:cubicBezTo>
                  <a:cubicBezTo>
                    <a:pt x="68" y="4"/>
                    <a:pt x="71" y="6"/>
                    <a:pt x="77" y="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89" name="Freeform 717">
              <a:extLst>
                <a:ext uri="{FF2B5EF4-FFF2-40B4-BE49-F238E27FC236}">
                  <a16:creationId xmlns:a16="http://schemas.microsoft.com/office/drawing/2014/main" id="{DA2A6FA7-5929-4381-810A-EED23DC8E7F0}"/>
                </a:ext>
              </a:extLst>
            </p:cNvPr>
            <p:cNvSpPr>
              <a:spLocks/>
            </p:cNvSpPr>
            <p:nvPr/>
          </p:nvSpPr>
          <p:spPr bwMode="auto">
            <a:xfrm>
              <a:off x="2745" y="1783"/>
              <a:ext cx="57" cy="131"/>
            </a:xfrm>
            <a:custGeom>
              <a:avLst/>
              <a:gdLst>
                <a:gd name="T0" fmla="*/ 28 w 37"/>
                <a:gd name="T1" fmla="*/ 0 h 85"/>
                <a:gd name="T2" fmla="*/ 74 w 37"/>
                <a:gd name="T3" fmla="*/ 131 h 85"/>
                <a:gd name="T4" fmla="*/ 96 w 37"/>
                <a:gd name="T5" fmla="*/ 245 h 85"/>
                <a:gd name="T6" fmla="*/ 106 w 37"/>
                <a:gd name="T7" fmla="*/ 311 h 85"/>
                <a:gd name="T8" fmla="*/ 62 w 37"/>
                <a:gd name="T9" fmla="*/ 290 h 85"/>
                <a:gd name="T10" fmla="*/ 0 w 37"/>
                <a:gd name="T11" fmla="*/ 282 h 85"/>
                <a:gd name="T12" fmla="*/ 48 w 37"/>
                <a:gd name="T13" fmla="*/ 282 h 85"/>
                <a:gd name="T14" fmla="*/ 88 w 37"/>
                <a:gd name="T15" fmla="*/ 293 h 85"/>
                <a:gd name="T16" fmla="*/ 66 w 37"/>
                <a:gd name="T17" fmla="*/ 210 h 85"/>
                <a:gd name="T18" fmla="*/ 62 w 37"/>
                <a:gd name="T19" fmla="*/ 106 h 85"/>
                <a:gd name="T20" fmla="*/ 52 w 37"/>
                <a:gd name="T21" fmla="*/ 54 h 85"/>
                <a:gd name="T22" fmla="*/ 34 w 37"/>
                <a:gd name="T23" fmla="*/ 12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85">
                  <a:moveTo>
                    <a:pt x="8" y="0"/>
                  </a:moveTo>
                  <a:cubicBezTo>
                    <a:pt x="14" y="11"/>
                    <a:pt x="19" y="23"/>
                    <a:pt x="20" y="36"/>
                  </a:cubicBezTo>
                  <a:cubicBezTo>
                    <a:pt x="20" y="47"/>
                    <a:pt x="20" y="56"/>
                    <a:pt x="26" y="67"/>
                  </a:cubicBezTo>
                  <a:cubicBezTo>
                    <a:pt x="27" y="70"/>
                    <a:pt x="37" y="84"/>
                    <a:pt x="29" y="85"/>
                  </a:cubicBezTo>
                  <a:cubicBezTo>
                    <a:pt x="26" y="85"/>
                    <a:pt x="20" y="81"/>
                    <a:pt x="17" y="79"/>
                  </a:cubicBezTo>
                  <a:cubicBezTo>
                    <a:pt x="12" y="77"/>
                    <a:pt x="6" y="77"/>
                    <a:pt x="0" y="77"/>
                  </a:cubicBezTo>
                  <a:cubicBezTo>
                    <a:pt x="5" y="76"/>
                    <a:pt x="9" y="76"/>
                    <a:pt x="13" y="77"/>
                  </a:cubicBezTo>
                  <a:cubicBezTo>
                    <a:pt x="16" y="78"/>
                    <a:pt x="22" y="81"/>
                    <a:pt x="24" y="80"/>
                  </a:cubicBezTo>
                  <a:cubicBezTo>
                    <a:pt x="30" y="79"/>
                    <a:pt x="19" y="62"/>
                    <a:pt x="18" y="57"/>
                  </a:cubicBezTo>
                  <a:cubicBezTo>
                    <a:pt x="15" y="48"/>
                    <a:pt x="18" y="39"/>
                    <a:pt x="17" y="29"/>
                  </a:cubicBezTo>
                  <a:cubicBezTo>
                    <a:pt x="17" y="25"/>
                    <a:pt x="15" y="20"/>
                    <a:pt x="14" y="15"/>
                  </a:cubicBezTo>
                  <a:cubicBezTo>
                    <a:pt x="13" y="12"/>
                    <a:pt x="12" y="6"/>
                    <a:pt x="9"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90" name="Freeform 718">
              <a:extLst>
                <a:ext uri="{FF2B5EF4-FFF2-40B4-BE49-F238E27FC236}">
                  <a16:creationId xmlns:a16="http://schemas.microsoft.com/office/drawing/2014/main" id="{2FD868A9-A048-4584-9703-9E2A1450A452}"/>
                </a:ext>
              </a:extLst>
            </p:cNvPr>
            <p:cNvSpPr>
              <a:spLocks/>
            </p:cNvSpPr>
            <p:nvPr/>
          </p:nvSpPr>
          <p:spPr bwMode="auto">
            <a:xfrm>
              <a:off x="2494" y="1929"/>
              <a:ext cx="30" cy="74"/>
            </a:xfrm>
            <a:custGeom>
              <a:avLst/>
              <a:gdLst>
                <a:gd name="T0" fmla="*/ 74 w 19"/>
                <a:gd name="T1" fmla="*/ 0 h 48"/>
                <a:gd name="T2" fmla="*/ 8 w 19"/>
                <a:gd name="T3" fmla="*/ 83 h 48"/>
                <a:gd name="T4" fmla="*/ 35 w 19"/>
                <a:gd name="T5" fmla="*/ 176 h 48"/>
                <a:gd name="T6" fmla="*/ 69 w 19"/>
                <a:gd name="T7" fmla="*/ 8 h 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48">
                  <a:moveTo>
                    <a:pt x="19" y="0"/>
                  </a:moveTo>
                  <a:cubicBezTo>
                    <a:pt x="11" y="4"/>
                    <a:pt x="4" y="14"/>
                    <a:pt x="2" y="23"/>
                  </a:cubicBezTo>
                  <a:cubicBezTo>
                    <a:pt x="1" y="30"/>
                    <a:pt x="0" y="46"/>
                    <a:pt x="9" y="48"/>
                  </a:cubicBezTo>
                  <a:cubicBezTo>
                    <a:pt x="0" y="33"/>
                    <a:pt x="4" y="12"/>
                    <a:pt x="18"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sp>
          <p:nvSpPr>
            <p:cNvPr id="791" name="Freeform 719">
              <a:extLst>
                <a:ext uri="{FF2B5EF4-FFF2-40B4-BE49-F238E27FC236}">
                  <a16:creationId xmlns:a16="http://schemas.microsoft.com/office/drawing/2014/main" id="{DB179D34-E7CB-474E-B028-7DE8E191C24D}"/>
                </a:ext>
              </a:extLst>
            </p:cNvPr>
            <p:cNvSpPr>
              <a:spLocks/>
            </p:cNvSpPr>
            <p:nvPr/>
          </p:nvSpPr>
          <p:spPr bwMode="auto">
            <a:xfrm>
              <a:off x="2605" y="1919"/>
              <a:ext cx="28" cy="57"/>
            </a:xfrm>
            <a:custGeom>
              <a:avLst/>
              <a:gdLst>
                <a:gd name="T0" fmla="*/ 68 w 18"/>
                <a:gd name="T1" fmla="*/ 0 h 37"/>
                <a:gd name="T2" fmla="*/ 61 w 18"/>
                <a:gd name="T3" fmla="*/ 131 h 37"/>
                <a:gd name="T4" fmla="*/ 30 w 18"/>
                <a:gd name="T5" fmla="*/ 75 h 37"/>
                <a:gd name="T6" fmla="*/ 61 w 18"/>
                <a:gd name="T7" fmla="*/ 0 h 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37">
                  <a:moveTo>
                    <a:pt x="18" y="0"/>
                  </a:moveTo>
                  <a:cubicBezTo>
                    <a:pt x="7" y="1"/>
                    <a:pt x="0" y="37"/>
                    <a:pt x="16" y="36"/>
                  </a:cubicBezTo>
                  <a:cubicBezTo>
                    <a:pt x="16" y="30"/>
                    <a:pt x="9" y="27"/>
                    <a:pt x="8" y="21"/>
                  </a:cubicBezTo>
                  <a:cubicBezTo>
                    <a:pt x="8" y="14"/>
                    <a:pt x="13" y="6"/>
                    <a:pt x="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endParaRPr lang="ar-SA"/>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2424CF6-4933-4F75-B68F-30C4C493C732}"/>
              </a:ext>
            </a:extLst>
          </p:cNvPr>
          <p:cNvSpPr>
            <a:spLocks noGrp="1"/>
          </p:cNvSpPr>
          <p:nvPr>
            <p:ph type="title"/>
          </p:nvPr>
        </p:nvSpPr>
        <p:spPr>
          <a:xfrm>
            <a:off x="-457861" y="347402"/>
            <a:ext cx="5450500" cy="543224"/>
          </a:xfrm>
        </p:spPr>
        <p:txBody>
          <a:bodyPr/>
          <a:lstStyle/>
          <a:p>
            <a:r>
              <a:rPr lang="en-US" sz="3200" dirty="0">
                <a:solidFill>
                  <a:schemeClr val="accent1">
                    <a:lumMod val="50000"/>
                  </a:schemeClr>
                </a:solidFill>
                <a:latin typeface="Arial Rounded MT Bold" panose="020F0704030504030204" pitchFamily="34" charset="0"/>
              </a:rPr>
              <a:t>INTRODUCTION </a:t>
            </a:r>
            <a:endParaRPr lang="ar-SA" sz="3200" dirty="0">
              <a:solidFill>
                <a:schemeClr val="accent1">
                  <a:lumMod val="50000"/>
                </a:schemeClr>
              </a:solidFill>
              <a:latin typeface="Arial Rounded MT Bold" panose="020F0704030504030204" pitchFamily="34" charset="0"/>
            </a:endParaRPr>
          </a:p>
        </p:txBody>
      </p:sp>
      <p:grpSp>
        <p:nvGrpSpPr>
          <p:cNvPr id="3" name="Google Shape;1958;p44">
            <a:extLst>
              <a:ext uri="{FF2B5EF4-FFF2-40B4-BE49-F238E27FC236}">
                <a16:creationId xmlns:a16="http://schemas.microsoft.com/office/drawing/2014/main" id="{A5DD0B8B-39D1-4611-856E-0925B38C1E4A}"/>
              </a:ext>
            </a:extLst>
          </p:cNvPr>
          <p:cNvGrpSpPr/>
          <p:nvPr/>
        </p:nvGrpSpPr>
        <p:grpSpPr>
          <a:xfrm>
            <a:off x="7118181" y="1329578"/>
            <a:ext cx="2037881" cy="2279562"/>
            <a:chOff x="6231334" y="1426986"/>
            <a:chExt cx="1712192" cy="1980218"/>
          </a:xfrm>
        </p:grpSpPr>
        <p:sp>
          <p:nvSpPr>
            <p:cNvPr id="4" name="Google Shape;1959;p44">
              <a:extLst>
                <a:ext uri="{FF2B5EF4-FFF2-40B4-BE49-F238E27FC236}">
                  <a16:creationId xmlns:a16="http://schemas.microsoft.com/office/drawing/2014/main" id="{04ABBD31-1B79-497D-983C-E4749CC704FC}"/>
                </a:ext>
              </a:extLst>
            </p:cNvPr>
            <p:cNvSpPr/>
            <p:nvPr/>
          </p:nvSpPr>
          <p:spPr>
            <a:xfrm>
              <a:off x="7152084" y="1457321"/>
              <a:ext cx="628482" cy="374707"/>
            </a:xfrm>
            <a:custGeom>
              <a:avLst/>
              <a:gdLst/>
              <a:ahLst/>
              <a:cxnLst/>
              <a:rect l="l" t="t" r="r" b="b"/>
              <a:pathLst>
                <a:path w="6174" h="3681" extrusionOk="0">
                  <a:moveTo>
                    <a:pt x="4385" y="1560"/>
                  </a:moveTo>
                  <a:cubicBezTo>
                    <a:pt x="5020" y="1980"/>
                    <a:pt x="5996" y="2354"/>
                    <a:pt x="6150" y="3181"/>
                  </a:cubicBezTo>
                  <a:cubicBezTo>
                    <a:pt x="6173" y="3316"/>
                    <a:pt x="6154" y="3502"/>
                    <a:pt x="6098" y="3680"/>
                  </a:cubicBezTo>
                  <a:cubicBezTo>
                    <a:pt x="4105" y="2676"/>
                    <a:pt x="2036" y="1737"/>
                    <a:pt x="1" y="771"/>
                  </a:cubicBezTo>
                  <a:cubicBezTo>
                    <a:pt x="94" y="515"/>
                    <a:pt x="294" y="355"/>
                    <a:pt x="509" y="271"/>
                  </a:cubicBezTo>
                  <a:cubicBezTo>
                    <a:pt x="1210" y="0"/>
                    <a:pt x="2139" y="533"/>
                    <a:pt x="2695" y="739"/>
                  </a:cubicBezTo>
                  <a:cubicBezTo>
                    <a:pt x="2882" y="426"/>
                    <a:pt x="3143" y="183"/>
                    <a:pt x="3563" y="192"/>
                  </a:cubicBezTo>
                  <a:cubicBezTo>
                    <a:pt x="4245" y="206"/>
                    <a:pt x="4679" y="864"/>
                    <a:pt x="4385" y="156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960;p44">
              <a:extLst>
                <a:ext uri="{FF2B5EF4-FFF2-40B4-BE49-F238E27FC236}">
                  <a16:creationId xmlns:a16="http://schemas.microsoft.com/office/drawing/2014/main" id="{48D0CA31-DA1C-4CC8-8DD8-037B60FB535F}"/>
                </a:ext>
              </a:extLst>
            </p:cNvPr>
            <p:cNvSpPr/>
            <p:nvPr/>
          </p:nvSpPr>
          <p:spPr>
            <a:xfrm>
              <a:off x="7442001" y="1521555"/>
              <a:ext cx="159309" cy="136914"/>
            </a:xfrm>
            <a:custGeom>
              <a:avLst/>
              <a:gdLst/>
              <a:ahLst/>
              <a:cxnLst/>
              <a:rect l="l" t="t" r="r" b="b"/>
              <a:pathLst>
                <a:path w="1565" h="1345" extrusionOk="0">
                  <a:moveTo>
                    <a:pt x="827" y="9"/>
                  </a:moveTo>
                  <a:cubicBezTo>
                    <a:pt x="1565" y="19"/>
                    <a:pt x="1276" y="1345"/>
                    <a:pt x="552" y="1060"/>
                  </a:cubicBezTo>
                  <a:cubicBezTo>
                    <a:pt x="0" y="845"/>
                    <a:pt x="319" y="0"/>
                    <a:pt x="827" y="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961;p44">
              <a:extLst>
                <a:ext uri="{FF2B5EF4-FFF2-40B4-BE49-F238E27FC236}">
                  <a16:creationId xmlns:a16="http://schemas.microsoft.com/office/drawing/2014/main" id="{144E469C-4B71-43B8-9BC5-F620DD0361D7}"/>
                </a:ext>
              </a:extLst>
            </p:cNvPr>
            <p:cNvSpPr/>
            <p:nvPr/>
          </p:nvSpPr>
          <p:spPr>
            <a:xfrm>
              <a:off x="6231334" y="1426986"/>
              <a:ext cx="1712192" cy="1980218"/>
            </a:xfrm>
            <a:custGeom>
              <a:avLst/>
              <a:gdLst/>
              <a:ahLst/>
              <a:cxnLst/>
              <a:rect l="l" t="t" r="r" b="b"/>
              <a:pathLst>
                <a:path w="16820" h="19453" extrusionOk="0">
                  <a:moveTo>
                    <a:pt x="5100" y="2718"/>
                  </a:moveTo>
                  <a:cubicBezTo>
                    <a:pt x="5197" y="2461"/>
                    <a:pt x="5376" y="2063"/>
                    <a:pt x="5553" y="1686"/>
                  </a:cubicBezTo>
                  <a:cubicBezTo>
                    <a:pt x="5926" y="910"/>
                    <a:pt x="6229" y="0"/>
                    <a:pt x="6934" y="33"/>
                  </a:cubicBezTo>
                  <a:cubicBezTo>
                    <a:pt x="7285" y="46"/>
                    <a:pt x="7738" y="224"/>
                    <a:pt x="8182" y="401"/>
                  </a:cubicBezTo>
                  <a:cubicBezTo>
                    <a:pt x="8615" y="569"/>
                    <a:pt x="9050" y="803"/>
                    <a:pt x="9456" y="999"/>
                  </a:cubicBezTo>
                  <a:cubicBezTo>
                    <a:pt x="11249" y="1858"/>
                    <a:pt x="12552" y="2652"/>
                    <a:pt x="14415" y="3470"/>
                  </a:cubicBezTo>
                  <a:cubicBezTo>
                    <a:pt x="14826" y="3651"/>
                    <a:pt x="15246" y="3866"/>
                    <a:pt x="15648" y="4086"/>
                  </a:cubicBezTo>
                  <a:cubicBezTo>
                    <a:pt x="16203" y="4389"/>
                    <a:pt x="16796" y="4651"/>
                    <a:pt x="16811" y="5141"/>
                  </a:cubicBezTo>
                  <a:cubicBezTo>
                    <a:pt x="16820" y="5360"/>
                    <a:pt x="16634" y="5677"/>
                    <a:pt x="16507" y="6000"/>
                  </a:cubicBezTo>
                  <a:cubicBezTo>
                    <a:pt x="16382" y="6308"/>
                    <a:pt x="16213" y="6612"/>
                    <a:pt x="16087" y="6869"/>
                  </a:cubicBezTo>
                  <a:cubicBezTo>
                    <a:pt x="15788" y="7489"/>
                    <a:pt x="15507" y="8069"/>
                    <a:pt x="15251" y="8601"/>
                  </a:cubicBezTo>
                  <a:cubicBezTo>
                    <a:pt x="14639" y="9871"/>
                    <a:pt x="14186" y="10983"/>
                    <a:pt x="13649" y="12201"/>
                  </a:cubicBezTo>
                  <a:cubicBezTo>
                    <a:pt x="13145" y="13349"/>
                    <a:pt x="12669" y="14597"/>
                    <a:pt x="12100" y="15806"/>
                  </a:cubicBezTo>
                  <a:cubicBezTo>
                    <a:pt x="11609" y="16838"/>
                    <a:pt x="11128" y="18327"/>
                    <a:pt x="10367" y="18953"/>
                  </a:cubicBezTo>
                  <a:cubicBezTo>
                    <a:pt x="9760" y="19453"/>
                    <a:pt x="8929" y="19149"/>
                    <a:pt x="7938" y="18757"/>
                  </a:cubicBezTo>
                  <a:cubicBezTo>
                    <a:pt x="6005" y="17987"/>
                    <a:pt x="4329" y="17039"/>
                    <a:pt x="2550" y="16203"/>
                  </a:cubicBezTo>
                  <a:cubicBezTo>
                    <a:pt x="2121" y="16002"/>
                    <a:pt x="1626" y="15782"/>
                    <a:pt x="1182" y="15563"/>
                  </a:cubicBezTo>
                  <a:cubicBezTo>
                    <a:pt x="673" y="15311"/>
                    <a:pt x="173" y="15021"/>
                    <a:pt x="89" y="14718"/>
                  </a:cubicBezTo>
                  <a:cubicBezTo>
                    <a:pt x="1" y="14414"/>
                    <a:pt x="253" y="13812"/>
                    <a:pt x="477" y="13298"/>
                  </a:cubicBezTo>
                  <a:cubicBezTo>
                    <a:pt x="715" y="12766"/>
                    <a:pt x="958" y="12257"/>
                    <a:pt x="1169" y="11809"/>
                  </a:cubicBezTo>
                  <a:cubicBezTo>
                    <a:pt x="2550" y="8871"/>
                    <a:pt x="3779" y="5724"/>
                    <a:pt x="5085" y="2750"/>
                  </a:cubicBezTo>
                  <a:cubicBezTo>
                    <a:pt x="5091" y="2736"/>
                    <a:pt x="5095" y="2727"/>
                    <a:pt x="5100" y="271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962;p44">
              <a:extLst>
                <a:ext uri="{FF2B5EF4-FFF2-40B4-BE49-F238E27FC236}">
                  <a16:creationId xmlns:a16="http://schemas.microsoft.com/office/drawing/2014/main" id="{8F83519F-4CEA-4CA2-84A7-B68CF266B54A}"/>
                </a:ext>
              </a:extLst>
            </p:cNvPr>
            <p:cNvSpPr/>
            <p:nvPr/>
          </p:nvSpPr>
          <p:spPr>
            <a:xfrm>
              <a:off x="6979030" y="3236923"/>
              <a:ext cx="77568" cy="67592"/>
            </a:xfrm>
            <a:custGeom>
              <a:avLst/>
              <a:gdLst/>
              <a:ahLst/>
              <a:cxnLst/>
              <a:rect l="l" t="t" r="r" b="b"/>
              <a:pathLst>
                <a:path w="762" h="664" extrusionOk="0">
                  <a:moveTo>
                    <a:pt x="757" y="337"/>
                  </a:moveTo>
                  <a:cubicBezTo>
                    <a:pt x="762" y="664"/>
                    <a:pt x="1" y="304"/>
                    <a:pt x="253" y="104"/>
                  </a:cubicBezTo>
                  <a:cubicBezTo>
                    <a:pt x="384" y="0"/>
                    <a:pt x="664" y="211"/>
                    <a:pt x="757" y="33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963;p44">
              <a:extLst>
                <a:ext uri="{FF2B5EF4-FFF2-40B4-BE49-F238E27FC236}">
                  <a16:creationId xmlns:a16="http://schemas.microsoft.com/office/drawing/2014/main" id="{72909258-F8D4-4D3E-8D9A-BBF25B93815A}"/>
                </a:ext>
              </a:extLst>
            </p:cNvPr>
            <p:cNvSpPr/>
            <p:nvPr/>
          </p:nvSpPr>
          <p:spPr>
            <a:xfrm>
              <a:off x="7074617" y="3282120"/>
              <a:ext cx="143226" cy="64742"/>
            </a:xfrm>
            <a:custGeom>
              <a:avLst/>
              <a:gdLst/>
              <a:ahLst/>
              <a:cxnLst/>
              <a:rect l="l" t="t" r="r" b="b"/>
              <a:pathLst>
                <a:path w="1407" h="636" extrusionOk="0">
                  <a:moveTo>
                    <a:pt x="113" y="379"/>
                  </a:moveTo>
                  <a:cubicBezTo>
                    <a:pt x="66" y="328"/>
                    <a:pt x="1" y="196"/>
                    <a:pt x="107" y="112"/>
                  </a:cubicBezTo>
                  <a:cubicBezTo>
                    <a:pt x="247" y="0"/>
                    <a:pt x="589" y="131"/>
                    <a:pt x="729" y="159"/>
                  </a:cubicBezTo>
                  <a:cubicBezTo>
                    <a:pt x="906" y="192"/>
                    <a:pt x="1247" y="178"/>
                    <a:pt x="1312" y="364"/>
                  </a:cubicBezTo>
                  <a:cubicBezTo>
                    <a:pt x="1406" y="636"/>
                    <a:pt x="892" y="580"/>
                    <a:pt x="715" y="552"/>
                  </a:cubicBezTo>
                  <a:cubicBezTo>
                    <a:pt x="622" y="537"/>
                    <a:pt x="533" y="515"/>
                    <a:pt x="454" y="500"/>
                  </a:cubicBezTo>
                  <a:cubicBezTo>
                    <a:pt x="318" y="472"/>
                    <a:pt x="201" y="472"/>
                    <a:pt x="113" y="37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964;p44">
              <a:extLst>
                <a:ext uri="{FF2B5EF4-FFF2-40B4-BE49-F238E27FC236}">
                  <a16:creationId xmlns:a16="http://schemas.microsoft.com/office/drawing/2014/main" id="{B24E1EDD-8FEC-4BDF-A4A4-A685C012549F}"/>
                </a:ext>
              </a:extLst>
            </p:cNvPr>
            <p:cNvSpPr/>
            <p:nvPr/>
          </p:nvSpPr>
          <p:spPr>
            <a:xfrm>
              <a:off x="7361684" y="3008288"/>
              <a:ext cx="71867" cy="81436"/>
            </a:xfrm>
            <a:custGeom>
              <a:avLst/>
              <a:gdLst/>
              <a:ahLst/>
              <a:cxnLst/>
              <a:rect l="l" t="t" r="r" b="b"/>
              <a:pathLst>
                <a:path w="706" h="800" extrusionOk="0">
                  <a:moveTo>
                    <a:pt x="0" y="729"/>
                  </a:moveTo>
                  <a:cubicBezTo>
                    <a:pt x="19" y="580"/>
                    <a:pt x="179" y="384"/>
                    <a:pt x="347" y="201"/>
                  </a:cubicBezTo>
                  <a:cubicBezTo>
                    <a:pt x="416" y="127"/>
                    <a:pt x="533" y="1"/>
                    <a:pt x="612" y="57"/>
                  </a:cubicBezTo>
                  <a:cubicBezTo>
                    <a:pt x="705" y="127"/>
                    <a:pt x="593" y="285"/>
                    <a:pt x="552" y="347"/>
                  </a:cubicBezTo>
                  <a:cubicBezTo>
                    <a:pt x="425" y="529"/>
                    <a:pt x="235" y="725"/>
                    <a:pt x="103" y="800"/>
                  </a:cubicBezTo>
                  <a:cubicBezTo>
                    <a:pt x="66" y="800"/>
                    <a:pt x="19" y="762"/>
                    <a:pt x="0" y="72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965;p44">
              <a:extLst>
                <a:ext uri="{FF2B5EF4-FFF2-40B4-BE49-F238E27FC236}">
                  <a16:creationId xmlns:a16="http://schemas.microsoft.com/office/drawing/2014/main" id="{43C2ADA1-A6EC-4D58-8593-9ACAFEB46601}"/>
                </a:ext>
              </a:extLst>
            </p:cNvPr>
            <p:cNvSpPr/>
            <p:nvPr/>
          </p:nvSpPr>
          <p:spPr>
            <a:xfrm>
              <a:off x="7374103" y="2918097"/>
              <a:ext cx="52323" cy="56089"/>
            </a:xfrm>
            <a:custGeom>
              <a:avLst/>
              <a:gdLst/>
              <a:ahLst/>
              <a:cxnLst/>
              <a:rect l="l" t="t" r="r" b="b"/>
              <a:pathLst>
                <a:path w="514" h="551" extrusionOk="0">
                  <a:moveTo>
                    <a:pt x="219" y="533"/>
                  </a:moveTo>
                  <a:cubicBezTo>
                    <a:pt x="1" y="429"/>
                    <a:pt x="299" y="0"/>
                    <a:pt x="449" y="130"/>
                  </a:cubicBezTo>
                  <a:cubicBezTo>
                    <a:pt x="514" y="186"/>
                    <a:pt x="449" y="449"/>
                    <a:pt x="341" y="527"/>
                  </a:cubicBezTo>
                  <a:cubicBezTo>
                    <a:pt x="303" y="550"/>
                    <a:pt x="257" y="546"/>
                    <a:pt x="219" y="53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966;p44">
              <a:extLst>
                <a:ext uri="{FF2B5EF4-FFF2-40B4-BE49-F238E27FC236}">
                  <a16:creationId xmlns:a16="http://schemas.microsoft.com/office/drawing/2014/main" id="{B94ECDC9-46BD-4CF7-9D70-591E6969FBEF}"/>
                </a:ext>
              </a:extLst>
            </p:cNvPr>
            <p:cNvSpPr/>
            <p:nvPr/>
          </p:nvSpPr>
          <p:spPr>
            <a:xfrm>
              <a:off x="7441492" y="2883283"/>
              <a:ext cx="32982" cy="57718"/>
            </a:xfrm>
            <a:custGeom>
              <a:avLst/>
              <a:gdLst/>
              <a:ahLst/>
              <a:cxnLst/>
              <a:rect l="l" t="t" r="r" b="b"/>
              <a:pathLst>
                <a:path w="324" h="567" extrusionOk="0">
                  <a:moveTo>
                    <a:pt x="89" y="528"/>
                  </a:moveTo>
                  <a:cubicBezTo>
                    <a:pt x="11" y="500"/>
                    <a:pt x="1" y="379"/>
                    <a:pt x="39" y="263"/>
                  </a:cubicBezTo>
                  <a:cubicBezTo>
                    <a:pt x="71" y="164"/>
                    <a:pt x="173" y="0"/>
                    <a:pt x="263" y="67"/>
                  </a:cubicBezTo>
                  <a:cubicBezTo>
                    <a:pt x="305" y="99"/>
                    <a:pt x="324" y="197"/>
                    <a:pt x="296" y="295"/>
                  </a:cubicBezTo>
                  <a:cubicBezTo>
                    <a:pt x="263" y="407"/>
                    <a:pt x="192" y="566"/>
                    <a:pt x="89" y="52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967;p44">
              <a:extLst>
                <a:ext uri="{FF2B5EF4-FFF2-40B4-BE49-F238E27FC236}">
                  <a16:creationId xmlns:a16="http://schemas.microsoft.com/office/drawing/2014/main" id="{B4A4D61F-963D-4C84-8D52-43D2DCDD39D9}"/>
                </a:ext>
              </a:extLst>
            </p:cNvPr>
            <p:cNvSpPr/>
            <p:nvPr/>
          </p:nvSpPr>
          <p:spPr>
            <a:xfrm>
              <a:off x="7786583" y="2103727"/>
              <a:ext cx="69017" cy="98029"/>
            </a:xfrm>
            <a:custGeom>
              <a:avLst/>
              <a:gdLst/>
              <a:ahLst/>
              <a:cxnLst/>
              <a:rect l="l" t="t" r="r" b="b"/>
              <a:pathLst>
                <a:path w="678" h="963" extrusionOk="0">
                  <a:moveTo>
                    <a:pt x="5" y="898"/>
                  </a:moveTo>
                  <a:cubicBezTo>
                    <a:pt x="1" y="729"/>
                    <a:pt x="141" y="486"/>
                    <a:pt x="296" y="258"/>
                  </a:cubicBezTo>
                  <a:cubicBezTo>
                    <a:pt x="361" y="156"/>
                    <a:pt x="468" y="1"/>
                    <a:pt x="561" y="48"/>
                  </a:cubicBezTo>
                  <a:cubicBezTo>
                    <a:pt x="678" y="104"/>
                    <a:pt x="585" y="305"/>
                    <a:pt x="548" y="374"/>
                  </a:cubicBezTo>
                  <a:cubicBezTo>
                    <a:pt x="440" y="598"/>
                    <a:pt x="268" y="850"/>
                    <a:pt x="132" y="958"/>
                  </a:cubicBezTo>
                  <a:cubicBezTo>
                    <a:pt x="95" y="963"/>
                    <a:pt x="33" y="935"/>
                    <a:pt x="5" y="89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968;p44">
              <a:extLst>
                <a:ext uri="{FF2B5EF4-FFF2-40B4-BE49-F238E27FC236}">
                  <a16:creationId xmlns:a16="http://schemas.microsoft.com/office/drawing/2014/main" id="{558641A5-D9E9-4586-B7FC-3F8D8A793C62}"/>
                </a:ext>
              </a:extLst>
            </p:cNvPr>
            <p:cNvSpPr/>
            <p:nvPr/>
          </p:nvSpPr>
          <p:spPr>
            <a:xfrm>
              <a:off x="7788110" y="2030129"/>
              <a:ext cx="53850" cy="62808"/>
            </a:xfrm>
            <a:custGeom>
              <a:avLst/>
              <a:gdLst/>
              <a:ahLst/>
              <a:cxnLst/>
              <a:rect l="l" t="t" r="r" b="b"/>
              <a:pathLst>
                <a:path w="529" h="617" extrusionOk="0">
                  <a:moveTo>
                    <a:pt x="257" y="607"/>
                  </a:moveTo>
                  <a:cubicBezTo>
                    <a:pt x="0" y="532"/>
                    <a:pt x="257" y="0"/>
                    <a:pt x="444" y="122"/>
                  </a:cubicBezTo>
                  <a:cubicBezTo>
                    <a:pt x="528" y="173"/>
                    <a:pt x="500" y="472"/>
                    <a:pt x="397" y="575"/>
                  </a:cubicBezTo>
                  <a:cubicBezTo>
                    <a:pt x="360" y="612"/>
                    <a:pt x="304" y="616"/>
                    <a:pt x="257" y="60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969;p44">
              <a:extLst>
                <a:ext uri="{FF2B5EF4-FFF2-40B4-BE49-F238E27FC236}">
                  <a16:creationId xmlns:a16="http://schemas.microsoft.com/office/drawing/2014/main" id="{54B257A7-9EBA-43FA-AA5E-2B10F913A63E}"/>
                </a:ext>
              </a:extLst>
            </p:cNvPr>
            <p:cNvSpPr/>
            <p:nvPr/>
          </p:nvSpPr>
          <p:spPr>
            <a:xfrm>
              <a:off x="7865984" y="1933524"/>
              <a:ext cx="32982" cy="63418"/>
            </a:xfrm>
            <a:custGeom>
              <a:avLst/>
              <a:gdLst/>
              <a:ahLst/>
              <a:cxnLst/>
              <a:rect l="l" t="t" r="r" b="b"/>
              <a:pathLst>
                <a:path w="324" h="623" extrusionOk="0">
                  <a:moveTo>
                    <a:pt x="127" y="599"/>
                  </a:moveTo>
                  <a:cubicBezTo>
                    <a:pt x="33" y="585"/>
                    <a:pt x="1" y="449"/>
                    <a:pt x="24" y="315"/>
                  </a:cubicBezTo>
                  <a:cubicBezTo>
                    <a:pt x="38" y="203"/>
                    <a:pt x="122" y="1"/>
                    <a:pt x="234" y="57"/>
                  </a:cubicBezTo>
                  <a:cubicBezTo>
                    <a:pt x="285" y="85"/>
                    <a:pt x="324" y="188"/>
                    <a:pt x="309" y="305"/>
                  </a:cubicBezTo>
                  <a:cubicBezTo>
                    <a:pt x="290" y="436"/>
                    <a:pt x="248" y="623"/>
                    <a:pt x="127" y="59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970;p44">
              <a:extLst>
                <a:ext uri="{FF2B5EF4-FFF2-40B4-BE49-F238E27FC236}">
                  <a16:creationId xmlns:a16="http://schemas.microsoft.com/office/drawing/2014/main" id="{82D35AA2-315B-41C7-91B8-3251F887E213}"/>
                </a:ext>
              </a:extLst>
            </p:cNvPr>
            <p:cNvSpPr/>
            <p:nvPr/>
          </p:nvSpPr>
          <p:spPr>
            <a:xfrm>
              <a:off x="6391969" y="2596726"/>
              <a:ext cx="69628" cy="99454"/>
            </a:xfrm>
            <a:custGeom>
              <a:avLst/>
              <a:gdLst/>
              <a:ahLst/>
              <a:cxnLst/>
              <a:rect l="l" t="t" r="r" b="b"/>
              <a:pathLst>
                <a:path w="684" h="977" extrusionOk="0">
                  <a:moveTo>
                    <a:pt x="683" y="70"/>
                  </a:moveTo>
                  <a:cubicBezTo>
                    <a:pt x="683" y="238"/>
                    <a:pt x="543" y="486"/>
                    <a:pt x="388" y="720"/>
                  </a:cubicBezTo>
                  <a:cubicBezTo>
                    <a:pt x="323" y="817"/>
                    <a:pt x="211" y="976"/>
                    <a:pt x="117" y="929"/>
                  </a:cubicBezTo>
                  <a:cubicBezTo>
                    <a:pt x="1" y="869"/>
                    <a:pt x="99" y="668"/>
                    <a:pt x="132" y="598"/>
                  </a:cubicBezTo>
                  <a:cubicBezTo>
                    <a:pt x="239" y="369"/>
                    <a:pt x="416" y="117"/>
                    <a:pt x="552" y="9"/>
                  </a:cubicBezTo>
                  <a:cubicBezTo>
                    <a:pt x="589" y="0"/>
                    <a:pt x="655" y="33"/>
                    <a:pt x="683" y="7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971;p44">
              <a:extLst>
                <a:ext uri="{FF2B5EF4-FFF2-40B4-BE49-F238E27FC236}">
                  <a16:creationId xmlns:a16="http://schemas.microsoft.com/office/drawing/2014/main" id="{23877AB3-7E9B-43A1-8ED4-EBF872799830}"/>
                </a:ext>
              </a:extLst>
            </p:cNvPr>
            <p:cNvSpPr/>
            <p:nvPr/>
          </p:nvSpPr>
          <p:spPr>
            <a:xfrm>
              <a:off x="6427700" y="2682235"/>
              <a:ext cx="54257" cy="63316"/>
            </a:xfrm>
            <a:custGeom>
              <a:avLst/>
              <a:gdLst/>
              <a:ahLst/>
              <a:cxnLst/>
              <a:rect l="l" t="t" r="r" b="b"/>
              <a:pathLst>
                <a:path w="533" h="622" extrusionOk="0">
                  <a:moveTo>
                    <a:pt x="271" y="14"/>
                  </a:moveTo>
                  <a:cubicBezTo>
                    <a:pt x="533" y="89"/>
                    <a:pt x="276" y="622"/>
                    <a:pt x="84" y="505"/>
                  </a:cubicBezTo>
                  <a:cubicBezTo>
                    <a:pt x="0" y="449"/>
                    <a:pt x="28" y="145"/>
                    <a:pt x="130" y="42"/>
                  </a:cubicBezTo>
                  <a:cubicBezTo>
                    <a:pt x="173" y="5"/>
                    <a:pt x="229" y="1"/>
                    <a:pt x="271" y="1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972;p44">
              <a:extLst>
                <a:ext uri="{FF2B5EF4-FFF2-40B4-BE49-F238E27FC236}">
                  <a16:creationId xmlns:a16="http://schemas.microsoft.com/office/drawing/2014/main" id="{75FFBCBF-93A1-4A98-BDE6-C3697078349D}"/>
                </a:ext>
              </a:extLst>
            </p:cNvPr>
            <p:cNvSpPr/>
            <p:nvPr/>
          </p:nvSpPr>
          <p:spPr>
            <a:xfrm>
              <a:off x="6345448" y="2810193"/>
              <a:ext cx="33389" cy="63724"/>
            </a:xfrm>
            <a:custGeom>
              <a:avLst/>
              <a:gdLst/>
              <a:ahLst/>
              <a:cxnLst/>
              <a:rect l="l" t="t" r="r" b="b"/>
              <a:pathLst>
                <a:path w="328" h="626" extrusionOk="0">
                  <a:moveTo>
                    <a:pt x="201" y="18"/>
                  </a:moveTo>
                  <a:cubicBezTo>
                    <a:pt x="294" y="37"/>
                    <a:pt x="328" y="173"/>
                    <a:pt x="304" y="313"/>
                  </a:cubicBezTo>
                  <a:cubicBezTo>
                    <a:pt x="285" y="420"/>
                    <a:pt x="201" y="625"/>
                    <a:pt x="89" y="569"/>
                  </a:cubicBezTo>
                  <a:cubicBezTo>
                    <a:pt x="37" y="541"/>
                    <a:pt x="0" y="434"/>
                    <a:pt x="14" y="322"/>
                  </a:cubicBezTo>
                  <a:cubicBezTo>
                    <a:pt x="28" y="186"/>
                    <a:pt x="76" y="0"/>
                    <a:pt x="201" y="1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973;p44">
              <a:extLst>
                <a:ext uri="{FF2B5EF4-FFF2-40B4-BE49-F238E27FC236}">
                  <a16:creationId xmlns:a16="http://schemas.microsoft.com/office/drawing/2014/main" id="{FFE51E4B-803C-43CB-B7D5-C5F3E3BA9C0E}"/>
                </a:ext>
              </a:extLst>
            </p:cNvPr>
            <p:cNvSpPr/>
            <p:nvPr/>
          </p:nvSpPr>
          <p:spPr>
            <a:xfrm>
              <a:off x="6969563" y="1491016"/>
              <a:ext cx="105663" cy="58634"/>
            </a:xfrm>
            <a:custGeom>
              <a:avLst/>
              <a:gdLst/>
              <a:ahLst/>
              <a:cxnLst/>
              <a:rect l="l" t="t" r="r" b="b"/>
              <a:pathLst>
                <a:path w="1038" h="576" extrusionOk="0">
                  <a:moveTo>
                    <a:pt x="1" y="141"/>
                  </a:moveTo>
                  <a:cubicBezTo>
                    <a:pt x="98" y="57"/>
                    <a:pt x="229" y="5"/>
                    <a:pt x="346" y="1"/>
                  </a:cubicBezTo>
                  <a:cubicBezTo>
                    <a:pt x="505" y="1"/>
                    <a:pt x="1037" y="132"/>
                    <a:pt x="930" y="361"/>
                  </a:cubicBezTo>
                  <a:cubicBezTo>
                    <a:pt x="831" y="576"/>
                    <a:pt x="29" y="421"/>
                    <a:pt x="1" y="14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74;p44">
              <a:extLst>
                <a:ext uri="{FF2B5EF4-FFF2-40B4-BE49-F238E27FC236}">
                  <a16:creationId xmlns:a16="http://schemas.microsoft.com/office/drawing/2014/main" id="{3DC2B823-651D-455D-AD54-79DB2A27A680}"/>
                </a:ext>
              </a:extLst>
            </p:cNvPr>
            <p:cNvSpPr/>
            <p:nvPr/>
          </p:nvSpPr>
          <p:spPr>
            <a:xfrm>
              <a:off x="6836922" y="1481549"/>
              <a:ext cx="84693" cy="72376"/>
            </a:xfrm>
            <a:custGeom>
              <a:avLst/>
              <a:gdLst/>
              <a:ahLst/>
              <a:cxnLst/>
              <a:rect l="l" t="t" r="r" b="b"/>
              <a:pathLst>
                <a:path w="832" h="711" extrusionOk="0">
                  <a:moveTo>
                    <a:pt x="823" y="384"/>
                  </a:moveTo>
                  <a:cubicBezTo>
                    <a:pt x="692" y="533"/>
                    <a:pt x="435" y="710"/>
                    <a:pt x="308" y="617"/>
                  </a:cubicBezTo>
                  <a:cubicBezTo>
                    <a:pt x="0" y="402"/>
                    <a:pt x="832" y="1"/>
                    <a:pt x="823" y="38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75;p44">
              <a:extLst>
                <a:ext uri="{FF2B5EF4-FFF2-40B4-BE49-F238E27FC236}">
                  <a16:creationId xmlns:a16="http://schemas.microsoft.com/office/drawing/2014/main" id="{FB259478-9085-4F37-A8AC-8C47AAB400B0}"/>
                </a:ext>
              </a:extLst>
            </p:cNvPr>
            <p:cNvSpPr/>
            <p:nvPr/>
          </p:nvSpPr>
          <p:spPr>
            <a:xfrm>
              <a:off x="6935767" y="1549549"/>
              <a:ext cx="49981" cy="43365"/>
            </a:xfrm>
            <a:custGeom>
              <a:avLst/>
              <a:gdLst/>
              <a:ahLst/>
              <a:cxnLst/>
              <a:rect l="l" t="t" r="r" b="b"/>
              <a:pathLst>
                <a:path w="491" h="426" extrusionOk="0">
                  <a:moveTo>
                    <a:pt x="491" y="192"/>
                  </a:moveTo>
                  <a:cubicBezTo>
                    <a:pt x="473" y="229"/>
                    <a:pt x="463" y="262"/>
                    <a:pt x="477" y="290"/>
                  </a:cubicBezTo>
                  <a:cubicBezTo>
                    <a:pt x="342" y="411"/>
                    <a:pt x="182" y="426"/>
                    <a:pt x="5" y="309"/>
                  </a:cubicBezTo>
                  <a:cubicBezTo>
                    <a:pt x="1" y="271"/>
                    <a:pt x="10" y="234"/>
                    <a:pt x="1" y="201"/>
                  </a:cubicBezTo>
                  <a:cubicBezTo>
                    <a:pt x="137" y="75"/>
                    <a:pt x="351" y="1"/>
                    <a:pt x="491" y="19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976;p44">
              <a:extLst>
                <a:ext uri="{FF2B5EF4-FFF2-40B4-BE49-F238E27FC236}">
                  <a16:creationId xmlns:a16="http://schemas.microsoft.com/office/drawing/2014/main" id="{1376643F-6B27-4D9E-8324-B2177D05458E}"/>
                </a:ext>
              </a:extLst>
            </p:cNvPr>
            <p:cNvSpPr/>
            <p:nvPr/>
          </p:nvSpPr>
          <p:spPr>
            <a:xfrm>
              <a:off x="6440933" y="1636992"/>
              <a:ext cx="1294832" cy="1559601"/>
            </a:xfrm>
            <a:custGeom>
              <a:avLst/>
              <a:gdLst/>
              <a:ahLst/>
              <a:cxnLst/>
              <a:rect l="l" t="t" r="r" b="b"/>
              <a:pathLst>
                <a:path w="12720" h="15321" extrusionOk="0">
                  <a:moveTo>
                    <a:pt x="4110" y="2186"/>
                  </a:moveTo>
                  <a:cubicBezTo>
                    <a:pt x="4190" y="1976"/>
                    <a:pt x="4334" y="1659"/>
                    <a:pt x="4474" y="1355"/>
                  </a:cubicBezTo>
                  <a:cubicBezTo>
                    <a:pt x="4773" y="729"/>
                    <a:pt x="5026" y="0"/>
                    <a:pt x="5543" y="6"/>
                  </a:cubicBezTo>
                  <a:cubicBezTo>
                    <a:pt x="5806" y="6"/>
                    <a:pt x="6132" y="136"/>
                    <a:pt x="6459" y="263"/>
                  </a:cubicBezTo>
                  <a:cubicBezTo>
                    <a:pt x="6776" y="384"/>
                    <a:pt x="7089" y="556"/>
                    <a:pt x="7388" y="696"/>
                  </a:cubicBezTo>
                  <a:cubicBezTo>
                    <a:pt x="8691" y="1327"/>
                    <a:pt x="9634" y="1920"/>
                    <a:pt x="10989" y="2517"/>
                  </a:cubicBezTo>
                  <a:cubicBezTo>
                    <a:pt x="11287" y="2648"/>
                    <a:pt x="11595" y="2808"/>
                    <a:pt x="11885" y="2970"/>
                  </a:cubicBezTo>
                  <a:cubicBezTo>
                    <a:pt x="12291" y="3194"/>
                    <a:pt x="12720" y="3386"/>
                    <a:pt x="12716" y="3774"/>
                  </a:cubicBezTo>
                  <a:cubicBezTo>
                    <a:pt x="12716" y="3946"/>
                    <a:pt x="12571" y="4208"/>
                    <a:pt x="12463" y="4465"/>
                  </a:cubicBezTo>
                  <a:cubicBezTo>
                    <a:pt x="12366" y="4713"/>
                    <a:pt x="12230" y="4955"/>
                    <a:pt x="12132" y="5165"/>
                  </a:cubicBezTo>
                  <a:cubicBezTo>
                    <a:pt x="11894" y="5665"/>
                    <a:pt x="11670" y="6131"/>
                    <a:pt x="11465" y="6562"/>
                  </a:cubicBezTo>
                  <a:cubicBezTo>
                    <a:pt x="10974" y="7584"/>
                    <a:pt x="10605" y="8480"/>
                    <a:pt x="10176" y="9461"/>
                  </a:cubicBezTo>
                  <a:cubicBezTo>
                    <a:pt x="9765" y="10385"/>
                    <a:pt x="9382" y="11390"/>
                    <a:pt x="8920" y="12366"/>
                  </a:cubicBezTo>
                  <a:cubicBezTo>
                    <a:pt x="8532" y="13196"/>
                    <a:pt x="8135" y="14392"/>
                    <a:pt x="7552" y="14911"/>
                  </a:cubicBezTo>
                  <a:cubicBezTo>
                    <a:pt x="7089" y="15321"/>
                    <a:pt x="6478" y="15107"/>
                    <a:pt x="5758" y="14821"/>
                  </a:cubicBezTo>
                  <a:cubicBezTo>
                    <a:pt x="4349" y="14266"/>
                    <a:pt x="3134" y="13560"/>
                    <a:pt x="1836" y="12949"/>
                  </a:cubicBezTo>
                  <a:cubicBezTo>
                    <a:pt x="1528" y="12804"/>
                    <a:pt x="1164" y="12646"/>
                    <a:pt x="841" y="12482"/>
                  </a:cubicBezTo>
                  <a:cubicBezTo>
                    <a:pt x="472" y="12295"/>
                    <a:pt x="113" y="12081"/>
                    <a:pt x="56" y="11842"/>
                  </a:cubicBezTo>
                  <a:cubicBezTo>
                    <a:pt x="0" y="11605"/>
                    <a:pt x="207" y="11118"/>
                    <a:pt x="384" y="10708"/>
                  </a:cubicBezTo>
                  <a:cubicBezTo>
                    <a:pt x="575" y="10278"/>
                    <a:pt x="771" y="9868"/>
                    <a:pt x="940" y="9508"/>
                  </a:cubicBezTo>
                  <a:cubicBezTo>
                    <a:pt x="2046" y="7135"/>
                    <a:pt x="3045" y="4605"/>
                    <a:pt x="4101" y="2209"/>
                  </a:cubicBezTo>
                  <a:cubicBezTo>
                    <a:pt x="4105" y="2200"/>
                    <a:pt x="4105" y="2196"/>
                    <a:pt x="4110" y="21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1977;p44">
              <a:extLst>
                <a:ext uri="{FF2B5EF4-FFF2-40B4-BE49-F238E27FC236}">
                  <a16:creationId xmlns:a16="http://schemas.microsoft.com/office/drawing/2014/main" id="{9BD53701-704D-4DE5-AB4A-9B46EF595E19}"/>
                </a:ext>
              </a:extLst>
            </p:cNvPr>
            <p:cNvSpPr/>
            <p:nvPr/>
          </p:nvSpPr>
          <p:spPr>
            <a:xfrm>
              <a:off x="6976180" y="1722501"/>
              <a:ext cx="149333" cy="142309"/>
            </a:xfrm>
            <a:custGeom>
              <a:avLst/>
              <a:gdLst/>
              <a:ahLst/>
              <a:cxnLst/>
              <a:rect l="l" t="t" r="r" b="b"/>
              <a:pathLst>
                <a:path w="1467" h="1398" extrusionOk="0">
                  <a:moveTo>
                    <a:pt x="407" y="716"/>
                  </a:moveTo>
                  <a:cubicBezTo>
                    <a:pt x="537" y="627"/>
                    <a:pt x="664" y="487"/>
                    <a:pt x="809" y="365"/>
                  </a:cubicBezTo>
                  <a:cubicBezTo>
                    <a:pt x="930" y="259"/>
                    <a:pt x="1084" y="90"/>
                    <a:pt x="1248" y="43"/>
                  </a:cubicBezTo>
                  <a:cubicBezTo>
                    <a:pt x="1332" y="15"/>
                    <a:pt x="1429" y="80"/>
                    <a:pt x="1438" y="151"/>
                  </a:cubicBezTo>
                  <a:cubicBezTo>
                    <a:pt x="1466" y="324"/>
                    <a:pt x="1084" y="660"/>
                    <a:pt x="1005" y="757"/>
                  </a:cubicBezTo>
                  <a:cubicBezTo>
                    <a:pt x="818" y="968"/>
                    <a:pt x="682" y="1160"/>
                    <a:pt x="509" y="1290"/>
                  </a:cubicBezTo>
                  <a:cubicBezTo>
                    <a:pt x="444" y="1337"/>
                    <a:pt x="323" y="1397"/>
                    <a:pt x="253" y="1388"/>
                  </a:cubicBezTo>
                  <a:cubicBezTo>
                    <a:pt x="1" y="1365"/>
                    <a:pt x="5" y="832"/>
                    <a:pt x="5" y="529"/>
                  </a:cubicBezTo>
                  <a:cubicBezTo>
                    <a:pt x="5" y="360"/>
                    <a:pt x="24" y="15"/>
                    <a:pt x="183" y="11"/>
                  </a:cubicBezTo>
                  <a:cubicBezTo>
                    <a:pt x="412" y="1"/>
                    <a:pt x="388" y="492"/>
                    <a:pt x="407" y="71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978;p44">
              <a:extLst>
                <a:ext uri="{FF2B5EF4-FFF2-40B4-BE49-F238E27FC236}">
                  <a16:creationId xmlns:a16="http://schemas.microsoft.com/office/drawing/2014/main" id="{82D7DDFA-6F77-4C53-94B6-8A9FFC5A314D}"/>
                </a:ext>
              </a:extLst>
            </p:cNvPr>
            <p:cNvSpPr/>
            <p:nvPr/>
          </p:nvSpPr>
          <p:spPr>
            <a:xfrm>
              <a:off x="6779814" y="2128057"/>
              <a:ext cx="149944" cy="142106"/>
            </a:xfrm>
            <a:custGeom>
              <a:avLst/>
              <a:gdLst/>
              <a:ahLst/>
              <a:cxnLst/>
              <a:rect l="l" t="t" r="r" b="b"/>
              <a:pathLst>
                <a:path w="1473" h="1396" extrusionOk="0">
                  <a:moveTo>
                    <a:pt x="412" y="715"/>
                  </a:moveTo>
                  <a:cubicBezTo>
                    <a:pt x="538" y="622"/>
                    <a:pt x="664" y="486"/>
                    <a:pt x="809" y="359"/>
                  </a:cubicBezTo>
                  <a:cubicBezTo>
                    <a:pt x="930" y="257"/>
                    <a:pt x="1089" y="89"/>
                    <a:pt x="1248" y="42"/>
                  </a:cubicBezTo>
                  <a:cubicBezTo>
                    <a:pt x="1332" y="14"/>
                    <a:pt x="1430" y="75"/>
                    <a:pt x="1444" y="150"/>
                  </a:cubicBezTo>
                  <a:cubicBezTo>
                    <a:pt x="1472" y="322"/>
                    <a:pt x="1089" y="659"/>
                    <a:pt x="1005" y="752"/>
                  </a:cubicBezTo>
                  <a:cubicBezTo>
                    <a:pt x="818" y="962"/>
                    <a:pt x="683" y="1158"/>
                    <a:pt x="515" y="1284"/>
                  </a:cubicBezTo>
                  <a:cubicBezTo>
                    <a:pt x="449" y="1335"/>
                    <a:pt x="328" y="1396"/>
                    <a:pt x="253" y="1387"/>
                  </a:cubicBezTo>
                  <a:cubicBezTo>
                    <a:pt x="1" y="1359"/>
                    <a:pt x="5" y="831"/>
                    <a:pt x="5" y="527"/>
                  </a:cubicBezTo>
                  <a:cubicBezTo>
                    <a:pt x="5" y="359"/>
                    <a:pt x="24" y="14"/>
                    <a:pt x="184" y="10"/>
                  </a:cubicBezTo>
                  <a:cubicBezTo>
                    <a:pt x="412" y="1"/>
                    <a:pt x="389" y="490"/>
                    <a:pt x="412" y="71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979;p44">
              <a:extLst>
                <a:ext uri="{FF2B5EF4-FFF2-40B4-BE49-F238E27FC236}">
                  <a16:creationId xmlns:a16="http://schemas.microsoft.com/office/drawing/2014/main" id="{4AA3419B-DABD-49B3-AC35-CD3F79CED7F3}"/>
                </a:ext>
              </a:extLst>
            </p:cNvPr>
            <p:cNvSpPr/>
            <p:nvPr/>
          </p:nvSpPr>
          <p:spPr>
            <a:xfrm>
              <a:off x="6852599" y="1936374"/>
              <a:ext cx="162261" cy="137627"/>
            </a:xfrm>
            <a:custGeom>
              <a:avLst/>
              <a:gdLst/>
              <a:ahLst/>
              <a:cxnLst/>
              <a:rect l="l" t="t" r="r" b="b"/>
              <a:pathLst>
                <a:path w="1594" h="1352" extrusionOk="0">
                  <a:moveTo>
                    <a:pt x="342" y="785"/>
                  </a:moveTo>
                  <a:cubicBezTo>
                    <a:pt x="491" y="688"/>
                    <a:pt x="650" y="520"/>
                    <a:pt x="841" y="384"/>
                  </a:cubicBezTo>
                  <a:cubicBezTo>
                    <a:pt x="1027" y="244"/>
                    <a:pt x="1210" y="81"/>
                    <a:pt x="1406" y="25"/>
                  </a:cubicBezTo>
                  <a:cubicBezTo>
                    <a:pt x="1486" y="1"/>
                    <a:pt x="1565" y="81"/>
                    <a:pt x="1574" y="132"/>
                  </a:cubicBezTo>
                  <a:cubicBezTo>
                    <a:pt x="1593" y="268"/>
                    <a:pt x="1355" y="445"/>
                    <a:pt x="1303" y="487"/>
                  </a:cubicBezTo>
                  <a:cubicBezTo>
                    <a:pt x="1023" y="729"/>
                    <a:pt x="921" y="837"/>
                    <a:pt x="626" y="1057"/>
                  </a:cubicBezTo>
                  <a:cubicBezTo>
                    <a:pt x="477" y="1164"/>
                    <a:pt x="202" y="1351"/>
                    <a:pt x="70" y="1117"/>
                  </a:cubicBezTo>
                  <a:cubicBezTo>
                    <a:pt x="1" y="992"/>
                    <a:pt x="19" y="701"/>
                    <a:pt x="38" y="505"/>
                  </a:cubicBezTo>
                  <a:cubicBezTo>
                    <a:pt x="61" y="324"/>
                    <a:pt x="113" y="137"/>
                    <a:pt x="253" y="175"/>
                  </a:cubicBezTo>
                  <a:cubicBezTo>
                    <a:pt x="402" y="216"/>
                    <a:pt x="333" y="585"/>
                    <a:pt x="342" y="78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80;p44">
              <a:extLst>
                <a:ext uri="{FF2B5EF4-FFF2-40B4-BE49-F238E27FC236}">
                  <a16:creationId xmlns:a16="http://schemas.microsoft.com/office/drawing/2014/main" id="{68F9D2F2-9760-45A9-8B5F-A3DDB531FD8A}"/>
                </a:ext>
              </a:extLst>
            </p:cNvPr>
            <p:cNvSpPr/>
            <p:nvPr/>
          </p:nvSpPr>
          <p:spPr>
            <a:xfrm>
              <a:off x="6586910" y="2517325"/>
              <a:ext cx="162159" cy="137016"/>
            </a:xfrm>
            <a:custGeom>
              <a:avLst/>
              <a:gdLst/>
              <a:ahLst/>
              <a:cxnLst/>
              <a:rect l="l" t="t" r="r" b="b"/>
              <a:pathLst>
                <a:path w="1593" h="1346" extrusionOk="0">
                  <a:moveTo>
                    <a:pt x="337" y="785"/>
                  </a:moveTo>
                  <a:cubicBezTo>
                    <a:pt x="486" y="682"/>
                    <a:pt x="650" y="519"/>
                    <a:pt x="836" y="379"/>
                  </a:cubicBezTo>
                  <a:cubicBezTo>
                    <a:pt x="1027" y="244"/>
                    <a:pt x="1210" y="75"/>
                    <a:pt x="1406" y="24"/>
                  </a:cubicBezTo>
                  <a:cubicBezTo>
                    <a:pt x="1486" y="0"/>
                    <a:pt x="1564" y="80"/>
                    <a:pt x="1574" y="131"/>
                  </a:cubicBezTo>
                  <a:cubicBezTo>
                    <a:pt x="1592" y="267"/>
                    <a:pt x="1350" y="444"/>
                    <a:pt x="1303" y="486"/>
                  </a:cubicBezTo>
                  <a:cubicBezTo>
                    <a:pt x="1023" y="729"/>
                    <a:pt x="920" y="836"/>
                    <a:pt x="626" y="1052"/>
                  </a:cubicBezTo>
                  <a:cubicBezTo>
                    <a:pt x="477" y="1158"/>
                    <a:pt x="201" y="1345"/>
                    <a:pt x="70" y="1112"/>
                  </a:cubicBezTo>
                  <a:cubicBezTo>
                    <a:pt x="1" y="990"/>
                    <a:pt x="14" y="701"/>
                    <a:pt x="38" y="505"/>
                  </a:cubicBezTo>
                  <a:cubicBezTo>
                    <a:pt x="57" y="318"/>
                    <a:pt x="113" y="136"/>
                    <a:pt x="253" y="173"/>
                  </a:cubicBezTo>
                  <a:cubicBezTo>
                    <a:pt x="402" y="211"/>
                    <a:pt x="331" y="584"/>
                    <a:pt x="337" y="78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81;p44">
              <a:extLst>
                <a:ext uri="{FF2B5EF4-FFF2-40B4-BE49-F238E27FC236}">
                  <a16:creationId xmlns:a16="http://schemas.microsoft.com/office/drawing/2014/main" id="{BF5028EE-D699-4657-8B19-60F3FABBC45A}"/>
                </a:ext>
              </a:extLst>
            </p:cNvPr>
            <p:cNvSpPr/>
            <p:nvPr/>
          </p:nvSpPr>
          <p:spPr>
            <a:xfrm>
              <a:off x="6659592" y="2343763"/>
              <a:ext cx="143633" cy="135693"/>
            </a:xfrm>
            <a:custGeom>
              <a:avLst/>
              <a:gdLst/>
              <a:ahLst/>
              <a:cxnLst/>
              <a:rect l="l" t="t" r="r" b="b"/>
              <a:pathLst>
                <a:path w="1411" h="1333" extrusionOk="0">
                  <a:moveTo>
                    <a:pt x="949" y="1"/>
                  </a:moveTo>
                  <a:cubicBezTo>
                    <a:pt x="850" y="1"/>
                    <a:pt x="781" y="145"/>
                    <a:pt x="710" y="286"/>
                  </a:cubicBezTo>
                  <a:cubicBezTo>
                    <a:pt x="697" y="305"/>
                    <a:pt x="688" y="324"/>
                    <a:pt x="678" y="342"/>
                  </a:cubicBezTo>
                  <a:cubicBezTo>
                    <a:pt x="664" y="375"/>
                    <a:pt x="641" y="417"/>
                    <a:pt x="622" y="454"/>
                  </a:cubicBezTo>
                  <a:cubicBezTo>
                    <a:pt x="608" y="449"/>
                    <a:pt x="594" y="445"/>
                    <a:pt x="580" y="440"/>
                  </a:cubicBezTo>
                  <a:cubicBezTo>
                    <a:pt x="557" y="431"/>
                    <a:pt x="529" y="421"/>
                    <a:pt x="501" y="412"/>
                  </a:cubicBezTo>
                  <a:cubicBezTo>
                    <a:pt x="397" y="370"/>
                    <a:pt x="276" y="328"/>
                    <a:pt x="188" y="324"/>
                  </a:cubicBezTo>
                  <a:cubicBezTo>
                    <a:pt x="183" y="323"/>
                    <a:pt x="179" y="323"/>
                    <a:pt x="175" y="323"/>
                  </a:cubicBezTo>
                  <a:cubicBezTo>
                    <a:pt x="78" y="323"/>
                    <a:pt x="47" y="372"/>
                    <a:pt x="33" y="417"/>
                  </a:cubicBezTo>
                  <a:cubicBezTo>
                    <a:pt x="1" y="543"/>
                    <a:pt x="211" y="669"/>
                    <a:pt x="473" y="776"/>
                  </a:cubicBezTo>
                  <a:lnTo>
                    <a:pt x="473" y="781"/>
                  </a:lnTo>
                  <a:cubicBezTo>
                    <a:pt x="458" y="804"/>
                    <a:pt x="449" y="832"/>
                    <a:pt x="436" y="860"/>
                  </a:cubicBezTo>
                  <a:cubicBezTo>
                    <a:pt x="369" y="1009"/>
                    <a:pt x="304" y="1169"/>
                    <a:pt x="346" y="1262"/>
                  </a:cubicBezTo>
                  <a:cubicBezTo>
                    <a:pt x="360" y="1294"/>
                    <a:pt x="389" y="1313"/>
                    <a:pt x="421" y="1328"/>
                  </a:cubicBezTo>
                  <a:cubicBezTo>
                    <a:pt x="430" y="1328"/>
                    <a:pt x="440" y="1328"/>
                    <a:pt x="449" y="1332"/>
                  </a:cubicBezTo>
                  <a:cubicBezTo>
                    <a:pt x="450" y="1332"/>
                    <a:pt x="452" y="1332"/>
                    <a:pt x="453" y="1332"/>
                  </a:cubicBezTo>
                  <a:cubicBezTo>
                    <a:pt x="568" y="1332"/>
                    <a:pt x="693" y="1138"/>
                    <a:pt x="804" y="902"/>
                  </a:cubicBezTo>
                  <a:cubicBezTo>
                    <a:pt x="888" y="925"/>
                    <a:pt x="962" y="949"/>
                    <a:pt x="1033" y="972"/>
                  </a:cubicBezTo>
                  <a:cubicBezTo>
                    <a:pt x="1080" y="986"/>
                    <a:pt x="1145" y="1000"/>
                    <a:pt x="1205" y="1005"/>
                  </a:cubicBezTo>
                  <a:cubicBezTo>
                    <a:pt x="1210" y="1005"/>
                    <a:pt x="1215" y="1005"/>
                    <a:pt x="1219" y="1005"/>
                  </a:cubicBezTo>
                  <a:cubicBezTo>
                    <a:pt x="1325" y="1005"/>
                    <a:pt x="1365" y="956"/>
                    <a:pt x="1374" y="912"/>
                  </a:cubicBezTo>
                  <a:cubicBezTo>
                    <a:pt x="1411" y="800"/>
                    <a:pt x="1248" y="725"/>
                    <a:pt x="1089" y="655"/>
                  </a:cubicBezTo>
                  <a:cubicBezTo>
                    <a:pt x="1065" y="645"/>
                    <a:pt x="1046" y="636"/>
                    <a:pt x="1028" y="627"/>
                  </a:cubicBezTo>
                  <a:cubicBezTo>
                    <a:pt x="1000" y="617"/>
                    <a:pt x="972" y="604"/>
                    <a:pt x="940" y="589"/>
                  </a:cubicBezTo>
                  <a:cubicBezTo>
                    <a:pt x="968" y="505"/>
                    <a:pt x="1000" y="426"/>
                    <a:pt x="1024" y="352"/>
                  </a:cubicBezTo>
                  <a:cubicBezTo>
                    <a:pt x="1046" y="281"/>
                    <a:pt x="1126" y="61"/>
                    <a:pt x="981" y="11"/>
                  </a:cubicBezTo>
                  <a:cubicBezTo>
                    <a:pt x="972" y="5"/>
                    <a:pt x="962" y="5"/>
                    <a:pt x="9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82;p44">
              <a:extLst>
                <a:ext uri="{FF2B5EF4-FFF2-40B4-BE49-F238E27FC236}">
                  <a16:creationId xmlns:a16="http://schemas.microsoft.com/office/drawing/2014/main" id="{EFEC3124-B375-4961-ABF0-C999387128C6}"/>
                </a:ext>
              </a:extLst>
            </p:cNvPr>
            <p:cNvSpPr/>
            <p:nvPr/>
          </p:nvSpPr>
          <p:spPr>
            <a:xfrm>
              <a:off x="7105462" y="1802920"/>
              <a:ext cx="551118" cy="328085"/>
            </a:xfrm>
            <a:custGeom>
              <a:avLst/>
              <a:gdLst/>
              <a:ahLst/>
              <a:cxnLst/>
              <a:rect l="l" t="t" r="r" b="b"/>
              <a:pathLst>
                <a:path w="5414" h="3223" extrusionOk="0">
                  <a:moveTo>
                    <a:pt x="267" y="1"/>
                  </a:moveTo>
                  <a:lnTo>
                    <a:pt x="0" y="542"/>
                  </a:lnTo>
                  <a:cubicBezTo>
                    <a:pt x="112" y="598"/>
                    <a:pt x="220" y="654"/>
                    <a:pt x="323" y="706"/>
                  </a:cubicBezTo>
                  <a:cubicBezTo>
                    <a:pt x="1756" y="1406"/>
                    <a:pt x="3129" y="2200"/>
                    <a:pt x="4511" y="2919"/>
                  </a:cubicBezTo>
                  <a:cubicBezTo>
                    <a:pt x="4694" y="3012"/>
                    <a:pt x="4913" y="3139"/>
                    <a:pt x="5095" y="3223"/>
                  </a:cubicBezTo>
                  <a:cubicBezTo>
                    <a:pt x="5194" y="3049"/>
                    <a:pt x="5291" y="2872"/>
                    <a:pt x="5375" y="2690"/>
                  </a:cubicBezTo>
                  <a:cubicBezTo>
                    <a:pt x="5390" y="2662"/>
                    <a:pt x="5399" y="2634"/>
                    <a:pt x="5413" y="2601"/>
                  </a:cubicBezTo>
                  <a:cubicBezTo>
                    <a:pt x="5222" y="2499"/>
                    <a:pt x="5021" y="2405"/>
                    <a:pt x="4829" y="2303"/>
                  </a:cubicBezTo>
                  <a:cubicBezTo>
                    <a:pt x="3961" y="1835"/>
                    <a:pt x="3181" y="1424"/>
                    <a:pt x="2289" y="981"/>
                  </a:cubicBezTo>
                  <a:cubicBezTo>
                    <a:pt x="1747" y="715"/>
                    <a:pt x="1187" y="458"/>
                    <a:pt x="603" y="169"/>
                  </a:cubicBezTo>
                  <a:cubicBezTo>
                    <a:pt x="496" y="113"/>
                    <a:pt x="388" y="57"/>
                    <a:pt x="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83;p44">
              <a:extLst>
                <a:ext uri="{FF2B5EF4-FFF2-40B4-BE49-F238E27FC236}">
                  <a16:creationId xmlns:a16="http://schemas.microsoft.com/office/drawing/2014/main" id="{72F86CE2-FFC8-4C05-B4C0-288A975EAAE0}"/>
                </a:ext>
              </a:extLst>
            </p:cNvPr>
            <p:cNvSpPr/>
            <p:nvPr/>
          </p:nvSpPr>
          <p:spPr>
            <a:xfrm>
              <a:off x="7039396" y="1936985"/>
              <a:ext cx="547657" cy="324624"/>
            </a:xfrm>
            <a:custGeom>
              <a:avLst/>
              <a:gdLst/>
              <a:ahLst/>
              <a:cxnLst/>
              <a:rect l="l" t="t" r="r" b="b"/>
              <a:pathLst>
                <a:path w="5380" h="3189" extrusionOk="0">
                  <a:moveTo>
                    <a:pt x="272" y="1"/>
                  </a:moveTo>
                  <a:lnTo>
                    <a:pt x="0" y="542"/>
                  </a:lnTo>
                  <a:cubicBezTo>
                    <a:pt x="39" y="565"/>
                    <a:pt x="80" y="583"/>
                    <a:pt x="117" y="602"/>
                  </a:cubicBezTo>
                  <a:cubicBezTo>
                    <a:pt x="1546" y="1298"/>
                    <a:pt x="2919" y="2096"/>
                    <a:pt x="4306" y="2811"/>
                  </a:cubicBezTo>
                  <a:cubicBezTo>
                    <a:pt x="4572" y="2951"/>
                    <a:pt x="4931" y="3171"/>
                    <a:pt x="5104" y="3189"/>
                  </a:cubicBezTo>
                  <a:cubicBezTo>
                    <a:pt x="5198" y="2998"/>
                    <a:pt x="5287" y="2797"/>
                    <a:pt x="5380" y="2601"/>
                  </a:cubicBezTo>
                  <a:cubicBezTo>
                    <a:pt x="5142" y="2451"/>
                    <a:pt x="4871" y="2330"/>
                    <a:pt x="4619" y="2195"/>
                  </a:cubicBezTo>
                  <a:cubicBezTo>
                    <a:pt x="3750" y="1732"/>
                    <a:pt x="2970" y="1317"/>
                    <a:pt x="2078" y="878"/>
                  </a:cubicBezTo>
                  <a:cubicBezTo>
                    <a:pt x="1537" y="607"/>
                    <a:pt x="977" y="355"/>
                    <a:pt x="393" y="61"/>
                  </a:cubicBezTo>
                  <a:cubicBezTo>
                    <a:pt x="356" y="42"/>
                    <a:pt x="313" y="19"/>
                    <a:pt x="2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84;p44">
              <a:extLst>
                <a:ext uri="{FF2B5EF4-FFF2-40B4-BE49-F238E27FC236}">
                  <a16:creationId xmlns:a16="http://schemas.microsoft.com/office/drawing/2014/main" id="{602683A7-5F4D-4CA8-9D78-F507C9ED6B40}"/>
                </a:ext>
              </a:extLst>
            </p:cNvPr>
            <p:cNvSpPr/>
            <p:nvPr/>
          </p:nvSpPr>
          <p:spPr>
            <a:xfrm>
              <a:off x="6975773" y="2066673"/>
              <a:ext cx="547657" cy="324828"/>
            </a:xfrm>
            <a:custGeom>
              <a:avLst/>
              <a:gdLst/>
              <a:ahLst/>
              <a:cxnLst/>
              <a:rect l="l" t="t" r="r" b="b"/>
              <a:pathLst>
                <a:path w="5380" h="3191" extrusionOk="0">
                  <a:moveTo>
                    <a:pt x="266" y="1"/>
                  </a:moveTo>
                  <a:lnTo>
                    <a:pt x="0" y="542"/>
                  </a:lnTo>
                  <a:cubicBezTo>
                    <a:pt x="154" y="622"/>
                    <a:pt x="304" y="697"/>
                    <a:pt x="444" y="766"/>
                  </a:cubicBezTo>
                  <a:cubicBezTo>
                    <a:pt x="1877" y="1462"/>
                    <a:pt x="3250" y="2261"/>
                    <a:pt x="4632" y="2975"/>
                  </a:cubicBezTo>
                  <a:cubicBezTo>
                    <a:pt x="4754" y="3041"/>
                    <a:pt x="4899" y="3120"/>
                    <a:pt x="5034" y="3190"/>
                  </a:cubicBezTo>
                  <a:cubicBezTo>
                    <a:pt x="5151" y="2990"/>
                    <a:pt x="5267" y="2789"/>
                    <a:pt x="5379" y="2583"/>
                  </a:cubicBezTo>
                  <a:cubicBezTo>
                    <a:pt x="5239" y="2509"/>
                    <a:pt x="5090" y="2438"/>
                    <a:pt x="4950" y="2363"/>
                  </a:cubicBezTo>
                  <a:cubicBezTo>
                    <a:pt x="4076" y="1897"/>
                    <a:pt x="3297" y="1481"/>
                    <a:pt x="2405" y="1042"/>
                  </a:cubicBezTo>
                  <a:cubicBezTo>
                    <a:pt x="1863" y="772"/>
                    <a:pt x="1308" y="520"/>
                    <a:pt x="724" y="225"/>
                  </a:cubicBezTo>
                  <a:cubicBezTo>
                    <a:pt x="580" y="155"/>
                    <a:pt x="434" y="85"/>
                    <a:pt x="2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85;p44">
              <a:extLst>
                <a:ext uri="{FF2B5EF4-FFF2-40B4-BE49-F238E27FC236}">
                  <a16:creationId xmlns:a16="http://schemas.microsoft.com/office/drawing/2014/main" id="{3D0C34F6-3D9D-449D-BBC6-AB9D56C1669E}"/>
                </a:ext>
              </a:extLst>
            </p:cNvPr>
            <p:cNvSpPr/>
            <p:nvPr/>
          </p:nvSpPr>
          <p:spPr>
            <a:xfrm>
              <a:off x="6909707" y="2200739"/>
              <a:ext cx="537579" cy="319535"/>
            </a:xfrm>
            <a:custGeom>
              <a:avLst/>
              <a:gdLst/>
              <a:ahLst/>
              <a:cxnLst/>
              <a:rect l="l" t="t" r="r" b="b"/>
              <a:pathLst>
                <a:path w="5281" h="3139" extrusionOk="0">
                  <a:moveTo>
                    <a:pt x="270" y="1"/>
                  </a:moveTo>
                  <a:lnTo>
                    <a:pt x="0" y="542"/>
                  </a:lnTo>
                  <a:cubicBezTo>
                    <a:pt x="84" y="584"/>
                    <a:pt x="158" y="621"/>
                    <a:pt x="233" y="660"/>
                  </a:cubicBezTo>
                  <a:cubicBezTo>
                    <a:pt x="1667" y="1360"/>
                    <a:pt x="3040" y="2158"/>
                    <a:pt x="4422" y="2873"/>
                  </a:cubicBezTo>
                  <a:cubicBezTo>
                    <a:pt x="4576" y="2951"/>
                    <a:pt x="4759" y="3054"/>
                    <a:pt x="4917" y="3138"/>
                  </a:cubicBezTo>
                  <a:cubicBezTo>
                    <a:pt x="5039" y="2938"/>
                    <a:pt x="5160" y="2737"/>
                    <a:pt x="5281" y="2537"/>
                  </a:cubicBezTo>
                  <a:cubicBezTo>
                    <a:pt x="5104" y="2438"/>
                    <a:pt x="4917" y="2349"/>
                    <a:pt x="4740" y="2256"/>
                  </a:cubicBezTo>
                  <a:cubicBezTo>
                    <a:pt x="3871" y="1789"/>
                    <a:pt x="3091" y="1378"/>
                    <a:pt x="2199" y="934"/>
                  </a:cubicBezTo>
                  <a:cubicBezTo>
                    <a:pt x="1653" y="668"/>
                    <a:pt x="1097" y="412"/>
                    <a:pt x="514" y="122"/>
                  </a:cubicBezTo>
                  <a:cubicBezTo>
                    <a:pt x="434" y="80"/>
                    <a:pt x="354" y="43"/>
                    <a:pt x="2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86;p44">
              <a:extLst>
                <a:ext uri="{FF2B5EF4-FFF2-40B4-BE49-F238E27FC236}">
                  <a16:creationId xmlns:a16="http://schemas.microsoft.com/office/drawing/2014/main" id="{65180F61-B3E0-4E24-A380-16FB0F51CA29}"/>
                </a:ext>
              </a:extLst>
            </p:cNvPr>
            <p:cNvSpPr/>
            <p:nvPr/>
          </p:nvSpPr>
          <p:spPr>
            <a:xfrm>
              <a:off x="6851174" y="2320044"/>
              <a:ext cx="544807" cy="325235"/>
            </a:xfrm>
            <a:custGeom>
              <a:avLst/>
              <a:gdLst/>
              <a:ahLst/>
              <a:cxnLst/>
              <a:rect l="l" t="t" r="r" b="b"/>
              <a:pathLst>
                <a:path w="5352" h="3195" extrusionOk="0">
                  <a:moveTo>
                    <a:pt x="267" y="1"/>
                  </a:moveTo>
                  <a:lnTo>
                    <a:pt x="0" y="542"/>
                  </a:lnTo>
                  <a:cubicBezTo>
                    <a:pt x="89" y="589"/>
                    <a:pt x="179" y="636"/>
                    <a:pt x="263" y="673"/>
                  </a:cubicBezTo>
                  <a:cubicBezTo>
                    <a:pt x="1696" y="1374"/>
                    <a:pt x="3069" y="2171"/>
                    <a:pt x="4451" y="2886"/>
                  </a:cubicBezTo>
                  <a:cubicBezTo>
                    <a:pt x="4633" y="2979"/>
                    <a:pt x="4852" y="3111"/>
                    <a:pt x="5034" y="3195"/>
                  </a:cubicBezTo>
                  <a:cubicBezTo>
                    <a:pt x="5132" y="3018"/>
                    <a:pt x="5231" y="2844"/>
                    <a:pt x="5315" y="2662"/>
                  </a:cubicBezTo>
                  <a:cubicBezTo>
                    <a:pt x="5324" y="2634"/>
                    <a:pt x="5338" y="2602"/>
                    <a:pt x="5352" y="2574"/>
                  </a:cubicBezTo>
                  <a:cubicBezTo>
                    <a:pt x="5160" y="2466"/>
                    <a:pt x="4959" y="2373"/>
                    <a:pt x="4768" y="2270"/>
                  </a:cubicBezTo>
                  <a:cubicBezTo>
                    <a:pt x="3895" y="1807"/>
                    <a:pt x="3115" y="1393"/>
                    <a:pt x="2228" y="953"/>
                  </a:cubicBezTo>
                  <a:cubicBezTo>
                    <a:pt x="1681" y="682"/>
                    <a:pt x="1126" y="430"/>
                    <a:pt x="543" y="136"/>
                  </a:cubicBezTo>
                  <a:cubicBezTo>
                    <a:pt x="453" y="89"/>
                    <a:pt x="365" y="48"/>
                    <a:pt x="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87;p44">
              <a:extLst>
                <a:ext uri="{FF2B5EF4-FFF2-40B4-BE49-F238E27FC236}">
                  <a16:creationId xmlns:a16="http://schemas.microsoft.com/office/drawing/2014/main" id="{85A56638-3A10-4051-B59D-F6F7F6427861}"/>
                </a:ext>
              </a:extLst>
            </p:cNvPr>
            <p:cNvSpPr/>
            <p:nvPr/>
          </p:nvSpPr>
          <p:spPr>
            <a:xfrm>
              <a:off x="6785108" y="2454110"/>
              <a:ext cx="541549" cy="321876"/>
            </a:xfrm>
            <a:custGeom>
              <a:avLst/>
              <a:gdLst/>
              <a:ahLst/>
              <a:cxnLst/>
              <a:rect l="l" t="t" r="r" b="b"/>
              <a:pathLst>
                <a:path w="5320" h="3162" extrusionOk="0">
                  <a:moveTo>
                    <a:pt x="272" y="1"/>
                  </a:moveTo>
                  <a:lnTo>
                    <a:pt x="1" y="542"/>
                  </a:lnTo>
                  <a:cubicBezTo>
                    <a:pt x="20" y="552"/>
                    <a:pt x="37" y="561"/>
                    <a:pt x="52" y="570"/>
                  </a:cubicBezTo>
                  <a:cubicBezTo>
                    <a:pt x="1485" y="1270"/>
                    <a:pt x="2858" y="2069"/>
                    <a:pt x="4246" y="2783"/>
                  </a:cubicBezTo>
                  <a:cubicBezTo>
                    <a:pt x="4511" y="2923"/>
                    <a:pt x="4871" y="3143"/>
                    <a:pt x="5044" y="3162"/>
                  </a:cubicBezTo>
                  <a:cubicBezTo>
                    <a:pt x="5137" y="2966"/>
                    <a:pt x="5226" y="2770"/>
                    <a:pt x="5319" y="2574"/>
                  </a:cubicBezTo>
                  <a:cubicBezTo>
                    <a:pt x="5080" y="2419"/>
                    <a:pt x="4810" y="2302"/>
                    <a:pt x="4558" y="2167"/>
                  </a:cubicBezTo>
                  <a:cubicBezTo>
                    <a:pt x="3690" y="1701"/>
                    <a:pt x="2910" y="1289"/>
                    <a:pt x="2018" y="846"/>
                  </a:cubicBezTo>
                  <a:cubicBezTo>
                    <a:pt x="1476" y="580"/>
                    <a:pt x="916" y="322"/>
                    <a:pt x="332" y="33"/>
                  </a:cubicBezTo>
                  <a:cubicBezTo>
                    <a:pt x="313" y="20"/>
                    <a:pt x="290" y="10"/>
                    <a:pt x="2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988;p44">
              <a:extLst>
                <a:ext uri="{FF2B5EF4-FFF2-40B4-BE49-F238E27FC236}">
                  <a16:creationId xmlns:a16="http://schemas.microsoft.com/office/drawing/2014/main" id="{F84EB10C-172F-4AFD-93C2-E19CEC29AEE8}"/>
                </a:ext>
              </a:extLst>
            </p:cNvPr>
            <p:cNvSpPr/>
            <p:nvPr/>
          </p:nvSpPr>
          <p:spPr>
            <a:xfrm>
              <a:off x="6721485" y="2583798"/>
              <a:ext cx="541448" cy="321978"/>
            </a:xfrm>
            <a:custGeom>
              <a:avLst/>
              <a:gdLst/>
              <a:ahLst/>
              <a:cxnLst/>
              <a:rect l="l" t="t" r="r" b="b"/>
              <a:pathLst>
                <a:path w="5319" h="3163" extrusionOk="0">
                  <a:moveTo>
                    <a:pt x="266" y="1"/>
                  </a:moveTo>
                  <a:lnTo>
                    <a:pt x="0" y="543"/>
                  </a:lnTo>
                  <a:cubicBezTo>
                    <a:pt x="136" y="613"/>
                    <a:pt x="261" y="679"/>
                    <a:pt x="382" y="735"/>
                  </a:cubicBezTo>
                  <a:cubicBezTo>
                    <a:pt x="1811" y="1435"/>
                    <a:pt x="3190" y="2233"/>
                    <a:pt x="4571" y="2948"/>
                  </a:cubicBezTo>
                  <a:cubicBezTo>
                    <a:pt x="4692" y="3013"/>
                    <a:pt x="4837" y="3093"/>
                    <a:pt x="4968" y="3162"/>
                  </a:cubicBezTo>
                  <a:cubicBezTo>
                    <a:pt x="5089" y="2962"/>
                    <a:pt x="5207" y="2756"/>
                    <a:pt x="5319" y="2550"/>
                  </a:cubicBezTo>
                  <a:cubicBezTo>
                    <a:pt x="5173" y="2476"/>
                    <a:pt x="5029" y="2406"/>
                    <a:pt x="4889" y="2332"/>
                  </a:cubicBezTo>
                  <a:cubicBezTo>
                    <a:pt x="4016" y="1864"/>
                    <a:pt x="3236" y="1453"/>
                    <a:pt x="2343" y="1009"/>
                  </a:cubicBezTo>
                  <a:cubicBezTo>
                    <a:pt x="1802" y="744"/>
                    <a:pt x="1246" y="487"/>
                    <a:pt x="662" y="197"/>
                  </a:cubicBezTo>
                  <a:cubicBezTo>
                    <a:pt x="537" y="132"/>
                    <a:pt x="410" y="71"/>
                    <a:pt x="2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989;p44">
              <a:extLst>
                <a:ext uri="{FF2B5EF4-FFF2-40B4-BE49-F238E27FC236}">
                  <a16:creationId xmlns:a16="http://schemas.microsoft.com/office/drawing/2014/main" id="{B81FD771-8AAE-45A5-A8CC-8B86B6487173}"/>
                </a:ext>
              </a:extLst>
            </p:cNvPr>
            <p:cNvSpPr/>
            <p:nvPr/>
          </p:nvSpPr>
          <p:spPr>
            <a:xfrm>
              <a:off x="6655419" y="2717864"/>
              <a:ext cx="531472" cy="316175"/>
            </a:xfrm>
            <a:custGeom>
              <a:avLst/>
              <a:gdLst/>
              <a:ahLst/>
              <a:cxnLst/>
              <a:rect l="l" t="t" r="r" b="b"/>
              <a:pathLst>
                <a:path w="5221" h="3106" extrusionOk="0">
                  <a:moveTo>
                    <a:pt x="270" y="0"/>
                  </a:moveTo>
                  <a:lnTo>
                    <a:pt x="0" y="547"/>
                  </a:lnTo>
                  <a:cubicBezTo>
                    <a:pt x="61" y="575"/>
                    <a:pt x="117" y="603"/>
                    <a:pt x="173" y="631"/>
                  </a:cubicBezTo>
                  <a:cubicBezTo>
                    <a:pt x="1606" y="1327"/>
                    <a:pt x="2979" y="2125"/>
                    <a:pt x="4361" y="2845"/>
                  </a:cubicBezTo>
                  <a:cubicBezTo>
                    <a:pt x="4515" y="2920"/>
                    <a:pt x="4697" y="3026"/>
                    <a:pt x="4856" y="3106"/>
                  </a:cubicBezTo>
                  <a:cubicBezTo>
                    <a:pt x="4977" y="2905"/>
                    <a:pt x="5099" y="2705"/>
                    <a:pt x="5220" y="2504"/>
                  </a:cubicBezTo>
                  <a:cubicBezTo>
                    <a:pt x="5043" y="2410"/>
                    <a:pt x="4856" y="2321"/>
                    <a:pt x="4679" y="2228"/>
                  </a:cubicBezTo>
                  <a:cubicBezTo>
                    <a:pt x="3805" y="1761"/>
                    <a:pt x="3026" y="1351"/>
                    <a:pt x="2134" y="907"/>
                  </a:cubicBezTo>
                  <a:cubicBezTo>
                    <a:pt x="1592" y="636"/>
                    <a:pt x="1037" y="384"/>
                    <a:pt x="453" y="90"/>
                  </a:cubicBezTo>
                  <a:cubicBezTo>
                    <a:pt x="393" y="62"/>
                    <a:pt x="331" y="29"/>
                    <a:pt x="2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990;p44">
              <a:extLst>
                <a:ext uri="{FF2B5EF4-FFF2-40B4-BE49-F238E27FC236}">
                  <a16:creationId xmlns:a16="http://schemas.microsoft.com/office/drawing/2014/main" id="{9F47B4AE-2D88-4265-86E1-8209594616F1}"/>
                </a:ext>
              </a:extLst>
            </p:cNvPr>
            <p:cNvSpPr/>
            <p:nvPr/>
          </p:nvSpPr>
          <p:spPr>
            <a:xfrm>
              <a:off x="6359292" y="3108558"/>
              <a:ext cx="63215" cy="115232"/>
            </a:xfrm>
            <a:custGeom>
              <a:avLst/>
              <a:gdLst/>
              <a:ahLst/>
              <a:cxnLst/>
              <a:rect l="l" t="t" r="r" b="b"/>
              <a:pathLst>
                <a:path w="621" h="1132" extrusionOk="0">
                  <a:moveTo>
                    <a:pt x="621" y="1"/>
                  </a:moveTo>
                  <a:lnTo>
                    <a:pt x="0" y="11"/>
                  </a:lnTo>
                  <a:cubicBezTo>
                    <a:pt x="46" y="192"/>
                    <a:pt x="93" y="375"/>
                    <a:pt x="136" y="557"/>
                  </a:cubicBezTo>
                  <a:cubicBezTo>
                    <a:pt x="177" y="711"/>
                    <a:pt x="210" y="875"/>
                    <a:pt x="248" y="1000"/>
                  </a:cubicBezTo>
                  <a:cubicBezTo>
                    <a:pt x="261" y="1043"/>
                    <a:pt x="270" y="1112"/>
                    <a:pt x="317" y="1131"/>
                  </a:cubicBezTo>
                  <a:cubicBezTo>
                    <a:pt x="322" y="1131"/>
                    <a:pt x="326" y="1127"/>
                    <a:pt x="332" y="1127"/>
                  </a:cubicBezTo>
                  <a:cubicBezTo>
                    <a:pt x="438" y="800"/>
                    <a:pt x="509" y="436"/>
                    <a:pt x="6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991;p44">
              <a:extLst>
                <a:ext uri="{FF2B5EF4-FFF2-40B4-BE49-F238E27FC236}">
                  <a16:creationId xmlns:a16="http://schemas.microsoft.com/office/drawing/2014/main" id="{3871EC95-3E63-49C9-B633-7A36932C415F}"/>
                </a:ext>
              </a:extLst>
            </p:cNvPr>
            <p:cNvSpPr/>
            <p:nvPr/>
          </p:nvSpPr>
          <p:spPr>
            <a:xfrm>
              <a:off x="6326412" y="2948839"/>
              <a:ext cx="127549" cy="160836"/>
            </a:xfrm>
            <a:custGeom>
              <a:avLst/>
              <a:gdLst/>
              <a:ahLst/>
              <a:cxnLst/>
              <a:rect l="l" t="t" r="r" b="b"/>
              <a:pathLst>
                <a:path w="1253" h="1580" extrusionOk="0">
                  <a:moveTo>
                    <a:pt x="617" y="1"/>
                  </a:moveTo>
                  <a:cubicBezTo>
                    <a:pt x="552" y="1"/>
                    <a:pt x="477" y="6"/>
                    <a:pt x="369" y="15"/>
                  </a:cubicBezTo>
                  <a:cubicBezTo>
                    <a:pt x="291" y="24"/>
                    <a:pt x="164" y="24"/>
                    <a:pt x="108" y="62"/>
                  </a:cubicBezTo>
                  <a:cubicBezTo>
                    <a:pt x="56" y="95"/>
                    <a:pt x="0" y="287"/>
                    <a:pt x="5" y="352"/>
                  </a:cubicBezTo>
                  <a:cubicBezTo>
                    <a:pt x="10" y="436"/>
                    <a:pt x="61" y="548"/>
                    <a:pt x="89" y="651"/>
                  </a:cubicBezTo>
                  <a:cubicBezTo>
                    <a:pt x="168" y="953"/>
                    <a:pt x="248" y="1272"/>
                    <a:pt x="323" y="1580"/>
                  </a:cubicBezTo>
                  <a:lnTo>
                    <a:pt x="944" y="1570"/>
                  </a:lnTo>
                  <a:cubicBezTo>
                    <a:pt x="948" y="1556"/>
                    <a:pt x="953" y="1542"/>
                    <a:pt x="957" y="1524"/>
                  </a:cubicBezTo>
                  <a:cubicBezTo>
                    <a:pt x="1028" y="1253"/>
                    <a:pt x="1108" y="968"/>
                    <a:pt x="1177" y="683"/>
                  </a:cubicBezTo>
                  <a:cubicBezTo>
                    <a:pt x="1201" y="589"/>
                    <a:pt x="1252" y="445"/>
                    <a:pt x="1243" y="393"/>
                  </a:cubicBezTo>
                  <a:cubicBezTo>
                    <a:pt x="1229" y="337"/>
                    <a:pt x="1088" y="108"/>
                    <a:pt x="1060" y="85"/>
                  </a:cubicBezTo>
                  <a:cubicBezTo>
                    <a:pt x="976" y="15"/>
                    <a:pt x="743" y="6"/>
                    <a:pt x="6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992;p44">
              <a:extLst>
                <a:ext uri="{FF2B5EF4-FFF2-40B4-BE49-F238E27FC236}">
                  <a16:creationId xmlns:a16="http://schemas.microsoft.com/office/drawing/2014/main" id="{2E52D6F4-C568-4603-B8C5-9954F066BF8B}"/>
                </a:ext>
              </a:extLst>
            </p:cNvPr>
            <p:cNvSpPr/>
            <p:nvPr/>
          </p:nvSpPr>
          <p:spPr>
            <a:xfrm>
              <a:off x="6323969" y="2182314"/>
              <a:ext cx="146585" cy="808049"/>
            </a:xfrm>
            <a:custGeom>
              <a:avLst/>
              <a:gdLst/>
              <a:ahLst/>
              <a:cxnLst/>
              <a:rect l="l" t="t" r="r" b="b"/>
              <a:pathLst>
                <a:path w="1440" h="7938" extrusionOk="0">
                  <a:moveTo>
                    <a:pt x="1043" y="7705"/>
                  </a:moveTo>
                  <a:cubicBezTo>
                    <a:pt x="963" y="7755"/>
                    <a:pt x="916" y="7826"/>
                    <a:pt x="828" y="7877"/>
                  </a:cubicBezTo>
                  <a:cubicBezTo>
                    <a:pt x="763" y="7817"/>
                    <a:pt x="711" y="7722"/>
                    <a:pt x="651" y="7648"/>
                  </a:cubicBezTo>
                  <a:cubicBezTo>
                    <a:pt x="576" y="7681"/>
                    <a:pt x="543" y="7807"/>
                    <a:pt x="445" y="7858"/>
                  </a:cubicBezTo>
                  <a:cubicBezTo>
                    <a:pt x="384" y="7789"/>
                    <a:pt x="319" y="7727"/>
                    <a:pt x="263" y="7653"/>
                  </a:cubicBezTo>
                  <a:cubicBezTo>
                    <a:pt x="169" y="7718"/>
                    <a:pt x="146" y="7858"/>
                    <a:pt x="43" y="7891"/>
                  </a:cubicBezTo>
                  <a:cubicBezTo>
                    <a:pt x="1" y="7727"/>
                    <a:pt x="34" y="7559"/>
                    <a:pt x="39" y="7396"/>
                  </a:cubicBezTo>
                  <a:cubicBezTo>
                    <a:pt x="108" y="4949"/>
                    <a:pt x="151" y="2460"/>
                    <a:pt x="230" y="4"/>
                  </a:cubicBezTo>
                  <a:cubicBezTo>
                    <a:pt x="636" y="0"/>
                    <a:pt x="1033" y="18"/>
                    <a:pt x="1425" y="37"/>
                  </a:cubicBezTo>
                  <a:cubicBezTo>
                    <a:pt x="1440" y="93"/>
                    <a:pt x="1440" y="182"/>
                    <a:pt x="1440" y="275"/>
                  </a:cubicBezTo>
                  <a:cubicBezTo>
                    <a:pt x="1379" y="2615"/>
                    <a:pt x="1328" y="5033"/>
                    <a:pt x="1272" y="7401"/>
                  </a:cubicBezTo>
                  <a:cubicBezTo>
                    <a:pt x="1267" y="7578"/>
                    <a:pt x="1276" y="7765"/>
                    <a:pt x="1257" y="7929"/>
                  </a:cubicBezTo>
                  <a:cubicBezTo>
                    <a:pt x="1164" y="7938"/>
                    <a:pt x="1108" y="7765"/>
                    <a:pt x="1043" y="770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993;p44">
              <a:extLst>
                <a:ext uri="{FF2B5EF4-FFF2-40B4-BE49-F238E27FC236}">
                  <a16:creationId xmlns:a16="http://schemas.microsoft.com/office/drawing/2014/main" id="{1AF92F2C-5172-4E74-878E-353D3CD11AC4}"/>
                </a:ext>
              </a:extLst>
            </p:cNvPr>
            <p:cNvSpPr/>
            <p:nvPr/>
          </p:nvSpPr>
          <p:spPr>
            <a:xfrm>
              <a:off x="6348706" y="2098536"/>
              <a:ext cx="125208" cy="95687"/>
            </a:xfrm>
            <a:custGeom>
              <a:avLst/>
              <a:gdLst/>
              <a:ahLst/>
              <a:cxnLst/>
              <a:rect l="l" t="t" r="r" b="b"/>
              <a:pathLst>
                <a:path w="1230" h="940" extrusionOk="0">
                  <a:moveTo>
                    <a:pt x="1187" y="869"/>
                  </a:moveTo>
                  <a:cubicBezTo>
                    <a:pt x="753" y="940"/>
                    <a:pt x="393" y="851"/>
                    <a:pt x="1" y="836"/>
                  </a:cubicBezTo>
                  <a:cubicBezTo>
                    <a:pt x="1" y="621"/>
                    <a:pt x="109" y="351"/>
                    <a:pt x="318" y="239"/>
                  </a:cubicBezTo>
                  <a:cubicBezTo>
                    <a:pt x="757" y="0"/>
                    <a:pt x="1229" y="356"/>
                    <a:pt x="1187" y="8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994;p44">
              <a:extLst>
                <a:ext uri="{FF2B5EF4-FFF2-40B4-BE49-F238E27FC236}">
                  <a16:creationId xmlns:a16="http://schemas.microsoft.com/office/drawing/2014/main" id="{A76849B7-AF17-486F-913B-E08DC566526C}"/>
                </a:ext>
              </a:extLst>
            </p:cNvPr>
            <p:cNvSpPr/>
            <p:nvPr/>
          </p:nvSpPr>
          <p:spPr>
            <a:xfrm>
              <a:off x="6333131" y="2179871"/>
              <a:ext cx="148417" cy="126531"/>
            </a:xfrm>
            <a:custGeom>
              <a:avLst/>
              <a:gdLst/>
              <a:ahLst/>
              <a:cxnLst/>
              <a:rect l="l" t="t" r="r" b="b"/>
              <a:pathLst>
                <a:path w="1458" h="1243" extrusionOk="0">
                  <a:moveTo>
                    <a:pt x="93" y="1219"/>
                  </a:moveTo>
                  <a:cubicBezTo>
                    <a:pt x="121" y="1126"/>
                    <a:pt x="98" y="1037"/>
                    <a:pt x="37" y="925"/>
                  </a:cubicBezTo>
                  <a:cubicBezTo>
                    <a:pt x="42" y="869"/>
                    <a:pt x="84" y="831"/>
                    <a:pt x="93" y="780"/>
                  </a:cubicBezTo>
                  <a:cubicBezTo>
                    <a:pt x="0" y="663"/>
                    <a:pt x="112" y="565"/>
                    <a:pt x="107" y="477"/>
                  </a:cubicBezTo>
                  <a:cubicBezTo>
                    <a:pt x="107" y="434"/>
                    <a:pt x="79" y="402"/>
                    <a:pt x="79" y="365"/>
                  </a:cubicBezTo>
                  <a:cubicBezTo>
                    <a:pt x="79" y="304"/>
                    <a:pt x="121" y="262"/>
                    <a:pt x="130" y="201"/>
                  </a:cubicBezTo>
                  <a:cubicBezTo>
                    <a:pt x="140" y="145"/>
                    <a:pt x="102" y="93"/>
                    <a:pt x="130" y="42"/>
                  </a:cubicBezTo>
                  <a:cubicBezTo>
                    <a:pt x="346" y="0"/>
                    <a:pt x="555" y="37"/>
                    <a:pt x="751" y="52"/>
                  </a:cubicBezTo>
                  <a:cubicBezTo>
                    <a:pt x="957" y="65"/>
                    <a:pt x="1158" y="37"/>
                    <a:pt x="1363" y="74"/>
                  </a:cubicBezTo>
                  <a:cubicBezTo>
                    <a:pt x="1457" y="206"/>
                    <a:pt x="1378" y="327"/>
                    <a:pt x="1378" y="444"/>
                  </a:cubicBezTo>
                  <a:cubicBezTo>
                    <a:pt x="1378" y="509"/>
                    <a:pt x="1410" y="574"/>
                    <a:pt x="1410" y="640"/>
                  </a:cubicBezTo>
                  <a:cubicBezTo>
                    <a:pt x="1410" y="738"/>
                    <a:pt x="1317" y="831"/>
                    <a:pt x="1415" y="986"/>
                  </a:cubicBezTo>
                  <a:cubicBezTo>
                    <a:pt x="1387" y="1065"/>
                    <a:pt x="1312" y="1121"/>
                    <a:pt x="1331" y="1223"/>
                  </a:cubicBezTo>
                  <a:cubicBezTo>
                    <a:pt x="1322" y="1233"/>
                    <a:pt x="1317" y="1242"/>
                    <a:pt x="1307" y="1229"/>
                  </a:cubicBezTo>
                  <a:cubicBezTo>
                    <a:pt x="901" y="1233"/>
                    <a:pt x="490" y="1242"/>
                    <a:pt x="93" y="121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995;p44">
              <a:extLst>
                <a:ext uri="{FF2B5EF4-FFF2-40B4-BE49-F238E27FC236}">
                  <a16:creationId xmlns:a16="http://schemas.microsoft.com/office/drawing/2014/main" id="{B917FFA8-5C76-4D80-A381-ACEE7214D870}"/>
                </a:ext>
              </a:extLst>
            </p:cNvPr>
            <p:cNvSpPr/>
            <p:nvPr/>
          </p:nvSpPr>
          <p:spPr>
            <a:xfrm>
              <a:off x="6394819" y="2346206"/>
              <a:ext cx="59143" cy="97520"/>
            </a:xfrm>
            <a:custGeom>
              <a:avLst/>
              <a:gdLst/>
              <a:ahLst/>
              <a:cxnLst/>
              <a:rect l="l" t="t" r="r" b="b"/>
              <a:pathLst>
                <a:path w="581" h="958" extrusionOk="0">
                  <a:moveTo>
                    <a:pt x="369" y="761"/>
                  </a:moveTo>
                  <a:cubicBezTo>
                    <a:pt x="67" y="957"/>
                    <a:pt x="1" y="75"/>
                    <a:pt x="267" y="43"/>
                  </a:cubicBezTo>
                  <a:cubicBezTo>
                    <a:pt x="580" y="0"/>
                    <a:pt x="505" y="575"/>
                    <a:pt x="397" y="738"/>
                  </a:cubicBezTo>
                  <a:cubicBezTo>
                    <a:pt x="388" y="752"/>
                    <a:pt x="379" y="757"/>
                    <a:pt x="369"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996;p44">
              <a:extLst>
                <a:ext uri="{FF2B5EF4-FFF2-40B4-BE49-F238E27FC236}">
                  <a16:creationId xmlns:a16="http://schemas.microsoft.com/office/drawing/2014/main" id="{DFE3DC60-2790-4548-8F1C-87FD2F5C4E43}"/>
                </a:ext>
              </a:extLst>
            </p:cNvPr>
            <p:cNvSpPr/>
            <p:nvPr/>
          </p:nvSpPr>
          <p:spPr>
            <a:xfrm>
              <a:off x="6402963" y="2252961"/>
              <a:ext cx="55173" cy="75328"/>
            </a:xfrm>
            <a:custGeom>
              <a:avLst/>
              <a:gdLst/>
              <a:ahLst/>
              <a:cxnLst/>
              <a:rect l="l" t="t" r="r" b="b"/>
              <a:pathLst>
                <a:path w="542" h="740" extrusionOk="0">
                  <a:moveTo>
                    <a:pt x="360" y="613"/>
                  </a:moveTo>
                  <a:cubicBezTo>
                    <a:pt x="99" y="739"/>
                    <a:pt x="0" y="1"/>
                    <a:pt x="299" y="20"/>
                  </a:cubicBezTo>
                  <a:cubicBezTo>
                    <a:pt x="528" y="29"/>
                    <a:pt x="542" y="529"/>
                    <a:pt x="360" y="61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997;p44">
              <a:extLst>
                <a:ext uri="{FF2B5EF4-FFF2-40B4-BE49-F238E27FC236}">
                  <a16:creationId xmlns:a16="http://schemas.microsoft.com/office/drawing/2014/main" id="{35066B24-361E-4F87-84EA-51B71BA57973}"/>
                </a:ext>
              </a:extLst>
            </p:cNvPr>
            <p:cNvSpPr/>
            <p:nvPr/>
          </p:nvSpPr>
          <p:spPr>
            <a:xfrm>
              <a:off x="6342089" y="2884301"/>
              <a:ext cx="32880" cy="106070"/>
            </a:xfrm>
            <a:custGeom>
              <a:avLst/>
              <a:gdLst/>
              <a:ahLst/>
              <a:cxnLst/>
              <a:rect l="l" t="t" r="r" b="b"/>
              <a:pathLst>
                <a:path w="323" h="1042" extrusionOk="0">
                  <a:moveTo>
                    <a:pt x="239" y="18"/>
                  </a:moveTo>
                  <a:cubicBezTo>
                    <a:pt x="323" y="164"/>
                    <a:pt x="318" y="444"/>
                    <a:pt x="295" y="724"/>
                  </a:cubicBezTo>
                  <a:cubicBezTo>
                    <a:pt x="286" y="841"/>
                    <a:pt x="267" y="1033"/>
                    <a:pt x="159" y="1037"/>
                  </a:cubicBezTo>
                  <a:cubicBezTo>
                    <a:pt x="33" y="1042"/>
                    <a:pt x="19" y="817"/>
                    <a:pt x="14" y="738"/>
                  </a:cubicBezTo>
                  <a:cubicBezTo>
                    <a:pt x="1" y="490"/>
                    <a:pt x="33" y="187"/>
                    <a:pt x="98" y="29"/>
                  </a:cubicBezTo>
                  <a:cubicBezTo>
                    <a:pt x="126" y="1"/>
                    <a:pt x="197" y="1"/>
                    <a:pt x="239" y="1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1998;p44">
            <a:extLst>
              <a:ext uri="{FF2B5EF4-FFF2-40B4-BE49-F238E27FC236}">
                <a16:creationId xmlns:a16="http://schemas.microsoft.com/office/drawing/2014/main" id="{FE1A0425-E7BE-4BFC-8533-88E921A85066}"/>
              </a:ext>
            </a:extLst>
          </p:cNvPr>
          <p:cNvGrpSpPr/>
          <p:nvPr/>
        </p:nvGrpSpPr>
        <p:grpSpPr>
          <a:xfrm rot="20172282">
            <a:off x="6206223" y="1683116"/>
            <a:ext cx="2291896" cy="2346861"/>
            <a:chOff x="5378250" y="1062800"/>
            <a:chExt cx="1276184" cy="1299665"/>
          </a:xfrm>
        </p:grpSpPr>
        <p:sp>
          <p:nvSpPr>
            <p:cNvPr id="44" name="Google Shape;1999;p44">
              <a:extLst>
                <a:ext uri="{FF2B5EF4-FFF2-40B4-BE49-F238E27FC236}">
                  <a16:creationId xmlns:a16="http://schemas.microsoft.com/office/drawing/2014/main" id="{FC54AC9B-37D9-4407-903E-51C26BDDEB1E}"/>
                </a:ext>
              </a:extLst>
            </p:cNvPr>
            <p:cNvSpPr/>
            <p:nvPr/>
          </p:nvSpPr>
          <p:spPr>
            <a:xfrm>
              <a:off x="5378250" y="1062800"/>
              <a:ext cx="272706" cy="598461"/>
            </a:xfrm>
            <a:custGeom>
              <a:avLst/>
              <a:gdLst/>
              <a:ahLst/>
              <a:cxnLst/>
              <a:rect l="l" t="t" r="r" b="b"/>
              <a:pathLst>
                <a:path w="4133" h="9070" extrusionOk="0">
                  <a:moveTo>
                    <a:pt x="3661" y="1150"/>
                  </a:moveTo>
                  <a:cubicBezTo>
                    <a:pt x="2891" y="1304"/>
                    <a:pt x="2214" y="1533"/>
                    <a:pt x="1527" y="1818"/>
                  </a:cubicBezTo>
                  <a:cubicBezTo>
                    <a:pt x="1111" y="1990"/>
                    <a:pt x="869" y="2186"/>
                    <a:pt x="841" y="2723"/>
                  </a:cubicBezTo>
                  <a:cubicBezTo>
                    <a:pt x="831" y="2994"/>
                    <a:pt x="878" y="3302"/>
                    <a:pt x="934" y="3583"/>
                  </a:cubicBezTo>
                  <a:cubicBezTo>
                    <a:pt x="1079" y="4358"/>
                    <a:pt x="1294" y="5147"/>
                    <a:pt x="1466" y="5880"/>
                  </a:cubicBezTo>
                  <a:cubicBezTo>
                    <a:pt x="1727" y="6992"/>
                    <a:pt x="2031" y="7934"/>
                    <a:pt x="2190" y="8934"/>
                  </a:cubicBezTo>
                  <a:cubicBezTo>
                    <a:pt x="2022" y="8981"/>
                    <a:pt x="1859" y="9037"/>
                    <a:pt x="1671" y="9069"/>
                  </a:cubicBezTo>
                  <a:cubicBezTo>
                    <a:pt x="1173" y="7714"/>
                    <a:pt x="696" y="6156"/>
                    <a:pt x="322" y="4577"/>
                  </a:cubicBezTo>
                  <a:cubicBezTo>
                    <a:pt x="197" y="4044"/>
                    <a:pt x="46" y="3484"/>
                    <a:pt x="14" y="2943"/>
                  </a:cubicBezTo>
                  <a:cubicBezTo>
                    <a:pt x="0" y="2779"/>
                    <a:pt x="0" y="2643"/>
                    <a:pt x="14" y="2485"/>
                  </a:cubicBezTo>
                  <a:cubicBezTo>
                    <a:pt x="70" y="1691"/>
                    <a:pt x="696" y="1290"/>
                    <a:pt x="1331" y="1047"/>
                  </a:cubicBezTo>
                  <a:cubicBezTo>
                    <a:pt x="2031" y="781"/>
                    <a:pt x="2811" y="692"/>
                    <a:pt x="3628" y="589"/>
                  </a:cubicBezTo>
                  <a:cubicBezTo>
                    <a:pt x="3699" y="393"/>
                    <a:pt x="3675" y="1"/>
                    <a:pt x="3880" y="25"/>
                  </a:cubicBezTo>
                  <a:cubicBezTo>
                    <a:pt x="4123" y="48"/>
                    <a:pt x="4132" y="464"/>
                    <a:pt x="4132" y="822"/>
                  </a:cubicBezTo>
                  <a:cubicBezTo>
                    <a:pt x="4132" y="1197"/>
                    <a:pt x="4114" y="1630"/>
                    <a:pt x="3867" y="1612"/>
                  </a:cubicBezTo>
                  <a:cubicBezTo>
                    <a:pt x="3680" y="1593"/>
                    <a:pt x="3708" y="1337"/>
                    <a:pt x="366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000;p44">
              <a:extLst>
                <a:ext uri="{FF2B5EF4-FFF2-40B4-BE49-F238E27FC236}">
                  <a16:creationId xmlns:a16="http://schemas.microsoft.com/office/drawing/2014/main" id="{9569DC6F-57F1-4FC9-8A4D-B4E224B1677F}"/>
                </a:ext>
              </a:extLst>
            </p:cNvPr>
            <p:cNvSpPr/>
            <p:nvPr/>
          </p:nvSpPr>
          <p:spPr>
            <a:xfrm>
              <a:off x="5746108" y="1062800"/>
              <a:ext cx="273036" cy="598461"/>
            </a:xfrm>
            <a:custGeom>
              <a:avLst/>
              <a:gdLst/>
              <a:ahLst/>
              <a:cxnLst/>
              <a:rect l="l" t="t" r="r" b="b"/>
              <a:pathLst>
                <a:path w="4138" h="9070" extrusionOk="0">
                  <a:moveTo>
                    <a:pt x="477" y="1150"/>
                  </a:moveTo>
                  <a:cubicBezTo>
                    <a:pt x="1243" y="1304"/>
                    <a:pt x="1924" y="1533"/>
                    <a:pt x="2611" y="1818"/>
                  </a:cubicBezTo>
                  <a:cubicBezTo>
                    <a:pt x="3027" y="1990"/>
                    <a:pt x="3269" y="2186"/>
                    <a:pt x="3292" y="2723"/>
                  </a:cubicBezTo>
                  <a:cubicBezTo>
                    <a:pt x="3307" y="2994"/>
                    <a:pt x="3260" y="3302"/>
                    <a:pt x="3204" y="3583"/>
                  </a:cubicBezTo>
                  <a:cubicBezTo>
                    <a:pt x="3055" y="4358"/>
                    <a:pt x="2844" y="5147"/>
                    <a:pt x="2671" y="5880"/>
                  </a:cubicBezTo>
                  <a:cubicBezTo>
                    <a:pt x="2410" y="6992"/>
                    <a:pt x="2107" y="7934"/>
                    <a:pt x="1943" y="8934"/>
                  </a:cubicBezTo>
                  <a:cubicBezTo>
                    <a:pt x="2116" y="8981"/>
                    <a:pt x="2279" y="9037"/>
                    <a:pt x="2466" y="9069"/>
                  </a:cubicBezTo>
                  <a:cubicBezTo>
                    <a:pt x="2966" y="7714"/>
                    <a:pt x="3442" y="6156"/>
                    <a:pt x="3816" y="4577"/>
                  </a:cubicBezTo>
                  <a:cubicBezTo>
                    <a:pt x="3937" y="4044"/>
                    <a:pt x="4091" y="3484"/>
                    <a:pt x="4124" y="2943"/>
                  </a:cubicBezTo>
                  <a:cubicBezTo>
                    <a:pt x="4133" y="2779"/>
                    <a:pt x="4137" y="2643"/>
                    <a:pt x="4124" y="2485"/>
                  </a:cubicBezTo>
                  <a:cubicBezTo>
                    <a:pt x="4068" y="1691"/>
                    <a:pt x="3442" y="1290"/>
                    <a:pt x="2807" y="1047"/>
                  </a:cubicBezTo>
                  <a:cubicBezTo>
                    <a:pt x="2107" y="781"/>
                    <a:pt x="1322" y="692"/>
                    <a:pt x="505" y="589"/>
                  </a:cubicBezTo>
                  <a:cubicBezTo>
                    <a:pt x="439" y="393"/>
                    <a:pt x="463" y="1"/>
                    <a:pt x="253" y="25"/>
                  </a:cubicBezTo>
                  <a:cubicBezTo>
                    <a:pt x="14" y="48"/>
                    <a:pt x="1" y="464"/>
                    <a:pt x="1" y="822"/>
                  </a:cubicBezTo>
                  <a:cubicBezTo>
                    <a:pt x="1" y="1197"/>
                    <a:pt x="24" y="1630"/>
                    <a:pt x="271" y="1612"/>
                  </a:cubicBezTo>
                  <a:cubicBezTo>
                    <a:pt x="454" y="1593"/>
                    <a:pt x="430" y="1337"/>
                    <a:pt x="477"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001;p44">
              <a:extLst>
                <a:ext uri="{FF2B5EF4-FFF2-40B4-BE49-F238E27FC236}">
                  <a16:creationId xmlns:a16="http://schemas.microsoft.com/office/drawing/2014/main" id="{B4CBCBE0-163F-4285-9BB2-AD8D43EEF901}"/>
                </a:ext>
              </a:extLst>
            </p:cNvPr>
            <p:cNvSpPr/>
            <p:nvPr/>
          </p:nvSpPr>
          <p:spPr>
            <a:xfrm>
              <a:off x="5468186" y="1626100"/>
              <a:ext cx="1013755" cy="736365"/>
            </a:xfrm>
            <a:custGeom>
              <a:avLst/>
              <a:gdLst/>
              <a:ahLst/>
              <a:cxnLst/>
              <a:rect l="l" t="t" r="r" b="b"/>
              <a:pathLst>
                <a:path w="15364" h="11160" extrusionOk="0">
                  <a:moveTo>
                    <a:pt x="5903" y="0"/>
                  </a:moveTo>
                  <a:cubicBezTo>
                    <a:pt x="6360" y="33"/>
                    <a:pt x="6814" y="70"/>
                    <a:pt x="7267" y="117"/>
                  </a:cubicBezTo>
                  <a:cubicBezTo>
                    <a:pt x="7004" y="2087"/>
                    <a:pt x="6127" y="3436"/>
                    <a:pt x="4404" y="3940"/>
                  </a:cubicBezTo>
                  <a:cubicBezTo>
                    <a:pt x="4582" y="4828"/>
                    <a:pt x="4731" y="5655"/>
                    <a:pt x="5025" y="6406"/>
                  </a:cubicBezTo>
                  <a:cubicBezTo>
                    <a:pt x="5310" y="7125"/>
                    <a:pt x="5698" y="7789"/>
                    <a:pt x="6136" y="8362"/>
                  </a:cubicBezTo>
                  <a:cubicBezTo>
                    <a:pt x="6590" y="8946"/>
                    <a:pt x="7075" y="9431"/>
                    <a:pt x="7799" y="9768"/>
                  </a:cubicBezTo>
                  <a:cubicBezTo>
                    <a:pt x="8499" y="10099"/>
                    <a:pt x="9498" y="10170"/>
                    <a:pt x="10381" y="9875"/>
                  </a:cubicBezTo>
                  <a:cubicBezTo>
                    <a:pt x="11137" y="9619"/>
                    <a:pt x="11683" y="9123"/>
                    <a:pt x="12114" y="8541"/>
                  </a:cubicBezTo>
                  <a:cubicBezTo>
                    <a:pt x="12562" y="7929"/>
                    <a:pt x="12781" y="7158"/>
                    <a:pt x="12898" y="6257"/>
                  </a:cubicBezTo>
                  <a:cubicBezTo>
                    <a:pt x="12963" y="5785"/>
                    <a:pt x="12991" y="5328"/>
                    <a:pt x="13094" y="4907"/>
                  </a:cubicBezTo>
                  <a:cubicBezTo>
                    <a:pt x="13383" y="3698"/>
                    <a:pt x="13874" y="2657"/>
                    <a:pt x="15241" y="2461"/>
                  </a:cubicBezTo>
                  <a:cubicBezTo>
                    <a:pt x="15265" y="2550"/>
                    <a:pt x="15284" y="2634"/>
                    <a:pt x="15303" y="2727"/>
                  </a:cubicBezTo>
                  <a:cubicBezTo>
                    <a:pt x="15316" y="2811"/>
                    <a:pt x="15363" y="2927"/>
                    <a:pt x="15344" y="2993"/>
                  </a:cubicBezTo>
                  <a:cubicBezTo>
                    <a:pt x="15325" y="3082"/>
                    <a:pt x="15181" y="3133"/>
                    <a:pt x="15111" y="3184"/>
                  </a:cubicBezTo>
                  <a:cubicBezTo>
                    <a:pt x="15008" y="3259"/>
                    <a:pt x="14957" y="3334"/>
                    <a:pt x="14873" y="3380"/>
                  </a:cubicBezTo>
                  <a:cubicBezTo>
                    <a:pt x="14340" y="3955"/>
                    <a:pt x="14042" y="4772"/>
                    <a:pt x="13892" y="5705"/>
                  </a:cubicBezTo>
                  <a:cubicBezTo>
                    <a:pt x="13812" y="6210"/>
                    <a:pt x="13795" y="6696"/>
                    <a:pt x="13700" y="7158"/>
                  </a:cubicBezTo>
                  <a:cubicBezTo>
                    <a:pt x="13612" y="7592"/>
                    <a:pt x="13448" y="7998"/>
                    <a:pt x="13271" y="8377"/>
                  </a:cubicBezTo>
                  <a:cubicBezTo>
                    <a:pt x="12926" y="9114"/>
                    <a:pt x="12412" y="9703"/>
                    <a:pt x="11773" y="10183"/>
                  </a:cubicBezTo>
                  <a:cubicBezTo>
                    <a:pt x="11137" y="10664"/>
                    <a:pt x="10394" y="11019"/>
                    <a:pt x="9372" y="11075"/>
                  </a:cubicBezTo>
                  <a:cubicBezTo>
                    <a:pt x="7803" y="11160"/>
                    <a:pt x="6571" y="10492"/>
                    <a:pt x="5754" y="9740"/>
                  </a:cubicBezTo>
                  <a:cubicBezTo>
                    <a:pt x="4913" y="8970"/>
                    <a:pt x="4236" y="7910"/>
                    <a:pt x="3853" y="6686"/>
                  </a:cubicBezTo>
                  <a:cubicBezTo>
                    <a:pt x="3596" y="5860"/>
                    <a:pt x="3368" y="4959"/>
                    <a:pt x="3260" y="3987"/>
                  </a:cubicBezTo>
                  <a:cubicBezTo>
                    <a:pt x="2321" y="3824"/>
                    <a:pt x="1640" y="3343"/>
                    <a:pt x="1112" y="2755"/>
                  </a:cubicBezTo>
                  <a:cubicBezTo>
                    <a:pt x="589" y="2175"/>
                    <a:pt x="168" y="1424"/>
                    <a:pt x="0" y="504"/>
                  </a:cubicBezTo>
                  <a:cubicBezTo>
                    <a:pt x="440" y="382"/>
                    <a:pt x="888" y="266"/>
                    <a:pt x="1364" y="177"/>
                  </a:cubicBezTo>
                  <a:cubicBezTo>
                    <a:pt x="1584" y="976"/>
                    <a:pt x="1896" y="1694"/>
                    <a:pt x="2429" y="2222"/>
                  </a:cubicBezTo>
                  <a:cubicBezTo>
                    <a:pt x="2681" y="2470"/>
                    <a:pt x="3022" y="2708"/>
                    <a:pt x="3409" y="2802"/>
                  </a:cubicBezTo>
                  <a:cubicBezTo>
                    <a:pt x="3830" y="2899"/>
                    <a:pt x="4282" y="2820"/>
                    <a:pt x="4642" y="2578"/>
                  </a:cubicBezTo>
                  <a:cubicBezTo>
                    <a:pt x="5375" y="2087"/>
                    <a:pt x="5754" y="1167"/>
                    <a:pt x="5870" y="42"/>
                  </a:cubicBezTo>
                  <a:cubicBezTo>
                    <a:pt x="5870" y="18"/>
                    <a:pt x="5884" y="5"/>
                    <a:pt x="59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002;p44">
              <a:extLst>
                <a:ext uri="{FF2B5EF4-FFF2-40B4-BE49-F238E27FC236}">
                  <a16:creationId xmlns:a16="http://schemas.microsoft.com/office/drawing/2014/main" id="{AC654F56-BF84-417C-B02A-AB489EE4A9D5}"/>
                </a:ext>
              </a:extLst>
            </p:cNvPr>
            <p:cNvSpPr/>
            <p:nvPr/>
          </p:nvSpPr>
          <p:spPr>
            <a:xfrm>
              <a:off x="6399610" y="1689510"/>
              <a:ext cx="254824" cy="265646"/>
            </a:xfrm>
            <a:custGeom>
              <a:avLst/>
              <a:gdLst/>
              <a:ahLst/>
              <a:cxnLst/>
              <a:rect l="l" t="t" r="r" b="b"/>
              <a:pathLst>
                <a:path w="3862" h="4026" extrusionOk="0">
                  <a:moveTo>
                    <a:pt x="1905" y="48"/>
                  </a:moveTo>
                  <a:cubicBezTo>
                    <a:pt x="2536" y="1"/>
                    <a:pt x="3041" y="300"/>
                    <a:pt x="3358" y="654"/>
                  </a:cubicBezTo>
                  <a:cubicBezTo>
                    <a:pt x="3633" y="962"/>
                    <a:pt x="3862" y="1434"/>
                    <a:pt x="3862" y="1929"/>
                  </a:cubicBezTo>
                  <a:cubicBezTo>
                    <a:pt x="3862" y="2503"/>
                    <a:pt x="3601" y="2938"/>
                    <a:pt x="3269" y="3265"/>
                  </a:cubicBezTo>
                  <a:cubicBezTo>
                    <a:pt x="2961" y="3563"/>
                    <a:pt x="2476" y="3830"/>
                    <a:pt x="2036" y="3899"/>
                  </a:cubicBezTo>
                  <a:cubicBezTo>
                    <a:pt x="1252" y="4026"/>
                    <a:pt x="593" y="3512"/>
                    <a:pt x="304" y="2951"/>
                  </a:cubicBezTo>
                  <a:cubicBezTo>
                    <a:pt x="206" y="2765"/>
                    <a:pt x="117" y="2578"/>
                    <a:pt x="94" y="2330"/>
                  </a:cubicBezTo>
                  <a:cubicBezTo>
                    <a:pt x="0" y="1289"/>
                    <a:pt x="519" y="519"/>
                    <a:pt x="1177" y="211"/>
                  </a:cubicBezTo>
                  <a:cubicBezTo>
                    <a:pt x="1368" y="117"/>
                    <a:pt x="1616" y="66"/>
                    <a:pt x="1905" y="4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03;p44">
              <a:extLst>
                <a:ext uri="{FF2B5EF4-FFF2-40B4-BE49-F238E27FC236}">
                  <a16:creationId xmlns:a16="http://schemas.microsoft.com/office/drawing/2014/main" id="{DC0F6315-21B4-4D75-A673-5AF259470033}"/>
                </a:ext>
              </a:extLst>
            </p:cNvPr>
            <p:cNvSpPr/>
            <p:nvPr/>
          </p:nvSpPr>
          <p:spPr>
            <a:xfrm>
              <a:off x="6451077" y="1734841"/>
              <a:ext cx="168255" cy="154663"/>
            </a:xfrm>
            <a:custGeom>
              <a:avLst/>
              <a:gdLst/>
              <a:ahLst/>
              <a:cxnLst/>
              <a:rect l="l" t="t" r="r" b="b"/>
              <a:pathLst>
                <a:path w="2550" h="2344" extrusionOk="0">
                  <a:moveTo>
                    <a:pt x="1074" y="70"/>
                  </a:moveTo>
                  <a:cubicBezTo>
                    <a:pt x="1560" y="1"/>
                    <a:pt x="1920" y="257"/>
                    <a:pt x="2125" y="561"/>
                  </a:cubicBezTo>
                  <a:cubicBezTo>
                    <a:pt x="2162" y="611"/>
                    <a:pt x="2218" y="682"/>
                    <a:pt x="2261" y="779"/>
                  </a:cubicBezTo>
                  <a:cubicBezTo>
                    <a:pt x="2550" y="1513"/>
                    <a:pt x="2069" y="2330"/>
                    <a:pt x="1280" y="2339"/>
                  </a:cubicBezTo>
                  <a:cubicBezTo>
                    <a:pt x="664" y="2344"/>
                    <a:pt x="117" y="1943"/>
                    <a:pt x="52" y="1345"/>
                  </a:cubicBezTo>
                  <a:cubicBezTo>
                    <a:pt x="0" y="910"/>
                    <a:pt x="224" y="583"/>
                    <a:pt x="448" y="369"/>
                  </a:cubicBezTo>
                  <a:cubicBezTo>
                    <a:pt x="593" y="229"/>
                    <a:pt x="850" y="103"/>
                    <a:pt x="1074" y="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04;p44">
              <a:extLst>
                <a:ext uri="{FF2B5EF4-FFF2-40B4-BE49-F238E27FC236}">
                  <a16:creationId xmlns:a16="http://schemas.microsoft.com/office/drawing/2014/main" id="{140489AC-108F-452A-9523-DA26F0FC4329}"/>
                </a:ext>
              </a:extLst>
            </p:cNvPr>
            <p:cNvSpPr/>
            <p:nvPr/>
          </p:nvSpPr>
          <p:spPr>
            <a:xfrm>
              <a:off x="6471400" y="1883897"/>
              <a:ext cx="43153" cy="43285"/>
            </a:xfrm>
            <a:custGeom>
              <a:avLst/>
              <a:gdLst/>
              <a:ahLst/>
              <a:cxnLst/>
              <a:rect l="l" t="t" r="r" b="b"/>
              <a:pathLst>
                <a:path w="654" h="656" extrusionOk="0">
                  <a:moveTo>
                    <a:pt x="285" y="1"/>
                  </a:moveTo>
                  <a:cubicBezTo>
                    <a:pt x="0" y="61"/>
                    <a:pt x="463" y="655"/>
                    <a:pt x="589" y="397"/>
                  </a:cubicBezTo>
                  <a:cubicBezTo>
                    <a:pt x="654" y="263"/>
                    <a:pt x="412" y="57"/>
                    <a:pt x="2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05;p44">
              <a:extLst>
                <a:ext uri="{FF2B5EF4-FFF2-40B4-BE49-F238E27FC236}">
                  <a16:creationId xmlns:a16="http://schemas.microsoft.com/office/drawing/2014/main" id="{0178E563-95DB-42DA-B98E-BBC6DD845607}"/>
                </a:ext>
              </a:extLst>
            </p:cNvPr>
            <p:cNvSpPr/>
            <p:nvPr/>
          </p:nvSpPr>
          <p:spPr>
            <a:xfrm>
              <a:off x="6426399" y="1802012"/>
              <a:ext cx="51862" cy="75550"/>
            </a:xfrm>
            <a:custGeom>
              <a:avLst/>
              <a:gdLst/>
              <a:ahLst/>
              <a:cxnLst/>
              <a:rect l="l" t="t" r="r" b="b"/>
              <a:pathLst>
                <a:path w="786" h="1145" extrusionOk="0">
                  <a:moveTo>
                    <a:pt x="486" y="1078"/>
                  </a:moveTo>
                  <a:cubicBezTo>
                    <a:pt x="538" y="1112"/>
                    <a:pt x="663" y="1144"/>
                    <a:pt x="715" y="1032"/>
                  </a:cubicBezTo>
                  <a:cubicBezTo>
                    <a:pt x="785" y="888"/>
                    <a:pt x="603" y="616"/>
                    <a:pt x="551" y="495"/>
                  </a:cubicBezTo>
                  <a:cubicBezTo>
                    <a:pt x="486" y="350"/>
                    <a:pt x="435" y="47"/>
                    <a:pt x="253" y="24"/>
                  </a:cubicBezTo>
                  <a:cubicBezTo>
                    <a:pt x="1" y="0"/>
                    <a:pt x="150" y="439"/>
                    <a:pt x="211" y="584"/>
                  </a:cubicBezTo>
                  <a:cubicBezTo>
                    <a:pt x="243" y="664"/>
                    <a:pt x="281" y="737"/>
                    <a:pt x="309" y="804"/>
                  </a:cubicBezTo>
                  <a:cubicBezTo>
                    <a:pt x="361" y="916"/>
                    <a:pt x="383" y="1022"/>
                    <a:pt x="486" y="107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06;p44">
              <a:extLst>
                <a:ext uri="{FF2B5EF4-FFF2-40B4-BE49-F238E27FC236}">
                  <a16:creationId xmlns:a16="http://schemas.microsoft.com/office/drawing/2014/main" id="{04787EAA-F7F2-47F1-B087-04D3F3D0D73E}"/>
                </a:ext>
              </a:extLst>
            </p:cNvPr>
            <p:cNvSpPr/>
            <p:nvPr/>
          </p:nvSpPr>
          <p:spPr>
            <a:xfrm>
              <a:off x="5500254" y="1682120"/>
              <a:ext cx="38600" cy="71591"/>
            </a:xfrm>
            <a:custGeom>
              <a:avLst/>
              <a:gdLst/>
              <a:ahLst/>
              <a:cxnLst/>
              <a:rect l="l" t="t" r="r" b="b"/>
              <a:pathLst>
                <a:path w="585" h="1085" extrusionOk="0">
                  <a:moveTo>
                    <a:pt x="551" y="1028"/>
                  </a:moveTo>
                  <a:cubicBezTo>
                    <a:pt x="584" y="856"/>
                    <a:pt x="486" y="570"/>
                    <a:pt x="369" y="300"/>
                  </a:cubicBezTo>
                  <a:cubicBezTo>
                    <a:pt x="322" y="188"/>
                    <a:pt x="238" y="0"/>
                    <a:pt x="131" y="33"/>
                  </a:cubicBezTo>
                  <a:cubicBezTo>
                    <a:pt x="1" y="71"/>
                    <a:pt x="61" y="300"/>
                    <a:pt x="80" y="379"/>
                  </a:cubicBezTo>
                  <a:cubicBezTo>
                    <a:pt x="150" y="636"/>
                    <a:pt x="285" y="930"/>
                    <a:pt x="406" y="1065"/>
                  </a:cubicBezTo>
                  <a:cubicBezTo>
                    <a:pt x="444" y="1084"/>
                    <a:pt x="514" y="1061"/>
                    <a:pt x="551" y="102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007;p44">
              <a:extLst>
                <a:ext uri="{FF2B5EF4-FFF2-40B4-BE49-F238E27FC236}">
                  <a16:creationId xmlns:a16="http://schemas.microsoft.com/office/drawing/2014/main" id="{52765E7E-B586-4F8B-AFBA-FBA015441B1C}"/>
                </a:ext>
              </a:extLst>
            </p:cNvPr>
            <p:cNvSpPr/>
            <p:nvPr/>
          </p:nvSpPr>
          <p:spPr>
            <a:xfrm>
              <a:off x="5527307" y="1654077"/>
              <a:ext cx="34047" cy="42031"/>
            </a:xfrm>
            <a:custGeom>
              <a:avLst/>
              <a:gdLst/>
              <a:ahLst/>
              <a:cxnLst/>
              <a:rect l="l" t="t" r="r" b="b"/>
              <a:pathLst>
                <a:path w="516" h="637" extrusionOk="0">
                  <a:moveTo>
                    <a:pt x="230" y="631"/>
                  </a:moveTo>
                  <a:cubicBezTo>
                    <a:pt x="515" y="603"/>
                    <a:pt x="347" y="1"/>
                    <a:pt x="127" y="89"/>
                  </a:cubicBezTo>
                  <a:cubicBezTo>
                    <a:pt x="34" y="126"/>
                    <a:pt x="1" y="449"/>
                    <a:pt x="90" y="575"/>
                  </a:cubicBezTo>
                  <a:cubicBezTo>
                    <a:pt x="123" y="622"/>
                    <a:pt x="179" y="636"/>
                    <a:pt x="230" y="63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008;p44">
              <a:extLst>
                <a:ext uri="{FF2B5EF4-FFF2-40B4-BE49-F238E27FC236}">
                  <a16:creationId xmlns:a16="http://schemas.microsoft.com/office/drawing/2014/main" id="{7E14BDA1-1C9C-4542-A5B9-C8868D83C6CF}"/>
                </a:ext>
              </a:extLst>
            </p:cNvPr>
            <p:cNvSpPr/>
            <p:nvPr/>
          </p:nvSpPr>
          <p:spPr>
            <a:xfrm>
              <a:off x="5902028" y="1656519"/>
              <a:ext cx="31144" cy="41041"/>
            </a:xfrm>
            <a:custGeom>
              <a:avLst/>
              <a:gdLst/>
              <a:ahLst/>
              <a:cxnLst/>
              <a:rect l="l" t="t" r="r" b="b"/>
              <a:pathLst>
                <a:path w="472" h="622" extrusionOk="0">
                  <a:moveTo>
                    <a:pt x="187" y="594"/>
                  </a:moveTo>
                  <a:cubicBezTo>
                    <a:pt x="472" y="622"/>
                    <a:pt x="425" y="1"/>
                    <a:pt x="192" y="43"/>
                  </a:cubicBezTo>
                  <a:cubicBezTo>
                    <a:pt x="93" y="61"/>
                    <a:pt x="0" y="369"/>
                    <a:pt x="61" y="515"/>
                  </a:cubicBezTo>
                  <a:cubicBezTo>
                    <a:pt x="84" y="566"/>
                    <a:pt x="136" y="589"/>
                    <a:pt x="187" y="5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مربع نص 54">
            <a:extLst>
              <a:ext uri="{FF2B5EF4-FFF2-40B4-BE49-F238E27FC236}">
                <a16:creationId xmlns:a16="http://schemas.microsoft.com/office/drawing/2014/main" id="{34EA4397-D952-4DE7-8BFF-47C286A5D14D}"/>
              </a:ext>
            </a:extLst>
          </p:cNvPr>
          <p:cNvSpPr txBox="1"/>
          <p:nvPr/>
        </p:nvSpPr>
        <p:spPr>
          <a:xfrm>
            <a:off x="1390" y="1590212"/>
            <a:ext cx="5834634" cy="3139321"/>
          </a:xfrm>
          <a:prstGeom prst="rect">
            <a:avLst/>
          </a:prstGeom>
          <a:noFill/>
        </p:spPr>
        <p:txBody>
          <a:bodyPr wrap="square">
            <a:spAutoFit/>
          </a:bodyPr>
          <a:lstStyle/>
          <a:p>
            <a:r>
              <a:rPr lang="en-US" sz="1800" dirty="0">
                <a:latin typeface="Arial Rounded MT Bold" panose="020F0704030504030204" pitchFamily="34" charset="0"/>
              </a:rPr>
              <a:t>Lung cancer, like all cancers, can act differently in each person, depending on the kind of lung cancer it is and the stage it is in, But when lung cancer spreads outside the lungs, it often goes to the same places, The first place lung cancer usually spreads to is the lymph nodes in the center of the chest. These lymph nodes are called mediastinal lymph nodes, Lung cancer may also spread to the lymph nodes in the lower neck. In its later stages, lung cancer may spread (metastasize) to distant parts of the body, like the liver, brain, or bones</a:t>
            </a:r>
            <a:endParaRPr lang="ar-SA" sz="1800" dirty="0">
              <a:latin typeface="Arial Rounded MT Bold" panose="020F0704030504030204" pitchFamily="34" charset="0"/>
            </a:endParaRPr>
          </a:p>
        </p:txBody>
      </p:sp>
      <p:grpSp>
        <p:nvGrpSpPr>
          <p:cNvPr id="56" name="Google Shape;166;p18">
            <a:extLst>
              <a:ext uri="{FF2B5EF4-FFF2-40B4-BE49-F238E27FC236}">
                <a16:creationId xmlns:a16="http://schemas.microsoft.com/office/drawing/2014/main" id="{AFE6101D-445D-4EE6-A740-3BAC4B8AB53C}"/>
              </a:ext>
            </a:extLst>
          </p:cNvPr>
          <p:cNvGrpSpPr/>
          <p:nvPr/>
        </p:nvGrpSpPr>
        <p:grpSpPr>
          <a:xfrm>
            <a:off x="4286639" y="181535"/>
            <a:ext cx="1246826" cy="993402"/>
            <a:chOff x="3644800" y="1997725"/>
            <a:chExt cx="1854399" cy="1783841"/>
          </a:xfrm>
        </p:grpSpPr>
        <p:sp>
          <p:nvSpPr>
            <p:cNvPr id="57" name="Google Shape;167;p18">
              <a:extLst>
                <a:ext uri="{FF2B5EF4-FFF2-40B4-BE49-F238E27FC236}">
                  <a16:creationId xmlns:a16="http://schemas.microsoft.com/office/drawing/2014/main" id="{0AD43342-5E6D-448A-9D12-3C562848EE7B}"/>
                </a:ext>
              </a:extLst>
            </p:cNvPr>
            <p:cNvSpPr/>
            <p:nvPr/>
          </p:nvSpPr>
          <p:spPr>
            <a:xfrm>
              <a:off x="3646226" y="2099628"/>
              <a:ext cx="1841741" cy="1681938"/>
            </a:xfrm>
            <a:custGeom>
              <a:avLst/>
              <a:gdLst/>
              <a:ahLst/>
              <a:cxnLst/>
              <a:rect l="l" t="t" r="r" b="b"/>
              <a:pathLst>
                <a:path w="10338" h="9441" extrusionOk="0">
                  <a:moveTo>
                    <a:pt x="5807" y="1"/>
                  </a:moveTo>
                  <a:cubicBezTo>
                    <a:pt x="5261" y="1"/>
                    <a:pt x="4711" y="91"/>
                    <a:pt x="4171" y="242"/>
                  </a:cubicBezTo>
                  <a:cubicBezTo>
                    <a:pt x="3095" y="540"/>
                    <a:pt x="2011" y="1106"/>
                    <a:pt x="1226" y="2150"/>
                  </a:cubicBezTo>
                  <a:cubicBezTo>
                    <a:pt x="440" y="3203"/>
                    <a:pt x="0" y="4805"/>
                    <a:pt x="322" y="6227"/>
                  </a:cubicBezTo>
                  <a:cubicBezTo>
                    <a:pt x="629" y="7586"/>
                    <a:pt x="1556" y="8552"/>
                    <a:pt x="2553" y="8984"/>
                  </a:cubicBezTo>
                  <a:cubicBezTo>
                    <a:pt x="3252" y="9292"/>
                    <a:pt x="4028" y="9441"/>
                    <a:pt x="4813" y="9441"/>
                  </a:cubicBezTo>
                  <a:cubicBezTo>
                    <a:pt x="5969" y="9441"/>
                    <a:pt x="7145" y="9118"/>
                    <a:pt x="8123" y="8505"/>
                  </a:cubicBezTo>
                  <a:cubicBezTo>
                    <a:pt x="8963" y="7979"/>
                    <a:pt x="9725" y="7083"/>
                    <a:pt x="10023" y="5897"/>
                  </a:cubicBezTo>
                  <a:cubicBezTo>
                    <a:pt x="10338" y="4656"/>
                    <a:pt x="10102" y="3226"/>
                    <a:pt x="9513" y="2182"/>
                  </a:cubicBezTo>
                  <a:cubicBezTo>
                    <a:pt x="8924" y="1129"/>
                    <a:pt x="8020" y="461"/>
                    <a:pt x="7070" y="179"/>
                  </a:cubicBezTo>
                  <a:cubicBezTo>
                    <a:pt x="6655" y="55"/>
                    <a:pt x="6232" y="1"/>
                    <a:pt x="58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68;p18">
              <a:extLst>
                <a:ext uri="{FF2B5EF4-FFF2-40B4-BE49-F238E27FC236}">
                  <a16:creationId xmlns:a16="http://schemas.microsoft.com/office/drawing/2014/main" id="{E33F3C01-FD7D-4C7F-BAC8-671784019854}"/>
                </a:ext>
              </a:extLst>
            </p:cNvPr>
            <p:cNvSpPr/>
            <p:nvPr/>
          </p:nvSpPr>
          <p:spPr>
            <a:xfrm>
              <a:off x="3644800" y="2360442"/>
              <a:ext cx="792957" cy="1274503"/>
            </a:xfrm>
            <a:custGeom>
              <a:avLst/>
              <a:gdLst/>
              <a:ahLst/>
              <a:cxnLst/>
              <a:rect l="l" t="t" r="r" b="b"/>
              <a:pathLst>
                <a:path w="4451" h="7154" extrusionOk="0">
                  <a:moveTo>
                    <a:pt x="3716" y="0"/>
                  </a:moveTo>
                  <a:cubicBezTo>
                    <a:pt x="3366" y="0"/>
                    <a:pt x="2959" y="245"/>
                    <a:pt x="2663" y="686"/>
                  </a:cubicBezTo>
                  <a:cubicBezTo>
                    <a:pt x="1894" y="1802"/>
                    <a:pt x="1226" y="3121"/>
                    <a:pt x="645" y="4362"/>
                  </a:cubicBezTo>
                  <a:cubicBezTo>
                    <a:pt x="315" y="5077"/>
                    <a:pt x="1" y="6043"/>
                    <a:pt x="723" y="6640"/>
                  </a:cubicBezTo>
                  <a:cubicBezTo>
                    <a:pt x="1037" y="6892"/>
                    <a:pt x="1430" y="7010"/>
                    <a:pt x="1839" y="7072"/>
                  </a:cubicBezTo>
                  <a:cubicBezTo>
                    <a:pt x="2100" y="7114"/>
                    <a:pt x="2424" y="7154"/>
                    <a:pt x="2752" y="7154"/>
                  </a:cubicBezTo>
                  <a:cubicBezTo>
                    <a:pt x="3364" y="7154"/>
                    <a:pt x="3990" y="7015"/>
                    <a:pt x="4250" y="6483"/>
                  </a:cubicBezTo>
                  <a:cubicBezTo>
                    <a:pt x="4392" y="6208"/>
                    <a:pt x="4399" y="5894"/>
                    <a:pt x="4407" y="5588"/>
                  </a:cubicBezTo>
                  <a:cubicBezTo>
                    <a:pt x="4447" y="4080"/>
                    <a:pt x="4439" y="2564"/>
                    <a:pt x="4447" y="1055"/>
                  </a:cubicBezTo>
                  <a:cubicBezTo>
                    <a:pt x="4451" y="327"/>
                    <a:pt x="4121" y="0"/>
                    <a:pt x="3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69;p18">
              <a:extLst>
                <a:ext uri="{FF2B5EF4-FFF2-40B4-BE49-F238E27FC236}">
                  <a16:creationId xmlns:a16="http://schemas.microsoft.com/office/drawing/2014/main" id="{33B344AD-8259-47D0-A012-E93E9DF1451A}"/>
                </a:ext>
              </a:extLst>
            </p:cNvPr>
            <p:cNvSpPr/>
            <p:nvPr/>
          </p:nvSpPr>
          <p:spPr>
            <a:xfrm>
              <a:off x="4704818" y="2360442"/>
              <a:ext cx="794382" cy="1274503"/>
            </a:xfrm>
            <a:custGeom>
              <a:avLst/>
              <a:gdLst/>
              <a:ahLst/>
              <a:cxnLst/>
              <a:rect l="l" t="t" r="r" b="b"/>
              <a:pathLst>
                <a:path w="4459" h="7154" extrusionOk="0">
                  <a:moveTo>
                    <a:pt x="740" y="0"/>
                  </a:moveTo>
                  <a:cubicBezTo>
                    <a:pt x="333" y="0"/>
                    <a:pt x="0" y="327"/>
                    <a:pt x="5" y="1055"/>
                  </a:cubicBezTo>
                  <a:cubicBezTo>
                    <a:pt x="20" y="2564"/>
                    <a:pt x="5" y="4080"/>
                    <a:pt x="44" y="5588"/>
                  </a:cubicBezTo>
                  <a:cubicBezTo>
                    <a:pt x="60" y="5894"/>
                    <a:pt x="68" y="6208"/>
                    <a:pt x="201" y="6483"/>
                  </a:cubicBezTo>
                  <a:cubicBezTo>
                    <a:pt x="467" y="7015"/>
                    <a:pt x="1095" y="7154"/>
                    <a:pt x="1706" y="7154"/>
                  </a:cubicBezTo>
                  <a:cubicBezTo>
                    <a:pt x="2035" y="7154"/>
                    <a:pt x="2360" y="7114"/>
                    <a:pt x="2620" y="7072"/>
                  </a:cubicBezTo>
                  <a:cubicBezTo>
                    <a:pt x="3021" y="7010"/>
                    <a:pt x="3414" y="6892"/>
                    <a:pt x="3728" y="6640"/>
                  </a:cubicBezTo>
                  <a:cubicBezTo>
                    <a:pt x="4458" y="6043"/>
                    <a:pt x="4144" y="5077"/>
                    <a:pt x="3807" y="4362"/>
                  </a:cubicBezTo>
                  <a:cubicBezTo>
                    <a:pt x="3233" y="3121"/>
                    <a:pt x="2550" y="1802"/>
                    <a:pt x="1796" y="686"/>
                  </a:cubicBezTo>
                  <a:cubicBezTo>
                    <a:pt x="1500" y="245"/>
                    <a:pt x="1092" y="0"/>
                    <a:pt x="7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70;p18">
              <a:extLst>
                <a:ext uri="{FF2B5EF4-FFF2-40B4-BE49-F238E27FC236}">
                  <a16:creationId xmlns:a16="http://schemas.microsoft.com/office/drawing/2014/main" id="{7E302DBE-9889-43FD-A3CE-7F3E7D4F0F33}"/>
                </a:ext>
              </a:extLst>
            </p:cNvPr>
            <p:cNvSpPr/>
            <p:nvPr/>
          </p:nvSpPr>
          <p:spPr>
            <a:xfrm>
              <a:off x="4309494" y="1997725"/>
              <a:ext cx="523768" cy="962736"/>
            </a:xfrm>
            <a:custGeom>
              <a:avLst/>
              <a:gdLst/>
              <a:ahLst/>
              <a:cxnLst/>
              <a:rect l="l" t="t" r="r" b="b"/>
              <a:pathLst>
                <a:path w="2940" h="5404" extrusionOk="0">
                  <a:moveTo>
                    <a:pt x="1298" y="0"/>
                  </a:moveTo>
                  <a:cubicBezTo>
                    <a:pt x="1225" y="0"/>
                    <a:pt x="1155" y="50"/>
                    <a:pt x="1155" y="154"/>
                  </a:cubicBezTo>
                  <a:cubicBezTo>
                    <a:pt x="1155" y="1104"/>
                    <a:pt x="1140" y="2055"/>
                    <a:pt x="1093" y="3005"/>
                  </a:cubicBezTo>
                  <a:cubicBezTo>
                    <a:pt x="1069" y="3437"/>
                    <a:pt x="1077" y="3901"/>
                    <a:pt x="990" y="4333"/>
                  </a:cubicBezTo>
                  <a:cubicBezTo>
                    <a:pt x="906" y="4707"/>
                    <a:pt x="659" y="5103"/>
                    <a:pt x="234" y="5103"/>
                  </a:cubicBezTo>
                  <a:cubicBezTo>
                    <a:pt x="222" y="5103"/>
                    <a:pt x="209" y="5103"/>
                    <a:pt x="197" y="5102"/>
                  </a:cubicBezTo>
                  <a:cubicBezTo>
                    <a:pt x="192" y="5102"/>
                    <a:pt x="187" y="5102"/>
                    <a:pt x="183" y="5102"/>
                  </a:cubicBezTo>
                  <a:cubicBezTo>
                    <a:pt x="1" y="5102"/>
                    <a:pt x="6" y="5393"/>
                    <a:pt x="197" y="5401"/>
                  </a:cubicBezTo>
                  <a:cubicBezTo>
                    <a:pt x="218" y="5402"/>
                    <a:pt x="239" y="5403"/>
                    <a:pt x="260" y="5403"/>
                  </a:cubicBezTo>
                  <a:cubicBezTo>
                    <a:pt x="635" y="5403"/>
                    <a:pt x="969" y="5139"/>
                    <a:pt x="1148" y="4804"/>
                  </a:cubicBezTo>
                  <a:cubicBezTo>
                    <a:pt x="1210" y="4686"/>
                    <a:pt x="1250" y="4560"/>
                    <a:pt x="1289" y="4435"/>
                  </a:cubicBezTo>
                  <a:cubicBezTo>
                    <a:pt x="1352" y="4678"/>
                    <a:pt x="1470" y="4906"/>
                    <a:pt x="1650" y="5079"/>
                  </a:cubicBezTo>
                  <a:cubicBezTo>
                    <a:pt x="1852" y="5275"/>
                    <a:pt x="2117" y="5393"/>
                    <a:pt x="2385" y="5393"/>
                  </a:cubicBezTo>
                  <a:cubicBezTo>
                    <a:pt x="2525" y="5393"/>
                    <a:pt x="2665" y="5361"/>
                    <a:pt x="2797" y="5291"/>
                  </a:cubicBezTo>
                  <a:cubicBezTo>
                    <a:pt x="2939" y="5210"/>
                    <a:pt x="2854" y="5006"/>
                    <a:pt x="2713" y="5006"/>
                  </a:cubicBezTo>
                  <a:cubicBezTo>
                    <a:pt x="2690" y="5006"/>
                    <a:pt x="2665" y="5012"/>
                    <a:pt x="2640" y="5024"/>
                  </a:cubicBezTo>
                  <a:cubicBezTo>
                    <a:pt x="2551" y="5071"/>
                    <a:pt x="2461" y="5092"/>
                    <a:pt x="2373" y="5092"/>
                  </a:cubicBezTo>
                  <a:cubicBezTo>
                    <a:pt x="2064" y="5092"/>
                    <a:pt x="1779" y="4835"/>
                    <a:pt x="1650" y="4560"/>
                  </a:cubicBezTo>
                  <a:cubicBezTo>
                    <a:pt x="1454" y="4136"/>
                    <a:pt x="1430" y="3618"/>
                    <a:pt x="1430" y="3162"/>
                  </a:cubicBezTo>
                  <a:cubicBezTo>
                    <a:pt x="1422" y="2157"/>
                    <a:pt x="1572" y="1151"/>
                    <a:pt x="1462" y="154"/>
                  </a:cubicBezTo>
                  <a:cubicBezTo>
                    <a:pt x="1454" y="54"/>
                    <a:pt x="1374" y="0"/>
                    <a:pt x="12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71;p18">
              <a:extLst>
                <a:ext uri="{FF2B5EF4-FFF2-40B4-BE49-F238E27FC236}">
                  <a16:creationId xmlns:a16="http://schemas.microsoft.com/office/drawing/2014/main" id="{C3C781D7-7A5C-434F-8811-04A6D7FE4801}"/>
                </a:ext>
              </a:extLst>
            </p:cNvPr>
            <p:cNvSpPr/>
            <p:nvPr/>
          </p:nvSpPr>
          <p:spPr>
            <a:xfrm rot="1735758">
              <a:off x="4823515" y="3224898"/>
              <a:ext cx="278509" cy="217893"/>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72;p18">
              <a:extLst>
                <a:ext uri="{FF2B5EF4-FFF2-40B4-BE49-F238E27FC236}">
                  <a16:creationId xmlns:a16="http://schemas.microsoft.com/office/drawing/2014/main" id="{034AF755-D2D9-4F55-9619-115FEA1CC529}"/>
                </a:ext>
              </a:extLst>
            </p:cNvPr>
            <p:cNvSpPr/>
            <p:nvPr/>
          </p:nvSpPr>
          <p:spPr>
            <a:xfrm rot="653637">
              <a:off x="4953156" y="2978774"/>
              <a:ext cx="209698" cy="164074"/>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73;p18">
              <a:extLst>
                <a:ext uri="{FF2B5EF4-FFF2-40B4-BE49-F238E27FC236}">
                  <a16:creationId xmlns:a16="http://schemas.microsoft.com/office/drawing/2014/main" id="{B188C80B-1321-4882-A390-020916D4EFEA}"/>
                </a:ext>
              </a:extLst>
            </p:cNvPr>
            <p:cNvSpPr/>
            <p:nvPr/>
          </p:nvSpPr>
          <p:spPr>
            <a:xfrm rot="3045136">
              <a:off x="4846883" y="2695422"/>
              <a:ext cx="209699" cy="164074"/>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74;p18">
              <a:extLst>
                <a:ext uri="{FF2B5EF4-FFF2-40B4-BE49-F238E27FC236}">
                  <a16:creationId xmlns:a16="http://schemas.microsoft.com/office/drawing/2014/main" id="{F4006F59-5ABC-44A3-8553-C8EAF7B03F15}"/>
                </a:ext>
              </a:extLst>
            </p:cNvPr>
            <p:cNvSpPr/>
            <p:nvPr/>
          </p:nvSpPr>
          <p:spPr>
            <a:xfrm rot="869029">
              <a:off x="4777689" y="2440200"/>
              <a:ext cx="163584" cy="127977"/>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75;p18">
              <a:extLst>
                <a:ext uri="{FF2B5EF4-FFF2-40B4-BE49-F238E27FC236}">
                  <a16:creationId xmlns:a16="http://schemas.microsoft.com/office/drawing/2014/main" id="{7311FFA5-302C-4C0F-8725-B6F3C83004C3}"/>
                </a:ext>
              </a:extLst>
            </p:cNvPr>
            <p:cNvSpPr/>
            <p:nvPr/>
          </p:nvSpPr>
          <p:spPr>
            <a:xfrm rot="-453811">
              <a:off x="5148461" y="3296811"/>
              <a:ext cx="263721" cy="206334"/>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مستطيل: زوايا مستديرة 53">
            <a:extLst>
              <a:ext uri="{FF2B5EF4-FFF2-40B4-BE49-F238E27FC236}">
                <a16:creationId xmlns:a16="http://schemas.microsoft.com/office/drawing/2014/main" id="{F29C1A3E-B2B4-40FD-8776-EA3FE0F6661F}"/>
              </a:ext>
            </a:extLst>
          </p:cNvPr>
          <p:cNvSpPr/>
          <p:nvPr/>
        </p:nvSpPr>
        <p:spPr>
          <a:xfrm>
            <a:off x="8565428" y="4729533"/>
            <a:ext cx="469748" cy="27316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7" name="مربع نص 66">
            <a:extLst>
              <a:ext uri="{FF2B5EF4-FFF2-40B4-BE49-F238E27FC236}">
                <a16:creationId xmlns:a16="http://schemas.microsoft.com/office/drawing/2014/main" id="{BAAF34D2-17E0-495A-9F01-E9A30AD869EE}"/>
              </a:ext>
            </a:extLst>
          </p:cNvPr>
          <p:cNvSpPr txBox="1"/>
          <p:nvPr/>
        </p:nvSpPr>
        <p:spPr>
          <a:xfrm>
            <a:off x="8653944" y="4712225"/>
            <a:ext cx="460261" cy="307777"/>
          </a:xfrm>
          <a:prstGeom prst="rect">
            <a:avLst/>
          </a:prstGeom>
          <a:noFill/>
        </p:spPr>
        <p:txBody>
          <a:bodyPr wrap="square" rtlCol="1">
            <a:spAutoFit/>
          </a:bodyPr>
          <a:lstStyle/>
          <a:p>
            <a:r>
              <a:rPr lang="en-US" b="1" dirty="0">
                <a:latin typeface="Arial Rounded MT Bold" panose="020F0704030504030204" pitchFamily="34" charset="0"/>
              </a:rPr>
              <a:t>3</a:t>
            </a:r>
            <a:endParaRPr lang="ar-SA" b="1" dirty="0">
              <a:latin typeface="Arial Rounded MT Bold" panose="020F0704030504030204" pitchFamily="34" charset="0"/>
            </a:endParaRPr>
          </a:p>
        </p:txBody>
      </p:sp>
    </p:spTree>
    <p:extLst>
      <p:ext uri="{BB962C8B-B14F-4D97-AF65-F5344CB8AC3E}">
        <p14:creationId xmlns:p14="http://schemas.microsoft.com/office/powerpoint/2010/main" val="14289479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9"/>
        <p:cNvGrpSpPr/>
        <p:nvPr/>
      </p:nvGrpSpPr>
      <p:grpSpPr>
        <a:xfrm>
          <a:off x="0" y="0"/>
          <a:ext cx="0" cy="0"/>
          <a:chOff x="0" y="0"/>
          <a:chExt cx="0" cy="0"/>
        </a:xfrm>
      </p:grpSpPr>
      <p:grpSp>
        <p:nvGrpSpPr>
          <p:cNvPr id="1841" name="Google Shape;1841;p39"/>
          <p:cNvGrpSpPr/>
          <p:nvPr/>
        </p:nvGrpSpPr>
        <p:grpSpPr>
          <a:xfrm>
            <a:off x="5443853" y="859732"/>
            <a:ext cx="3074946" cy="3759067"/>
            <a:chOff x="5262975" y="1542050"/>
            <a:chExt cx="2603680" cy="3182953"/>
          </a:xfrm>
        </p:grpSpPr>
        <p:sp>
          <p:nvSpPr>
            <p:cNvPr id="1842" name="Google Shape;1842;p39"/>
            <p:cNvSpPr/>
            <p:nvPr/>
          </p:nvSpPr>
          <p:spPr>
            <a:xfrm flipH="1">
              <a:off x="5327349" y="2272338"/>
              <a:ext cx="2451752" cy="2452656"/>
            </a:xfrm>
            <a:custGeom>
              <a:avLst/>
              <a:gdLst/>
              <a:ahLst/>
              <a:cxnLst/>
              <a:rect l="l" t="t" r="r" b="b"/>
              <a:pathLst>
                <a:path w="37944" h="37958" extrusionOk="0">
                  <a:moveTo>
                    <a:pt x="18986" y="1"/>
                  </a:moveTo>
                  <a:cubicBezTo>
                    <a:pt x="8499" y="1"/>
                    <a:pt x="0" y="8485"/>
                    <a:pt x="0" y="18972"/>
                  </a:cubicBezTo>
                  <a:cubicBezTo>
                    <a:pt x="0" y="21927"/>
                    <a:pt x="658" y="24727"/>
                    <a:pt x="1876" y="27219"/>
                  </a:cubicBezTo>
                  <a:cubicBezTo>
                    <a:pt x="4929" y="33589"/>
                    <a:pt x="11439" y="37958"/>
                    <a:pt x="18972" y="37958"/>
                  </a:cubicBezTo>
                  <a:cubicBezTo>
                    <a:pt x="25776" y="37958"/>
                    <a:pt x="31769" y="34359"/>
                    <a:pt x="35101" y="28969"/>
                  </a:cubicBezTo>
                  <a:cubicBezTo>
                    <a:pt x="36907" y="26057"/>
                    <a:pt x="37943" y="22627"/>
                    <a:pt x="37943" y="18972"/>
                  </a:cubicBezTo>
                  <a:cubicBezTo>
                    <a:pt x="37943" y="8485"/>
                    <a:pt x="29431" y="1"/>
                    <a:pt x="189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9"/>
            <p:cNvSpPr/>
            <p:nvPr/>
          </p:nvSpPr>
          <p:spPr>
            <a:xfrm flipH="1">
              <a:off x="6678967" y="2482275"/>
              <a:ext cx="1187688" cy="1115513"/>
            </a:xfrm>
            <a:custGeom>
              <a:avLst/>
              <a:gdLst/>
              <a:ahLst/>
              <a:cxnLst/>
              <a:rect l="l" t="t" r="r" b="b"/>
              <a:pathLst>
                <a:path w="18381" h="17264" extrusionOk="0">
                  <a:moveTo>
                    <a:pt x="11282" y="0"/>
                  </a:moveTo>
                  <a:cubicBezTo>
                    <a:pt x="11044" y="0"/>
                    <a:pt x="10806" y="28"/>
                    <a:pt x="10596" y="56"/>
                  </a:cubicBezTo>
                  <a:cubicBezTo>
                    <a:pt x="10512" y="56"/>
                    <a:pt x="10414" y="70"/>
                    <a:pt x="10344" y="98"/>
                  </a:cubicBezTo>
                  <a:cubicBezTo>
                    <a:pt x="10302" y="112"/>
                    <a:pt x="10246" y="112"/>
                    <a:pt x="10204" y="126"/>
                  </a:cubicBezTo>
                  <a:cubicBezTo>
                    <a:pt x="10036" y="168"/>
                    <a:pt x="9896" y="238"/>
                    <a:pt x="9826" y="308"/>
                  </a:cubicBezTo>
                  <a:cubicBezTo>
                    <a:pt x="9812" y="322"/>
                    <a:pt x="9812" y="336"/>
                    <a:pt x="9784" y="350"/>
                  </a:cubicBezTo>
                  <a:cubicBezTo>
                    <a:pt x="9784" y="378"/>
                    <a:pt x="9770" y="392"/>
                    <a:pt x="9770" y="406"/>
                  </a:cubicBezTo>
                  <a:cubicBezTo>
                    <a:pt x="9756" y="420"/>
                    <a:pt x="9756" y="448"/>
                    <a:pt x="9756" y="462"/>
                  </a:cubicBezTo>
                  <a:lnTo>
                    <a:pt x="9756" y="490"/>
                  </a:lnTo>
                  <a:cubicBezTo>
                    <a:pt x="9882" y="1120"/>
                    <a:pt x="9784" y="1890"/>
                    <a:pt x="9434" y="2562"/>
                  </a:cubicBezTo>
                  <a:cubicBezTo>
                    <a:pt x="8992" y="3395"/>
                    <a:pt x="8153" y="4057"/>
                    <a:pt x="6762" y="4057"/>
                  </a:cubicBezTo>
                  <a:cubicBezTo>
                    <a:pt x="6609" y="4057"/>
                    <a:pt x="6450" y="4049"/>
                    <a:pt x="6284" y="4032"/>
                  </a:cubicBezTo>
                  <a:cubicBezTo>
                    <a:pt x="6112" y="4014"/>
                    <a:pt x="5941" y="4005"/>
                    <a:pt x="5772" y="4005"/>
                  </a:cubicBezTo>
                  <a:cubicBezTo>
                    <a:pt x="2688" y="4005"/>
                    <a:pt x="1" y="6953"/>
                    <a:pt x="571" y="10417"/>
                  </a:cubicBezTo>
                  <a:cubicBezTo>
                    <a:pt x="599" y="10599"/>
                    <a:pt x="641" y="10753"/>
                    <a:pt x="669" y="10921"/>
                  </a:cubicBezTo>
                  <a:cubicBezTo>
                    <a:pt x="991" y="12167"/>
                    <a:pt x="1719" y="13483"/>
                    <a:pt x="3021" y="14729"/>
                  </a:cubicBezTo>
                  <a:cubicBezTo>
                    <a:pt x="3063" y="14799"/>
                    <a:pt x="3119" y="14841"/>
                    <a:pt x="3189" y="14897"/>
                  </a:cubicBezTo>
                  <a:cubicBezTo>
                    <a:pt x="3483" y="15163"/>
                    <a:pt x="3805" y="15443"/>
                    <a:pt x="4156" y="15709"/>
                  </a:cubicBezTo>
                  <a:lnTo>
                    <a:pt x="4366" y="15863"/>
                  </a:lnTo>
                  <a:cubicBezTo>
                    <a:pt x="5010" y="16339"/>
                    <a:pt x="5780" y="16801"/>
                    <a:pt x="6634" y="17263"/>
                  </a:cubicBezTo>
                  <a:cubicBezTo>
                    <a:pt x="6634" y="17263"/>
                    <a:pt x="9952" y="13791"/>
                    <a:pt x="13690" y="10599"/>
                  </a:cubicBezTo>
                  <a:cubicBezTo>
                    <a:pt x="15104" y="9367"/>
                    <a:pt x="16141" y="8303"/>
                    <a:pt x="16855" y="7463"/>
                  </a:cubicBezTo>
                  <a:cubicBezTo>
                    <a:pt x="18017" y="6091"/>
                    <a:pt x="18381" y="5306"/>
                    <a:pt x="18381" y="5306"/>
                  </a:cubicBezTo>
                  <a:lnTo>
                    <a:pt x="17037" y="4130"/>
                  </a:lnTo>
                  <a:lnTo>
                    <a:pt x="16827" y="3948"/>
                  </a:lnTo>
                  <a:lnTo>
                    <a:pt x="15174" y="2478"/>
                  </a:lnTo>
                  <a:lnTo>
                    <a:pt x="14950" y="2268"/>
                  </a:lnTo>
                  <a:lnTo>
                    <a:pt x="12444" y="28"/>
                  </a:lnTo>
                  <a:cubicBezTo>
                    <a:pt x="12444" y="28"/>
                    <a:pt x="12024" y="0"/>
                    <a:pt x="115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9"/>
            <p:cNvSpPr/>
            <p:nvPr/>
          </p:nvSpPr>
          <p:spPr>
            <a:xfrm flipH="1">
              <a:off x="7239888" y="2496555"/>
              <a:ext cx="526548" cy="315967"/>
            </a:xfrm>
            <a:custGeom>
              <a:avLst/>
              <a:gdLst/>
              <a:ahLst/>
              <a:cxnLst/>
              <a:rect l="l" t="t" r="r" b="b"/>
              <a:pathLst>
                <a:path w="8149" h="4890" extrusionOk="0">
                  <a:moveTo>
                    <a:pt x="7877" y="1"/>
                  </a:moveTo>
                  <a:cubicBezTo>
                    <a:pt x="7870" y="1"/>
                    <a:pt x="7862" y="2"/>
                    <a:pt x="7855" y="3"/>
                  </a:cubicBezTo>
                  <a:cubicBezTo>
                    <a:pt x="7785" y="3"/>
                    <a:pt x="7729" y="73"/>
                    <a:pt x="7743" y="143"/>
                  </a:cubicBezTo>
                  <a:cubicBezTo>
                    <a:pt x="7743" y="171"/>
                    <a:pt x="7883" y="1011"/>
                    <a:pt x="7589" y="1753"/>
                  </a:cubicBezTo>
                  <a:cubicBezTo>
                    <a:pt x="7533" y="1921"/>
                    <a:pt x="7449" y="2075"/>
                    <a:pt x="7351" y="2215"/>
                  </a:cubicBezTo>
                  <a:cubicBezTo>
                    <a:pt x="7043" y="2579"/>
                    <a:pt x="6623" y="2817"/>
                    <a:pt x="6091" y="2859"/>
                  </a:cubicBezTo>
                  <a:cubicBezTo>
                    <a:pt x="5559" y="2929"/>
                    <a:pt x="5069" y="2929"/>
                    <a:pt x="4579" y="2929"/>
                  </a:cubicBezTo>
                  <a:cubicBezTo>
                    <a:pt x="3053" y="2943"/>
                    <a:pt x="1638" y="2943"/>
                    <a:pt x="42" y="4679"/>
                  </a:cubicBezTo>
                  <a:cubicBezTo>
                    <a:pt x="0" y="4735"/>
                    <a:pt x="0" y="4805"/>
                    <a:pt x="42" y="4861"/>
                  </a:cubicBezTo>
                  <a:cubicBezTo>
                    <a:pt x="84" y="4875"/>
                    <a:pt x="98" y="4889"/>
                    <a:pt x="140" y="4889"/>
                  </a:cubicBezTo>
                  <a:cubicBezTo>
                    <a:pt x="168" y="4889"/>
                    <a:pt x="210" y="4889"/>
                    <a:pt x="224" y="4861"/>
                  </a:cubicBezTo>
                  <a:cubicBezTo>
                    <a:pt x="1750" y="3209"/>
                    <a:pt x="3039" y="3209"/>
                    <a:pt x="4565" y="3195"/>
                  </a:cubicBezTo>
                  <a:cubicBezTo>
                    <a:pt x="5055" y="3195"/>
                    <a:pt x="5559" y="3181"/>
                    <a:pt x="6105" y="3125"/>
                  </a:cubicBezTo>
                  <a:cubicBezTo>
                    <a:pt x="6721" y="3055"/>
                    <a:pt x="7183" y="2817"/>
                    <a:pt x="7519" y="2369"/>
                  </a:cubicBezTo>
                  <a:cubicBezTo>
                    <a:pt x="7603" y="2271"/>
                    <a:pt x="7673" y="2145"/>
                    <a:pt x="7729" y="2047"/>
                  </a:cubicBezTo>
                  <a:cubicBezTo>
                    <a:pt x="8149" y="1179"/>
                    <a:pt x="7995" y="171"/>
                    <a:pt x="7995" y="115"/>
                  </a:cubicBezTo>
                  <a:cubicBezTo>
                    <a:pt x="7995" y="52"/>
                    <a:pt x="7939" y="1"/>
                    <a:pt x="78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9"/>
            <p:cNvSpPr/>
            <p:nvPr/>
          </p:nvSpPr>
          <p:spPr>
            <a:xfrm flipH="1">
              <a:off x="6678958" y="2482275"/>
              <a:ext cx="578175" cy="482222"/>
            </a:xfrm>
            <a:custGeom>
              <a:avLst/>
              <a:gdLst/>
              <a:ahLst/>
              <a:cxnLst/>
              <a:rect l="l" t="t" r="r" b="b"/>
              <a:pathLst>
                <a:path w="8948" h="7463" extrusionOk="0">
                  <a:moveTo>
                    <a:pt x="1835" y="0"/>
                  </a:moveTo>
                  <a:cubicBezTo>
                    <a:pt x="1611" y="0"/>
                    <a:pt x="1373" y="28"/>
                    <a:pt x="1163" y="56"/>
                  </a:cubicBezTo>
                  <a:cubicBezTo>
                    <a:pt x="1065" y="56"/>
                    <a:pt x="981" y="70"/>
                    <a:pt x="911" y="98"/>
                  </a:cubicBezTo>
                  <a:cubicBezTo>
                    <a:pt x="855" y="112"/>
                    <a:pt x="813" y="112"/>
                    <a:pt x="771" y="126"/>
                  </a:cubicBezTo>
                  <a:cubicBezTo>
                    <a:pt x="603" y="168"/>
                    <a:pt x="463" y="238"/>
                    <a:pt x="393" y="308"/>
                  </a:cubicBezTo>
                  <a:cubicBezTo>
                    <a:pt x="365" y="322"/>
                    <a:pt x="365" y="336"/>
                    <a:pt x="351" y="350"/>
                  </a:cubicBezTo>
                  <a:cubicBezTo>
                    <a:pt x="351" y="378"/>
                    <a:pt x="337" y="392"/>
                    <a:pt x="337" y="406"/>
                  </a:cubicBezTo>
                  <a:cubicBezTo>
                    <a:pt x="323" y="420"/>
                    <a:pt x="323" y="448"/>
                    <a:pt x="323" y="462"/>
                  </a:cubicBezTo>
                  <a:lnTo>
                    <a:pt x="323" y="490"/>
                  </a:lnTo>
                  <a:cubicBezTo>
                    <a:pt x="435" y="1120"/>
                    <a:pt x="351" y="1890"/>
                    <a:pt x="1" y="2562"/>
                  </a:cubicBezTo>
                  <a:cubicBezTo>
                    <a:pt x="239" y="2926"/>
                    <a:pt x="519" y="3346"/>
                    <a:pt x="869" y="3766"/>
                  </a:cubicBezTo>
                  <a:cubicBezTo>
                    <a:pt x="911" y="3836"/>
                    <a:pt x="967" y="3892"/>
                    <a:pt x="1023" y="3962"/>
                  </a:cubicBezTo>
                  <a:cubicBezTo>
                    <a:pt x="1765" y="4830"/>
                    <a:pt x="2801" y="5726"/>
                    <a:pt x="4201" y="6427"/>
                  </a:cubicBezTo>
                  <a:cubicBezTo>
                    <a:pt x="4271" y="6469"/>
                    <a:pt x="4369" y="6497"/>
                    <a:pt x="4439" y="6539"/>
                  </a:cubicBezTo>
                  <a:cubicBezTo>
                    <a:pt x="4943" y="6763"/>
                    <a:pt x="5461" y="6973"/>
                    <a:pt x="6063" y="7141"/>
                  </a:cubicBezTo>
                  <a:cubicBezTo>
                    <a:pt x="6133" y="7169"/>
                    <a:pt x="6217" y="7197"/>
                    <a:pt x="6301" y="7211"/>
                  </a:cubicBezTo>
                  <a:cubicBezTo>
                    <a:pt x="6652" y="7309"/>
                    <a:pt x="7044" y="7393"/>
                    <a:pt x="7422" y="7463"/>
                  </a:cubicBezTo>
                  <a:cubicBezTo>
                    <a:pt x="8584" y="6091"/>
                    <a:pt x="8948" y="5306"/>
                    <a:pt x="8948" y="5306"/>
                  </a:cubicBezTo>
                  <a:lnTo>
                    <a:pt x="7604" y="4130"/>
                  </a:lnTo>
                  <a:lnTo>
                    <a:pt x="7394" y="3948"/>
                  </a:lnTo>
                  <a:lnTo>
                    <a:pt x="5741" y="2478"/>
                  </a:lnTo>
                  <a:lnTo>
                    <a:pt x="5517" y="2268"/>
                  </a:lnTo>
                  <a:lnTo>
                    <a:pt x="3011" y="28"/>
                  </a:lnTo>
                  <a:cubicBezTo>
                    <a:pt x="3011" y="28"/>
                    <a:pt x="2591" y="0"/>
                    <a:pt x="21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9"/>
            <p:cNvSpPr/>
            <p:nvPr/>
          </p:nvSpPr>
          <p:spPr>
            <a:xfrm flipH="1">
              <a:off x="5262975" y="2478462"/>
              <a:ext cx="1340050" cy="1147369"/>
            </a:xfrm>
            <a:custGeom>
              <a:avLst/>
              <a:gdLst/>
              <a:ahLst/>
              <a:cxnLst/>
              <a:rect l="l" t="t" r="r" b="b"/>
              <a:pathLst>
                <a:path w="20739" h="17757" extrusionOk="0">
                  <a:moveTo>
                    <a:pt x="9028" y="0"/>
                  </a:moveTo>
                  <a:cubicBezTo>
                    <a:pt x="8587" y="0"/>
                    <a:pt x="8248" y="31"/>
                    <a:pt x="8248" y="31"/>
                  </a:cubicBezTo>
                  <a:lnTo>
                    <a:pt x="4929" y="2663"/>
                  </a:lnTo>
                  <a:lnTo>
                    <a:pt x="4691" y="2859"/>
                  </a:lnTo>
                  <a:lnTo>
                    <a:pt x="3305" y="3965"/>
                  </a:lnTo>
                  <a:lnTo>
                    <a:pt x="3081" y="4133"/>
                  </a:lnTo>
                  <a:lnTo>
                    <a:pt x="1" y="6612"/>
                  </a:lnTo>
                  <a:cubicBezTo>
                    <a:pt x="1" y="6612"/>
                    <a:pt x="1275" y="6934"/>
                    <a:pt x="3151" y="7970"/>
                  </a:cubicBezTo>
                  <a:cubicBezTo>
                    <a:pt x="4257" y="8586"/>
                    <a:pt x="5587" y="9440"/>
                    <a:pt x="6959" y="10630"/>
                  </a:cubicBezTo>
                  <a:cubicBezTo>
                    <a:pt x="10712" y="13850"/>
                    <a:pt x="13442" y="17756"/>
                    <a:pt x="13442" y="17756"/>
                  </a:cubicBezTo>
                  <a:cubicBezTo>
                    <a:pt x="14100" y="17406"/>
                    <a:pt x="14716" y="17056"/>
                    <a:pt x="15262" y="16664"/>
                  </a:cubicBezTo>
                  <a:cubicBezTo>
                    <a:pt x="15332" y="16636"/>
                    <a:pt x="15402" y="16580"/>
                    <a:pt x="15472" y="16524"/>
                  </a:cubicBezTo>
                  <a:cubicBezTo>
                    <a:pt x="16956" y="15474"/>
                    <a:pt x="18006" y="14354"/>
                    <a:pt x="18706" y="13220"/>
                  </a:cubicBezTo>
                  <a:lnTo>
                    <a:pt x="18860" y="12954"/>
                  </a:lnTo>
                  <a:cubicBezTo>
                    <a:pt x="19098" y="12562"/>
                    <a:pt x="19280" y="12170"/>
                    <a:pt x="19420" y="11778"/>
                  </a:cubicBezTo>
                  <a:cubicBezTo>
                    <a:pt x="19476" y="11666"/>
                    <a:pt x="19518" y="11540"/>
                    <a:pt x="19546" y="11428"/>
                  </a:cubicBezTo>
                  <a:cubicBezTo>
                    <a:pt x="20739" y="7516"/>
                    <a:pt x="18111" y="4014"/>
                    <a:pt x="14827" y="4014"/>
                  </a:cubicBezTo>
                  <a:cubicBezTo>
                    <a:pt x="14679" y="4014"/>
                    <a:pt x="14530" y="4021"/>
                    <a:pt x="14380" y="4035"/>
                  </a:cubicBezTo>
                  <a:cubicBezTo>
                    <a:pt x="14206" y="4054"/>
                    <a:pt x="14040" y="4063"/>
                    <a:pt x="13881" y="4063"/>
                  </a:cubicBezTo>
                  <a:cubicBezTo>
                    <a:pt x="12363" y="4063"/>
                    <a:pt x="11511" y="3251"/>
                    <a:pt x="11118" y="2313"/>
                  </a:cubicBezTo>
                  <a:cubicBezTo>
                    <a:pt x="10866" y="1711"/>
                    <a:pt x="10796" y="1039"/>
                    <a:pt x="10908" y="493"/>
                  </a:cubicBezTo>
                  <a:lnTo>
                    <a:pt x="10908" y="423"/>
                  </a:lnTo>
                  <a:cubicBezTo>
                    <a:pt x="10908" y="353"/>
                    <a:pt x="10852" y="311"/>
                    <a:pt x="10768" y="255"/>
                  </a:cubicBezTo>
                  <a:cubicBezTo>
                    <a:pt x="10740" y="241"/>
                    <a:pt x="10712" y="213"/>
                    <a:pt x="10670" y="199"/>
                  </a:cubicBezTo>
                  <a:cubicBezTo>
                    <a:pt x="10656" y="199"/>
                    <a:pt x="10642" y="185"/>
                    <a:pt x="10628" y="185"/>
                  </a:cubicBezTo>
                  <a:cubicBezTo>
                    <a:pt x="10600" y="171"/>
                    <a:pt x="10558" y="171"/>
                    <a:pt x="10516" y="143"/>
                  </a:cubicBezTo>
                  <a:cubicBezTo>
                    <a:pt x="10488" y="143"/>
                    <a:pt x="10460" y="129"/>
                    <a:pt x="10446" y="129"/>
                  </a:cubicBezTo>
                  <a:cubicBezTo>
                    <a:pt x="10376" y="115"/>
                    <a:pt x="10306" y="101"/>
                    <a:pt x="10222" y="73"/>
                  </a:cubicBezTo>
                  <a:cubicBezTo>
                    <a:pt x="10180" y="73"/>
                    <a:pt x="10138" y="59"/>
                    <a:pt x="10096" y="59"/>
                  </a:cubicBezTo>
                  <a:cubicBezTo>
                    <a:pt x="9928" y="31"/>
                    <a:pt x="9732" y="31"/>
                    <a:pt x="9536" y="3"/>
                  </a:cubicBezTo>
                  <a:lnTo>
                    <a:pt x="9256" y="3"/>
                  </a:lnTo>
                  <a:cubicBezTo>
                    <a:pt x="9178" y="1"/>
                    <a:pt x="9101" y="0"/>
                    <a:pt x="90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9"/>
            <p:cNvSpPr/>
            <p:nvPr/>
          </p:nvSpPr>
          <p:spPr>
            <a:xfrm flipH="1">
              <a:off x="5367124" y="2498364"/>
              <a:ext cx="524803" cy="314158"/>
            </a:xfrm>
            <a:custGeom>
              <a:avLst/>
              <a:gdLst/>
              <a:ahLst/>
              <a:cxnLst/>
              <a:rect l="l" t="t" r="r" b="b"/>
              <a:pathLst>
                <a:path w="8122" h="4862" extrusionOk="0">
                  <a:moveTo>
                    <a:pt x="240" y="0"/>
                  </a:moveTo>
                  <a:cubicBezTo>
                    <a:pt x="183" y="0"/>
                    <a:pt x="139" y="40"/>
                    <a:pt x="127" y="101"/>
                  </a:cubicBezTo>
                  <a:cubicBezTo>
                    <a:pt x="127" y="143"/>
                    <a:pt x="1" y="983"/>
                    <a:pt x="281" y="1767"/>
                  </a:cubicBezTo>
                  <a:cubicBezTo>
                    <a:pt x="351" y="1963"/>
                    <a:pt x="449" y="2173"/>
                    <a:pt x="589" y="2341"/>
                  </a:cubicBezTo>
                  <a:cubicBezTo>
                    <a:pt x="911" y="2789"/>
                    <a:pt x="1401" y="3027"/>
                    <a:pt x="2017" y="3097"/>
                  </a:cubicBezTo>
                  <a:cubicBezTo>
                    <a:pt x="2563" y="3167"/>
                    <a:pt x="3067" y="3167"/>
                    <a:pt x="3557" y="3167"/>
                  </a:cubicBezTo>
                  <a:cubicBezTo>
                    <a:pt x="5055" y="3167"/>
                    <a:pt x="6371" y="3181"/>
                    <a:pt x="7897" y="4833"/>
                  </a:cubicBezTo>
                  <a:cubicBezTo>
                    <a:pt x="7911" y="4847"/>
                    <a:pt x="7953" y="4861"/>
                    <a:pt x="7981" y="4861"/>
                  </a:cubicBezTo>
                  <a:cubicBezTo>
                    <a:pt x="8023" y="4861"/>
                    <a:pt x="8051" y="4847"/>
                    <a:pt x="8065" y="4833"/>
                  </a:cubicBezTo>
                  <a:cubicBezTo>
                    <a:pt x="8121" y="4777"/>
                    <a:pt x="8121" y="4707"/>
                    <a:pt x="8065" y="4679"/>
                  </a:cubicBezTo>
                  <a:cubicBezTo>
                    <a:pt x="6469" y="2943"/>
                    <a:pt x="5041" y="2943"/>
                    <a:pt x="3529" y="2929"/>
                  </a:cubicBezTo>
                  <a:cubicBezTo>
                    <a:pt x="3067" y="2929"/>
                    <a:pt x="2549" y="2901"/>
                    <a:pt x="2031" y="2859"/>
                  </a:cubicBezTo>
                  <a:cubicBezTo>
                    <a:pt x="1471" y="2803"/>
                    <a:pt x="1051" y="2579"/>
                    <a:pt x="771" y="2201"/>
                  </a:cubicBezTo>
                  <a:cubicBezTo>
                    <a:pt x="617" y="1977"/>
                    <a:pt x="505" y="1711"/>
                    <a:pt x="435" y="1473"/>
                  </a:cubicBezTo>
                  <a:cubicBezTo>
                    <a:pt x="267" y="801"/>
                    <a:pt x="365" y="157"/>
                    <a:pt x="365" y="143"/>
                  </a:cubicBezTo>
                  <a:cubicBezTo>
                    <a:pt x="379" y="73"/>
                    <a:pt x="337" y="17"/>
                    <a:pt x="267" y="3"/>
                  </a:cubicBezTo>
                  <a:cubicBezTo>
                    <a:pt x="258" y="1"/>
                    <a:pt x="249" y="0"/>
                    <a:pt x="2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9"/>
            <p:cNvSpPr/>
            <p:nvPr/>
          </p:nvSpPr>
          <p:spPr>
            <a:xfrm flipH="1">
              <a:off x="5884636" y="2480207"/>
              <a:ext cx="717485" cy="515046"/>
            </a:xfrm>
            <a:custGeom>
              <a:avLst/>
              <a:gdLst/>
              <a:ahLst/>
              <a:cxnLst/>
              <a:rect l="l" t="t" r="r" b="b"/>
              <a:pathLst>
                <a:path w="11104" h="7971" extrusionOk="0">
                  <a:moveTo>
                    <a:pt x="8946" y="0"/>
                  </a:moveTo>
                  <a:cubicBezTo>
                    <a:pt x="8552" y="0"/>
                    <a:pt x="8248" y="18"/>
                    <a:pt x="8248" y="18"/>
                  </a:cubicBezTo>
                  <a:lnTo>
                    <a:pt x="4943" y="2664"/>
                  </a:lnTo>
                  <a:lnTo>
                    <a:pt x="4691" y="2860"/>
                  </a:lnTo>
                  <a:lnTo>
                    <a:pt x="3305" y="3952"/>
                  </a:lnTo>
                  <a:lnTo>
                    <a:pt x="3081" y="4134"/>
                  </a:lnTo>
                  <a:lnTo>
                    <a:pt x="1" y="6599"/>
                  </a:lnTo>
                  <a:cubicBezTo>
                    <a:pt x="1" y="6599"/>
                    <a:pt x="1275" y="6935"/>
                    <a:pt x="3151" y="7971"/>
                  </a:cubicBezTo>
                  <a:cubicBezTo>
                    <a:pt x="3431" y="7943"/>
                    <a:pt x="4145" y="7901"/>
                    <a:pt x="5097" y="7579"/>
                  </a:cubicBezTo>
                  <a:cubicBezTo>
                    <a:pt x="5195" y="7551"/>
                    <a:pt x="5293" y="7509"/>
                    <a:pt x="5377" y="7481"/>
                  </a:cubicBezTo>
                  <a:cubicBezTo>
                    <a:pt x="5923" y="7271"/>
                    <a:pt x="6525" y="6963"/>
                    <a:pt x="7183" y="6543"/>
                  </a:cubicBezTo>
                  <a:cubicBezTo>
                    <a:pt x="7253" y="6501"/>
                    <a:pt x="7337" y="6445"/>
                    <a:pt x="7407" y="6389"/>
                  </a:cubicBezTo>
                  <a:cubicBezTo>
                    <a:pt x="8136" y="5884"/>
                    <a:pt x="8906" y="5198"/>
                    <a:pt x="9676" y="4302"/>
                  </a:cubicBezTo>
                  <a:cubicBezTo>
                    <a:pt x="9732" y="4260"/>
                    <a:pt x="9788" y="4190"/>
                    <a:pt x="9844" y="4120"/>
                  </a:cubicBezTo>
                  <a:cubicBezTo>
                    <a:pt x="10264" y="3602"/>
                    <a:pt x="10684" y="3014"/>
                    <a:pt x="11104" y="2328"/>
                  </a:cubicBezTo>
                  <a:cubicBezTo>
                    <a:pt x="10838" y="1712"/>
                    <a:pt x="10782" y="1054"/>
                    <a:pt x="10908" y="494"/>
                  </a:cubicBezTo>
                  <a:lnTo>
                    <a:pt x="10908" y="424"/>
                  </a:lnTo>
                  <a:cubicBezTo>
                    <a:pt x="10908" y="354"/>
                    <a:pt x="10852" y="298"/>
                    <a:pt x="10768" y="242"/>
                  </a:cubicBezTo>
                  <a:cubicBezTo>
                    <a:pt x="10754" y="228"/>
                    <a:pt x="10712" y="214"/>
                    <a:pt x="10684" y="200"/>
                  </a:cubicBezTo>
                  <a:cubicBezTo>
                    <a:pt x="10656" y="200"/>
                    <a:pt x="10642" y="172"/>
                    <a:pt x="10628" y="172"/>
                  </a:cubicBezTo>
                  <a:cubicBezTo>
                    <a:pt x="10614" y="158"/>
                    <a:pt x="10558" y="158"/>
                    <a:pt x="10516" y="144"/>
                  </a:cubicBezTo>
                  <a:cubicBezTo>
                    <a:pt x="10488" y="144"/>
                    <a:pt x="10474" y="130"/>
                    <a:pt x="10446" y="130"/>
                  </a:cubicBezTo>
                  <a:cubicBezTo>
                    <a:pt x="10376" y="102"/>
                    <a:pt x="10306" y="88"/>
                    <a:pt x="10222" y="74"/>
                  </a:cubicBezTo>
                  <a:cubicBezTo>
                    <a:pt x="10194" y="74"/>
                    <a:pt x="10138" y="60"/>
                    <a:pt x="10096" y="60"/>
                  </a:cubicBezTo>
                  <a:cubicBezTo>
                    <a:pt x="9928" y="18"/>
                    <a:pt x="9732" y="18"/>
                    <a:pt x="9536" y="4"/>
                  </a:cubicBezTo>
                  <a:lnTo>
                    <a:pt x="9256" y="4"/>
                  </a:lnTo>
                  <a:cubicBezTo>
                    <a:pt x="9149" y="1"/>
                    <a:pt x="9045" y="0"/>
                    <a:pt x="89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9"/>
            <p:cNvSpPr/>
            <p:nvPr/>
          </p:nvSpPr>
          <p:spPr>
            <a:xfrm flipH="1">
              <a:off x="5340014" y="2479561"/>
              <a:ext cx="2491554" cy="1074806"/>
            </a:xfrm>
            <a:custGeom>
              <a:avLst/>
              <a:gdLst/>
              <a:ahLst/>
              <a:cxnLst/>
              <a:rect l="l" t="t" r="r" b="b"/>
              <a:pathLst>
                <a:path w="38560" h="16634" extrusionOk="0">
                  <a:moveTo>
                    <a:pt x="10711" y="0"/>
                  </a:moveTo>
                  <a:cubicBezTo>
                    <a:pt x="10837" y="1764"/>
                    <a:pt x="10403" y="2968"/>
                    <a:pt x="9731" y="3780"/>
                  </a:cubicBezTo>
                  <a:cubicBezTo>
                    <a:pt x="8877" y="4844"/>
                    <a:pt x="7687" y="5264"/>
                    <a:pt x="6987" y="5418"/>
                  </a:cubicBezTo>
                  <a:cubicBezTo>
                    <a:pt x="3487" y="6231"/>
                    <a:pt x="1008" y="7435"/>
                    <a:pt x="0" y="10403"/>
                  </a:cubicBezTo>
                  <a:cubicBezTo>
                    <a:pt x="28" y="10585"/>
                    <a:pt x="56" y="10739"/>
                    <a:pt x="112" y="10921"/>
                  </a:cubicBezTo>
                  <a:cubicBezTo>
                    <a:pt x="966" y="7715"/>
                    <a:pt x="3389" y="6511"/>
                    <a:pt x="7057" y="5670"/>
                  </a:cubicBezTo>
                  <a:cubicBezTo>
                    <a:pt x="8429" y="5348"/>
                    <a:pt x="9311" y="4718"/>
                    <a:pt x="9913" y="3948"/>
                  </a:cubicBezTo>
                  <a:cubicBezTo>
                    <a:pt x="10963" y="2660"/>
                    <a:pt x="11047" y="952"/>
                    <a:pt x="10977" y="0"/>
                  </a:cubicBezTo>
                  <a:close/>
                  <a:moveTo>
                    <a:pt x="28241" y="14"/>
                  </a:moveTo>
                  <a:cubicBezTo>
                    <a:pt x="27779" y="1022"/>
                    <a:pt x="27723" y="2156"/>
                    <a:pt x="28115" y="3234"/>
                  </a:cubicBezTo>
                  <a:cubicBezTo>
                    <a:pt x="28241" y="3556"/>
                    <a:pt x="28409" y="3948"/>
                    <a:pt x="28675" y="4326"/>
                  </a:cubicBezTo>
                  <a:cubicBezTo>
                    <a:pt x="29389" y="5418"/>
                    <a:pt x="30775" y="6623"/>
                    <a:pt x="33365" y="7533"/>
                  </a:cubicBezTo>
                  <a:cubicBezTo>
                    <a:pt x="36641" y="8695"/>
                    <a:pt x="37929" y="10487"/>
                    <a:pt x="38433" y="11775"/>
                  </a:cubicBezTo>
                  <a:cubicBezTo>
                    <a:pt x="38489" y="11649"/>
                    <a:pt x="38531" y="11523"/>
                    <a:pt x="38559" y="11425"/>
                  </a:cubicBezTo>
                  <a:cubicBezTo>
                    <a:pt x="37971" y="10095"/>
                    <a:pt x="36599" y="8401"/>
                    <a:pt x="33449" y="7295"/>
                  </a:cubicBezTo>
                  <a:cubicBezTo>
                    <a:pt x="30859" y="6385"/>
                    <a:pt x="29529" y="5194"/>
                    <a:pt x="28843" y="4130"/>
                  </a:cubicBezTo>
                  <a:cubicBezTo>
                    <a:pt x="28619" y="3780"/>
                    <a:pt x="28465" y="3444"/>
                    <a:pt x="28353" y="3136"/>
                  </a:cubicBezTo>
                  <a:cubicBezTo>
                    <a:pt x="27989" y="2114"/>
                    <a:pt x="28059" y="994"/>
                    <a:pt x="28521" y="14"/>
                  </a:cubicBezTo>
                  <a:close/>
                  <a:moveTo>
                    <a:pt x="23942" y="2674"/>
                  </a:moveTo>
                  <a:lnTo>
                    <a:pt x="23704" y="2870"/>
                  </a:lnTo>
                  <a:cubicBezTo>
                    <a:pt x="23732" y="3192"/>
                    <a:pt x="23844" y="3780"/>
                    <a:pt x="24166" y="4424"/>
                  </a:cubicBezTo>
                  <a:cubicBezTo>
                    <a:pt x="24502" y="5068"/>
                    <a:pt x="25104" y="5894"/>
                    <a:pt x="26182" y="6581"/>
                  </a:cubicBezTo>
                  <a:cubicBezTo>
                    <a:pt x="26672" y="6875"/>
                    <a:pt x="27247" y="7169"/>
                    <a:pt x="27933" y="7393"/>
                  </a:cubicBezTo>
                  <a:cubicBezTo>
                    <a:pt x="28871" y="7715"/>
                    <a:pt x="29767" y="7925"/>
                    <a:pt x="30663" y="8121"/>
                  </a:cubicBezTo>
                  <a:cubicBezTo>
                    <a:pt x="33603" y="8779"/>
                    <a:pt x="36179" y="9381"/>
                    <a:pt x="37733" y="13231"/>
                  </a:cubicBezTo>
                  <a:lnTo>
                    <a:pt x="37887" y="12965"/>
                  </a:lnTo>
                  <a:cubicBezTo>
                    <a:pt x="36263" y="9129"/>
                    <a:pt x="33561" y="8513"/>
                    <a:pt x="30719" y="7869"/>
                  </a:cubicBezTo>
                  <a:cubicBezTo>
                    <a:pt x="29837" y="7673"/>
                    <a:pt x="28941" y="7463"/>
                    <a:pt x="28017" y="7155"/>
                  </a:cubicBezTo>
                  <a:cubicBezTo>
                    <a:pt x="27387" y="6945"/>
                    <a:pt x="26854" y="6679"/>
                    <a:pt x="26420" y="6413"/>
                  </a:cubicBezTo>
                  <a:cubicBezTo>
                    <a:pt x="25314" y="5754"/>
                    <a:pt x="24712" y="4942"/>
                    <a:pt x="24404" y="4312"/>
                  </a:cubicBezTo>
                  <a:cubicBezTo>
                    <a:pt x="24040" y="3584"/>
                    <a:pt x="23970" y="2940"/>
                    <a:pt x="23942" y="2674"/>
                  </a:cubicBezTo>
                  <a:close/>
                  <a:moveTo>
                    <a:pt x="14393" y="2254"/>
                  </a:moveTo>
                  <a:cubicBezTo>
                    <a:pt x="14253" y="3430"/>
                    <a:pt x="13917" y="5040"/>
                    <a:pt x="13091" y="6455"/>
                  </a:cubicBezTo>
                  <a:cubicBezTo>
                    <a:pt x="12293" y="7869"/>
                    <a:pt x="10991" y="9073"/>
                    <a:pt x="8947" y="9479"/>
                  </a:cubicBezTo>
                  <a:cubicBezTo>
                    <a:pt x="5531" y="10137"/>
                    <a:pt x="3543" y="12685"/>
                    <a:pt x="2450" y="14771"/>
                  </a:cubicBezTo>
                  <a:lnTo>
                    <a:pt x="2632" y="14939"/>
                  </a:lnTo>
                  <a:cubicBezTo>
                    <a:pt x="2772" y="14673"/>
                    <a:pt x="2912" y="14421"/>
                    <a:pt x="3080" y="14141"/>
                  </a:cubicBezTo>
                  <a:cubicBezTo>
                    <a:pt x="4103" y="12461"/>
                    <a:pt x="5951" y="10319"/>
                    <a:pt x="9003" y="9745"/>
                  </a:cubicBezTo>
                  <a:cubicBezTo>
                    <a:pt x="11131" y="9325"/>
                    <a:pt x="12489" y="8037"/>
                    <a:pt x="13329" y="6581"/>
                  </a:cubicBezTo>
                  <a:cubicBezTo>
                    <a:pt x="14113" y="5194"/>
                    <a:pt x="14463" y="3654"/>
                    <a:pt x="14617" y="2478"/>
                  </a:cubicBezTo>
                  <a:lnTo>
                    <a:pt x="14393" y="2254"/>
                  </a:lnTo>
                  <a:close/>
                  <a:moveTo>
                    <a:pt x="16270" y="3934"/>
                  </a:moveTo>
                  <a:cubicBezTo>
                    <a:pt x="16018" y="4928"/>
                    <a:pt x="15612" y="6090"/>
                    <a:pt x="14953" y="7169"/>
                  </a:cubicBezTo>
                  <a:cubicBezTo>
                    <a:pt x="14183" y="8429"/>
                    <a:pt x="13063" y="9605"/>
                    <a:pt x="11453" y="10305"/>
                  </a:cubicBezTo>
                  <a:cubicBezTo>
                    <a:pt x="10487" y="10725"/>
                    <a:pt x="9661" y="11033"/>
                    <a:pt x="8947" y="11313"/>
                  </a:cubicBezTo>
                  <a:cubicBezTo>
                    <a:pt x="6231" y="12363"/>
                    <a:pt x="5083" y="12825"/>
                    <a:pt x="3627" y="15723"/>
                  </a:cubicBezTo>
                  <a:lnTo>
                    <a:pt x="3837" y="15891"/>
                  </a:lnTo>
                  <a:cubicBezTo>
                    <a:pt x="5279" y="13035"/>
                    <a:pt x="6399" y="12601"/>
                    <a:pt x="9059" y="11565"/>
                  </a:cubicBezTo>
                  <a:cubicBezTo>
                    <a:pt x="9773" y="11285"/>
                    <a:pt x="10599" y="10963"/>
                    <a:pt x="11579" y="10543"/>
                  </a:cubicBezTo>
                  <a:cubicBezTo>
                    <a:pt x="13287" y="9801"/>
                    <a:pt x="14449" y="8541"/>
                    <a:pt x="15233" y="7253"/>
                  </a:cubicBezTo>
                  <a:cubicBezTo>
                    <a:pt x="15668" y="6525"/>
                    <a:pt x="15990" y="5782"/>
                    <a:pt x="16214" y="5124"/>
                  </a:cubicBezTo>
                  <a:cubicBezTo>
                    <a:pt x="16340" y="4788"/>
                    <a:pt x="16424" y="4452"/>
                    <a:pt x="16508" y="4144"/>
                  </a:cubicBezTo>
                  <a:lnTo>
                    <a:pt x="16270" y="3934"/>
                  </a:lnTo>
                  <a:close/>
                  <a:moveTo>
                    <a:pt x="22318" y="3948"/>
                  </a:moveTo>
                  <a:lnTo>
                    <a:pt x="22094" y="4130"/>
                  </a:lnTo>
                  <a:cubicBezTo>
                    <a:pt x="22108" y="4242"/>
                    <a:pt x="22150" y="4382"/>
                    <a:pt x="22178" y="4522"/>
                  </a:cubicBezTo>
                  <a:cubicBezTo>
                    <a:pt x="22514" y="5894"/>
                    <a:pt x="23172" y="6805"/>
                    <a:pt x="24082" y="7575"/>
                  </a:cubicBezTo>
                  <a:cubicBezTo>
                    <a:pt x="24810" y="8163"/>
                    <a:pt x="25664" y="8695"/>
                    <a:pt x="26644" y="9269"/>
                  </a:cubicBezTo>
                  <a:cubicBezTo>
                    <a:pt x="27751" y="9927"/>
                    <a:pt x="29011" y="10683"/>
                    <a:pt x="30411" y="11761"/>
                  </a:cubicBezTo>
                  <a:cubicBezTo>
                    <a:pt x="32665" y="13469"/>
                    <a:pt x="33729" y="15303"/>
                    <a:pt x="34261" y="16633"/>
                  </a:cubicBezTo>
                  <a:cubicBezTo>
                    <a:pt x="34331" y="16591"/>
                    <a:pt x="34401" y="16549"/>
                    <a:pt x="34471" y="16493"/>
                  </a:cubicBezTo>
                  <a:cubicBezTo>
                    <a:pt x="33939" y="15149"/>
                    <a:pt x="32833" y="13315"/>
                    <a:pt x="30579" y="11579"/>
                  </a:cubicBezTo>
                  <a:cubicBezTo>
                    <a:pt x="29165" y="10487"/>
                    <a:pt x="27905" y="9745"/>
                    <a:pt x="26784" y="9073"/>
                  </a:cubicBezTo>
                  <a:cubicBezTo>
                    <a:pt x="25832" y="8513"/>
                    <a:pt x="25034" y="8023"/>
                    <a:pt x="24362" y="7491"/>
                  </a:cubicBezTo>
                  <a:cubicBezTo>
                    <a:pt x="23424" y="6721"/>
                    <a:pt x="22752" y="5838"/>
                    <a:pt x="22430" y="4480"/>
                  </a:cubicBezTo>
                  <a:cubicBezTo>
                    <a:pt x="22374" y="4284"/>
                    <a:pt x="22332" y="4102"/>
                    <a:pt x="22318" y="394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9"/>
            <p:cNvSpPr/>
            <p:nvPr/>
          </p:nvSpPr>
          <p:spPr>
            <a:xfrm flipH="1">
              <a:off x="6431927" y="2787132"/>
              <a:ext cx="333026" cy="276488"/>
            </a:xfrm>
            <a:custGeom>
              <a:avLst/>
              <a:gdLst/>
              <a:ahLst/>
              <a:cxnLst/>
              <a:rect l="l" t="t" r="r" b="b"/>
              <a:pathLst>
                <a:path w="5154" h="4279" extrusionOk="0">
                  <a:moveTo>
                    <a:pt x="5153" y="0"/>
                  </a:moveTo>
                  <a:lnTo>
                    <a:pt x="1" y="210"/>
                  </a:lnTo>
                  <a:lnTo>
                    <a:pt x="1" y="3501"/>
                  </a:lnTo>
                  <a:cubicBezTo>
                    <a:pt x="1" y="3501"/>
                    <a:pt x="735" y="4279"/>
                    <a:pt x="2262" y="4279"/>
                  </a:cubicBezTo>
                  <a:cubicBezTo>
                    <a:pt x="3025" y="4279"/>
                    <a:pt x="3986" y="4084"/>
                    <a:pt x="5153" y="3501"/>
                  </a:cubicBezTo>
                  <a:lnTo>
                    <a:pt x="5153"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9"/>
            <p:cNvSpPr/>
            <p:nvPr/>
          </p:nvSpPr>
          <p:spPr>
            <a:xfrm flipH="1">
              <a:off x="6431927" y="2787132"/>
              <a:ext cx="333026" cy="141119"/>
            </a:xfrm>
            <a:custGeom>
              <a:avLst/>
              <a:gdLst/>
              <a:ahLst/>
              <a:cxnLst/>
              <a:rect l="l" t="t" r="r" b="b"/>
              <a:pathLst>
                <a:path w="5154" h="2184" extrusionOk="0">
                  <a:moveTo>
                    <a:pt x="5153" y="0"/>
                  </a:moveTo>
                  <a:lnTo>
                    <a:pt x="1" y="210"/>
                  </a:lnTo>
                  <a:lnTo>
                    <a:pt x="1" y="1821"/>
                  </a:lnTo>
                  <a:cubicBezTo>
                    <a:pt x="556" y="1995"/>
                    <a:pt x="1400" y="2183"/>
                    <a:pt x="2445" y="2183"/>
                  </a:cubicBezTo>
                  <a:cubicBezTo>
                    <a:pt x="3244" y="2183"/>
                    <a:pt x="4159" y="2074"/>
                    <a:pt x="5153" y="1765"/>
                  </a:cubicBezTo>
                  <a:lnTo>
                    <a:pt x="5153" y="0"/>
                  </a:lnTo>
                  <a:close/>
                </a:path>
              </a:pathLst>
            </a:custGeom>
            <a:solidFill>
              <a:srgbClr val="B9B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9"/>
            <p:cNvSpPr/>
            <p:nvPr/>
          </p:nvSpPr>
          <p:spPr>
            <a:xfrm flipH="1">
              <a:off x="5981438" y="1743134"/>
              <a:ext cx="1186978" cy="1128178"/>
            </a:xfrm>
            <a:custGeom>
              <a:avLst/>
              <a:gdLst/>
              <a:ahLst/>
              <a:cxnLst/>
              <a:rect l="l" t="t" r="r" b="b"/>
              <a:pathLst>
                <a:path w="18370" h="17460" extrusionOk="0">
                  <a:moveTo>
                    <a:pt x="9185" y="0"/>
                  </a:moveTo>
                  <a:cubicBezTo>
                    <a:pt x="4116" y="0"/>
                    <a:pt x="0" y="3906"/>
                    <a:pt x="0" y="8737"/>
                  </a:cubicBezTo>
                  <a:cubicBezTo>
                    <a:pt x="0" y="13553"/>
                    <a:pt x="4116" y="17459"/>
                    <a:pt x="9185" y="17459"/>
                  </a:cubicBezTo>
                  <a:cubicBezTo>
                    <a:pt x="14253" y="17459"/>
                    <a:pt x="18370" y="13553"/>
                    <a:pt x="18370" y="8737"/>
                  </a:cubicBezTo>
                  <a:cubicBezTo>
                    <a:pt x="18370" y="3906"/>
                    <a:pt x="14253" y="0"/>
                    <a:pt x="9185"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9"/>
            <p:cNvSpPr/>
            <p:nvPr/>
          </p:nvSpPr>
          <p:spPr>
            <a:xfrm flipH="1">
              <a:off x="6353222" y="2415333"/>
              <a:ext cx="139439" cy="95953"/>
            </a:xfrm>
            <a:custGeom>
              <a:avLst/>
              <a:gdLst/>
              <a:ahLst/>
              <a:cxnLst/>
              <a:rect l="l" t="t" r="r" b="b"/>
              <a:pathLst>
                <a:path w="2158" h="1485" extrusionOk="0">
                  <a:moveTo>
                    <a:pt x="1191" y="0"/>
                  </a:moveTo>
                  <a:cubicBezTo>
                    <a:pt x="676" y="0"/>
                    <a:pt x="141" y="173"/>
                    <a:pt x="113" y="182"/>
                  </a:cubicBezTo>
                  <a:cubicBezTo>
                    <a:pt x="43" y="196"/>
                    <a:pt x="1" y="266"/>
                    <a:pt x="15" y="336"/>
                  </a:cubicBezTo>
                  <a:cubicBezTo>
                    <a:pt x="39" y="397"/>
                    <a:pt x="96" y="437"/>
                    <a:pt x="156" y="437"/>
                  </a:cubicBezTo>
                  <a:cubicBezTo>
                    <a:pt x="165" y="437"/>
                    <a:pt x="174" y="436"/>
                    <a:pt x="183" y="434"/>
                  </a:cubicBezTo>
                  <a:cubicBezTo>
                    <a:pt x="375" y="370"/>
                    <a:pt x="822" y="259"/>
                    <a:pt x="1208" y="259"/>
                  </a:cubicBezTo>
                  <a:cubicBezTo>
                    <a:pt x="1413" y="259"/>
                    <a:pt x="1601" y="290"/>
                    <a:pt x="1723" y="378"/>
                  </a:cubicBezTo>
                  <a:cubicBezTo>
                    <a:pt x="1821" y="434"/>
                    <a:pt x="1863" y="532"/>
                    <a:pt x="1877" y="658"/>
                  </a:cubicBezTo>
                  <a:cubicBezTo>
                    <a:pt x="1877" y="784"/>
                    <a:pt x="1849" y="882"/>
                    <a:pt x="1751" y="966"/>
                  </a:cubicBezTo>
                  <a:cubicBezTo>
                    <a:pt x="1544" y="1164"/>
                    <a:pt x="1070" y="1216"/>
                    <a:pt x="688" y="1216"/>
                  </a:cubicBezTo>
                  <a:cubicBezTo>
                    <a:pt x="503" y="1216"/>
                    <a:pt x="340" y="1204"/>
                    <a:pt x="239" y="1190"/>
                  </a:cubicBezTo>
                  <a:cubicBezTo>
                    <a:pt x="232" y="1189"/>
                    <a:pt x="225" y="1188"/>
                    <a:pt x="218" y="1188"/>
                  </a:cubicBezTo>
                  <a:cubicBezTo>
                    <a:pt x="158" y="1188"/>
                    <a:pt x="112" y="1239"/>
                    <a:pt x="99" y="1302"/>
                  </a:cubicBezTo>
                  <a:cubicBezTo>
                    <a:pt x="71" y="1372"/>
                    <a:pt x="127" y="1442"/>
                    <a:pt x="197" y="1442"/>
                  </a:cubicBezTo>
                  <a:cubicBezTo>
                    <a:pt x="211" y="1456"/>
                    <a:pt x="421" y="1484"/>
                    <a:pt x="687" y="1484"/>
                  </a:cubicBezTo>
                  <a:cubicBezTo>
                    <a:pt x="1093" y="1484"/>
                    <a:pt x="1639" y="1428"/>
                    <a:pt x="1947" y="1148"/>
                  </a:cubicBezTo>
                  <a:cubicBezTo>
                    <a:pt x="2087" y="1022"/>
                    <a:pt x="2157" y="854"/>
                    <a:pt x="2143" y="644"/>
                  </a:cubicBezTo>
                  <a:cubicBezTo>
                    <a:pt x="2115" y="434"/>
                    <a:pt x="2031" y="266"/>
                    <a:pt x="1877" y="168"/>
                  </a:cubicBezTo>
                  <a:cubicBezTo>
                    <a:pt x="1696" y="43"/>
                    <a:pt x="1446" y="0"/>
                    <a:pt x="1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9"/>
            <p:cNvSpPr/>
            <p:nvPr/>
          </p:nvSpPr>
          <p:spPr>
            <a:xfrm flipH="1">
              <a:off x="6556827" y="2628113"/>
              <a:ext cx="151134" cy="50529"/>
            </a:xfrm>
            <a:custGeom>
              <a:avLst/>
              <a:gdLst/>
              <a:ahLst/>
              <a:cxnLst/>
              <a:rect l="l" t="t" r="r" b="b"/>
              <a:pathLst>
                <a:path w="2339" h="782" extrusionOk="0">
                  <a:moveTo>
                    <a:pt x="1320" y="1"/>
                  </a:moveTo>
                  <a:cubicBezTo>
                    <a:pt x="728" y="1"/>
                    <a:pt x="107" y="294"/>
                    <a:pt x="85" y="305"/>
                  </a:cubicBezTo>
                  <a:cubicBezTo>
                    <a:pt x="29" y="333"/>
                    <a:pt x="1" y="403"/>
                    <a:pt x="29" y="473"/>
                  </a:cubicBezTo>
                  <a:cubicBezTo>
                    <a:pt x="59" y="513"/>
                    <a:pt x="103" y="546"/>
                    <a:pt x="152" y="546"/>
                  </a:cubicBezTo>
                  <a:cubicBezTo>
                    <a:pt x="171" y="546"/>
                    <a:pt x="191" y="541"/>
                    <a:pt x="211" y="529"/>
                  </a:cubicBezTo>
                  <a:cubicBezTo>
                    <a:pt x="211" y="518"/>
                    <a:pt x="796" y="241"/>
                    <a:pt x="1324" y="241"/>
                  </a:cubicBezTo>
                  <a:cubicBezTo>
                    <a:pt x="1459" y="241"/>
                    <a:pt x="1591" y="259"/>
                    <a:pt x="1709" y="305"/>
                  </a:cubicBezTo>
                  <a:cubicBezTo>
                    <a:pt x="1891" y="375"/>
                    <a:pt x="2003" y="501"/>
                    <a:pt x="2073" y="683"/>
                  </a:cubicBezTo>
                  <a:cubicBezTo>
                    <a:pt x="2101" y="739"/>
                    <a:pt x="2143" y="781"/>
                    <a:pt x="2199" y="781"/>
                  </a:cubicBezTo>
                  <a:cubicBezTo>
                    <a:pt x="2213" y="781"/>
                    <a:pt x="2241" y="781"/>
                    <a:pt x="2255" y="753"/>
                  </a:cubicBezTo>
                  <a:cubicBezTo>
                    <a:pt x="2325" y="739"/>
                    <a:pt x="2339" y="669"/>
                    <a:pt x="2325" y="599"/>
                  </a:cubicBezTo>
                  <a:cubicBezTo>
                    <a:pt x="2213" y="361"/>
                    <a:pt x="2045" y="165"/>
                    <a:pt x="1793" y="81"/>
                  </a:cubicBezTo>
                  <a:cubicBezTo>
                    <a:pt x="1647" y="23"/>
                    <a:pt x="1484" y="1"/>
                    <a:pt x="13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9"/>
            <p:cNvSpPr/>
            <p:nvPr/>
          </p:nvSpPr>
          <p:spPr>
            <a:xfrm flipH="1">
              <a:off x="6601414" y="2180067"/>
              <a:ext cx="235134" cy="92399"/>
            </a:xfrm>
            <a:custGeom>
              <a:avLst/>
              <a:gdLst/>
              <a:ahLst/>
              <a:cxnLst/>
              <a:rect l="l" t="t" r="r" b="b"/>
              <a:pathLst>
                <a:path w="3639" h="1430" extrusionOk="0">
                  <a:moveTo>
                    <a:pt x="2538" y="0"/>
                  </a:moveTo>
                  <a:cubicBezTo>
                    <a:pt x="1778" y="0"/>
                    <a:pt x="838" y="372"/>
                    <a:pt x="535" y="645"/>
                  </a:cubicBezTo>
                  <a:cubicBezTo>
                    <a:pt x="1" y="1137"/>
                    <a:pt x="564" y="1429"/>
                    <a:pt x="1596" y="1429"/>
                  </a:cubicBezTo>
                  <a:cubicBezTo>
                    <a:pt x="1620" y="1429"/>
                    <a:pt x="1644" y="1429"/>
                    <a:pt x="1669" y="1429"/>
                  </a:cubicBezTo>
                  <a:cubicBezTo>
                    <a:pt x="2761" y="1415"/>
                    <a:pt x="3573" y="1345"/>
                    <a:pt x="3601" y="953"/>
                  </a:cubicBezTo>
                  <a:cubicBezTo>
                    <a:pt x="3638" y="238"/>
                    <a:pt x="3145" y="0"/>
                    <a:pt x="25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9"/>
            <p:cNvSpPr/>
            <p:nvPr/>
          </p:nvSpPr>
          <p:spPr>
            <a:xfrm flipH="1">
              <a:off x="6634691" y="2342575"/>
              <a:ext cx="221436" cy="69267"/>
            </a:xfrm>
            <a:custGeom>
              <a:avLst/>
              <a:gdLst/>
              <a:ahLst/>
              <a:cxnLst/>
              <a:rect l="l" t="t" r="r" b="b"/>
              <a:pathLst>
                <a:path w="3427" h="1072" extrusionOk="0">
                  <a:moveTo>
                    <a:pt x="2044" y="1"/>
                  </a:moveTo>
                  <a:cubicBezTo>
                    <a:pt x="1361" y="1"/>
                    <a:pt x="677" y="360"/>
                    <a:pt x="306" y="622"/>
                  </a:cubicBezTo>
                  <a:cubicBezTo>
                    <a:pt x="44" y="809"/>
                    <a:pt x="1" y="1008"/>
                    <a:pt x="216" y="1008"/>
                  </a:cubicBezTo>
                  <a:cubicBezTo>
                    <a:pt x="324" y="1008"/>
                    <a:pt x="497" y="958"/>
                    <a:pt x="740" y="832"/>
                  </a:cubicBezTo>
                  <a:cubicBezTo>
                    <a:pt x="1117" y="645"/>
                    <a:pt x="1461" y="577"/>
                    <a:pt x="1764" y="577"/>
                  </a:cubicBezTo>
                  <a:cubicBezTo>
                    <a:pt x="2394" y="577"/>
                    <a:pt x="2851" y="872"/>
                    <a:pt x="3078" y="1014"/>
                  </a:cubicBezTo>
                  <a:cubicBezTo>
                    <a:pt x="3142" y="1054"/>
                    <a:pt x="3195" y="1071"/>
                    <a:pt x="3239" y="1071"/>
                  </a:cubicBezTo>
                  <a:cubicBezTo>
                    <a:pt x="3423" y="1071"/>
                    <a:pt x="3426" y="764"/>
                    <a:pt x="3302" y="594"/>
                  </a:cubicBezTo>
                  <a:cubicBezTo>
                    <a:pt x="2941" y="156"/>
                    <a:pt x="2493" y="1"/>
                    <a:pt x="20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9"/>
            <p:cNvSpPr/>
            <p:nvPr/>
          </p:nvSpPr>
          <p:spPr>
            <a:xfrm flipH="1">
              <a:off x="6096181" y="2180067"/>
              <a:ext cx="235005" cy="92399"/>
            </a:xfrm>
            <a:custGeom>
              <a:avLst/>
              <a:gdLst/>
              <a:ahLst/>
              <a:cxnLst/>
              <a:rect l="l" t="t" r="r" b="b"/>
              <a:pathLst>
                <a:path w="3637" h="1430" extrusionOk="0">
                  <a:moveTo>
                    <a:pt x="1091" y="0"/>
                  </a:moveTo>
                  <a:cubicBezTo>
                    <a:pt x="486" y="0"/>
                    <a:pt x="0" y="238"/>
                    <a:pt x="50" y="953"/>
                  </a:cubicBezTo>
                  <a:cubicBezTo>
                    <a:pt x="64" y="1345"/>
                    <a:pt x="890" y="1415"/>
                    <a:pt x="1968" y="1429"/>
                  </a:cubicBezTo>
                  <a:cubicBezTo>
                    <a:pt x="1993" y="1429"/>
                    <a:pt x="2018" y="1429"/>
                    <a:pt x="2042" y="1429"/>
                  </a:cubicBezTo>
                  <a:cubicBezTo>
                    <a:pt x="3087" y="1429"/>
                    <a:pt x="3636" y="1137"/>
                    <a:pt x="3102" y="645"/>
                  </a:cubicBezTo>
                  <a:cubicBezTo>
                    <a:pt x="2791" y="372"/>
                    <a:pt x="1848" y="0"/>
                    <a:pt x="10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9"/>
            <p:cNvSpPr/>
            <p:nvPr/>
          </p:nvSpPr>
          <p:spPr>
            <a:xfrm flipH="1">
              <a:off x="6076990" y="2342575"/>
              <a:ext cx="221048" cy="69267"/>
            </a:xfrm>
            <a:custGeom>
              <a:avLst/>
              <a:gdLst/>
              <a:ahLst/>
              <a:cxnLst/>
              <a:rect l="l" t="t" r="r" b="b"/>
              <a:pathLst>
                <a:path w="3421" h="1072" extrusionOk="0">
                  <a:moveTo>
                    <a:pt x="1383" y="1"/>
                  </a:moveTo>
                  <a:cubicBezTo>
                    <a:pt x="934" y="1"/>
                    <a:pt x="486" y="156"/>
                    <a:pt x="125" y="594"/>
                  </a:cubicBezTo>
                  <a:cubicBezTo>
                    <a:pt x="1" y="764"/>
                    <a:pt x="13" y="1071"/>
                    <a:pt x="193" y="1071"/>
                  </a:cubicBezTo>
                  <a:cubicBezTo>
                    <a:pt x="236" y="1071"/>
                    <a:pt x="288" y="1054"/>
                    <a:pt x="349" y="1014"/>
                  </a:cubicBezTo>
                  <a:cubicBezTo>
                    <a:pt x="576" y="872"/>
                    <a:pt x="1033" y="577"/>
                    <a:pt x="1663" y="577"/>
                  </a:cubicBezTo>
                  <a:cubicBezTo>
                    <a:pt x="1966" y="577"/>
                    <a:pt x="2310" y="645"/>
                    <a:pt x="2687" y="832"/>
                  </a:cubicBezTo>
                  <a:cubicBezTo>
                    <a:pt x="2930" y="958"/>
                    <a:pt x="3101" y="1008"/>
                    <a:pt x="3208" y="1008"/>
                  </a:cubicBezTo>
                  <a:cubicBezTo>
                    <a:pt x="3420" y="1008"/>
                    <a:pt x="3373" y="809"/>
                    <a:pt x="3121" y="622"/>
                  </a:cubicBezTo>
                  <a:cubicBezTo>
                    <a:pt x="2750" y="360"/>
                    <a:pt x="2066" y="1"/>
                    <a:pt x="13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9"/>
            <p:cNvSpPr/>
            <p:nvPr/>
          </p:nvSpPr>
          <p:spPr>
            <a:xfrm flipH="1">
              <a:off x="5827642" y="1687048"/>
              <a:ext cx="537144" cy="591033"/>
            </a:xfrm>
            <a:custGeom>
              <a:avLst/>
              <a:gdLst/>
              <a:ahLst/>
              <a:cxnLst/>
              <a:rect l="l" t="t" r="r" b="b"/>
              <a:pathLst>
                <a:path w="8313" h="9147" extrusionOk="0">
                  <a:moveTo>
                    <a:pt x="2838" y="0"/>
                  </a:moveTo>
                  <a:lnTo>
                    <a:pt x="2376" y="476"/>
                  </a:lnTo>
                  <a:lnTo>
                    <a:pt x="2194" y="672"/>
                  </a:lnTo>
                  <a:lnTo>
                    <a:pt x="1984" y="896"/>
                  </a:lnTo>
                  <a:lnTo>
                    <a:pt x="1788" y="1106"/>
                  </a:lnTo>
                  <a:lnTo>
                    <a:pt x="1340" y="1596"/>
                  </a:lnTo>
                  <a:lnTo>
                    <a:pt x="1130" y="1820"/>
                  </a:lnTo>
                  <a:lnTo>
                    <a:pt x="948" y="2016"/>
                  </a:lnTo>
                  <a:cubicBezTo>
                    <a:pt x="909" y="2012"/>
                    <a:pt x="871" y="2010"/>
                    <a:pt x="836" y="2010"/>
                  </a:cubicBezTo>
                  <a:cubicBezTo>
                    <a:pt x="0" y="2010"/>
                    <a:pt x="223" y="3094"/>
                    <a:pt x="948" y="4410"/>
                  </a:cubicBezTo>
                  <a:cubicBezTo>
                    <a:pt x="1074" y="4634"/>
                    <a:pt x="1186" y="4830"/>
                    <a:pt x="1340" y="5054"/>
                  </a:cubicBezTo>
                  <a:cubicBezTo>
                    <a:pt x="2054" y="6161"/>
                    <a:pt x="3062" y="7379"/>
                    <a:pt x="4070" y="8177"/>
                  </a:cubicBezTo>
                  <a:cubicBezTo>
                    <a:pt x="4463" y="8513"/>
                    <a:pt x="4869" y="8779"/>
                    <a:pt x="5261" y="8933"/>
                  </a:cubicBezTo>
                  <a:cubicBezTo>
                    <a:pt x="5499" y="9031"/>
                    <a:pt x="5737" y="9101"/>
                    <a:pt x="5975" y="9129"/>
                  </a:cubicBezTo>
                  <a:cubicBezTo>
                    <a:pt x="5975" y="9129"/>
                    <a:pt x="6127" y="9147"/>
                    <a:pt x="6353" y="9147"/>
                  </a:cubicBezTo>
                  <a:cubicBezTo>
                    <a:pt x="6409" y="9147"/>
                    <a:pt x="6470" y="9146"/>
                    <a:pt x="6535" y="9143"/>
                  </a:cubicBezTo>
                  <a:cubicBezTo>
                    <a:pt x="6647" y="9143"/>
                    <a:pt x="6759" y="9143"/>
                    <a:pt x="6885" y="9129"/>
                  </a:cubicBezTo>
                  <a:cubicBezTo>
                    <a:pt x="6983" y="9115"/>
                    <a:pt x="7095" y="9087"/>
                    <a:pt x="7179" y="9073"/>
                  </a:cubicBezTo>
                  <a:cubicBezTo>
                    <a:pt x="7249" y="9073"/>
                    <a:pt x="7319" y="9045"/>
                    <a:pt x="7375" y="9017"/>
                  </a:cubicBezTo>
                  <a:cubicBezTo>
                    <a:pt x="7389" y="9017"/>
                    <a:pt x="7403" y="9017"/>
                    <a:pt x="7417" y="9003"/>
                  </a:cubicBezTo>
                  <a:cubicBezTo>
                    <a:pt x="7515" y="8947"/>
                    <a:pt x="7585" y="8905"/>
                    <a:pt x="7613" y="8807"/>
                  </a:cubicBezTo>
                  <a:cubicBezTo>
                    <a:pt x="7655" y="8723"/>
                    <a:pt x="7725" y="8611"/>
                    <a:pt x="7809" y="8485"/>
                  </a:cubicBezTo>
                  <a:cubicBezTo>
                    <a:pt x="7865" y="8359"/>
                    <a:pt x="7949" y="8219"/>
                    <a:pt x="8005" y="8037"/>
                  </a:cubicBezTo>
                  <a:cubicBezTo>
                    <a:pt x="8243" y="7323"/>
                    <a:pt x="8313" y="6105"/>
                    <a:pt x="7109" y="3822"/>
                  </a:cubicBezTo>
                  <a:cubicBezTo>
                    <a:pt x="6017" y="1778"/>
                    <a:pt x="4729" y="812"/>
                    <a:pt x="3846" y="378"/>
                  </a:cubicBezTo>
                  <a:cubicBezTo>
                    <a:pt x="3244" y="56"/>
                    <a:pt x="2838" y="0"/>
                    <a:pt x="28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9"/>
            <p:cNvSpPr/>
            <p:nvPr/>
          </p:nvSpPr>
          <p:spPr>
            <a:xfrm flipH="1">
              <a:off x="6022132" y="1923154"/>
              <a:ext cx="282303" cy="345626"/>
            </a:xfrm>
            <a:custGeom>
              <a:avLst/>
              <a:gdLst/>
              <a:ahLst/>
              <a:cxnLst/>
              <a:rect l="l" t="t" r="r" b="b"/>
              <a:pathLst>
                <a:path w="4369" h="5349" extrusionOk="0">
                  <a:moveTo>
                    <a:pt x="154" y="0"/>
                  </a:moveTo>
                  <a:cubicBezTo>
                    <a:pt x="84" y="0"/>
                    <a:pt x="14" y="42"/>
                    <a:pt x="14" y="112"/>
                  </a:cubicBezTo>
                  <a:cubicBezTo>
                    <a:pt x="0" y="364"/>
                    <a:pt x="14" y="588"/>
                    <a:pt x="28" y="812"/>
                  </a:cubicBezTo>
                  <a:cubicBezTo>
                    <a:pt x="378" y="4019"/>
                    <a:pt x="4159" y="5335"/>
                    <a:pt x="4201" y="5349"/>
                  </a:cubicBezTo>
                  <a:lnTo>
                    <a:pt x="4229" y="5349"/>
                  </a:lnTo>
                  <a:cubicBezTo>
                    <a:pt x="4271" y="5349"/>
                    <a:pt x="4299" y="5335"/>
                    <a:pt x="4327" y="5307"/>
                  </a:cubicBezTo>
                  <a:cubicBezTo>
                    <a:pt x="4341" y="5293"/>
                    <a:pt x="4355" y="5279"/>
                    <a:pt x="4355" y="5265"/>
                  </a:cubicBezTo>
                  <a:cubicBezTo>
                    <a:pt x="4369" y="5195"/>
                    <a:pt x="4341" y="5125"/>
                    <a:pt x="4299" y="5125"/>
                  </a:cubicBezTo>
                  <a:cubicBezTo>
                    <a:pt x="4285" y="5125"/>
                    <a:pt x="3795" y="4943"/>
                    <a:pt x="3164" y="4579"/>
                  </a:cubicBezTo>
                  <a:cubicBezTo>
                    <a:pt x="2184" y="4019"/>
                    <a:pt x="868" y="3011"/>
                    <a:pt x="434" y="1442"/>
                  </a:cubicBezTo>
                  <a:cubicBezTo>
                    <a:pt x="308" y="1050"/>
                    <a:pt x="266" y="602"/>
                    <a:pt x="280" y="112"/>
                  </a:cubicBezTo>
                  <a:cubicBezTo>
                    <a:pt x="280" y="56"/>
                    <a:pt x="224" y="0"/>
                    <a:pt x="154" y="0"/>
                  </a:cubicBezTo>
                  <a:close/>
                </a:path>
              </a:pathLst>
            </a:custGeom>
            <a:solidFill>
              <a:srgbClr val="83B2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9"/>
            <p:cNvSpPr/>
            <p:nvPr/>
          </p:nvSpPr>
          <p:spPr>
            <a:xfrm flipH="1">
              <a:off x="5888251" y="1688857"/>
              <a:ext cx="474726" cy="589224"/>
            </a:xfrm>
            <a:custGeom>
              <a:avLst/>
              <a:gdLst/>
              <a:ahLst/>
              <a:cxnLst/>
              <a:rect l="l" t="t" r="r" b="b"/>
              <a:pathLst>
                <a:path w="7347" h="9119" extrusionOk="0">
                  <a:moveTo>
                    <a:pt x="2824" y="0"/>
                  </a:moveTo>
                  <a:lnTo>
                    <a:pt x="2376" y="476"/>
                  </a:lnTo>
                  <a:lnTo>
                    <a:pt x="2180" y="658"/>
                  </a:lnTo>
                  <a:lnTo>
                    <a:pt x="1970" y="882"/>
                  </a:lnTo>
                  <a:lnTo>
                    <a:pt x="1774" y="1106"/>
                  </a:lnTo>
                  <a:lnTo>
                    <a:pt x="1326" y="1582"/>
                  </a:lnTo>
                  <a:lnTo>
                    <a:pt x="1116" y="1820"/>
                  </a:lnTo>
                  <a:lnTo>
                    <a:pt x="934" y="2002"/>
                  </a:lnTo>
                  <a:cubicBezTo>
                    <a:pt x="895" y="1998"/>
                    <a:pt x="858" y="1996"/>
                    <a:pt x="823" y="1996"/>
                  </a:cubicBezTo>
                  <a:cubicBezTo>
                    <a:pt x="0" y="1996"/>
                    <a:pt x="222" y="3081"/>
                    <a:pt x="934" y="4410"/>
                  </a:cubicBezTo>
                  <a:cubicBezTo>
                    <a:pt x="1284" y="7603"/>
                    <a:pt x="5065" y="8919"/>
                    <a:pt x="5107" y="8933"/>
                  </a:cubicBezTo>
                  <a:lnTo>
                    <a:pt x="5135" y="8933"/>
                  </a:lnTo>
                  <a:cubicBezTo>
                    <a:pt x="5177" y="8933"/>
                    <a:pt x="5205" y="8919"/>
                    <a:pt x="5233" y="8905"/>
                  </a:cubicBezTo>
                  <a:cubicBezTo>
                    <a:pt x="5471" y="9003"/>
                    <a:pt x="5723" y="9073"/>
                    <a:pt x="5947" y="9101"/>
                  </a:cubicBezTo>
                  <a:cubicBezTo>
                    <a:pt x="5947" y="9101"/>
                    <a:pt x="6099" y="9119"/>
                    <a:pt x="6325" y="9119"/>
                  </a:cubicBezTo>
                  <a:cubicBezTo>
                    <a:pt x="6381" y="9119"/>
                    <a:pt x="6442" y="9118"/>
                    <a:pt x="6507" y="9115"/>
                  </a:cubicBezTo>
                  <a:cubicBezTo>
                    <a:pt x="6633" y="9115"/>
                    <a:pt x="6731" y="9115"/>
                    <a:pt x="6857" y="9101"/>
                  </a:cubicBezTo>
                  <a:cubicBezTo>
                    <a:pt x="6955" y="9087"/>
                    <a:pt x="7067" y="9059"/>
                    <a:pt x="7151" y="9045"/>
                  </a:cubicBezTo>
                  <a:cubicBezTo>
                    <a:pt x="7221" y="9045"/>
                    <a:pt x="7291" y="9017"/>
                    <a:pt x="7347" y="8989"/>
                  </a:cubicBezTo>
                  <a:cubicBezTo>
                    <a:pt x="7277" y="8919"/>
                    <a:pt x="7193" y="8835"/>
                    <a:pt x="7095" y="8765"/>
                  </a:cubicBezTo>
                  <a:cubicBezTo>
                    <a:pt x="6927" y="8597"/>
                    <a:pt x="6717" y="8415"/>
                    <a:pt x="6465" y="8219"/>
                  </a:cubicBezTo>
                  <a:cubicBezTo>
                    <a:pt x="3832" y="6161"/>
                    <a:pt x="3384" y="3794"/>
                    <a:pt x="3510" y="2100"/>
                  </a:cubicBezTo>
                  <a:cubicBezTo>
                    <a:pt x="3524" y="1988"/>
                    <a:pt x="3524" y="1904"/>
                    <a:pt x="3538" y="1806"/>
                  </a:cubicBezTo>
                  <a:cubicBezTo>
                    <a:pt x="3566" y="1638"/>
                    <a:pt x="3580" y="1484"/>
                    <a:pt x="3608" y="1330"/>
                  </a:cubicBezTo>
                  <a:lnTo>
                    <a:pt x="3664" y="1064"/>
                  </a:lnTo>
                  <a:cubicBezTo>
                    <a:pt x="3720" y="798"/>
                    <a:pt x="3790" y="560"/>
                    <a:pt x="3846" y="364"/>
                  </a:cubicBezTo>
                  <a:cubicBezTo>
                    <a:pt x="3230" y="42"/>
                    <a:pt x="2824" y="0"/>
                    <a:pt x="28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9"/>
            <p:cNvSpPr/>
            <p:nvPr/>
          </p:nvSpPr>
          <p:spPr>
            <a:xfrm flipH="1">
              <a:off x="5848447" y="1720519"/>
              <a:ext cx="442419" cy="560923"/>
            </a:xfrm>
            <a:custGeom>
              <a:avLst/>
              <a:gdLst/>
              <a:ahLst/>
              <a:cxnLst/>
              <a:rect l="l" t="t" r="r" b="b"/>
              <a:pathLst>
                <a:path w="6847" h="8681" extrusionOk="0">
                  <a:moveTo>
                    <a:pt x="1246" y="0"/>
                  </a:moveTo>
                  <a:lnTo>
                    <a:pt x="1050" y="196"/>
                  </a:lnTo>
                  <a:cubicBezTo>
                    <a:pt x="1568" y="364"/>
                    <a:pt x="2044" y="574"/>
                    <a:pt x="2478" y="840"/>
                  </a:cubicBezTo>
                  <a:cubicBezTo>
                    <a:pt x="5951" y="2856"/>
                    <a:pt x="6567" y="7071"/>
                    <a:pt x="6651" y="7967"/>
                  </a:cubicBezTo>
                  <a:cubicBezTo>
                    <a:pt x="6721" y="7841"/>
                    <a:pt x="6791" y="7701"/>
                    <a:pt x="6847" y="7519"/>
                  </a:cubicBezTo>
                  <a:cubicBezTo>
                    <a:pt x="6749" y="6819"/>
                    <a:pt x="6511" y="5587"/>
                    <a:pt x="5895" y="4298"/>
                  </a:cubicBezTo>
                  <a:cubicBezTo>
                    <a:pt x="5307" y="3038"/>
                    <a:pt x="4285" y="1554"/>
                    <a:pt x="2534" y="574"/>
                  </a:cubicBezTo>
                  <a:cubicBezTo>
                    <a:pt x="2156" y="350"/>
                    <a:pt x="1708" y="154"/>
                    <a:pt x="1246" y="0"/>
                  </a:cubicBezTo>
                  <a:close/>
                  <a:moveTo>
                    <a:pt x="854" y="420"/>
                  </a:moveTo>
                  <a:lnTo>
                    <a:pt x="658" y="630"/>
                  </a:lnTo>
                  <a:cubicBezTo>
                    <a:pt x="784" y="658"/>
                    <a:pt x="938" y="714"/>
                    <a:pt x="1120" y="798"/>
                  </a:cubicBezTo>
                  <a:cubicBezTo>
                    <a:pt x="1596" y="1036"/>
                    <a:pt x="2016" y="1316"/>
                    <a:pt x="2394" y="1610"/>
                  </a:cubicBezTo>
                  <a:cubicBezTo>
                    <a:pt x="4887" y="3556"/>
                    <a:pt x="5727" y="6805"/>
                    <a:pt x="5979" y="8261"/>
                  </a:cubicBezTo>
                  <a:cubicBezTo>
                    <a:pt x="6007" y="8359"/>
                    <a:pt x="6021" y="8471"/>
                    <a:pt x="6035" y="8555"/>
                  </a:cubicBezTo>
                  <a:cubicBezTo>
                    <a:pt x="6105" y="8541"/>
                    <a:pt x="6161" y="8527"/>
                    <a:pt x="6231" y="8499"/>
                  </a:cubicBezTo>
                  <a:cubicBezTo>
                    <a:pt x="6245" y="8499"/>
                    <a:pt x="6259" y="8485"/>
                    <a:pt x="6287" y="8485"/>
                  </a:cubicBezTo>
                  <a:cubicBezTo>
                    <a:pt x="6049" y="7127"/>
                    <a:pt x="5237" y="3430"/>
                    <a:pt x="2436" y="1316"/>
                  </a:cubicBezTo>
                  <a:cubicBezTo>
                    <a:pt x="2058" y="1036"/>
                    <a:pt x="1680" y="784"/>
                    <a:pt x="1246" y="574"/>
                  </a:cubicBezTo>
                  <a:cubicBezTo>
                    <a:pt x="1092" y="504"/>
                    <a:pt x="980" y="448"/>
                    <a:pt x="854" y="420"/>
                  </a:cubicBezTo>
                  <a:close/>
                  <a:moveTo>
                    <a:pt x="210" y="1120"/>
                  </a:moveTo>
                  <a:lnTo>
                    <a:pt x="0" y="1344"/>
                  </a:lnTo>
                  <a:cubicBezTo>
                    <a:pt x="84" y="1652"/>
                    <a:pt x="238" y="2044"/>
                    <a:pt x="490" y="2520"/>
                  </a:cubicBezTo>
                  <a:cubicBezTo>
                    <a:pt x="1414" y="4284"/>
                    <a:pt x="3585" y="7155"/>
                    <a:pt x="5391" y="8681"/>
                  </a:cubicBezTo>
                  <a:cubicBezTo>
                    <a:pt x="5489" y="8681"/>
                    <a:pt x="5615" y="8667"/>
                    <a:pt x="5741" y="8667"/>
                  </a:cubicBezTo>
                  <a:cubicBezTo>
                    <a:pt x="4019" y="7267"/>
                    <a:pt x="1778" y="4410"/>
                    <a:pt x="714" y="2380"/>
                  </a:cubicBezTo>
                  <a:cubicBezTo>
                    <a:pt x="392" y="1764"/>
                    <a:pt x="266" y="1386"/>
                    <a:pt x="210" y="112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9"/>
            <p:cNvSpPr/>
            <p:nvPr/>
          </p:nvSpPr>
          <p:spPr>
            <a:xfrm flipH="1">
              <a:off x="6103562" y="1542050"/>
              <a:ext cx="1190661" cy="740294"/>
            </a:xfrm>
            <a:custGeom>
              <a:avLst/>
              <a:gdLst/>
              <a:ahLst/>
              <a:cxnLst/>
              <a:rect l="l" t="t" r="r" b="b"/>
              <a:pathLst>
                <a:path w="18427" h="11457" extrusionOk="0">
                  <a:moveTo>
                    <a:pt x="11329" y="0"/>
                  </a:moveTo>
                  <a:cubicBezTo>
                    <a:pt x="9862" y="0"/>
                    <a:pt x="8201" y="310"/>
                    <a:pt x="6413" y="1152"/>
                  </a:cubicBezTo>
                  <a:cubicBezTo>
                    <a:pt x="617" y="3868"/>
                    <a:pt x="1" y="10267"/>
                    <a:pt x="1" y="10267"/>
                  </a:cubicBezTo>
                  <a:cubicBezTo>
                    <a:pt x="1" y="10267"/>
                    <a:pt x="337" y="10491"/>
                    <a:pt x="715" y="10743"/>
                  </a:cubicBezTo>
                  <a:cubicBezTo>
                    <a:pt x="785" y="10771"/>
                    <a:pt x="883" y="10827"/>
                    <a:pt x="953" y="10883"/>
                  </a:cubicBezTo>
                  <a:cubicBezTo>
                    <a:pt x="1107" y="11009"/>
                    <a:pt x="1261" y="11107"/>
                    <a:pt x="1401" y="11191"/>
                  </a:cubicBezTo>
                  <a:cubicBezTo>
                    <a:pt x="1317" y="11191"/>
                    <a:pt x="1317" y="11191"/>
                    <a:pt x="1415" y="11261"/>
                  </a:cubicBezTo>
                  <a:cubicBezTo>
                    <a:pt x="1443" y="11289"/>
                    <a:pt x="1471" y="11303"/>
                    <a:pt x="1527" y="11331"/>
                  </a:cubicBezTo>
                  <a:cubicBezTo>
                    <a:pt x="1555" y="11373"/>
                    <a:pt x="1597" y="11387"/>
                    <a:pt x="1625" y="11401"/>
                  </a:cubicBezTo>
                  <a:cubicBezTo>
                    <a:pt x="1681" y="11443"/>
                    <a:pt x="1723" y="11457"/>
                    <a:pt x="1723" y="11457"/>
                  </a:cubicBezTo>
                  <a:cubicBezTo>
                    <a:pt x="1695" y="11443"/>
                    <a:pt x="1667" y="11429"/>
                    <a:pt x="1625" y="11387"/>
                  </a:cubicBezTo>
                  <a:cubicBezTo>
                    <a:pt x="1583" y="11331"/>
                    <a:pt x="1513" y="11275"/>
                    <a:pt x="1415" y="11233"/>
                  </a:cubicBezTo>
                  <a:cubicBezTo>
                    <a:pt x="1401" y="11233"/>
                    <a:pt x="1401" y="11205"/>
                    <a:pt x="1387" y="11205"/>
                  </a:cubicBezTo>
                  <a:lnTo>
                    <a:pt x="1415" y="11205"/>
                  </a:lnTo>
                  <a:cubicBezTo>
                    <a:pt x="1471" y="11233"/>
                    <a:pt x="1555" y="11247"/>
                    <a:pt x="1667" y="11261"/>
                  </a:cubicBezTo>
                  <a:cubicBezTo>
                    <a:pt x="1950" y="11325"/>
                    <a:pt x="2381" y="11399"/>
                    <a:pt x="2884" y="11399"/>
                  </a:cubicBezTo>
                  <a:cubicBezTo>
                    <a:pt x="3375" y="11399"/>
                    <a:pt x="3935" y="11328"/>
                    <a:pt x="4495" y="11107"/>
                  </a:cubicBezTo>
                  <a:cubicBezTo>
                    <a:pt x="6231" y="10393"/>
                    <a:pt x="7884" y="8727"/>
                    <a:pt x="8094" y="8503"/>
                  </a:cubicBezTo>
                  <a:lnTo>
                    <a:pt x="8094" y="8503"/>
                  </a:lnTo>
                  <a:cubicBezTo>
                    <a:pt x="7926" y="8699"/>
                    <a:pt x="7016" y="9777"/>
                    <a:pt x="8038" y="10225"/>
                  </a:cubicBezTo>
                  <a:cubicBezTo>
                    <a:pt x="8164" y="10281"/>
                    <a:pt x="8304" y="10295"/>
                    <a:pt x="8472" y="10323"/>
                  </a:cubicBezTo>
                  <a:cubicBezTo>
                    <a:pt x="8516" y="10325"/>
                    <a:pt x="8562" y="10326"/>
                    <a:pt x="8610" y="10326"/>
                  </a:cubicBezTo>
                  <a:cubicBezTo>
                    <a:pt x="10135" y="10326"/>
                    <a:pt x="13198" y="9038"/>
                    <a:pt x="14786" y="7354"/>
                  </a:cubicBezTo>
                  <a:cubicBezTo>
                    <a:pt x="16452" y="5604"/>
                    <a:pt x="18426" y="3042"/>
                    <a:pt x="17488" y="2146"/>
                  </a:cubicBezTo>
                  <a:cubicBezTo>
                    <a:pt x="17418" y="2076"/>
                    <a:pt x="17334" y="1992"/>
                    <a:pt x="17208" y="1908"/>
                  </a:cubicBezTo>
                  <a:cubicBezTo>
                    <a:pt x="17124" y="1810"/>
                    <a:pt x="16998" y="1726"/>
                    <a:pt x="16858" y="1642"/>
                  </a:cubicBezTo>
                  <a:cubicBezTo>
                    <a:pt x="16396" y="1320"/>
                    <a:pt x="15766" y="970"/>
                    <a:pt x="14982" y="676"/>
                  </a:cubicBezTo>
                  <a:cubicBezTo>
                    <a:pt x="14632" y="536"/>
                    <a:pt x="14268" y="410"/>
                    <a:pt x="13848" y="312"/>
                  </a:cubicBezTo>
                  <a:cubicBezTo>
                    <a:pt x="13097" y="123"/>
                    <a:pt x="12251" y="0"/>
                    <a:pt x="113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9"/>
            <p:cNvSpPr/>
            <p:nvPr/>
          </p:nvSpPr>
          <p:spPr>
            <a:xfrm flipH="1">
              <a:off x="6182262" y="1559690"/>
              <a:ext cx="1066729" cy="718131"/>
            </a:xfrm>
            <a:custGeom>
              <a:avLst/>
              <a:gdLst/>
              <a:ahLst/>
              <a:cxnLst/>
              <a:rect l="l" t="t" r="r" b="b"/>
              <a:pathLst>
                <a:path w="16509" h="11114" extrusionOk="0">
                  <a:moveTo>
                    <a:pt x="12308" y="0"/>
                  </a:moveTo>
                  <a:cubicBezTo>
                    <a:pt x="10524" y="0"/>
                    <a:pt x="8395" y="335"/>
                    <a:pt x="6288" y="1467"/>
                  </a:cubicBezTo>
                  <a:cubicBezTo>
                    <a:pt x="1625" y="3973"/>
                    <a:pt x="211" y="9560"/>
                    <a:pt x="1" y="10442"/>
                  </a:cubicBezTo>
                  <a:cubicBezTo>
                    <a:pt x="71" y="10498"/>
                    <a:pt x="155" y="10554"/>
                    <a:pt x="225" y="10582"/>
                  </a:cubicBezTo>
                  <a:cubicBezTo>
                    <a:pt x="323" y="10162"/>
                    <a:pt x="1611" y="4253"/>
                    <a:pt x="6414" y="1677"/>
                  </a:cubicBezTo>
                  <a:cubicBezTo>
                    <a:pt x="8512" y="558"/>
                    <a:pt x="10633" y="237"/>
                    <a:pt x="12387" y="237"/>
                  </a:cubicBezTo>
                  <a:cubicBezTo>
                    <a:pt x="13091" y="237"/>
                    <a:pt x="13735" y="289"/>
                    <a:pt x="14296" y="361"/>
                  </a:cubicBezTo>
                  <a:cubicBezTo>
                    <a:pt x="13932" y="263"/>
                    <a:pt x="13554" y="123"/>
                    <a:pt x="13148" y="25"/>
                  </a:cubicBezTo>
                  <a:cubicBezTo>
                    <a:pt x="12878" y="9"/>
                    <a:pt x="12598" y="0"/>
                    <a:pt x="12308" y="0"/>
                  </a:cubicBezTo>
                  <a:close/>
                  <a:moveTo>
                    <a:pt x="16158" y="1355"/>
                  </a:moveTo>
                  <a:cubicBezTo>
                    <a:pt x="16144" y="1369"/>
                    <a:pt x="16144" y="1383"/>
                    <a:pt x="16144" y="1397"/>
                  </a:cubicBezTo>
                  <a:cubicBezTo>
                    <a:pt x="14618" y="1621"/>
                    <a:pt x="12378" y="2125"/>
                    <a:pt x="9214" y="3217"/>
                  </a:cubicBezTo>
                  <a:cubicBezTo>
                    <a:pt x="2843" y="5429"/>
                    <a:pt x="967" y="10204"/>
                    <a:pt x="715" y="10918"/>
                  </a:cubicBezTo>
                  <a:lnTo>
                    <a:pt x="715" y="10932"/>
                  </a:lnTo>
                  <a:cubicBezTo>
                    <a:pt x="715" y="10960"/>
                    <a:pt x="701" y="10974"/>
                    <a:pt x="701" y="10974"/>
                  </a:cubicBezTo>
                  <a:cubicBezTo>
                    <a:pt x="743" y="10988"/>
                    <a:pt x="771" y="11016"/>
                    <a:pt x="813" y="11044"/>
                  </a:cubicBezTo>
                  <a:cubicBezTo>
                    <a:pt x="841" y="11058"/>
                    <a:pt x="897" y="11100"/>
                    <a:pt x="911" y="11114"/>
                  </a:cubicBezTo>
                  <a:lnTo>
                    <a:pt x="911" y="11100"/>
                  </a:lnTo>
                  <a:cubicBezTo>
                    <a:pt x="911" y="11100"/>
                    <a:pt x="925" y="11058"/>
                    <a:pt x="939" y="10988"/>
                  </a:cubicBezTo>
                  <a:cubicBezTo>
                    <a:pt x="1065" y="10638"/>
                    <a:pt x="1499" y="9504"/>
                    <a:pt x="2535" y="8174"/>
                  </a:cubicBezTo>
                  <a:cubicBezTo>
                    <a:pt x="3669" y="6703"/>
                    <a:pt x="5755" y="4687"/>
                    <a:pt x="9270" y="3483"/>
                  </a:cubicBezTo>
                  <a:cubicBezTo>
                    <a:pt x="12280" y="2433"/>
                    <a:pt x="14492" y="1943"/>
                    <a:pt x="16004" y="1691"/>
                  </a:cubicBezTo>
                  <a:lnTo>
                    <a:pt x="16004" y="1691"/>
                  </a:lnTo>
                  <a:cubicBezTo>
                    <a:pt x="15122" y="3609"/>
                    <a:pt x="12644" y="7838"/>
                    <a:pt x="7338" y="9952"/>
                  </a:cubicBezTo>
                  <a:cubicBezTo>
                    <a:pt x="7450" y="10008"/>
                    <a:pt x="7604" y="10050"/>
                    <a:pt x="7772" y="10050"/>
                  </a:cubicBezTo>
                  <a:cubicBezTo>
                    <a:pt x="13050" y="7781"/>
                    <a:pt x="15472" y="3469"/>
                    <a:pt x="16298" y="1649"/>
                  </a:cubicBezTo>
                  <a:cubicBezTo>
                    <a:pt x="16368" y="1621"/>
                    <a:pt x="16438" y="1621"/>
                    <a:pt x="16508" y="1607"/>
                  </a:cubicBezTo>
                  <a:cubicBezTo>
                    <a:pt x="16424" y="1523"/>
                    <a:pt x="16298" y="1439"/>
                    <a:pt x="16158" y="13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9"/>
            <p:cNvSpPr/>
            <p:nvPr/>
          </p:nvSpPr>
          <p:spPr>
            <a:xfrm flipH="1">
              <a:off x="7234453" y="2235248"/>
              <a:ext cx="15443" cy="10920"/>
            </a:xfrm>
            <a:custGeom>
              <a:avLst/>
              <a:gdLst/>
              <a:ahLst/>
              <a:cxnLst/>
              <a:rect l="l" t="t" r="r" b="b"/>
              <a:pathLst>
                <a:path w="239" h="169" extrusionOk="0">
                  <a:moveTo>
                    <a:pt x="29" y="1"/>
                  </a:moveTo>
                  <a:cubicBezTo>
                    <a:pt x="15" y="71"/>
                    <a:pt x="1" y="113"/>
                    <a:pt x="1" y="113"/>
                  </a:cubicBezTo>
                  <a:lnTo>
                    <a:pt x="239" y="169"/>
                  </a:lnTo>
                  <a:lnTo>
                    <a:pt x="239" y="155"/>
                  </a:lnTo>
                  <a:cubicBezTo>
                    <a:pt x="155" y="99"/>
                    <a:pt x="85" y="43"/>
                    <a:pt x="29" y="1"/>
                  </a:cubicBezTo>
                  <a:close/>
                </a:path>
              </a:pathLst>
            </a:custGeom>
            <a:solidFill>
              <a:srgbClr val="98BF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9"/>
            <p:cNvSpPr/>
            <p:nvPr/>
          </p:nvSpPr>
          <p:spPr>
            <a:xfrm flipH="1">
              <a:off x="7132171" y="2187820"/>
              <a:ext cx="346918" cy="351699"/>
            </a:xfrm>
            <a:custGeom>
              <a:avLst/>
              <a:gdLst/>
              <a:ahLst/>
              <a:cxnLst/>
              <a:rect l="l" t="t" r="r" b="b"/>
              <a:pathLst>
                <a:path w="5369" h="5443" extrusionOk="0">
                  <a:moveTo>
                    <a:pt x="2844" y="0"/>
                  </a:moveTo>
                  <a:cubicBezTo>
                    <a:pt x="2373" y="0"/>
                    <a:pt x="1873" y="202"/>
                    <a:pt x="1392" y="763"/>
                  </a:cubicBezTo>
                  <a:cubicBezTo>
                    <a:pt x="0" y="2384"/>
                    <a:pt x="1755" y="5442"/>
                    <a:pt x="3924" y="5442"/>
                  </a:cubicBezTo>
                  <a:cubicBezTo>
                    <a:pt x="4395" y="5442"/>
                    <a:pt x="4886" y="5298"/>
                    <a:pt x="5368" y="4963"/>
                  </a:cubicBezTo>
                  <a:lnTo>
                    <a:pt x="5144" y="1309"/>
                  </a:lnTo>
                  <a:cubicBezTo>
                    <a:pt x="5044" y="1279"/>
                    <a:pt x="4033" y="0"/>
                    <a:pt x="2844"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9"/>
            <p:cNvSpPr/>
            <p:nvPr/>
          </p:nvSpPr>
          <p:spPr>
            <a:xfrm flipH="1">
              <a:off x="7200015" y="2247202"/>
              <a:ext cx="181051" cy="216977"/>
            </a:xfrm>
            <a:custGeom>
              <a:avLst/>
              <a:gdLst/>
              <a:ahLst/>
              <a:cxnLst/>
              <a:rect l="l" t="t" r="r" b="b"/>
              <a:pathLst>
                <a:path w="2802" h="3358" extrusionOk="0">
                  <a:moveTo>
                    <a:pt x="1540" y="1"/>
                  </a:moveTo>
                  <a:cubicBezTo>
                    <a:pt x="1522" y="1"/>
                    <a:pt x="1504" y="4"/>
                    <a:pt x="1485" y="12"/>
                  </a:cubicBezTo>
                  <a:cubicBezTo>
                    <a:pt x="1471" y="12"/>
                    <a:pt x="1" y="810"/>
                    <a:pt x="645" y="2308"/>
                  </a:cubicBezTo>
                  <a:cubicBezTo>
                    <a:pt x="1037" y="3162"/>
                    <a:pt x="1639" y="3358"/>
                    <a:pt x="2101" y="3358"/>
                  </a:cubicBezTo>
                  <a:cubicBezTo>
                    <a:pt x="2428" y="3358"/>
                    <a:pt x="2657" y="3273"/>
                    <a:pt x="2686" y="3273"/>
                  </a:cubicBezTo>
                  <a:cubicBezTo>
                    <a:pt x="2688" y="3273"/>
                    <a:pt x="2689" y="3273"/>
                    <a:pt x="2689" y="3274"/>
                  </a:cubicBezTo>
                  <a:cubicBezTo>
                    <a:pt x="2759" y="3260"/>
                    <a:pt x="2801" y="3190"/>
                    <a:pt x="2759" y="3120"/>
                  </a:cubicBezTo>
                  <a:cubicBezTo>
                    <a:pt x="2749" y="3069"/>
                    <a:pt x="2709" y="3033"/>
                    <a:pt x="2662" y="3033"/>
                  </a:cubicBezTo>
                  <a:cubicBezTo>
                    <a:pt x="2644" y="3033"/>
                    <a:pt x="2624" y="3038"/>
                    <a:pt x="2605" y="3050"/>
                  </a:cubicBezTo>
                  <a:cubicBezTo>
                    <a:pt x="2588" y="3056"/>
                    <a:pt x="2384" y="3137"/>
                    <a:pt x="2112" y="3137"/>
                  </a:cubicBezTo>
                  <a:cubicBezTo>
                    <a:pt x="1729" y="3137"/>
                    <a:pt x="1210" y="2977"/>
                    <a:pt x="883" y="2224"/>
                  </a:cubicBezTo>
                  <a:cubicBezTo>
                    <a:pt x="323" y="922"/>
                    <a:pt x="1555" y="278"/>
                    <a:pt x="1611" y="250"/>
                  </a:cubicBezTo>
                  <a:cubicBezTo>
                    <a:pt x="1653" y="208"/>
                    <a:pt x="1695" y="138"/>
                    <a:pt x="1653" y="68"/>
                  </a:cubicBezTo>
                  <a:cubicBezTo>
                    <a:pt x="1632" y="27"/>
                    <a:pt x="1589" y="1"/>
                    <a:pt x="15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9"/>
            <p:cNvSpPr/>
            <p:nvPr/>
          </p:nvSpPr>
          <p:spPr>
            <a:xfrm flipH="1">
              <a:off x="5702413" y="2187820"/>
              <a:ext cx="346918" cy="351699"/>
            </a:xfrm>
            <a:custGeom>
              <a:avLst/>
              <a:gdLst/>
              <a:ahLst/>
              <a:cxnLst/>
              <a:rect l="l" t="t" r="r" b="b"/>
              <a:pathLst>
                <a:path w="5369" h="5443" extrusionOk="0">
                  <a:moveTo>
                    <a:pt x="2527" y="0"/>
                  </a:moveTo>
                  <a:cubicBezTo>
                    <a:pt x="1343" y="0"/>
                    <a:pt x="339" y="1279"/>
                    <a:pt x="239" y="1309"/>
                  </a:cubicBezTo>
                  <a:lnTo>
                    <a:pt x="1" y="4963"/>
                  </a:lnTo>
                  <a:cubicBezTo>
                    <a:pt x="483" y="5298"/>
                    <a:pt x="974" y="5442"/>
                    <a:pt x="1445" y="5442"/>
                  </a:cubicBezTo>
                  <a:cubicBezTo>
                    <a:pt x="3614" y="5442"/>
                    <a:pt x="5369" y="2384"/>
                    <a:pt x="3977" y="763"/>
                  </a:cubicBezTo>
                  <a:cubicBezTo>
                    <a:pt x="3495" y="202"/>
                    <a:pt x="2997" y="0"/>
                    <a:pt x="2527"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9"/>
            <p:cNvSpPr/>
            <p:nvPr/>
          </p:nvSpPr>
          <p:spPr>
            <a:xfrm flipH="1">
              <a:off x="5800498" y="2247202"/>
              <a:ext cx="180987" cy="216977"/>
            </a:xfrm>
            <a:custGeom>
              <a:avLst/>
              <a:gdLst/>
              <a:ahLst/>
              <a:cxnLst/>
              <a:rect l="l" t="t" r="r" b="b"/>
              <a:pathLst>
                <a:path w="2801" h="3358" extrusionOk="0">
                  <a:moveTo>
                    <a:pt x="1261" y="1"/>
                  </a:moveTo>
                  <a:cubicBezTo>
                    <a:pt x="1212" y="1"/>
                    <a:pt x="1169" y="27"/>
                    <a:pt x="1149" y="68"/>
                  </a:cubicBezTo>
                  <a:cubicBezTo>
                    <a:pt x="1107" y="138"/>
                    <a:pt x="1149" y="208"/>
                    <a:pt x="1191" y="250"/>
                  </a:cubicBezTo>
                  <a:cubicBezTo>
                    <a:pt x="1247" y="278"/>
                    <a:pt x="2479" y="922"/>
                    <a:pt x="1919" y="2224"/>
                  </a:cubicBezTo>
                  <a:cubicBezTo>
                    <a:pt x="1591" y="2977"/>
                    <a:pt x="1073" y="3137"/>
                    <a:pt x="690" y="3137"/>
                  </a:cubicBezTo>
                  <a:cubicBezTo>
                    <a:pt x="418" y="3137"/>
                    <a:pt x="214" y="3056"/>
                    <a:pt x="197" y="3050"/>
                  </a:cubicBezTo>
                  <a:cubicBezTo>
                    <a:pt x="177" y="3038"/>
                    <a:pt x="158" y="3033"/>
                    <a:pt x="140" y="3033"/>
                  </a:cubicBezTo>
                  <a:cubicBezTo>
                    <a:pt x="92" y="3033"/>
                    <a:pt x="53" y="3069"/>
                    <a:pt x="43" y="3120"/>
                  </a:cubicBezTo>
                  <a:cubicBezTo>
                    <a:pt x="1" y="3190"/>
                    <a:pt x="43" y="3260"/>
                    <a:pt x="113" y="3274"/>
                  </a:cubicBezTo>
                  <a:cubicBezTo>
                    <a:pt x="113" y="3273"/>
                    <a:pt x="114" y="3273"/>
                    <a:pt x="116" y="3273"/>
                  </a:cubicBezTo>
                  <a:cubicBezTo>
                    <a:pt x="148" y="3273"/>
                    <a:pt x="400" y="3358"/>
                    <a:pt x="701" y="3358"/>
                  </a:cubicBezTo>
                  <a:cubicBezTo>
                    <a:pt x="1163" y="3358"/>
                    <a:pt x="1779" y="3162"/>
                    <a:pt x="2157" y="2308"/>
                  </a:cubicBezTo>
                  <a:cubicBezTo>
                    <a:pt x="2801" y="810"/>
                    <a:pt x="1331" y="12"/>
                    <a:pt x="1317" y="12"/>
                  </a:cubicBezTo>
                  <a:cubicBezTo>
                    <a:pt x="1298" y="4"/>
                    <a:pt x="1279" y="1"/>
                    <a:pt x="12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9"/>
            <p:cNvSpPr/>
            <p:nvPr/>
          </p:nvSpPr>
          <p:spPr>
            <a:xfrm flipH="1">
              <a:off x="5510983" y="2949059"/>
              <a:ext cx="2146898" cy="1775943"/>
            </a:xfrm>
            <a:custGeom>
              <a:avLst/>
              <a:gdLst/>
              <a:ahLst/>
              <a:cxnLst/>
              <a:rect l="l" t="t" r="r" b="b"/>
              <a:pathLst>
                <a:path w="33226" h="27485" extrusionOk="0">
                  <a:moveTo>
                    <a:pt x="18972" y="1"/>
                  </a:moveTo>
                  <a:cubicBezTo>
                    <a:pt x="18482" y="1163"/>
                    <a:pt x="17040" y="1387"/>
                    <a:pt x="16396" y="1443"/>
                  </a:cubicBezTo>
                  <a:cubicBezTo>
                    <a:pt x="16116" y="1429"/>
                    <a:pt x="15654" y="1359"/>
                    <a:pt x="15206" y="1191"/>
                  </a:cubicBezTo>
                  <a:cubicBezTo>
                    <a:pt x="14646" y="1009"/>
                    <a:pt x="14086" y="645"/>
                    <a:pt x="13820" y="15"/>
                  </a:cubicBezTo>
                  <a:cubicBezTo>
                    <a:pt x="13820" y="15"/>
                    <a:pt x="3851" y="3221"/>
                    <a:pt x="0" y="16746"/>
                  </a:cubicBezTo>
                  <a:cubicBezTo>
                    <a:pt x="3053" y="23116"/>
                    <a:pt x="9563" y="27485"/>
                    <a:pt x="17096" y="27485"/>
                  </a:cubicBezTo>
                  <a:cubicBezTo>
                    <a:pt x="23900" y="27485"/>
                    <a:pt x="29893" y="23872"/>
                    <a:pt x="33225" y="18496"/>
                  </a:cubicBezTo>
                  <a:cubicBezTo>
                    <a:pt x="33015" y="17628"/>
                    <a:pt x="32805" y="16830"/>
                    <a:pt x="32581" y="16018"/>
                  </a:cubicBezTo>
                  <a:cubicBezTo>
                    <a:pt x="28591" y="3123"/>
                    <a:pt x="18972" y="1"/>
                    <a:pt x="18972" y="1"/>
                  </a:cubicBezTo>
                  <a:close/>
                </a:path>
              </a:pathLst>
            </a:custGeom>
            <a:solidFill>
              <a:srgbClr val="637F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9"/>
            <p:cNvSpPr/>
            <p:nvPr/>
          </p:nvSpPr>
          <p:spPr>
            <a:xfrm flipH="1">
              <a:off x="5510983" y="2949964"/>
              <a:ext cx="2146898" cy="1775039"/>
            </a:xfrm>
            <a:custGeom>
              <a:avLst/>
              <a:gdLst/>
              <a:ahLst/>
              <a:cxnLst/>
              <a:rect l="l" t="t" r="r" b="b"/>
              <a:pathLst>
                <a:path w="33226" h="27471" extrusionOk="0">
                  <a:moveTo>
                    <a:pt x="13820" y="1"/>
                  </a:moveTo>
                  <a:cubicBezTo>
                    <a:pt x="13820" y="1"/>
                    <a:pt x="3851" y="3207"/>
                    <a:pt x="0" y="16732"/>
                  </a:cubicBezTo>
                  <a:cubicBezTo>
                    <a:pt x="3053" y="23102"/>
                    <a:pt x="9563" y="27471"/>
                    <a:pt x="17096" y="27471"/>
                  </a:cubicBezTo>
                  <a:cubicBezTo>
                    <a:pt x="23900" y="27471"/>
                    <a:pt x="29893" y="23858"/>
                    <a:pt x="33225" y="18482"/>
                  </a:cubicBezTo>
                  <a:cubicBezTo>
                    <a:pt x="33015" y="17614"/>
                    <a:pt x="32805" y="16816"/>
                    <a:pt x="32595" y="16032"/>
                  </a:cubicBezTo>
                  <a:cubicBezTo>
                    <a:pt x="31154" y="19247"/>
                    <a:pt x="27786" y="22780"/>
                    <a:pt x="22882" y="22780"/>
                  </a:cubicBezTo>
                  <a:cubicBezTo>
                    <a:pt x="21785" y="22780"/>
                    <a:pt x="20611" y="22603"/>
                    <a:pt x="19364" y="22206"/>
                  </a:cubicBezTo>
                  <a:cubicBezTo>
                    <a:pt x="11789" y="19784"/>
                    <a:pt x="14492" y="4677"/>
                    <a:pt x="15206" y="1177"/>
                  </a:cubicBezTo>
                  <a:cubicBezTo>
                    <a:pt x="14646" y="995"/>
                    <a:pt x="14086" y="631"/>
                    <a:pt x="13820" y="1"/>
                  </a:cubicBezTo>
                  <a:close/>
                </a:path>
              </a:pathLst>
            </a:custGeom>
            <a:solidFill>
              <a:srgbClr val="637F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9"/>
            <p:cNvSpPr/>
            <p:nvPr/>
          </p:nvSpPr>
          <p:spPr>
            <a:xfrm flipH="1">
              <a:off x="6385792" y="2902019"/>
              <a:ext cx="333026" cy="750956"/>
            </a:xfrm>
            <a:custGeom>
              <a:avLst/>
              <a:gdLst/>
              <a:ahLst/>
              <a:cxnLst/>
              <a:rect l="l" t="t" r="r" b="b"/>
              <a:pathLst>
                <a:path w="5154" h="11622" extrusionOk="0">
                  <a:moveTo>
                    <a:pt x="2174" y="0"/>
                  </a:moveTo>
                  <a:cubicBezTo>
                    <a:pt x="1926" y="0"/>
                    <a:pt x="1662" y="31"/>
                    <a:pt x="1443" y="85"/>
                  </a:cubicBezTo>
                  <a:cubicBezTo>
                    <a:pt x="1177" y="155"/>
                    <a:pt x="981" y="239"/>
                    <a:pt x="939" y="351"/>
                  </a:cubicBezTo>
                  <a:lnTo>
                    <a:pt x="939" y="365"/>
                  </a:lnTo>
                  <a:cubicBezTo>
                    <a:pt x="911" y="421"/>
                    <a:pt x="911" y="631"/>
                    <a:pt x="911" y="925"/>
                  </a:cubicBezTo>
                  <a:lnTo>
                    <a:pt x="911" y="1051"/>
                  </a:lnTo>
                  <a:lnTo>
                    <a:pt x="911" y="1135"/>
                  </a:lnTo>
                  <a:lnTo>
                    <a:pt x="911" y="1261"/>
                  </a:lnTo>
                  <a:lnTo>
                    <a:pt x="911" y="1443"/>
                  </a:lnTo>
                  <a:lnTo>
                    <a:pt x="911" y="1555"/>
                  </a:lnTo>
                  <a:lnTo>
                    <a:pt x="911" y="1653"/>
                  </a:lnTo>
                  <a:lnTo>
                    <a:pt x="911" y="1765"/>
                  </a:lnTo>
                  <a:lnTo>
                    <a:pt x="911" y="1975"/>
                  </a:lnTo>
                  <a:lnTo>
                    <a:pt x="911" y="2101"/>
                  </a:lnTo>
                  <a:lnTo>
                    <a:pt x="911" y="2185"/>
                  </a:lnTo>
                  <a:lnTo>
                    <a:pt x="911" y="2311"/>
                  </a:lnTo>
                  <a:cubicBezTo>
                    <a:pt x="939" y="2535"/>
                    <a:pt x="939" y="2773"/>
                    <a:pt x="953" y="3011"/>
                  </a:cubicBezTo>
                  <a:lnTo>
                    <a:pt x="953" y="3151"/>
                  </a:lnTo>
                  <a:lnTo>
                    <a:pt x="953" y="3263"/>
                  </a:lnTo>
                  <a:lnTo>
                    <a:pt x="953" y="3375"/>
                  </a:lnTo>
                  <a:cubicBezTo>
                    <a:pt x="953" y="3557"/>
                    <a:pt x="967" y="3711"/>
                    <a:pt x="967" y="3893"/>
                  </a:cubicBezTo>
                  <a:lnTo>
                    <a:pt x="967" y="4005"/>
                  </a:lnTo>
                  <a:lnTo>
                    <a:pt x="967" y="4103"/>
                  </a:lnTo>
                  <a:lnTo>
                    <a:pt x="967" y="4215"/>
                  </a:lnTo>
                  <a:cubicBezTo>
                    <a:pt x="967" y="4355"/>
                    <a:pt x="981" y="4495"/>
                    <a:pt x="981" y="4635"/>
                  </a:cubicBezTo>
                  <a:lnTo>
                    <a:pt x="981" y="4761"/>
                  </a:lnTo>
                  <a:lnTo>
                    <a:pt x="981" y="4845"/>
                  </a:lnTo>
                  <a:lnTo>
                    <a:pt x="981" y="4887"/>
                  </a:lnTo>
                  <a:lnTo>
                    <a:pt x="981" y="4971"/>
                  </a:lnTo>
                  <a:lnTo>
                    <a:pt x="981" y="5097"/>
                  </a:lnTo>
                  <a:cubicBezTo>
                    <a:pt x="1009" y="5293"/>
                    <a:pt x="1009" y="5475"/>
                    <a:pt x="1023" y="5671"/>
                  </a:cubicBezTo>
                  <a:lnTo>
                    <a:pt x="1023" y="5797"/>
                  </a:lnTo>
                  <a:lnTo>
                    <a:pt x="1023" y="5881"/>
                  </a:lnTo>
                  <a:lnTo>
                    <a:pt x="1023" y="6021"/>
                  </a:lnTo>
                  <a:lnTo>
                    <a:pt x="1023" y="6161"/>
                  </a:lnTo>
                  <a:lnTo>
                    <a:pt x="1023" y="6287"/>
                  </a:lnTo>
                  <a:lnTo>
                    <a:pt x="1023" y="6427"/>
                  </a:lnTo>
                  <a:lnTo>
                    <a:pt x="1023" y="6595"/>
                  </a:lnTo>
                  <a:cubicBezTo>
                    <a:pt x="1037" y="6917"/>
                    <a:pt x="1051" y="7183"/>
                    <a:pt x="1051" y="7351"/>
                  </a:cubicBezTo>
                  <a:lnTo>
                    <a:pt x="1051" y="7477"/>
                  </a:lnTo>
                  <a:lnTo>
                    <a:pt x="1051" y="7575"/>
                  </a:lnTo>
                  <a:lnTo>
                    <a:pt x="1051" y="7645"/>
                  </a:lnTo>
                  <a:lnTo>
                    <a:pt x="1051" y="7701"/>
                  </a:lnTo>
                  <a:lnTo>
                    <a:pt x="1051" y="7715"/>
                  </a:lnTo>
                  <a:lnTo>
                    <a:pt x="1051" y="7743"/>
                  </a:lnTo>
                  <a:cubicBezTo>
                    <a:pt x="1051" y="7757"/>
                    <a:pt x="1037" y="7785"/>
                    <a:pt x="1023" y="7827"/>
                  </a:cubicBezTo>
                  <a:cubicBezTo>
                    <a:pt x="1023" y="7855"/>
                    <a:pt x="1009" y="7883"/>
                    <a:pt x="981" y="7911"/>
                  </a:cubicBezTo>
                  <a:cubicBezTo>
                    <a:pt x="967" y="7953"/>
                    <a:pt x="939" y="7981"/>
                    <a:pt x="911" y="8023"/>
                  </a:cubicBezTo>
                  <a:cubicBezTo>
                    <a:pt x="827" y="8135"/>
                    <a:pt x="743" y="8275"/>
                    <a:pt x="631" y="8401"/>
                  </a:cubicBezTo>
                  <a:cubicBezTo>
                    <a:pt x="617" y="8443"/>
                    <a:pt x="589" y="8471"/>
                    <a:pt x="561" y="8513"/>
                  </a:cubicBezTo>
                  <a:cubicBezTo>
                    <a:pt x="547" y="8527"/>
                    <a:pt x="533" y="8555"/>
                    <a:pt x="519" y="8583"/>
                  </a:cubicBezTo>
                  <a:cubicBezTo>
                    <a:pt x="477" y="8611"/>
                    <a:pt x="449" y="8653"/>
                    <a:pt x="421" y="8681"/>
                  </a:cubicBezTo>
                  <a:cubicBezTo>
                    <a:pt x="379" y="8737"/>
                    <a:pt x="337" y="8793"/>
                    <a:pt x="309" y="8821"/>
                  </a:cubicBezTo>
                  <a:cubicBezTo>
                    <a:pt x="267" y="8877"/>
                    <a:pt x="239" y="8905"/>
                    <a:pt x="197" y="8947"/>
                  </a:cubicBezTo>
                  <a:lnTo>
                    <a:pt x="113" y="9031"/>
                  </a:lnTo>
                  <a:cubicBezTo>
                    <a:pt x="71" y="9087"/>
                    <a:pt x="57" y="9101"/>
                    <a:pt x="57" y="9101"/>
                  </a:cubicBezTo>
                  <a:lnTo>
                    <a:pt x="57" y="9311"/>
                  </a:lnTo>
                  <a:lnTo>
                    <a:pt x="57" y="9521"/>
                  </a:lnTo>
                  <a:lnTo>
                    <a:pt x="1" y="11565"/>
                  </a:lnTo>
                  <a:lnTo>
                    <a:pt x="1" y="11621"/>
                  </a:lnTo>
                  <a:cubicBezTo>
                    <a:pt x="1" y="11621"/>
                    <a:pt x="71" y="11551"/>
                    <a:pt x="183" y="11425"/>
                  </a:cubicBezTo>
                  <a:cubicBezTo>
                    <a:pt x="197" y="11397"/>
                    <a:pt x="239" y="11355"/>
                    <a:pt x="267" y="11327"/>
                  </a:cubicBezTo>
                  <a:lnTo>
                    <a:pt x="309" y="11285"/>
                  </a:lnTo>
                  <a:cubicBezTo>
                    <a:pt x="449" y="11145"/>
                    <a:pt x="603" y="10977"/>
                    <a:pt x="771" y="10795"/>
                  </a:cubicBezTo>
                  <a:lnTo>
                    <a:pt x="869" y="10711"/>
                  </a:lnTo>
                  <a:cubicBezTo>
                    <a:pt x="883" y="10697"/>
                    <a:pt x="911" y="10683"/>
                    <a:pt x="939" y="10641"/>
                  </a:cubicBezTo>
                  <a:lnTo>
                    <a:pt x="1037" y="10543"/>
                  </a:lnTo>
                  <a:cubicBezTo>
                    <a:pt x="1107" y="10473"/>
                    <a:pt x="1163" y="10403"/>
                    <a:pt x="1233" y="10333"/>
                  </a:cubicBezTo>
                  <a:lnTo>
                    <a:pt x="1317" y="10235"/>
                  </a:lnTo>
                  <a:lnTo>
                    <a:pt x="1387" y="10165"/>
                  </a:lnTo>
                  <a:lnTo>
                    <a:pt x="1499" y="10067"/>
                  </a:lnTo>
                  <a:lnTo>
                    <a:pt x="1751" y="9801"/>
                  </a:lnTo>
                  <a:lnTo>
                    <a:pt x="1849" y="9717"/>
                  </a:lnTo>
                  <a:lnTo>
                    <a:pt x="1919" y="9647"/>
                  </a:lnTo>
                  <a:cubicBezTo>
                    <a:pt x="1961" y="9605"/>
                    <a:pt x="2003" y="9563"/>
                    <a:pt x="2017" y="9535"/>
                  </a:cubicBezTo>
                  <a:lnTo>
                    <a:pt x="2059" y="9507"/>
                  </a:lnTo>
                  <a:cubicBezTo>
                    <a:pt x="2061" y="9506"/>
                    <a:pt x="2064" y="9506"/>
                    <a:pt x="2067" y="9506"/>
                  </a:cubicBezTo>
                  <a:cubicBezTo>
                    <a:pt x="2113" y="9506"/>
                    <a:pt x="2286" y="9588"/>
                    <a:pt x="2507" y="9731"/>
                  </a:cubicBezTo>
                  <a:cubicBezTo>
                    <a:pt x="2549" y="9745"/>
                    <a:pt x="2577" y="9787"/>
                    <a:pt x="2619" y="9801"/>
                  </a:cubicBezTo>
                  <a:cubicBezTo>
                    <a:pt x="2647" y="9815"/>
                    <a:pt x="2661" y="9843"/>
                    <a:pt x="2703" y="9857"/>
                  </a:cubicBezTo>
                  <a:cubicBezTo>
                    <a:pt x="2731" y="9885"/>
                    <a:pt x="2773" y="9913"/>
                    <a:pt x="2801" y="9927"/>
                  </a:cubicBezTo>
                  <a:cubicBezTo>
                    <a:pt x="2829" y="9941"/>
                    <a:pt x="2843" y="9941"/>
                    <a:pt x="2857" y="9955"/>
                  </a:cubicBezTo>
                  <a:cubicBezTo>
                    <a:pt x="2913" y="9983"/>
                    <a:pt x="2941" y="10011"/>
                    <a:pt x="2983" y="10025"/>
                  </a:cubicBezTo>
                  <a:cubicBezTo>
                    <a:pt x="3011" y="10053"/>
                    <a:pt x="3039" y="10067"/>
                    <a:pt x="3067" y="10081"/>
                  </a:cubicBezTo>
                  <a:cubicBezTo>
                    <a:pt x="3095" y="10095"/>
                    <a:pt x="3137" y="10137"/>
                    <a:pt x="3165" y="10151"/>
                  </a:cubicBezTo>
                  <a:cubicBezTo>
                    <a:pt x="3319" y="10221"/>
                    <a:pt x="3445" y="10333"/>
                    <a:pt x="3599" y="10417"/>
                  </a:cubicBezTo>
                  <a:cubicBezTo>
                    <a:pt x="3627" y="10431"/>
                    <a:pt x="3669" y="10473"/>
                    <a:pt x="3697" y="10487"/>
                  </a:cubicBezTo>
                  <a:cubicBezTo>
                    <a:pt x="3711" y="10501"/>
                    <a:pt x="3753" y="10515"/>
                    <a:pt x="3767" y="10543"/>
                  </a:cubicBezTo>
                  <a:cubicBezTo>
                    <a:pt x="3795" y="10557"/>
                    <a:pt x="3837" y="10585"/>
                    <a:pt x="3865" y="10613"/>
                  </a:cubicBezTo>
                  <a:cubicBezTo>
                    <a:pt x="3977" y="10697"/>
                    <a:pt x="4103" y="10767"/>
                    <a:pt x="4201" y="10837"/>
                  </a:cubicBezTo>
                  <a:cubicBezTo>
                    <a:pt x="4593" y="11075"/>
                    <a:pt x="4845" y="11271"/>
                    <a:pt x="4845" y="11271"/>
                  </a:cubicBezTo>
                  <a:lnTo>
                    <a:pt x="4901" y="10935"/>
                  </a:lnTo>
                  <a:lnTo>
                    <a:pt x="5041" y="10067"/>
                  </a:lnTo>
                  <a:lnTo>
                    <a:pt x="5153" y="9423"/>
                  </a:lnTo>
                  <a:cubicBezTo>
                    <a:pt x="5153" y="9423"/>
                    <a:pt x="5041" y="9367"/>
                    <a:pt x="4999" y="9283"/>
                  </a:cubicBezTo>
                  <a:cubicBezTo>
                    <a:pt x="4971" y="9255"/>
                    <a:pt x="4943" y="9241"/>
                    <a:pt x="4901" y="9227"/>
                  </a:cubicBezTo>
                  <a:cubicBezTo>
                    <a:pt x="4873" y="9185"/>
                    <a:pt x="4831" y="9171"/>
                    <a:pt x="4803" y="9157"/>
                  </a:cubicBezTo>
                  <a:cubicBezTo>
                    <a:pt x="4789" y="9143"/>
                    <a:pt x="4761" y="9115"/>
                    <a:pt x="4733" y="9101"/>
                  </a:cubicBezTo>
                  <a:cubicBezTo>
                    <a:pt x="4691" y="9073"/>
                    <a:pt x="4663" y="9045"/>
                    <a:pt x="4621" y="9031"/>
                  </a:cubicBezTo>
                  <a:cubicBezTo>
                    <a:pt x="4537" y="8975"/>
                    <a:pt x="4439" y="8905"/>
                    <a:pt x="4327" y="8863"/>
                  </a:cubicBezTo>
                  <a:cubicBezTo>
                    <a:pt x="4243" y="8807"/>
                    <a:pt x="4131" y="8751"/>
                    <a:pt x="4047" y="8695"/>
                  </a:cubicBezTo>
                  <a:cubicBezTo>
                    <a:pt x="4019" y="8667"/>
                    <a:pt x="3977" y="8653"/>
                    <a:pt x="3949" y="8625"/>
                  </a:cubicBezTo>
                  <a:cubicBezTo>
                    <a:pt x="3921" y="8611"/>
                    <a:pt x="3893" y="8597"/>
                    <a:pt x="3879" y="8583"/>
                  </a:cubicBezTo>
                  <a:cubicBezTo>
                    <a:pt x="3809" y="8527"/>
                    <a:pt x="3739" y="8485"/>
                    <a:pt x="3683" y="8457"/>
                  </a:cubicBezTo>
                  <a:cubicBezTo>
                    <a:pt x="3641" y="8443"/>
                    <a:pt x="3627" y="8415"/>
                    <a:pt x="3599" y="8401"/>
                  </a:cubicBezTo>
                  <a:cubicBezTo>
                    <a:pt x="3543" y="8387"/>
                    <a:pt x="3501" y="8345"/>
                    <a:pt x="3473" y="8331"/>
                  </a:cubicBezTo>
                  <a:cubicBezTo>
                    <a:pt x="3221" y="8177"/>
                    <a:pt x="3039" y="8037"/>
                    <a:pt x="2997" y="7981"/>
                  </a:cubicBezTo>
                  <a:cubicBezTo>
                    <a:pt x="2997" y="7981"/>
                    <a:pt x="2983" y="7925"/>
                    <a:pt x="2983" y="7883"/>
                  </a:cubicBezTo>
                  <a:lnTo>
                    <a:pt x="2983" y="7757"/>
                  </a:lnTo>
                  <a:lnTo>
                    <a:pt x="2983" y="7673"/>
                  </a:lnTo>
                  <a:lnTo>
                    <a:pt x="2983" y="7547"/>
                  </a:lnTo>
                  <a:lnTo>
                    <a:pt x="2983" y="7057"/>
                  </a:lnTo>
                  <a:lnTo>
                    <a:pt x="2983" y="6847"/>
                  </a:lnTo>
                  <a:lnTo>
                    <a:pt x="2983" y="6721"/>
                  </a:lnTo>
                  <a:lnTo>
                    <a:pt x="2983" y="6217"/>
                  </a:lnTo>
                  <a:lnTo>
                    <a:pt x="2983" y="6091"/>
                  </a:lnTo>
                  <a:lnTo>
                    <a:pt x="2983" y="6007"/>
                  </a:lnTo>
                  <a:lnTo>
                    <a:pt x="2983" y="5881"/>
                  </a:lnTo>
                  <a:cubicBezTo>
                    <a:pt x="2997" y="5727"/>
                    <a:pt x="2997" y="5573"/>
                    <a:pt x="2997" y="5405"/>
                  </a:cubicBezTo>
                  <a:lnTo>
                    <a:pt x="2997" y="5293"/>
                  </a:lnTo>
                  <a:lnTo>
                    <a:pt x="2997" y="5195"/>
                  </a:lnTo>
                  <a:lnTo>
                    <a:pt x="2997" y="5083"/>
                  </a:lnTo>
                  <a:cubicBezTo>
                    <a:pt x="3011" y="4901"/>
                    <a:pt x="3011" y="4747"/>
                    <a:pt x="3011" y="4565"/>
                  </a:cubicBezTo>
                  <a:lnTo>
                    <a:pt x="3011" y="4425"/>
                  </a:lnTo>
                  <a:lnTo>
                    <a:pt x="3011" y="4327"/>
                  </a:lnTo>
                  <a:lnTo>
                    <a:pt x="3011" y="4201"/>
                  </a:lnTo>
                  <a:lnTo>
                    <a:pt x="3011" y="4145"/>
                  </a:lnTo>
                  <a:lnTo>
                    <a:pt x="3011" y="4033"/>
                  </a:lnTo>
                  <a:lnTo>
                    <a:pt x="3011" y="3935"/>
                  </a:lnTo>
                  <a:lnTo>
                    <a:pt x="3011" y="3823"/>
                  </a:lnTo>
                  <a:cubicBezTo>
                    <a:pt x="3011" y="3571"/>
                    <a:pt x="3039" y="3319"/>
                    <a:pt x="3039" y="3095"/>
                  </a:cubicBezTo>
                  <a:lnTo>
                    <a:pt x="3039" y="2969"/>
                  </a:lnTo>
                  <a:lnTo>
                    <a:pt x="3039" y="2885"/>
                  </a:lnTo>
                  <a:lnTo>
                    <a:pt x="3039" y="2759"/>
                  </a:lnTo>
                  <a:lnTo>
                    <a:pt x="3039" y="2129"/>
                  </a:lnTo>
                  <a:lnTo>
                    <a:pt x="3039" y="1989"/>
                  </a:lnTo>
                  <a:lnTo>
                    <a:pt x="3039" y="1765"/>
                  </a:lnTo>
                  <a:lnTo>
                    <a:pt x="3039" y="1681"/>
                  </a:lnTo>
                  <a:lnTo>
                    <a:pt x="3039" y="1331"/>
                  </a:lnTo>
                  <a:lnTo>
                    <a:pt x="3039" y="1023"/>
                  </a:lnTo>
                  <a:lnTo>
                    <a:pt x="3039" y="897"/>
                  </a:lnTo>
                  <a:lnTo>
                    <a:pt x="3039" y="799"/>
                  </a:lnTo>
                  <a:lnTo>
                    <a:pt x="3039" y="687"/>
                  </a:lnTo>
                  <a:cubicBezTo>
                    <a:pt x="3039" y="491"/>
                    <a:pt x="3011" y="365"/>
                    <a:pt x="2997" y="295"/>
                  </a:cubicBezTo>
                  <a:lnTo>
                    <a:pt x="2997" y="281"/>
                  </a:lnTo>
                  <a:cubicBezTo>
                    <a:pt x="2936" y="81"/>
                    <a:pt x="2576" y="0"/>
                    <a:pt x="2174" y="0"/>
                  </a:cubicBezTo>
                  <a:close/>
                </a:path>
              </a:pathLst>
            </a:custGeom>
            <a:solidFill>
              <a:srgbClr val="C1D7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9"/>
            <p:cNvSpPr/>
            <p:nvPr/>
          </p:nvSpPr>
          <p:spPr>
            <a:xfrm flipH="1">
              <a:off x="6406598" y="2943632"/>
              <a:ext cx="316743" cy="660495"/>
            </a:xfrm>
            <a:custGeom>
              <a:avLst/>
              <a:gdLst/>
              <a:ahLst/>
              <a:cxnLst/>
              <a:rect l="l" t="t" r="r" b="b"/>
              <a:pathLst>
                <a:path w="4902" h="10222" extrusionOk="0">
                  <a:moveTo>
                    <a:pt x="2969" y="1"/>
                  </a:moveTo>
                  <a:cubicBezTo>
                    <a:pt x="2927" y="1"/>
                    <a:pt x="2885" y="29"/>
                    <a:pt x="2857" y="29"/>
                  </a:cubicBezTo>
                  <a:lnTo>
                    <a:pt x="2829" y="43"/>
                  </a:lnTo>
                  <a:cubicBezTo>
                    <a:pt x="2213" y="197"/>
                    <a:pt x="1737" y="253"/>
                    <a:pt x="1401" y="253"/>
                  </a:cubicBezTo>
                  <a:cubicBezTo>
                    <a:pt x="1233" y="253"/>
                    <a:pt x="1093" y="253"/>
                    <a:pt x="967" y="239"/>
                  </a:cubicBezTo>
                  <a:lnTo>
                    <a:pt x="883" y="211"/>
                  </a:lnTo>
                  <a:lnTo>
                    <a:pt x="869" y="211"/>
                  </a:lnTo>
                  <a:cubicBezTo>
                    <a:pt x="827" y="211"/>
                    <a:pt x="813" y="239"/>
                    <a:pt x="771" y="253"/>
                  </a:cubicBezTo>
                  <a:cubicBezTo>
                    <a:pt x="743" y="267"/>
                    <a:pt x="743" y="309"/>
                    <a:pt x="743" y="337"/>
                  </a:cubicBezTo>
                  <a:lnTo>
                    <a:pt x="743" y="421"/>
                  </a:lnTo>
                  <a:cubicBezTo>
                    <a:pt x="743" y="477"/>
                    <a:pt x="799" y="533"/>
                    <a:pt x="841" y="547"/>
                  </a:cubicBezTo>
                  <a:lnTo>
                    <a:pt x="869" y="547"/>
                  </a:lnTo>
                  <a:cubicBezTo>
                    <a:pt x="1009" y="561"/>
                    <a:pt x="1163" y="589"/>
                    <a:pt x="1317" y="589"/>
                  </a:cubicBezTo>
                  <a:lnTo>
                    <a:pt x="1401" y="589"/>
                  </a:lnTo>
                  <a:cubicBezTo>
                    <a:pt x="1849" y="589"/>
                    <a:pt x="2339" y="491"/>
                    <a:pt x="2899" y="351"/>
                  </a:cubicBezTo>
                  <a:lnTo>
                    <a:pt x="2983" y="337"/>
                  </a:lnTo>
                  <a:lnTo>
                    <a:pt x="3011" y="337"/>
                  </a:lnTo>
                  <a:cubicBezTo>
                    <a:pt x="3067" y="323"/>
                    <a:pt x="3109" y="267"/>
                    <a:pt x="3109" y="211"/>
                  </a:cubicBezTo>
                  <a:lnTo>
                    <a:pt x="3123" y="127"/>
                  </a:lnTo>
                  <a:cubicBezTo>
                    <a:pt x="3123" y="99"/>
                    <a:pt x="3109" y="57"/>
                    <a:pt x="3067" y="43"/>
                  </a:cubicBezTo>
                  <a:cubicBezTo>
                    <a:pt x="3053" y="29"/>
                    <a:pt x="3011" y="1"/>
                    <a:pt x="2983" y="1"/>
                  </a:cubicBezTo>
                  <a:close/>
                  <a:moveTo>
                    <a:pt x="2983" y="659"/>
                  </a:moveTo>
                  <a:cubicBezTo>
                    <a:pt x="2498" y="771"/>
                    <a:pt x="2068" y="839"/>
                    <a:pt x="1692" y="839"/>
                  </a:cubicBezTo>
                  <a:cubicBezTo>
                    <a:pt x="1601" y="839"/>
                    <a:pt x="1513" y="835"/>
                    <a:pt x="1429" y="827"/>
                  </a:cubicBezTo>
                  <a:cubicBezTo>
                    <a:pt x="1247" y="813"/>
                    <a:pt x="1079" y="799"/>
                    <a:pt x="911" y="743"/>
                  </a:cubicBezTo>
                  <a:lnTo>
                    <a:pt x="883" y="743"/>
                  </a:lnTo>
                  <a:cubicBezTo>
                    <a:pt x="869" y="743"/>
                    <a:pt x="827" y="757"/>
                    <a:pt x="813" y="771"/>
                  </a:cubicBezTo>
                  <a:cubicBezTo>
                    <a:pt x="771" y="799"/>
                    <a:pt x="757" y="841"/>
                    <a:pt x="757" y="883"/>
                  </a:cubicBezTo>
                  <a:lnTo>
                    <a:pt x="757" y="981"/>
                  </a:lnTo>
                  <a:cubicBezTo>
                    <a:pt x="757" y="1037"/>
                    <a:pt x="785" y="1093"/>
                    <a:pt x="841" y="1093"/>
                  </a:cubicBezTo>
                  <a:lnTo>
                    <a:pt x="883" y="1093"/>
                  </a:lnTo>
                  <a:cubicBezTo>
                    <a:pt x="1051" y="1149"/>
                    <a:pt x="1233" y="1163"/>
                    <a:pt x="1415" y="1177"/>
                  </a:cubicBezTo>
                  <a:lnTo>
                    <a:pt x="1625" y="1177"/>
                  </a:lnTo>
                  <a:cubicBezTo>
                    <a:pt x="2115" y="1177"/>
                    <a:pt x="2591" y="1093"/>
                    <a:pt x="2997" y="1009"/>
                  </a:cubicBezTo>
                  <a:lnTo>
                    <a:pt x="3025" y="1009"/>
                  </a:lnTo>
                  <a:cubicBezTo>
                    <a:pt x="3081" y="981"/>
                    <a:pt x="3123" y="939"/>
                    <a:pt x="3123" y="883"/>
                  </a:cubicBezTo>
                  <a:lnTo>
                    <a:pt x="3123" y="799"/>
                  </a:lnTo>
                  <a:cubicBezTo>
                    <a:pt x="3123" y="757"/>
                    <a:pt x="3109" y="701"/>
                    <a:pt x="3081" y="687"/>
                  </a:cubicBezTo>
                  <a:cubicBezTo>
                    <a:pt x="3067" y="673"/>
                    <a:pt x="3039" y="659"/>
                    <a:pt x="3011" y="659"/>
                  </a:cubicBezTo>
                  <a:close/>
                  <a:moveTo>
                    <a:pt x="2997" y="1107"/>
                  </a:moveTo>
                  <a:cubicBezTo>
                    <a:pt x="2983" y="1107"/>
                    <a:pt x="2969" y="1107"/>
                    <a:pt x="2941" y="1121"/>
                  </a:cubicBezTo>
                  <a:cubicBezTo>
                    <a:pt x="2502" y="1299"/>
                    <a:pt x="2073" y="1396"/>
                    <a:pt x="1654" y="1396"/>
                  </a:cubicBezTo>
                  <a:cubicBezTo>
                    <a:pt x="1578" y="1396"/>
                    <a:pt x="1503" y="1393"/>
                    <a:pt x="1429" y="1387"/>
                  </a:cubicBezTo>
                  <a:cubicBezTo>
                    <a:pt x="1247" y="1387"/>
                    <a:pt x="1093" y="1359"/>
                    <a:pt x="911" y="1317"/>
                  </a:cubicBezTo>
                  <a:lnTo>
                    <a:pt x="883" y="1317"/>
                  </a:lnTo>
                  <a:cubicBezTo>
                    <a:pt x="841" y="1317"/>
                    <a:pt x="827" y="1317"/>
                    <a:pt x="813" y="1359"/>
                  </a:cubicBezTo>
                  <a:cubicBezTo>
                    <a:pt x="771" y="1373"/>
                    <a:pt x="757" y="1429"/>
                    <a:pt x="757" y="1457"/>
                  </a:cubicBezTo>
                  <a:lnTo>
                    <a:pt x="757" y="1541"/>
                  </a:lnTo>
                  <a:cubicBezTo>
                    <a:pt x="757" y="1597"/>
                    <a:pt x="785" y="1653"/>
                    <a:pt x="869" y="1667"/>
                  </a:cubicBezTo>
                  <a:lnTo>
                    <a:pt x="897" y="1667"/>
                  </a:lnTo>
                  <a:cubicBezTo>
                    <a:pt x="1065" y="1709"/>
                    <a:pt x="1247" y="1723"/>
                    <a:pt x="1415" y="1737"/>
                  </a:cubicBezTo>
                  <a:lnTo>
                    <a:pt x="1583" y="1737"/>
                  </a:lnTo>
                  <a:cubicBezTo>
                    <a:pt x="2031" y="1737"/>
                    <a:pt x="2507" y="1653"/>
                    <a:pt x="2983" y="1471"/>
                  </a:cubicBezTo>
                  <a:cubicBezTo>
                    <a:pt x="2997" y="1471"/>
                    <a:pt x="3011" y="1457"/>
                    <a:pt x="3039" y="1457"/>
                  </a:cubicBezTo>
                  <a:cubicBezTo>
                    <a:pt x="3081" y="1443"/>
                    <a:pt x="3123" y="1387"/>
                    <a:pt x="3123" y="1331"/>
                  </a:cubicBezTo>
                  <a:lnTo>
                    <a:pt x="3123" y="1233"/>
                  </a:lnTo>
                  <a:cubicBezTo>
                    <a:pt x="3123" y="1177"/>
                    <a:pt x="3109" y="1149"/>
                    <a:pt x="3067" y="1121"/>
                  </a:cubicBezTo>
                  <a:cubicBezTo>
                    <a:pt x="3053" y="1107"/>
                    <a:pt x="3039" y="1107"/>
                    <a:pt x="2997" y="1107"/>
                  </a:cubicBezTo>
                  <a:close/>
                  <a:moveTo>
                    <a:pt x="2969" y="2073"/>
                  </a:moveTo>
                  <a:cubicBezTo>
                    <a:pt x="2661" y="2101"/>
                    <a:pt x="2339" y="2143"/>
                    <a:pt x="1961" y="2143"/>
                  </a:cubicBezTo>
                  <a:cubicBezTo>
                    <a:pt x="1779" y="2143"/>
                    <a:pt x="1597" y="2157"/>
                    <a:pt x="1443" y="2199"/>
                  </a:cubicBezTo>
                  <a:cubicBezTo>
                    <a:pt x="1247" y="2227"/>
                    <a:pt x="1079" y="2283"/>
                    <a:pt x="939" y="2325"/>
                  </a:cubicBezTo>
                  <a:cubicBezTo>
                    <a:pt x="911" y="2325"/>
                    <a:pt x="897" y="2353"/>
                    <a:pt x="883" y="2353"/>
                  </a:cubicBezTo>
                  <a:cubicBezTo>
                    <a:pt x="827" y="2367"/>
                    <a:pt x="813" y="2423"/>
                    <a:pt x="813" y="2479"/>
                  </a:cubicBezTo>
                  <a:lnTo>
                    <a:pt x="813" y="2577"/>
                  </a:lnTo>
                  <a:cubicBezTo>
                    <a:pt x="813" y="2619"/>
                    <a:pt x="841" y="2661"/>
                    <a:pt x="883" y="2689"/>
                  </a:cubicBezTo>
                  <a:cubicBezTo>
                    <a:pt x="897" y="2703"/>
                    <a:pt x="911" y="2703"/>
                    <a:pt x="953" y="2703"/>
                  </a:cubicBezTo>
                  <a:cubicBezTo>
                    <a:pt x="967" y="2703"/>
                    <a:pt x="981" y="2703"/>
                    <a:pt x="1009" y="2689"/>
                  </a:cubicBezTo>
                  <a:cubicBezTo>
                    <a:pt x="1107" y="2633"/>
                    <a:pt x="1247" y="2577"/>
                    <a:pt x="1457" y="2549"/>
                  </a:cubicBezTo>
                  <a:cubicBezTo>
                    <a:pt x="1597" y="2507"/>
                    <a:pt x="1779" y="2493"/>
                    <a:pt x="1989" y="2493"/>
                  </a:cubicBezTo>
                  <a:cubicBezTo>
                    <a:pt x="2353" y="2479"/>
                    <a:pt x="2689" y="2451"/>
                    <a:pt x="2983" y="2423"/>
                  </a:cubicBezTo>
                  <a:lnTo>
                    <a:pt x="2997" y="2423"/>
                  </a:lnTo>
                  <a:cubicBezTo>
                    <a:pt x="3067" y="2423"/>
                    <a:pt x="3109" y="2367"/>
                    <a:pt x="3109" y="2297"/>
                  </a:cubicBezTo>
                  <a:lnTo>
                    <a:pt x="3109" y="2213"/>
                  </a:lnTo>
                  <a:cubicBezTo>
                    <a:pt x="3123" y="2157"/>
                    <a:pt x="3109" y="2129"/>
                    <a:pt x="3067" y="2101"/>
                  </a:cubicBezTo>
                  <a:cubicBezTo>
                    <a:pt x="3053" y="2087"/>
                    <a:pt x="3011" y="2073"/>
                    <a:pt x="2983" y="2073"/>
                  </a:cubicBezTo>
                  <a:close/>
                  <a:moveTo>
                    <a:pt x="2941" y="3137"/>
                  </a:moveTo>
                  <a:cubicBezTo>
                    <a:pt x="2591" y="3207"/>
                    <a:pt x="2227" y="3263"/>
                    <a:pt x="1849" y="3277"/>
                  </a:cubicBezTo>
                  <a:lnTo>
                    <a:pt x="1499" y="3277"/>
                  </a:lnTo>
                  <a:cubicBezTo>
                    <a:pt x="1317" y="3277"/>
                    <a:pt x="1163" y="3235"/>
                    <a:pt x="1023" y="3207"/>
                  </a:cubicBezTo>
                  <a:lnTo>
                    <a:pt x="981" y="3207"/>
                  </a:lnTo>
                  <a:cubicBezTo>
                    <a:pt x="967" y="3207"/>
                    <a:pt x="939" y="3207"/>
                    <a:pt x="911" y="3221"/>
                  </a:cubicBezTo>
                  <a:cubicBezTo>
                    <a:pt x="883" y="3249"/>
                    <a:pt x="869" y="3291"/>
                    <a:pt x="869" y="3333"/>
                  </a:cubicBezTo>
                  <a:lnTo>
                    <a:pt x="869" y="3431"/>
                  </a:lnTo>
                  <a:cubicBezTo>
                    <a:pt x="869" y="3487"/>
                    <a:pt x="897" y="3543"/>
                    <a:pt x="953" y="3543"/>
                  </a:cubicBezTo>
                  <a:cubicBezTo>
                    <a:pt x="967" y="3543"/>
                    <a:pt x="981" y="3543"/>
                    <a:pt x="981" y="3557"/>
                  </a:cubicBezTo>
                  <a:cubicBezTo>
                    <a:pt x="1121" y="3599"/>
                    <a:pt x="1303" y="3627"/>
                    <a:pt x="1499" y="3627"/>
                  </a:cubicBezTo>
                  <a:lnTo>
                    <a:pt x="1863" y="3627"/>
                  </a:lnTo>
                  <a:cubicBezTo>
                    <a:pt x="2241" y="3613"/>
                    <a:pt x="2619" y="3557"/>
                    <a:pt x="2969" y="3487"/>
                  </a:cubicBezTo>
                  <a:lnTo>
                    <a:pt x="2997" y="3487"/>
                  </a:lnTo>
                  <a:cubicBezTo>
                    <a:pt x="3053" y="3473"/>
                    <a:pt x="3109" y="3417"/>
                    <a:pt x="3109" y="3361"/>
                  </a:cubicBezTo>
                  <a:lnTo>
                    <a:pt x="3109" y="3277"/>
                  </a:lnTo>
                  <a:cubicBezTo>
                    <a:pt x="3081" y="3221"/>
                    <a:pt x="3067" y="3193"/>
                    <a:pt x="3053" y="3179"/>
                  </a:cubicBezTo>
                  <a:cubicBezTo>
                    <a:pt x="3039" y="3151"/>
                    <a:pt x="2997" y="3137"/>
                    <a:pt x="2983" y="3137"/>
                  </a:cubicBezTo>
                  <a:close/>
                  <a:moveTo>
                    <a:pt x="2969" y="3543"/>
                  </a:moveTo>
                  <a:cubicBezTo>
                    <a:pt x="2941" y="3543"/>
                    <a:pt x="2913" y="3543"/>
                    <a:pt x="2885" y="3557"/>
                  </a:cubicBezTo>
                  <a:cubicBezTo>
                    <a:pt x="2507" y="3809"/>
                    <a:pt x="1947" y="3893"/>
                    <a:pt x="1485" y="3949"/>
                  </a:cubicBezTo>
                  <a:cubicBezTo>
                    <a:pt x="1317" y="3963"/>
                    <a:pt x="1135" y="3963"/>
                    <a:pt x="1023" y="3977"/>
                  </a:cubicBezTo>
                  <a:lnTo>
                    <a:pt x="1023" y="4061"/>
                  </a:lnTo>
                  <a:lnTo>
                    <a:pt x="1009" y="3977"/>
                  </a:lnTo>
                  <a:cubicBezTo>
                    <a:pt x="967" y="3977"/>
                    <a:pt x="939" y="3991"/>
                    <a:pt x="911" y="4019"/>
                  </a:cubicBezTo>
                  <a:cubicBezTo>
                    <a:pt x="897" y="4033"/>
                    <a:pt x="883" y="4061"/>
                    <a:pt x="883" y="4103"/>
                  </a:cubicBezTo>
                  <a:lnTo>
                    <a:pt x="883" y="4187"/>
                  </a:lnTo>
                  <a:lnTo>
                    <a:pt x="883" y="4201"/>
                  </a:lnTo>
                  <a:lnTo>
                    <a:pt x="883" y="4229"/>
                  </a:lnTo>
                  <a:lnTo>
                    <a:pt x="883" y="4313"/>
                  </a:lnTo>
                  <a:cubicBezTo>
                    <a:pt x="883" y="4369"/>
                    <a:pt x="911" y="4411"/>
                    <a:pt x="967" y="4439"/>
                  </a:cubicBezTo>
                  <a:lnTo>
                    <a:pt x="1009" y="4439"/>
                  </a:lnTo>
                  <a:cubicBezTo>
                    <a:pt x="1121" y="4467"/>
                    <a:pt x="1289" y="4509"/>
                    <a:pt x="1471" y="4537"/>
                  </a:cubicBezTo>
                  <a:cubicBezTo>
                    <a:pt x="1597" y="4551"/>
                    <a:pt x="1723" y="4593"/>
                    <a:pt x="1877" y="4621"/>
                  </a:cubicBezTo>
                  <a:lnTo>
                    <a:pt x="1919" y="4649"/>
                  </a:lnTo>
                  <a:cubicBezTo>
                    <a:pt x="2227" y="4719"/>
                    <a:pt x="2521" y="4747"/>
                    <a:pt x="2787" y="4747"/>
                  </a:cubicBezTo>
                  <a:lnTo>
                    <a:pt x="2885" y="4747"/>
                  </a:lnTo>
                  <a:cubicBezTo>
                    <a:pt x="2969" y="4747"/>
                    <a:pt x="3011" y="4691"/>
                    <a:pt x="3011" y="4621"/>
                  </a:cubicBezTo>
                  <a:lnTo>
                    <a:pt x="3011" y="4537"/>
                  </a:lnTo>
                  <a:cubicBezTo>
                    <a:pt x="3011" y="4509"/>
                    <a:pt x="2997" y="4467"/>
                    <a:pt x="2983" y="4453"/>
                  </a:cubicBezTo>
                  <a:cubicBezTo>
                    <a:pt x="2969" y="4439"/>
                    <a:pt x="2927" y="4411"/>
                    <a:pt x="2885" y="4411"/>
                  </a:cubicBezTo>
                  <a:lnTo>
                    <a:pt x="2787" y="4411"/>
                  </a:lnTo>
                  <a:cubicBezTo>
                    <a:pt x="2535" y="4411"/>
                    <a:pt x="2283" y="4383"/>
                    <a:pt x="1989" y="4313"/>
                  </a:cubicBezTo>
                  <a:lnTo>
                    <a:pt x="1947" y="4313"/>
                  </a:lnTo>
                  <a:cubicBezTo>
                    <a:pt x="1849" y="4299"/>
                    <a:pt x="1751" y="4271"/>
                    <a:pt x="1667" y="4257"/>
                  </a:cubicBezTo>
                  <a:cubicBezTo>
                    <a:pt x="2073" y="4201"/>
                    <a:pt x="2521" y="4117"/>
                    <a:pt x="2913" y="3907"/>
                  </a:cubicBezTo>
                  <a:cubicBezTo>
                    <a:pt x="2927" y="3893"/>
                    <a:pt x="2969" y="3893"/>
                    <a:pt x="2983" y="3879"/>
                  </a:cubicBezTo>
                  <a:cubicBezTo>
                    <a:pt x="3011" y="3851"/>
                    <a:pt x="3053" y="3809"/>
                    <a:pt x="3053" y="3767"/>
                  </a:cubicBezTo>
                  <a:lnTo>
                    <a:pt x="3053" y="3669"/>
                  </a:lnTo>
                  <a:cubicBezTo>
                    <a:pt x="3081" y="3627"/>
                    <a:pt x="3053" y="3571"/>
                    <a:pt x="3011" y="3557"/>
                  </a:cubicBezTo>
                  <a:cubicBezTo>
                    <a:pt x="2997" y="3543"/>
                    <a:pt x="2983" y="3543"/>
                    <a:pt x="2969" y="3543"/>
                  </a:cubicBezTo>
                  <a:close/>
                  <a:moveTo>
                    <a:pt x="1079" y="5027"/>
                  </a:moveTo>
                  <a:cubicBezTo>
                    <a:pt x="1037" y="5027"/>
                    <a:pt x="1023" y="5041"/>
                    <a:pt x="1009" y="5041"/>
                  </a:cubicBezTo>
                  <a:cubicBezTo>
                    <a:pt x="967" y="5055"/>
                    <a:pt x="953" y="5111"/>
                    <a:pt x="953" y="5153"/>
                  </a:cubicBezTo>
                  <a:lnTo>
                    <a:pt x="953" y="5237"/>
                  </a:lnTo>
                  <a:cubicBezTo>
                    <a:pt x="953" y="5293"/>
                    <a:pt x="981" y="5349"/>
                    <a:pt x="1037" y="5349"/>
                  </a:cubicBezTo>
                  <a:cubicBezTo>
                    <a:pt x="1051" y="5349"/>
                    <a:pt x="1065" y="5349"/>
                    <a:pt x="1065" y="5363"/>
                  </a:cubicBezTo>
                  <a:cubicBezTo>
                    <a:pt x="1219" y="5391"/>
                    <a:pt x="1373" y="5433"/>
                    <a:pt x="1527" y="5461"/>
                  </a:cubicBezTo>
                  <a:cubicBezTo>
                    <a:pt x="1877" y="5531"/>
                    <a:pt x="2283" y="5559"/>
                    <a:pt x="2731" y="5559"/>
                  </a:cubicBezTo>
                  <a:lnTo>
                    <a:pt x="2927" y="5559"/>
                  </a:lnTo>
                  <a:cubicBezTo>
                    <a:pt x="2997" y="5559"/>
                    <a:pt x="3053" y="5503"/>
                    <a:pt x="3053" y="5433"/>
                  </a:cubicBezTo>
                  <a:lnTo>
                    <a:pt x="3053" y="5349"/>
                  </a:lnTo>
                  <a:lnTo>
                    <a:pt x="3011" y="5279"/>
                  </a:lnTo>
                  <a:cubicBezTo>
                    <a:pt x="2997" y="5251"/>
                    <a:pt x="2969" y="5237"/>
                    <a:pt x="2927" y="5237"/>
                  </a:cubicBezTo>
                  <a:cubicBezTo>
                    <a:pt x="2845" y="5239"/>
                    <a:pt x="2764" y="5240"/>
                    <a:pt x="2684" y="5240"/>
                  </a:cubicBezTo>
                  <a:cubicBezTo>
                    <a:pt x="2260" y="5240"/>
                    <a:pt x="1869" y="5207"/>
                    <a:pt x="1527" y="5125"/>
                  </a:cubicBezTo>
                  <a:cubicBezTo>
                    <a:pt x="1373" y="5097"/>
                    <a:pt x="1247" y="5055"/>
                    <a:pt x="1107" y="5027"/>
                  </a:cubicBezTo>
                  <a:close/>
                  <a:moveTo>
                    <a:pt x="1079" y="5531"/>
                  </a:moveTo>
                  <a:cubicBezTo>
                    <a:pt x="1051" y="5531"/>
                    <a:pt x="1037" y="5531"/>
                    <a:pt x="1037" y="5559"/>
                  </a:cubicBezTo>
                  <a:cubicBezTo>
                    <a:pt x="981" y="5573"/>
                    <a:pt x="967" y="5629"/>
                    <a:pt x="967" y="5671"/>
                  </a:cubicBezTo>
                  <a:lnTo>
                    <a:pt x="967" y="5811"/>
                  </a:lnTo>
                  <a:cubicBezTo>
                    <a:pt x="967" y="5853"/>
                    <a:pt x="981" y="5881"/>
                    <a:pt x="1009" y="5909"/>
                  </a:cubicBezTo>
                  <a:cubicBezTo>
                    <a:pt x="1037" y="5937"/>
                    <a:pt x="1051" y="5951"/>
                    <a:pt x="1093" y="5979"/>
                  </a:cubicBezTo>
                  <a:cubicBezTo>
                    <a:pt x="1121" y="6007"/>
                    <a:pt x="1177" y="6049"/>
                    <a:pt x="1233" y="6077"/>
                  </a:cubicBezTo>
                  <a:cubicBezTo>
                    <a:pt x="1317" y="6133"/>
                    <a:pt x="1401" y="6189"/>
                    <a:pt x="1527" y="6231"/>
                  </a:cubicBezTo>
                  <a:cubicBezTo>
                    <a:pt x="1793" y="6357"/>
                    <a:pt x="2157" y="6441"/>
                    <a:pt x="2633" y="6441"/>
                  </a:cubicBezTo>
                  <a:cubicBezTo>
                    <a:pt x="2717" y="6441"/>
                    <a:pt x="2801" y="6441"/>
                    <a:pt x="2899" y="6427"/>
                  </a:cubicBezTo>
                  <a:lnTo>
                    <a:pt x="2913" y="6427"/>
                  </a:lnTo>
                  <a:cubicBezTo>
                    <a:pt x="2983" y="6427"/>
                    <a:pt x="3039" y="6371"/>
                    <a:pt x="3039" y="6301"/>
                  </a:cubicBezTo>
                  <a:lnTo>
                    <a:pt x="3039" y="6217"/>
                  </a:lnTo>
                  <a:cubicBezTo>
                    <a:pt x="3039" y="6189"/>
                    <a:pt x="3011" y="6147"/>
                    <a:pt x="2997" y="6133"/>
                  </a:cubicBezTo>
                  <a:cubicBezTo>
                    <a:pt x="2983" y="6119"/>
                    <a:pt x="2941" y="6091"/>
                    <a:pt x="2913" y="6091"/>
                  </a:cubicBezTo>
                  <a:lnTo>
                    <a:pt x="2899" y="6091"/>
                  </a:lnTo>
                  <a:cubicBezTo>
                    <a:pt x="2795" y="6100"/>
                    <a:pt x="2697" y="6105"/>
                    <a:pt x="2603" y="6105"/>
                  </a:cubicBezTo>
                  <a:cubicBezTo>
                    <a:pt x="2126" y="6105"/>
                    <a:pt x="1773" y="5993"/>
                    <a:pt x="1527" y="5853"/>
                  </a:cubicBezTo>
                  <a:cubicBezTo>
                    <a:pt x="1373" y="5769"/>
                    <a:pt x="1261" y="5671"/>
                    <a:pt x="1177" y="5573"/>
                  </a:cubicBezTo>
                  <a:cubicBezTo>
                    <a:pt x="1163" y="5531"/>
                    <a:pt x="1107" y="5531"/>
                    <a:pt x="1079" y="5531"/>
                  </a:cubicBezTo>
                  <a:close/>
                  <a:moveTo>
                    <a:pt x="1121" y="6707"/>
                  </a:moveTo>
                  <a:cubicBezTo>
                    <a:pt x="1107" y="6707"/>
                    <a:pt x="1093" y="6707"/>
                    <a:pt x="1065" y="6721"/>
                  </a:cubicBezTo>
                  <a:cubicBezTo>
                    <a:pt x="1037" y="6749"/>
                    <a:pt x="1023" y="6791"/>
                    <a:pt x="1023" y="6833"/>
                  </a:cubicBezTo>
                  <a:lnTo>
                    <a:pt x="1023" y="6931"/>
                  </a:lnTo>
                  <a:cubicBezTo>
                    <a:pt x="1023" y="6987"/>
                    <a:pt x="1051" y="7029"/>
                    <a:pt x="1093" y="7043"/>
                  </a:cubicBezTo>
                  <a:cubicBezTo>
                    <a:pt x="1107" y="7057"/>
                    <a:pt x="1121" y="7057"/>
                    <a:pt x="1135" y="7057"/>
                  </a:cubicBezTo>
                  <a:lnTo>
                    <a:pt x="1247" y="7113"/>
                  </a:lnTo>
                  <a:cubicBezTo>
                    <a:pt x="1541" y="7239"/>
                    <a:pt x="1891" y="7309"/>
                    <a:pt x="2283" y="7309"/>
                  </a:cubicBezTo>
                  <a:cubicBezTo>
                    <a:pt x="2451" y="7309"/>
                    <a:pt x="2647" y="7281"/>
                    <a:pt x="2843" y="7267"/>
                  </a:cubicBezTo>
                  <a:cubicBezTo>
                    <a:pt x="2871" y="7267"/>
                    <a:pt x="2913" y="7253"/>
                    <a:pt x="2927" y="7253"/>
                  </a:cubicBezTo>
                  <a:lnTo>
                    <a:pt x="2941" y="7253"/>
                  </a:lnTo>
                  <a:cubicBezTo>
                    <a:pt x="3011" y="7239"/>
                    <a:pt x="3053" y="7183"/>
                    <a:pt x="3053" y="7127"/>
                  </a:cubicBezTo>
                  <a:cubicBezTo>
                    <a:pt x="3053" y="7099"/>
                    <a:pt x="3053" y="7071"/>
                    <a:pt x="3039" y="7043"/>
                  </a:cubicBezTo>
                  <a:cubicBezTo>
                    <a:pt x="3039" y="7001"/>
                    <a:pt x="3011" y="6973"/>
                    <a:pt x="2983" y="6959"/>
                  </a:cubicBezTo>
                  <a:cubicBezTo>
                    <a:pt x="2969" y="6931"/>
                    <a:pt x="2927" y="6917"/>
                    <a:pt x="2885" y="6917"/>
                  </a:cubicBezTo>
                  <a:lnTo>
                    <a:pt x="2871" y="6917"/>
                  </a:lnTo>
                  <a:cubicBezTo>
                    <a:pt x="2655" y="6952"/>
                    <a:pt x="2449" y="6970"/>
                    <a:pt x="2256" y="6970"/>
                  </a:cubicBezTo>
                  <a:cubicBezTo>
                    <a:pt x="1985" y="6970"/>
                    <a:pt x="1739" y="6935"/>
                    <a:pt x="1527" y="6861"/>
                  </a:cubicBezTo>
                  <a:cubicBezTo>
                    <a:pt x="1401" y="6833"/>
                    <a:pt x="1303" y="6777"/>
                    <a:pt x="1191" y="6721"/>
                  </a:cubicBezTo>
                  <a:cubicBezTo>
                    <a:pt x="1177" y="6707"/>
                    <a:pt x="1135" y="6707"/>
                    <a:pt x="1121" y="6707"/>
                  </a:cubicBezTo>
                  <a:close/>
                  <a:moveTo>
                    <a:pt x="1091" y="7061"/>
                  </a:moveTo>
                  <a:cubicBezTo>
                    <a:pt x="1079" y="7061"/>
                    <a:pt x="1065" y="7064"/>
                    <a:pt x="1051" y="7071"/>
                  </a:cubicBezTo>
                  <a:lnTo>
                    <a:pt x="1037" y="7071"/>
                  </a:lnTo>
                  <a:cubicBezTo>
                    <a:pt x="1009" y="7099"/>
                    <a:pt x="981" y="7113"/>
                    <a:pt x="967" y="7127"/>
                  </a:cubicBezTo>
                  <a:cubicBezTo>
                    <a:pt x="953" y="7141"/>
                    <a:pt x="953" y="7183"/>
                    <a:pt x="939" y="7197"/>
                  </a:cubicBezTo>
                  <a:cubicBezTo>
                    <a:pt x="897" y="7253"/>
                    <a:pt x="911" y="7323"/>
                    <a:pt x="967" y="7365"/>
                  </a:cubicBezTo>
                  <a:cubicBezTo>
                    <a:pt x="1107" y="7477"/>
                    <a:pt x="1359" y="7715"/>
                    <a:pt x="1569" y="8331"/>
                  </a:cubicBezTo>
                  <a:cubicBezTo>
                    <a:pt x="1639" y="8541"/>
                    <a:pt x="1709" y="8807"/>
                    <a:pt x="1779" y="9101"/>
                  </a:cubicBezTo>
                  <a:cubicBezTo>
                    <a:pt x="1779" y="9115"/>
                    <a:pt x="1793" y="9157"/>
                    <a:pt x="1807" y="9171"/>
                  </a:cubicBezTo>
                  <a:cubicBezTo>
                    <a:pt x="1821" y="9185"/>
                    <a:pt x="1835" y="9185"/>
                    <a:pt x="1863" y="9213"/>
                  </a:cubicBezTo>
                  <a:lnTo>
                    <a:pt x="1891" y="9213"/>
                  </a:lnTo>
                  <a:cubicBezTo>
                    <a:pt x="1933" y="9213"/>
                    <a:pt x="1961" y="9185"/>
                    <a:pt x="1989" y="9171"/>
                  </a:cubicBezTo>
                  <a:lnTo>
                    <a:pt x="2059" y="9101"/>
                  </a:lnTo>
                  <a:cubicBezTo>
                    <a:pt x="2087" y="9073"/>
                    <a:pt x="2087" y="9031"/>
                    <a:pt x="2087" y="9003"/>
                  </a:cubicBezTo>
                  <a:cubicBezTo>
                    <a:pt x="2101" y="8989"/>
                    <a:pt x="2101" y="8947"/>
                    <a:pt x="2087" y="8919"/>
                  </a:cubicBezTo>
                  <a:cubicBezTo>
                    <a:pt x="2017" y="8597"/>
                    <a:pt x="1933" y="8331"/>
                    <a:pt x="1849" y="8107"/>
                  </a:cubicBezTo>
                  <a:cubicBezTo>
                    <a:pt x="1639" y="7547"/>
                    <a:pt x="1373" y="7267"/>
                    <a:pt x="1177" y="7113"/>
                  </a:cubicBezTo>
                  <a:cubicBezTo>
                    <a:pt x="1163" y="7099"/>
                    <a:pt x="1163" y="7099"/>
                    <a:pt x="1149" y="7099"/>
                  </a:cubicBezTo>
                  <a:lnTo>
                    <a:pt x="1121" y="7071"/>
                  </a:lnTo>
                  <a:cubicBezTo>
                    <a:pt x="1114" y="7064"/>
                    <a:pt x="1103" y="7061"/>
                    <a:pt x="1091" y="7061"/>
                  </a:cubicBezTo>
                  <a:close/>
                  <a:moveTo>
                    <a:pt x="3550" y="7677"/>
                  </a:moveTo>
                  <a:cubicBezTo>
                    <a:pt x="3529" y="7677"/>
                    <a:pt x="3508" y="7680"/>
                    <a:pt x="3487" y="7687"/>
                  </a:cubicBezTo>
                  <a:cubicBezTo>
                    <a:pt x="3473" y="7701"/>
                    <a:pt x="3459" y="7701"/>
                    <a:pt x="3431" y="7729"/>
                  </a:cubicBezTo>
                  <a:cubicBezTo>
                    <a:pt x="3109" y="7939"/>
                    <a:pt x="2899" y="8247"/>
                    <a:pt x="2773" y="8555"/>
                  </a:cubicBezTo>
                  <a:cubicBezTo>
                    <a:pt x="2689" y="8751"/>
                    <a:pt x="2633" y="8947"/>
                    <a:pt x="2591" y="9129"/>
                  </a:cubicBezTo>
                  <a:cubicBezTo>
                    <a:pt x="2591" y="9143"/>
                    <a:pt x="2591" y="9157"/>
                    <a:pt x="2577" y="9171"/>
                  </a:cubicBezTo>
                  <a:cubicBezTo>
                    <a:pt x="2563" y="9227"/>
                    <a:pt x="2591" y="9283"/>
                    <a:pt x="2633" y="9311"/>
                  </a:cubicBezTo>
                  <a:lnTo>
                    <a:pt x="2703" y="9367"/>
                  </a:lnTo>
                  <a:cubicBezTo>
                    <a:pt x="2717" y="9374"/>
                    <a:pt x="2738" y="9378"/>
                    <a:pt x="2761" y="9378"/>
                  </a:cubicBezTo>
                  <a:cubicBezTo>
                    <a:pt x="2783" y="9378"/>
                    <a:pt x="2808" y="9374"/>
                    <a:pt x="2829" y="9367"/>
                  </a:cubicBezTo>
                  <a:lnTo>
                    <a:pt x="2871" y="9311"/>
                  </a:lnTo>
                  <a:cubicBezTo>
                    <a:pt x="2899" y="9297"/>
                    <a:pt x="2899" y="9283"/>
                    <a:pt x="2899" y="9283"/>
                  </a:cubicBezTo>
                  <a:cubicBezTo>
                    <a:pt x="2927" y="9115"/>
                    <a:pt x="2969" y="8947"/>
                    <a:pt x="3039" y="8751"/>
                  </a:cubicBezTo>
                  <a:cubicBezTo>
                    <a:pt x="3137" y="8485"/>
                    <a:pt x="3291" y="8233"/>
                    <a:pt x="3557" y="8051"/>
                  </a:cubicBezTo>
                  <a:lnTo>
                    <a:pt x="3557" y="8051"/>
                  </a:lnTo>
                  <a:cubicBezTo>
                    <a:pt x="3347" y="8275"/>
                    <a:pt x="3179" y="8527"/>
                    <a:pt x="3081" y="8793"/>
                  </a:cubicBezTo>
                  <a:cubicBezTo>
                    <a:pt x="3011" y="8961"/>
                    <a:pt x="2969" y="9171"/>
                    <a:pt x="2941" y="9367"/>
                  </a:cubicBezTo>
                  <a:lnTo>
                    <a:pt x="2941" y="9437"/>
                  </a:lnTo>
                  <a:cubicBezTo>
                    <a:pt x="2941" y="9493"/>
                    <a:pt x="2969" y="9521"/>
                    <a:pt x="2997" y="9563"/>
                  </a:cubicBezTo>
                  <a:lnTo>
                    <a:pt x="3081" y="9605"/>
                  </a:lnTo>
                  <a:cubicBezTo>
                    <a:pt x="3109" y="9633"/>
                    <a:pt x="3137" y="9633"/>
                    <a:pt x="3151" y="9633"/>
                  </a:cubicBezTo>
                  <a:cubicBezTo>
                    <a:pt x="3179" y="9633"/>
                    <a:pt x="3193" y="9633"/>
                    <a:pt x="3207" y="9605"/>
                  </a:cubicBezTo>
                  <a:cubicBezTo>
                    <a:pt x="3221" y="9591"/>
                    <a:pt x="3249" y="9591"/>
                    <a:pt x="3263" y="9577"/>
                  </a:cubicBezTo>
                  <a:cubicBezTo>
                    <a:pt x="3277" y="9563"/>
                    <a:pt x="3277" y="9535"/>
                    <a:pt x="3277" y="9507"/>
                  </a:cubicBezTo>
                  <a:cubicBezTo>
                    <a:pt x="3277" y="9325"/>
                    <a:pt x="3319" y="9143"/>
                    <a:pt x="3389" y="8975"/>
                  </a:cubicBezTo>
                  <a:cubicBezTo>
                    <a:pt x="3487" y="8681"/>
                    <a:pt x="3697" y="8401"/>
                    <a:pt x="3991" y="8135"/>
                  </a:cubicBezTo>
                  <a:cubicBezTo>
                    <a:pt x="4019" y="8121"/>
                    <a:pt x="4019" y="8121"/>
                    <a:pt x="4019" y="8107"/>
                  </a:cubicBezTo>
                  <a:cubicBezTo>
                    <a:pt x="4033" y="8093"/>
                    <a:pt x="4033" y="8051"/>
                    <a:pt x="4033" y="8037"/>
                  </a:cubicBezTo>
                  <a:cubicBezTo>
                    <a:pt x="4033" y="7953"/>
                    <a:pt x="3991" y="7911"/>
                    <a:pt x="3963" y="7897"/>
                  </a:cubicBezTo>
                  <a:lnTo>
                    <a:pt x="3907" y="7855"/>
                  </a:lnTo>
                  <a:lnTo>
                    <a:pt x="3893" y="7841"/>
                  </a:lnTo>
                  <a:cubicBezTo>
                    <a:pt x="3872" y="7834"/>
                    <a:pt x="3851" y="7831"/>
                    <a:pt x="3830" y="7831"/>
                  </a:cubicBezTo>
                  <a:cubicBezTo>
                    <a:pt x="3809" y="7831"/>
                    <a:pt x="3788" y="7834"/>
                    <a:pt x="3767" y="7841"/>
                  </a:cubicBezTo>
                  <a:cubicBezTo>
                    <a:pt x="3767" y="7799"/>
                    <a:pt x="3753" y="7757"/>
                    <a:pt x="3697" y="7743"/>
                  </a:cubicBezTo>
                  <a:lnTo>
                    <a:pt x="3613" y="7687"/>
                  </a:lnTo>
                  <a:cubicBezTo>
                    <a:pt x="3592" y="7680"/>
                    <a:pt x="3571" y="7677"/>
                    <a:pt x="3550" y="7677"/>
                  </a:cubicBezTo>
                  <a:close/>
                  <a:moveTo>
                    <a:pt x="617" y="7757"/>
                  </a:moveTo>
                  <a:cubicBezTo>
                    <a:pt x="589" y="7757"/>
                    <a:pt x="547" y="7771"/>
                    <a:pt x="533" y="7813"/>
                  </a:cubicBezTo>
                  <a:lnTo>
                    <a:pt x="477" y="7883"/>
                  </a:lnTo>
                  <a:cubicBezTo>
                    <a:pt x="449" y="7925"/>
                    <a:pt x="449" y="8009"/>
                    <a:pt x="491" y="8037"/>
                  </a:cubicBezTo>
                  <a:lnTo>
                    <a:pt x="519" y="8051"/>
                  </a:lnTo>
                  <a:cubicBezTo>
                    <a:pt x="701" y="8247"/>
                    <a:pt x="883" y="8541"/>
                    <a:pt x="1037" y="8905"/>
                  </a:cubicBezTo>
                  <a:cubicBezTo>
                    <a:pt x="1121" y="9143"/>
                    <a:pt x="1219" y="9381"/>
                    <a:pt x="1303" y="9661"/>
                  </a:cubicBezTo>
                  <a:cubicBezTo>
                    <a:pt x="1303" y="9675"/>
                    <a:pt x="1317" y="9703"/>
                    <a:pt x="1331" y="9717"/>
                  </a:cubicBezTo>
                  <a:cubicBezTo>
                    <a:pt x="1359" y="9731"/>
                    <a:pt x="1373" y="9745"/>
                    <a:pt x="1387" y="9745"/>
                  </a:cubicBezTo>
                  <a:lnTo>
                    <a:pt x="1429" y="9745"/>
                  </a:lnTo>
                  <a:cubicBezTo>
                    <a:pt x="1457" y="9745"/>
                    <a:pt x="1499" y="9731"/>
                    <a:pt x="1513" y="9717"/>
                  </a:cubicBezTo>
                  <a:lnTo>
                    <a:pt x="1583" y="9647"/>
                  </a:lnTo>
                  <a:cubicBezTo>
                    <a:pt x="1597" y="9619"/>
                    <a:pt x="1611" y="9563"/>
                    <a:pt x="1597" y="9521"/>
                  </a:cubicBezTo>
                  <a:cubicBezTo>
                    <a:pt x="1597" y="9507"/>
                    <a:pt x="1583" y="9493"/>
                    <a:pt x="1583" y="9451"/>
                  </a:cubicBezTo>
                  <a:cubicBezTo>
                    <a:pt x="1569" y="9367"/>
                    <a:pt x="1527" y="9283"/>
                    <a:pt x="1499" y="9199"/>
                  </a:cubicBezTo>
                  <a:cubicBezTo>
                    <a:pt x="1429" y="9003"/>
                    <a:pt x="1359" y="8821"/>
                    <a:pt x="1289" y="8667"/>
                  </a:cubicBezTo>
                  <a:cubicBezTo>
                    <a:pt x="1121" y="8303"/>
                    <a:pt x="939" y="8023"/>
                    <a:pt x="729" y="7813"/>
                  </a:cubicBezTo>
                  <a:lnTo>
                    <a:pt x="701" y="7799"/>
                  </a:lnTo>
                  <a:cubicBezTo>
                    <a:pt x="687" y="7771"/>
                    <a:pt x="659" y="7757"/>
                    <a:pt x="617" y="7757"/>
                  </a:cubicBezTo>
                  <a:close/>
                  <a:moveTo>
                    <a:pt x="4677" y="8331"/>
                  </a:moveTo>
                  <a:cubicBezTo>
                    <a:pt x="4649" y="8359"/>
                    <a:pt x="4621" y="8373"/>
                    <a:pt x="4607" y="8387"/>
                  </a:cubicBezTo>
                  <a:cubicBezTo>
                    <a:pt x="4537" y="8513"/>
                    <a:pt x="4439" y="8681"/>
                    <a:pt x="4313" y="8891"/>
                  </a:cubicBezTo>
                  <a:cubicBezTo>
                    <a:pt x="4299" y="8919"/>
                    <a:pt x="4299" y="8933"/>
                    <a:pt x="4271" y="8947"/>
                  </a:cubicBezTo>
                  <a:cubicBezTo>
                    <a:pt x="4201" y="9073"/>
                    <a:pt x="4117" y="9199"/>
                    <a:pt x="4033" y="9339"/>
                  </a:cubicBezTo>
                  <a:cubicBezTo>
                    <a:pt x="3907" y="9507"/>
                    <a:pt x="3809" y="9661"/>
                    <a:pt x="3683" y="9787"/>
                  </a:cubicBezTo>
                  <a:cubicBezTo>
                    <a:pt x="3683" y="9787"/>
                    <a:pt x="3683" y="9801"/>
                    <a:pt x="3669" y="9801"/>
                  </a:cubicBezTo>
                  <a:cubicBezTo>
                    <a:pt x="3641" y="9829"/>
                    <a:pt x="3641" y="9857"/>
                    <a:pt x="3641" y="9899"/>
                  </a:cubicBezTo>
                  <a:cubicBezTo>
                    <a:pt x="3641" y="9927"/>
                    <a:pt x="3669" y="9969"/>
                    <a:pt x="3697" y="9983"/>
                  </a:cubicBezTo>
                  <a:lnTo>
                    <a:pt x="3767" y="10039"/>
                  </a:lnTo>
                  <a:cubicBezTo>
                    <a:pt x="3781" y="10053"/>
                    <a:pt x="3823" y="10053"/>
                    <a:pt x="3837" y="10053"/>
                  </a:cubicBezTo>
                  <a:cubicBezTo>
                    <a:pt x="3879" y="10053"/>
                    <a:pt x="3907" y="10039"/>
                    <a:pt x="3921" y="10011"/>
                  </a:cubicBezTo>
                  <a:lnTo>
                    <a:pt x="3949" y="9997"/>
                  </a:lnTo>
                  <a:cubicBezTo>
                    <a:pt x="4047" y="9871"/>
                    <a:pt x="4173" y="9731"/>
                    <a:pt x="4271" y="9577"/>
                  </a:cubicBezTo>
                  <a:cubicBezTo>
                    <a:pt x="4299" y="9563"/>
                    <a:pt x="4313" y="9549"/>
                    <a:pt x="4313" y="9521"/>
                  </a:cubicBezTo>
                  <a:cubicBezTo>
                    <a:pt x="4397" y="9409"/>
                    <a:pt x="4481" y="9269"/>
                    <a:pt x="4551" y="9143"/>
                  </a:cubicBezTo>
                  <a:cubicBezTo>
                    <a:pt x="4677" y="8933"/>
                    <a:pt x="4803" y="8737"/>
                    <a:pt x="4873" y="8597"/>
                  </a:cubicBezTo>
                  <a:cubicBezTo>
                    <a:pt x="4901" y="8513"/>
                    <a:pt x="4887" y="8443"/>
                    <a:pt x="4831" y="8401"/>
                  </a:cubicBezTo>
                  <a:lnTo>
                    <a:pt x="4761" y="8359"/>
                  </a:lnTo>
                  <a:cubicBezTo>
                    <a:pt x="4733" y="8331"/>
                    <a:pt x="4691" y="8331"/>
                    <a:pt x="4677" y="8331"/>
                  </a:cubicBezTo>
                  <a:close/>
                  <a:moveTo>
                    <a:pt x="197" y="8261"/>
                  </a:moveTo>
                  <a:cubicBezTo>
                    <a:pt x="169" y="8261"/>
                    <a:pt x="127" y="8289"/>
                    <a:pt x="85" y="8303"/>
                  </a:cubicBezTo>
                  <a:lnTo>
                    <a:pt x="43" y="8373"/>
                  </a:lnTo>
                  <a:cubicBezTo>
                    <a:pt x="15" y="8387"/>
                    <a:pt x="1" y="8429"/>
                    <a:pt x="1" y="8457"/>
                  </a:cubicBezTo>
                  <a:cubicBezTo>
                    <a:pt x="1" y="8471"/>
                    <a:pt x="1" y="8513"/>
                    <a:pt x="15" y="8527"/>
                  </a:cubicBezTo>
                  <a:cubicBezTo>
                    <a:pt x="57" y="8583"/>
                    <a:pt x="85" y="8611"/>
                    <a:pt x="127" y="8667"/>
                  </a:cubicBezTo>
                  <a:cubicBezTo>
                    <a:pt x="155" y="8723"/>
                    <a:pt x="183" y="8751"/>
                    <a:pt x="211" y="8807"/>
                  </a:cubicBezTo>
                  <a:cubicBezTo>
                    <a:pt x="281" y="8905"/>
                    <a:pt x="351" y="9017"/>
                    <a:pt x="407" y="9115"/>
                  </a:cubicBezTo>
                  <a:cubicBezTo>
                    <a:pt x="463" y="9213"/>
                    <a:pt x="505" y="9297"/>
                    <a:pt x="547" y="9381"/>
                  </a:cubicBezTo>
                  <a:cubicBezTo>
                    <a:pt x="673" y="9633"/>
                    <a:pt x="771" y="9885"/>
                    <a:pt x="813" y="10123"/>
                  </a:cubicBezTo>
                  <a:cubicBezTo>
                    <a:pt x="813" y="10151"/>
                    <a:pt x="827" y="10165"/>
                    <a:pt x="841" y="10193"/>
                  </a:cubicBezTo>
                  <a:cubicBezTo>
                    <a:pt x="855" y="10207"/>
                    <a:pt x="883" y="10207"/>
                    <a:pt x="897" y="10221"/>
                  </a:cubicBezTo>
                  <a:lnTo>
                    <a:pt x="925" y="10221"/>
                  </a:lnTo>
                  <a:cubicBezTo>
                    <a:pt x="967" y="10221"/>
                    <a:pt x="995" y="10207"/>
                    <a:pt x="1023" y="10193"/>
                  </a:cubicBezTo>
                  <a:lnTo>
                    <a:pt x="1093" y="10123"/>
                  </a:lnTo>
                  <a:cubicBezTo>
                    <a:pt x="1121" y="10081"/>
                    <a:pt x="1121" y="10053"/>
                    <a:pt x="1121" y="10011"/>
                  </a:cubicBezTo>
                  <a:cubicBezTo>
                    <a:pt x="1121" y="9983"/>
                    <a:pt x="1121" y="9969"/>
                    <a:pt x="1107" y="9927"/>
                  </a:cubicBezTo>
                  <a:cubicBezTo>
                    <a:pt x="1051" y="9661"/>
                    <a:pt x="939" y="9409"/>
                    <a:pt x="785" y="9143"/>
                  </a:cubicBezTo>
                  <a:cubicBezTo>
                    <a:pt x="673" y="8919"/>
                    <a:pt x="533" y="8709"/>
                    <a:pt x="393" y="8471"/>
                  </a:cubicBezTo>
                  <a:lnTo>
                    <a:pt x="281" y="8317"/>
                  </a:lnTo>
                  <a:lnTo>
                    <a:pt x="267" y="8303"/>
                  </a:lnTo>
                  <a:cubicBezTo>
                    <a:pt x="253" y="8289"/>
                    <a:pt x="211" y="8261"/>
                    <a:pt x="197" y="8261"/>
                  </a:cubicBezTo>
                  <a:close/>
                </a:path>
              </a:pathLst>
            </a:custGeom>
            <a:solidFill>
              <a:srgbClr val="B0CC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9"/>
            <p:cNvSpPr/>
            <p:nvPr/>
          </p:nvSpPr>
          <p:spPr>
            <a:xfrm flipH="1">
              <a:off x="6402074" y="3461140"/>
              <a:ext cx="310410" cy="178273"/>
            </a:xfrm>
            <a:custGeom>
              <a:avLst/>
              <a:gdLst/>
              <a:ahLst/>
              <a:cxnLst/>
              <a:rect l="l" t="t" r="r" b="b"/>
              <a:pathLst>
                <a:path w="4804" h="2759" extrusionOk="0">
                  <a:moveTo>
                    <a:pt x="1793" y="0"/>
                  </a:moveTo>
                  <a:cubicBezTo>
                    <a:pt x="1793" y="0"/>
                    <a:pt x="1765" y="14"/>
                    <a:pt x="1723" y="42"/>
                  </a:cubicBezTo>
                  <a:cubicBezTo>
                    <a:pt x="1653" y="98"/>
                    <a:pt x="1555" y="182"/>
                    <a:pt x="1443" y="294"/>
                  </a:cubicBezTo>
                  <a:lnTo>
                    <a:pt x="1149" y="588"/>
                  </a:lnTo>
                  <a:lnTo>
                    <a:pt x="883" y="854"/>
                  </a:lnTo>
                  <a:cubicBezTo>
                    <a:pt x="799" y="924"/>
                    <a:pt x="729" y="1008"/>
                    <a:pt x="659" y="1078"/>
                  </a:cubicBezTo>
                  <a:cubicBezTo>
                    <a:pt x="575" y="1190"/>
                    <a:pt x="491" y="1260"/>
                    <a:pt x="421" y="1344"/>
                  </a:cubicBezTo>
                  <a:cubicBezTo>
                    <a:pt x="169" y="1610"/>
                    <a:pt x="1" y="1792"/>
                    <a:pt x="1" y="1792"/>
                  </a:cubicBezTo>
                  <a:lnTo>
                    <a:pt x="113" y="2758"/>
                  </a:lnTo>
                  <a:cubicBezTo>
                    <a:pt x="253" y="2618"/>
                    <a:pt x="477" y="2394"/>
                    <a:pt x="715" y="2142"/>
                  </a:cubicBezTo>
                  <a:cubicBezTo>
                    <a:pt x="729" y="2170"/>
                    <a:pt x="743" y="2184"/>
                    <a:pt x="771" y="2184"/>
                  </a:cubicBezTo>
                  <a:lnTo>
                    <a:pt x="799" y="2184"/>
                  </a:lnTo>
                  <a:cubicBezTo>
                    <a:pt x="827" y="2184"/>
                    <a:pt x="869" y="2170"/>
                    <a:pt x="883" y="2142"/>
                  </a:cubicBezTo>
                  <a:lnTo>
                    <a:pt x="953" y="2072"/>
                  </a:lnTo>
                  <a:cubicBezTo>
                    <a:pt x="995" y="2058"/>
                    <a:pt x="995" y="2002"/>
                    <a:pt x="995" y="1974"/>
                  </a:cubicBezTo>
                  <a:cubicBezTo>
                    <a:pt x="995" y="1932"/>
                    <a:pt x="967" y="1918"/>
                    <a:pt x="967" y="1890"/>
                  </a:cubicBezTo>
                  <a:cubicBezTo>
                    <a:pt x="1051" y="1820"/>
                    <a:pt x="1093" y="1750"/>
                    <a:pt x="1163" y="1680"/>
                  </a:cubicBezTo>
                  <a:cubicBezTo>
                    <a:pt x="1191" y="1694"/>
                    <a:pt x="1205" y="1708"/>
                    <a:pt x="1219" y="1708"/>
                  </a:cubicBezTo>
                  <a:lnTo>
                    <a:pt x="1247" y="1708"/>
                  </a:lnTo>
                  <a:cubicBezTo>
                    <a:pt x="1289" y="1708"/>
                    <a:pt x="1317" y="1694"/>
                    <a:pt x="1345" y="1680"/>
                  </a:cubicBezTo>
                  <a:lnTo>
                    <a:pt x="1415" y="1610"/>
                  </a:lnTo>
                  <a:cubicBezTo>
                    <a:pt x="1443" y="1568"/>
                    <a:pt x="1457" y="1512"/>
                    <a:pt x="1443" y="1484"/>
                  </a:cubicBezTo>
                  <a:cubicBezTo>
                    <a:pt x="1443" y="1442"/>
                    <a:pt x="1429" y="1428"/>
                    <a:pt x="1429" y="1414"/>
                  </a:cubicBezTo>
                  <a:lnTo>
                    <a:pt x="1695" y="1148"/>
                  </a:lnTo>
                  <a:cubicBezTo>
                    <a:pt x="1709" y="1162"/>
                    <a:pt x="1723" y="1190"/>
                    <a:pt x="1751" y="1190"/>
                  </a:cubicBezTo>
                  <a:lnTo>
                    <a:pt x="1779" y="1190"/>
                  </a:lnTo>
                  <a:cubicBezTo>
                    <a:pt x="1807" y="1190"/>
                    <a:pt x="1849" y="1162"/>
                    <a:pt x="1863" y="1148"/>
                  </a:cubicBezTo>
                  <a:lnTo>
                    <a:pt x="1933" y="1078"/>
                  </a:lnTo>
                  <a:cubicBezTo>
                    <a:pt x="1975" y="1064"/>
                    <a:pt x="1975" y="1008"/>
                    <a:pt x="1975" y="980"/>
                  </a:cubicBezTo>
                  <a:cubicBezTo>
                    <a:pt x="1975" y="938"/>
                    <a:pt x="1947" y="924"/>
                    <a:pt x="1947" y="882"/>
                  </a:cubicBezTo>
                  <a:lnTo>
                    <a:pt x="1989" y="854"/>
                  </a:lnTo>
                  <a:cubicBezTo>
                    <a:pt x="1991" y="853"/>
                    <a:pt x="1994" y="853"/>
                    <a:pt x="1997" y="853"/>
                  </a:cubicBezTo>
                  <a:cubicBezTo>
                    <a:pt x="2043" y="853"/>
                    <a:pt x="2216" y="935"/>
                    <a:pt x="2437" y="1078"/>
                  </a:cubicBezTo>
                  <a:cubicBezTo>
                    <a:pt x="2423" y="1092"/>
                    <a:pt x="2423" y="1120"/>
                    <a:pt x="2423" y="1134"/>
                  </a:cubicBezTo>
                  <a:cubicBezTo>
                    <a:pt x="2409" y="1190"/>
                    <a:pt x="2423" y="1232"/>
                    <a:pt x="2479" y="1274"/>
                  </a:cubicBezTo>
                  <a:lnTo>
                    <a:pt x="2549" y="1316"/>
                  </a:lnTo>
                  <a:cubicBezTo>
                    <a:pt x="2563" y="1330"/>
                    <a:pt x="2584" y="1337"/>
                    <a:pt x="2607" y="1337"/>
                  </a:cubicBezTo>
                  <a:cubicBezTo>
                    <a:pt x="2629" y="1337"/>
                    <a:pt x="2654" y="1330"/>
                    <a:pt x="2675" y="1316"/>
                  </a:cubicBezTo>
                  <a:lnTo>
                    <a:pt x="2717" y="1274"/>
                  </a:lnTo>
                  <a:cubicBezTo>
                    <a:pt x="2745" y="1288"/>
                    <a:pt x="2759" y="1288"/>
                    <a:pt x="2773" y="1302"/>
                  </a:cubicBezTo>
                  <a:lnTo>
                    <a:pt x="2773" y="1372"/>
                  </a:lnTo>
                  <a:cubicBezTo>
                    <a:pt x="2773" y="1428"/>
                    <a:pt x="2801" y="1484"/>
                    <a:pt x="2829" y="1498"/>
                  </a:cubicBezTo>
                  <a:lnTo>
                    <a:pt x="2899" y="1554"/>
                  </a:lnTo>
                  <a:cubicBezTo>
                    <a:pt x="2913" y="1568"/>
                    <a:pt x="2955" y="1568"/>
                    <a:pt x="2969" y="1568"/>
                  </a:cubicBezTo>
                  <a:cubicBezTo>
                    <a:pt x="2983" y="1568"/>
                    <a:pt x="2997" y="1568"/>
                    <a:pt x="3025" y="1554"/>
                  </a:cubicBezTo>
                  <a:cubicBezTo>
                    <a:pt x="3053" y="1554"/>
                    <a:pt x="3053" y="1540"/>
                    <a:pt x="3067" y="1512"/>
                  </a:cubicBezTo>
                  <a:cubicBezTo>
                    <a:pt x="3221" y="1582"/>
                    <a:pt x="3347" y="1694"/>
                    <a:pt x="3501" y="1778"/>
                  </a:cubicBezTo>
                  <a:cubicBezTo>
                    <a:pt x="3473" y="1820"/>
                    <a:pt x="3473" y="1834"/>
                    <a:pt x="3473" y="1862"/>
                  </a:cubicBezTo>
                  <a:cubicBezTo>
                    <a:pt x="3473" y="1904"/>
                    <a:pt x="3501" y="1932"/>
                    <a:pt x="3529" y="1960"/>
                  </a:cubicBezTo>
                  <a:lnTo>
                    <a:pt x="3599" y="2002"/>
                  </a:lnTo>
                  <a:cubicBezTo>
                    <a:pt x="3613" y="2030"/>
                    <a:pt x="3655" y="2030"/>
                    <a:pt x="3669" y="2030"/>
                  </a:cubicBezTo>
                  <a:cubicBezTo>
                    <a:pt x="3711" y="2030"/>
                    <a:pt x="3739" y="2030"/>
                    <a:pt x="3753" y="1988"/>
                  </a:cubicBezTo>
                  <a:lnTo>
                    <a:pt x="3781" y="1974"/>
                  </a:lnTo>
                  <a:cubicBezTo>
                    <a:pt x="4299" y="2324"/>
                    <a:pt x="4761" y="2632"/>
                    <a:pt x="4761" y="2632"/>
                  </a:cubicBezTo>
                  <a:lnTo>
                    <a:pt x="4803" y="2282"/>
                  </a:lnTo>
                  <a:lnTo>
                    <a:pt x="4509" y="1624"/>
                  </a:lnTo>
                  <a:cubicBezTo>
                    <a:pt x="4509" y="1624"/>
                    <a:pt x="4383" y="1540"/>
                    <a:pt x="4173" y="1414"/>
                  </a:cubicBezTo>
                  <a:cubicBezTo>
                    <a:pt x="4089" y="1358"/>
                    <a:pt x="3977" y="1302"/>
                    <a:pt x="3879" y="1232"/>
                  </a:cubicBezTo>
                  <a:cubicBezTo>
                    <a:pt x="3683" y="1120"/>
                    <a:pt x="3459" y="980"/>
                    <a:pt x="3235" y="840"/>
                  </a:cubicBezTo>
                  <a:cubicBezTo>
                    <a:pt x="3137" y="784"/>
                    <a:pt x="3039" y="714"/>
                    <a:pt x="2955" y="658"/>
                  </a:cubicBezTo>
                  <a:cubicBezTo>
                    <a:pt x="2927" y="658"/>
                    <a:pt x="2927" y="644"/>
                    <a:pt x="2913" y="644"/>
                  </a:cubicBezTo>
                  <a:cubicBezTo>
                    <a:pt x="2815" y="588"/>
                    <a:pt x="2703" y="518"/>
                    <a:pt x="2619" y="462"/>
                  </a:cubicBezTo>
                  <a:cubicBezTo>
                    <a:pt x="2185" y="210"/>
                    <a:pt x="1835" y="0"/>
                    <a:pt x="1793" y="0"/>
                  </a:cubicBezTo>
                  <a:close/>
                </a:path>
              </a:pathLst>
            </a:custGeom>
            <a:solidFill>
              <a:srgbClr val="8FAE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9"/>
            <p:cNvSpPr/>
            <p:nvPr/>
          </p:nvSpPr>
          <p:spPr>
            <a:xfrm flipH="1">
              <a:off x="6619245" y="2907447"/>
              <a:ext cx="52532" cy="496760"/>
            </a:xfrm>
            <a:custGeom>
              <a:avLst/>
              <a:gdLst/>
              <a:ahLst/>
              <a:cxnLst/>
              <a:rect l="l" t="t" r="r" b="b"/>
              <a:pathLst>
                <a:path w="813" h="7688" extrusionOk="0">
                  <a:moveTo>
                    <a:pt x="645" y="1"/>
                  </a:moveTo>
                  <a:cubicBezTo>
                    <a:pt x="379" y="71"/>
                    <a:pt x="183" y="155"/>
                    <a:pt x="141" y="267"/>
                  </a:cubicBezTo>
                  <a:lnTo>
                    <a:pt x="141" y="281"/>
                  </a:lnTo>
                  <a:cubicBezTo>
                    <a:pt x="113" y="337"/>
                    <a:pt x="113" y="547"/>
                    <a:pt x="113" y="841"/>
                  </a:cubicBezTo>
                  <a:cubicBezTo>
                    <a:pt x="85" y="841"/>
                    <a:pt x="43" y="855"/>
                    <a:pt x="29" y="883"/>
                  </a:cubicBezTo>
                  <a:cubicBezTo>
                    <a:pt x="15" y="897"/>
                    <a:pt x="1" y="925"/>
                    <a:pt x="1" y="967"/>
                  </a:cubicBezTo>
                  <a:lnTo>
                    <a:pt x="1" y="1051"/>
                  </a:lnTo>
                  <a:cubicBezTo>
                    <a:pt x="1" y="1121"/>
                    <a:pt x="43" y="1163"/>
                    <a:pt x="99" y="1177"/>
                  </a:cubicBezTo>
                  <a:lnTo>
                    <a:pt x="113" y="1177"/>
                  </a:lnTo>
                  <a:lnTo>
                    <a:pt x="113" y="1345"/>
                  </a:lnTo>
                  <a:cubicBezTo>
                    <a:pt x="99" y="1373"/>
                    <a:pt x="71" y="1373"/>
                    <a:pt x="43" y="1387"/>
                  </a:cubicBezTo>
                  <a:cubicBezTo>
                    <a:pt x="15" y="1401"/>
                    <a:pt x="1" y="1457"/>
                    <a:pt x="1" y="1485"/>
                  </a:cubicBezTo>
                  <a:lnTo>
                    <a:pt x="1" y="1597"/>
                  </a:lnTo>
                  <a:cubicBezTo>
                    <a:pt x="1" y="1653"/>
                    <a:pt x="29" y="1681"/>
                    <a:pt x="85" y="1695"/>
                  </a:cubicBezTo>
                  <a:lnTo>
                    <a:pt x="113" y="1695"/>
                  </a:lnTo>
                  <a:lnTo>
                    <a:pt x="113" y="1905"/>
                  </a:lnTo>
                  <a:cubicBezTo>
                    <a:pt x="99" y="1905"/>
                    <a:pt x="71" y="1933"/>
                    <a:pt x="43" y="1947"/>
                  </a:cubicBezTo>
                  <a:cubicBezTo>
                    <a:pt x="15" y="1975"/>
                    <a:pt x="1" y="2017"/>
                    <a:pt x="1" y="2045"/>
                  </a:cubicBezTo>
                  <a:lnTo>
                    <a:pt x="1" y="2143"/>
                  </a:lnTo>
                  <a:cubicBezTo>
                    <a:pt x="1" y="2185"/>
                    <a:pt x="43" y="2241"/>
                    <a:pt x="99" y="2255"/>
                  </a:cubicBezTo>
                  <a:lnTo>
                    <a:pt x="141" y="2255"/>
                  </a:lnTo>
                  <a:cubicBezTo>
                    <a:pt x="155" y="2493"/>
                    <a:pt x="155" y="2717"/>
                    <a:pt x="169" y="2955"/>
                  </a:cubicBezTo>
                  <a:cubicBezTo>
                    <a:pt x="155" y="2955"/>
                    <a:pt x="141" y="2983"/>
                    <a:pt x="113" y="2983"/>
                  </a:cubicBezTo>
                  <a:cubicBezTo>
                    <a:pt x="71" y="2997"/>
                    <a:pt x="43" y="3053"/>
                    <a:pt x="43" y="3095"/>
                  </a:cubicBezTo>
                  <a:lnTo>
                    <a:pt x="43" y="3207"/>
                  </a:lnTo>
                  <a:cubicBezTo>
                    <a:pt x="71" y="3263"/>
                    <a:pt x="85" y="3291"/>
                    <a:pt x="113" y="3305"/>
                  </a:cubicBezTo>
                  <a:cubicBezTo>
                    <a:pt x="155" y="3333"/>
                    <a:pt x="169" y="3333"/>
                    <a:pt x="183" y="3333"/>
                  </a:cubicBezTo>
                  <a:cubicBezTo>
                    <a:pt x="183" y="3501"/>
                    <a:pt x="211" y="3655"/>
                    <a:pt x="211" y="3837"/>
                  </a:cubicBezTo>
                  <a:cubicBezTo>
                    <a:pt x="183" y="3837"/>
                    <a:pt x="155" y="3837"/>
                    <a:pt x="141" y="3851"/>
                  </a:cubicBezTo>
                  <a:cubicBezTo>
                    <a:pt x="99" y="3865"/>
                    <a:pt x="85" y="3921"/>
                    <a:pt x="85" y="3963"/>
                  </a:cubicBezTo>
                  <a:lnTo>
                    <a:pt x="85" y="4061"/>
                  </a:lnTo>
                  <a:cubicBezTo>
                    <a:pt x="85" y="4117"/>
                    <a:pt x="113" y="4145"/>
                    <a:pt x="169" y="4173"/>
                  </a:cubicBezTo>
                  <a:cubicBezTo>
                    <a:pt x="169" y="4187"/>
                    <a:pt x="183" y="4187"/>
                    <a:pt x="211" y="4187"/>
                  </a:cubicBezTo>
                  <a:cubicBezTo>
                    <a:pt x="211" y="4327"/>
                    <a:pt x="225" y="4467"/>
                    <a:pt x="225" y="4607"/>
                  </a:cubicBezTo>
                  <a:cubicBezTo>
                    <a:pt x="183" y="4607"/>
                    <a:pt x="155" y="4621"/>
                    <a:pt x="141" y="4635"/>
                  </a:cubicBezTo>
                  <a:cubicBezTo>
                    <a:pt x="113" y="4663"/>
                    <a:pt x="99" y="4691"/>
                    <a:pt x="99" y="4733"/>
                  </a:cubicBezTo>
                  <a:lnTo>
                    <a:pt x="99" y="4817"/>
                  </a:lnTo>
                  <a:lnTo>
                    <a:pt x="99" y="4831"/>
                  </a:lnTo>
                  <a:lnTo>
                    <a:pt x="99" y="4859"/>
                  </a:lnTo>
                  <a:lnTo>
                    <a:pt x="99" y="4943"/>
                  </a:lnTo>
                  <a:cubicBezTo>
                    <a:pt x="99" y="5013"/>
                    <a:pt x="141" y="5041"/>
                    <a:pt x="183" y="5069"/>
                  </a:cubicBezTo>
                  <a:lnTo>
                    <a:pt x="225" y="5069"/>
                  </a:lnTo>
                  <a:cubicBezTo>
                    <a:pt x="239" y="5251"/>
                    <a:pt x="239" y="5447"/>
                    <a:pt x="253" y="5643"/>
                  </a:cubicBezTo>
                  <a:cubicBezTo>
                    <a:pt x="239" y="5643"/>
                    <a:pt x="211" y="5643"/>
                    <a:pt x="183" y="5657"/>
                  </a:cubicBezTo>
                  <a:cubicBezTo>
                    <a:pt x="155" y="5671"/>
                    <a:pt x="141" y="5727"/>
                    <a:pt x="141" y="5769"/>
                  </a:cubicBezTo>
                  <a:lnTo>
                    <a:pt x="141" y="5853"/>
                  </a:lnTo>
                  <a:cubicBezTo>
                    <a:pt x="141" y="5909"/>
                    <a:pt x="169" y="5937"/>
                    <a:pt x="225" y="5951"/>
                  </a:cubicBezTo>
                  <a:cubicBezTo>
                    <a:pt x="225" y="5979"/>
                    <a:pt x="239" y="5979"/>
                    <a:pt x="253" y="5979"/>
                  </a:cubicBezTo>
                  <a:lnTo>
                    <a:pt x="253" y="6119"/>
                  </a:lnTo>
                  <a:cubicBezTo>
                    <a:pt x="239" y="6119"/>
                    <a:pt x="239" y="6133"/>
                    <a:pt x="225" y="6133"/>
                  </a:cubicBezTo>
                  <a:cubicBezTo>
                    <a:pt x="183" y="6147"/>
                    <a:pt x="155" y="6203"/>
                    <a:pt x="155" y="6259"/>
                  </a:cubicBezTo>
                  <a:lnTo>
                    <a:pt x="155" y="6399"/>
                  </a:lnTo>
                  <a:cubicBezTo>
                    <a:pt x="155" y="6427"/>
                    <a:pt x="169" y="6469"/>
                    <a:pt x="183" y="6483"/>
                  </a:cubicBezTo>
                  <a:cubicBezTo>
                    <a:pt x="211" y="6497"/>
                    <a:pt x="239" y="6539"/>
                    <a:pt x="281" y="6553"/>
                  </a:cubicBezTo>
                  <a:cubicBezTo>
                    <a:pt x="295" y="6861"/>
                    <a:pt x="309" y="7127"/>
                    <a:pt x="309" y="7309"/>
                  </a:cubicBezTo>
                  <a:cubicBezTo>
                    <a:pt x="295" y="7309"/>
                    <a:pt x="267" y="7309"/>
                    <a:pt x="253" y="7323"/>
                  </a:cubicBezTo>
                  <a:cubicBezTo>
                    <a:pt x="225" y="7337"/>
                    <a:pt x="197" y="7379"/>
                    <a:pt x="197" y="7421"/>
                  </a:cubicBezTo>
                  <a:lnTo>
                    <a:pt x="197" y="7533"/>
                  </a:lnTo>
                  <a:cubicBezTo>
                    <a:pt x="197" y="7589"/>
                    <a:pt x="239" y="7617"/>
                    <a:pt x="267" y="7631"/>
                  </a:cubicBezTo>
                  <a:cubicBezTo>
                    <a:pt x="295" y="7631"/>
                    <a:pt x="309" y="7659"/>
                    <a:pt x="323" y="7659"/>
                  </a:cubicBezTo>
                  <a:lnTo>
                    <a:pt x="323" y="7673"/>
                  </a:lnTo>
                  <a:lnTo>
                    <a:pt x="239" y="7673"/>
                  </a:lnTo>
                  <a:cubicBezTo>
                    <a:pt x="267" y="7673"/>
                    <a:pt x="295" y="7687"/>
                    <a:pt x="323" y="7687"/>
                  </a:cubicBezTo>
                  <a:lnTo>
                    <a:pt x="449" y="7687"/>
                  </a:lnTo>
                  <a:cubicBezTo>
                    <a:pt x="589" y="7673"/>
                    <a:pt x="729" y="7603"/>
                    <a:pt x="743" y="7477"/>
                  </a:cubicBezTo>
                  <a:lnTo>
                    <a:pt x="743" y="7449"/>
                  </a:lnTo>
                  <a:cubicBezTo>
                    <a:pt x="743" y="7337"/>
                    <a:pt x="743" y="7113"/>
                    <a:pt x="813" y="6805"/>
                  </a:cubicBezTo>
                  <a:lnTo>
                    <a:pt x="813" y="6427"/>
                  </a:lnTo>
                  <a:lnTo>
                    <a:pt x="813" y="6077"/>
                  </a:lnTo>
                  <a:cubicBezTo>
                    <a:pt x="799" y="5951"/>
                    <a:pt x="799" y="5853"/>
                    <a:pt x="799" y="5727"/>
                  </a:cubicBezTo>
                  <a:cubicBezTo>
                    <a:pt x="799" y="5545"/>
                    <a:pt x="785" y="5335"/>
                    <a:pt x="785" y="5153"/>
                  </a:cubicBezTo>
                  <a:cubicBezTo>
                    <a:pt x="785" y="4957"/>
                    <a:pt x="771" y="4747"/>
                    <a:pt x="771" y="4537"/>
                  </a:cubicBezTo>
                  <a:lnTo>
                    <a:pt x="771" y="4215"/>
                  </a:lnTo>
                  <a:lnTo>
                    <a:pt x="771" y="3865"/>
                  </a:lnTo>
                  <a:cubicBezTo>
                    <a:pt x="771" y="3627"/>
                    <a:pt x="743" y="3375"/>
                    <a:pt x="743" y="3137"/>
                  </a:cubicBezTo>
                  <a:cubicBezTo>
                    <a:pt x="729" y="3011"/>
                    <a:pt x="729" y="2885"/>
                    <a:pt x="729" y="2787"/>
                  </a:cubicBezTo>
                  <a:cubicBezTo>
                    <a:pt x="729" y="2605"/>
                    <a:pt x="715" y="2451"/>
                    <a:pt x="715" y="2297"/>
                  </a:cubicBezTo>
                  <a:lnTo>
                    <a:pt x="715" y="1961"/>
                  </a:lnTo>
                  <a:lnTo>
                    <a:pt x="715" y="1765"/>
                  </a:lnTo>
                  <a:cubicBezTo>
                    <a:pt x="701" y="1653"/>
                    <a:pt x="701" y="1527"/>
                    <a:pt x="701" y="1415"/>
                  </a:cubicBezTo>
                  <a:lnTo>
                    <a:pt x="701" y="1177"/>
                  </a:lnTo>
                  <a:cubicBezTo>
                    <a:pt x="673" y="1065"/>
                    <a:pt x="673" y="953"/>
                    <a:pt x="673" y="841"/>
                  </a:cubicBezTo>
                  <a:cubicBezTo>
                    <a:pt x="659" y="673"/>
                    <a:pt x="659" y="505"/>
                    <a:pt x="659" y="365"/>
                  </a:cubicBezTo>
                  <a:cubicBezTo>
                    <a:pt x="645" y="225"/>
                    <a:pt x="645" y="113"/>
                    <a:pt x="645" y="1"/>
                  </a:cubicBezTo>
                  <a:close/>
                </a:path>
              </a:pathLst>
            </a:custGeom>
            <a:solidFill>
              <a:srgbClr val="8FAE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9"/>
            <p:cNvSpPr/>
            <p:nvPr/>
          </p:nvSpPr>
          <p:spPr>
            <a:xfrm flipH="1">
              <a:off x="6697052" y="3202806"/>
              <a:ext cx="675873" cy="1240091"/>
            </a:xfrm>
            <a:custGeom>
              <a:avLst/>
              <a:gdLst/>
              <a:ahLst/>
              <a:cxnLst/>
              <a:rect l="l" t="t" r="r" b="b"/>
              <a:pathLst>
                <a:path w="10460" h="19192" extrusionOk="0">
                  <a:moveTo>
                    <a:pt x="8440" y="1"/>
                  </a:moveTo>
                  <a:cubicBezTo>
                    <a:pt x="6786" y="1"/>
                    <a:pt x="3847" y="2206"/>
                    <a:pt x="2143" y="6644"/>
                  </a:cubicBezTo>
                  <a:cubicBezTo>
                    <a:pt x="575" y="10733"/>
                    <a:pt x="1" y="15661"/>
                    <a:pt x="575" y="17873"/>
                  </a:cubicBezTo>
                  <a:cubicBezTo>
                    <a:pt x="715" y="18419"/>
                    <a:pt x="939" y="18797"/>
                    <a:pt x="1219" y="18951"/>
                  </a:cubicBezTo>
                  <a:cubicBezTo>
                    <a:pt x="1519" y="19119"/>
                    <a:pt x="1865" y="19192"/>
                    <a:pt x="2240" y="19192"/>
                  </a:cubicBezTo>
                  <a:cubicBezTo>
                    <a:pt x="3681" y="19192"/>
                    <a:pt x="5544" y="18113"/>
                    <a:pt x="6833" y="17201"/>
                  </a:cubicBezTo>
                  <a:cubicBezTo>
                    <a:pt x="8472" y="16067"/>
                    <a:pt x="9872" y="14723"/>
                    <a:pt x="10040" y="13337"/>
                  </a:cubicBezTo>
                  <a:cubicBezTo>
                    <a:pt x="10180" y="12273"/>
                    <a:pt x="10362" y="9011"/>
                    <a:pt x="10432" y="6686"/>
                  </a:cubicBezTo>
                  <a:cubicBezTo>
                    <a:pt x="10460" y="5846"/>
                    <a:pt x="10460" y="5118"/>
                    <a:pt x="10460" y="4670"/>
                  </a:cubicBezTo>
                  <a:cubicBezTo>
                    <a:pt x="10460" y="4572"/>
                    <a:pt x="10446" y="4460"/>
                    <a:pt x="10446" y="4390"/>
                  </a:cubicBezTo>
                  <a:cubicBezTo>
                    <a:pt x="10334" y="2766"/>
                    <a:pt x="9984" y="610"/>
                    <a:pt x="9074" y="134"/>
                  </a:cubicBezTo>
                  <a:lnTo>
                    <a:pt x="9060" y="134"/>
                  </a:lnTo>
                  <a:cubicBezTo>
                    <a:pt x="8884" y="45"/>
                    <a:pt x="8675" y="1"/>
                    <a:pt x="8440" y="1"/>
                  </a:cubicBezTo>
                  <a:close/>
                </a:path>
              </a:pathLst>
            </a:custGeom>
            <a:solidFill>
              <a:srgbClr val="8FAE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9"/>
            <p:cNvSpPr/>
            <p:nvPr/>
          </p:nvSpPr>
          <p:spPr>
            <a:xfrm flipH="1">
              <a:off x="6693432" y="3390062"/>
              <a:ext cx="586898" cy="906161"/>
            </a:xfrm>
            <a:custGeom>
              <a:avLst/>
              <a:gdLst/>
              <a:ahLst/>
              <a:cxnLst/>
              <a:rect l="l" t="t" r="r" b="b"/>
              <a:pathLst>
                <a:path w="9083" h="14024" extrusionOk="0">
                  <a:moveTo>
                    <a:pt x="6528" y="1"/>
                  </a:moveTo>
                  <a:cubicBezTo>
                    <a:pt x="6512" y="1"/>
                    <a:pt x="6496" y="8"/>
                    <a:pt x="6478" y="22"/>
                  </a:cubicBezTo>
                  <a:cubicBezTo>
                    <a:pt x="6212" y="232"/>
                    <a:pt x="6829" y="1730"/>
                    <a:pt x="6913" y="1842"/>
                  </a:cubicBezTo>
                  <a:cubicBezTo>
                    <a:pt x="6934" y="1874"/>
                    <a:pt x="6928" y="1887"/>
                    <a:pt x="6897" y="1887"/>
                  </a:cubicBezTo>
                  <a:cubicBezTo>
                    <a:pt x="6804" y="1887"/>
                    <a:pt x="6478" y="1769"/>
                    <a:pt x="5932" y="1674"/>
                  </a:cubicBezTo>
                  <a:cubicBezTo>
                    <a:pt x="5824" y="1656"/>
                    <a:pt x="5701" y="1648"/>
                    <a:pt x="5570" y="1648"/>
                  </a:cubicBezTo>
                  <a:cubicBezTo>
                    <a:pt x="4804" y="1648"/>
                    <a:pt x="3754" y="1929"/>
                    <a:pt x="3622" y="2108"/>
                  </a:cubicBezTo>
                  <a:cubicBezTo>
                    <a:pt x="3593" y="2155"/>
                    <a:pt x="3625" y="2173"/>
                    <a:pt x="3704" y="2173"/>
                  </a:cubicBezTo>
                  <a:cubicBezTo>
                    <a:pt x="3966" y="2173"/>
                    <a:pt x="4749" y="1971"/>
                    <a:pt x="5493" y="1971"/>
                  </a:cubicBezTo>
                  <a:cubicBezTo>
                    <a:pt x="5589" y="1971"/>
                    <a:pt x="5685" y="1975"/>
                    <a:pt x="5778" y="1982"/>
                  </a:cubicBezTo>
                  <a:cubicBezTo>
                    <a:pt x="6829" y="2080"/>
                    <a:pt x="7473" y="2850"/>
                    <a:pt x="7571" y="3088"/>
                  </a:cubicBezTo>
                  <a:cubicBezTo>
                    <a:pt x="7680" y="3307"/>
                    <a:pt x="5826" y="4434"/>
                    <a:pt x="5674" y="4434"/>
                  </a:cubicBezTo>
                  <a:cubicBezTo>
                    <a:pt x="5671" y="4434"/>
                    <a:pt x="5668" y="4434"/>
                    <a:pt x="5666" y="4432"/>
                  </a:cubicBezTo>
                  <a:cubicBezTo>
                    <a:pt x="5353" y="4250"/>
                    <a:pt x="4819" y="4149"/>
                    <a:pt x="4617" y="4149"/>
                  </a:cubicBezTo>
                  <a:cubicBezTo>
                    <a:pt x="4539" y="4149"/>
                    <a:pt x="4510" y="4163"/>
                    <a:pt x="4560" y="4194"/>
                  </a:cubicBezTo>
                  <a:cubicBezTo>
                    <a:pt x="4756" y="4292"/>
                    <a:pt x="5470" y="4418"/>
                    <a:pt x="5512" y="4572"/>
                  </a:cubicBezTo>
                  <a:cubicBezTo>
                    <a:pt x="5520" y="4611"/>
                    <a:pt x="5445" y="4622"/>
                    <a:pt x="5303" y="4622"/>
                  </a:cubicBezTo>
                  <a:cubicBezTo>
                    <a:pt x="5116" y="4622"/>
                    <a:pt x="4814" y="4603"/>
                    <a:pt x="4433" y="4603"/>
                  </a:cubicBezTo>
                  <a:cubicBezTo>
                    <a:pt x="4049" y="4603"/>
                    <a:pt x="3585" y="4622"/>
                    <a:pt x="3076" y="4699"/>
                  </a:cubicBezTo>
                  <a:cubicBezTo>
                    <a:pt x="1957" y="4876"/>
                    <a:pt x="1285" y="5824"/>
                    <a:pt x="1567" y="5824"/>
                  </a:cubicBezTo>
                  <a:cubicBezTo>
                    <a:pt x="1641" y="5824"/>
                    <a:pt x="1782" y="5758"/>
                    <a:pt x="1998" y="5595"/>
                  </a:cubicBezTo>
                  <a:cubicBezTo>
                    <a:pt x="2728" y="5049"/>
                    <a:pt x="3580" y="4897"/>
                    <a:pt x="4055" y="4897"/>
                  </a:cubicBezTo>
                  <a:cubicBezTo>
                    <a:pt x="4263" y="4897"/>
                    <a:pt x="4399" y="4926"/>
                    <a:pt x="4420" y="4965"/>
                  </a:cubicBezTo>
                  <a:cubicBezTo>
                    <a:pt x="4486" y="5095"/>
                    <a:pt x="2718" y="6228"/>
                    <a:pt x="3056" y="6228"/>
                  </a:cubicBezTo>
                  <a:cubicBezTo>
                    <a:pt x="3080" y="6228"/>
                    <a:pt x="3114" y="6223"/>
                    <a:pt x="3160" y="6211"/>
                  </a:cubicBezTo>
                  <a:cubicBezTo>
                    <a:pt x="3860" y="6015"/>
                    <a:pt x="4560" y="5119"/>
                    <a:pt x="4728" y="5035"/>
                  </a:cubicBezTo>
                  <a:cubicBezTo>
                    <a:pt x="4798" y="4993"/>
                    <a:pt x="5047" y="4972"/>
                    <a:pt x="5281" y="4972"/>
                  </a:cubicBezTo>
                  <a:cubicBezTo>
                    <a:pt x="5516" y="4972"/>
                    <a:pt x="5736" y="4993"/>
                    <a:pt x="5750" y="5035"/>
                  </a:cubicBezTo>
                  <a:cubicBezTo>
                    <a:pt x="5806" y="5119"/>
                    <a:pt x="4028" y="8171"/>
                    <a:pt x="3776" y="8409"/>
                  </a:cubicBezTo>
                  <a:cubicBezTo>
                    <a:pt x="3552" y="8661"/>
                    <a:pt x="3216" y="8283"/>
                    <a:pt x="1620" y="8955"/>
                  </a:cubicBezTo>
                  <a:cubicBezTo>
                    <a:pt x="808" y="9291"/>
                    <a:pt x="80" y="9991"/>
                    <a:pt x="10" y="10243"/>
                  </a:cubicBezTo>
                  <a:cubicBezTo>
                    <a:pt x="1" y="10297"/>
                    <a:pt x="4" y="10323"/>
                    <a:pt x="25" y="10323"/>
                  </a:cubicBezTo>
                  <a:cubicBezTo>
                    <a:pt x="105" y="10323"/>
                    <a:pt x="435" y="9986"/>
                    <a:pt x="1368" y="9459"/>
                  </a:cubicBezTo>
                  <a:cubicBezTo>
                    <a:pt x="2105" y="9051"/>
                    <a:pt x="2627" y="8961"/>
                    <a:pt x="2961" y="8961"/>
                  </a:cubicBezTo>
                  <a:cubicBezTo>
                    <a:pt x="3167" y="8961"/>
                    <a:pt x="3301" y="8995"/>
                    <a:pt x="3370" y="9011"/>
                  </a:cubicBezTo>
                  <a:cubicBezTo>
                    <a:pt x="3566" y="9039"/>
                    <a:pt x="3496" y="9249"/>
                    <a:pt x="3048" y="10033"/>
                  </a:cubicBezTo>
                  <a:cubicBezTo>
                    <a:pt x="2586" y="10831"/>
                    <a:pt x="1060" y="12105"/>
                    <a:pt x="766" y="12203"/>
                  </a:cubicBezTo>
                  <a:cubicBezTo>
                    <a:pt x="647" y="12248"/>
                    <a:pt x="622" y="12291"/>
                    <a:pt x="703" y="12291"/>
                  </a:cubicBezTo>
                  <a:cubicBezTo>
                    <a:pt x="822" y="12291"/>
                    <a:pt x="1171" y="12198"/>
                    <a:pt x="1788" y="11881"/>
                  </a:cubicBezTo>
                  <a:cubicBezTo>
                    <a:pt x="2810" y="11335"/>
                    <a:pt x="3230" y="10285"/>
                    <a:pt x="3356" y="10173"/>
                  </a:cubicBezTo>
                  <a:cubicBezTo>
                    <a:pt x="3364" y="10167"/>
                    <a:pt x="3371" y="10164"/>
                    <a:pt x="3376" y="10164"/>
                  </a:cubicBezTo>
                  <a:cubicBezTo>
                    <a:pt x="3479" y="10164"/>
                    <a:pt x="3332" y="11064"/>
                    <a:pt x="3160" y="11951"/>
                  </a:cubicBezTo>
                  <a:cubicBezTo>
                    <a:pt x="2994" y="12864"/>
                    <a:pt x="2172" y="14024"/>
                    <a:pt x="2423" y="14024"/>
                  </a:cubicBezTo>
                  <a:cubicBezTo>
                    <a:pt x="2426" y="14024"/>
                    <a:pt x="2429" y="14024"/>
                    <a:pt x="2432" y="14023"/>
                  </a:cubicBezTo>
                  <a:cubicBezTo>
                    <a:pt x="2712" y="14009"/>
                    <a:pt x="3468" y="11979"/>
                    <a:pt x="3622" y="11909"/>
                  </a:cubicBezTo>
                  <a:cubicBezTo>
                    <a:pt x="3630" y="11905"/>
                    <a:pt x="3640" y="11904"/>
                    <a:pt x="3651" y="11904"/>
                  </a:cubicBezTo>
                  <a:cubicBezTo>
                    <a:pt x="3836" y="11904"/>
                    <a:pt x="4406" y="12405"/>
                    <a:pt x="4659" y="12405"/>
                  </a:cubicBezTo>
                  <a:cubicBezTo>
                    <a:pt x="4674" y="12405"/>
                    <a:pt x="4688" y="12403"/>
                    <a:pt x="4700" y="12399"/>
                  </a:cubicBezTo>
                  <a:cubicBezTo>
                    <a:pt x="4938" y="12329"/>
                    <a:pt x="3748" y="11629"/>
                    <a:pt x="3608" y="11573"/>
                  </a:cubicBezTo>
                  <a:cubicBezTo>
                    <a:pt x="3482" y="11531"/>
                    <a:pt x="3636" y="10033"/>
                    <a:pt x="4490" y="8731"/>
                  </a:cubicBezTo>
                  <a:cubicBezTo>
                    <a:pt x="5571" y="7072"/>
                    <a:pt x="6202" y="5802"/>
                    <a:pt x="6395" y="5802"/>
                  </a:cubicBezTo>
                  <a:cubicBezTo>
                    <a:pt x="6413" y="5802"/>
                    <a:pt x="6426" y="5812"/>
                    <a:pt x="6436" y="5833"/>
                  </a:cubicBezTo>
                  <a:cubicBezTo>
                    <a:pt x="7044" y="7210"/>
                    <a:pt x="4929" y="9538"/>
                    <a:pt x="5193" y="9538"/>
                  </a:cubicBezTo>
                  <a:cubicBezTo>
                    <a:pt x="5203" y="9538"/>
                    <a:pt x="5216" y="9535"/>
                    <a:pt x="5232" y="9529"/>
                  </a:cubicBezTo>
                  <a:cubicBezTo>
                    <a:pt x="5631" y="9379"/>
                    <a:pt x="6763" y="7476"/>
                    <a:pt x="6917" y="7476"/>
                  </a:cubicBezTo>
                  <a:cubicBezTo>
                    <a:pt x="6936" y="7476"/>
                    <a:pt x="6940" y="7504"/>
                    <a:pt x="6927" y="7569"/>
                  </a:cubicBezTo>
                  <a:cubicBezTo>
                    <a:pt x="6791" y="8185"/>
                    <a:pt x="6596" y="8707"/>
                    <a:pt x="6650" y="8707"/>
                  </a:cubicBezTo>
                  <a:cubicBezTo>
                    <a:pt x="6680" y="8707"/>
                    <a:pt x="6783" y="8551"/>
                    <a:pt x="7011" y="8171"/>
                  </a:cubicBezTo>
                  <a:cubicBezTo>
                    <a:pt x="7697" y="7009"/>
                    <a:pt x="7431" y="5721"/>
                    <a:pt x="7137" y="5273"/>
                  </a:cubicBezTo>
                  <a:cubicBezTo>
                    <a:pt x="7123" y="5259"/>
                    <a:pt x="7333" y="5133"/>
                    <a:pt x="9027" y="3844"/>
                  </a:cubicBezTo>
                  <a:cubicBezTo>
                    <a:pt x="9055" y="2990"/>
                    <a:pt x="9083" y="2262"/>
                    <a:pt x="9055" y="1814"/>
                  </a:cubicBezTo>
                  <a:lnTo>
                    <a:pt x="9055" y="1814"/>
                  </a:lnTo>
                  <a:lnTo>
                    <a:pt x="8061" y="2612"/>
                  </a:lnTo>
                  <a:cubicBezTo>
                    <a:pt x="8061" y="2612"/>
                    <a:pt x="7557" y="2374"/>
                    <a:pt x="7179" y="1800"/>
                  </a:cubicBezTo>
                  <a:cubicBezTo>
                    <a:pt x="6800" y="1253"/>
                    <a:pt x="6738" y="1"/>
                    <a:pt x="65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9"/>
            <p:cNvSpPr/>
            <p:nvPr/>
          </p:nvSpPr>
          <p:spPr>
            <a:xfrm flipH="1">
              <a:off x="6697051" y="3210495"/>
              <a:ext cx="638784" cy="1232402"/>
            </a:xfrm>
            <a:custGeom>
              <a:avLst/>
              <a:gdLst/>
              <a:ahLst/>
              <a:cxnLst/>
              <a:rect l="l" t="t" r="r" b="b"/>
              <a:pathLst>
                <a:path w="9886" h="19073" extrusionOk="0">
                  <a:moveTo>
                    <a:pt x="8486" y="1"/>
                  </a:moveTo>
                  <a:cubicBezTo>
                    <a:pt x="8738" y="757"/>
                    <a:pt x="9088" y="2101"/>
                    <a:pt x="9102" y="3921"/>
                  </a:cubicBezTo>
                  <a:cubicBezTo>
                    <a:pt x="9130" y="6875"/>
                    <a:pt x="8990" y="11258"/>
                    <a:pt x="6987" y="13512"/>
                  </a:cubicBezTo>
                  <a:cubicBezTo>
                    <a:pt x="5157" y="15581"/>
                    <a:pt x="2109" y="17775"/>
                    <a:pt x="293" y="17775"/>
                  </a:cubicBezTo>
                  <a:cubicBezTo>
                    <a:pt x="191" y="17775"/>
                    <a:pt x="94" y="17768"/>
                    <a:pt x="1" y="17754"/>
                  </a:cubicBezTo>
                  <a:lnTo>
                    <a:pt x="1" y="17754"/>
                  </a:lnTo>
                  <a:cubicBezTo>
                    <a:pt x="141" y="18300"/>
                    <a:pt x="365" y="18678"/>
                    <a:pt x="645" y="18832"/>
                  </a:cubicBezTo>
                  <a:cubicBezTo>
                    <a:pt x="945" y="19000"/>
                    <a:pt x="1291" y="19073"/>
                    <a:pt x="1666" y="19073"/>
                  </a:cubicBezTo>
                  <a:cubicBezTo>
                    <a:pt x="3107" y="19073"/>
                    <a:pt x="4970" y="17994"/>
                    <a:pt x="6259" y="17082"/>
                  </a:cubicBezTo>
                  <a:cubicBezTo>
                    <a:pt x="7898" y="15948"/>
                    <a:pt x="9298" y="14604"/>
                    <a:pt x="9466" y="13218"/>
                  </a:cubicBezTo>
                  <a:cubicBezTo>
                    <a:pt x="9606" y="12154"/>
                    <a:pt x="9788" y="8892"/>
                    <a:pt x="9858" y="6567"/>
                  </a:cubicBezTo>
                  <a:cubicBezTo>
                    <a:pt x="9886" y="5727"/>
                    <a:pt x="9886" y="4999"/>
                    <a:pt x="9886" y="4537"/>
                  </a:cubicBezTo>
                  <a:cubicBezTo>
                    <a:pt x="9886" y="4425"/>
                    <a:pt x="9872" y="4327"/>
                    <a:pt x="9872" y="4257"/>
                  </a:cubicBezTo>
                  <a:cubicBezTo>
                    <a:pt x="9760" y="2633"/>
                    <a:pt x="9410" y="477"/>
                    <a:pt x="85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9"/>
            <p:cNvSpPr/>
            <p:nvPr/>
          </p:nvSpPr>
          <p:spPr>
            <a:xfrm flipH="1">
              <a:off x="5791459" y="3201449"/>
              <a:ext cx="655907" cy="1240479"/>
            </a:xfrm>
            <a:custGeom>
              <a:avLst/>
              <a:gdLst/>
              <a:ahLst/>
              <a:cxnLst/>
              <a:rect l="l" t="t" r="r" b="b"/>
              <a:pathLst>
                <a:path w="10151" h="19198" extrusionOk="0">
                  <a:moveTo>
                    <a:pt x="2014" y="0"/>
                  </a:moveTo>
                  <a:cubicBezTo>
                    <a:pt x="1776" y="0"/>
                    <a:pt x="1564" y="47"/>
                    <a:pt x="1386" y="141"/>
                  </a:cubicBezTo>
                  <a:cubicBezTo>
                    <a:pt x="1344" y="183"/>
                    <a:pt x="1302" y="197"/>
                    <a:pt x="1260" y="225"/>
                  </a:cubicBezTo>
                  <a:cubicBezTo>
                    <a:pt x="462" y="827"/>
                    <a:pt x="126" y="2857"/>
                    <a:pt x="14" y="4397"/>
                  </a:cubicBezTo>
                  <a:cubicBezTo>
                    <a:pt x="0" y="4467"/>
                    <a:pt x="0" y="4565"/>
                    <a:pt x="0" y="4677"/>
                  </a:cubicBezTo>
                  <a:lnTo>
                    <a:pt x="0" y="4887"/>
                  </a:lnTo>
                  <a:cubicBezTo>
                    <a:pt x="0" y="5335"/>
                    <a:pt x="14" y="5965"/>
                    <a:pt x="42" y="6707"/>
                  </a:cubicBezTo>
                  <a:lnTo>
                    <a:pt x="42" y="6917"/>
                  </a:lnTo>
                  <a:cubicBezTo>
                    <a:pt x="112" y="9228"/>
                    <a:pt x="280" y="12308"/>
                    <a:pt x="420" y="13344"/>
                  </a:cubicBezTo>
                  <a:cubicBezTo>
                    <a:pt x="602" y="14674"/>
                    <a:pt x="1876" y="15948"/>
                    <a:pt x="3402" y="17054"/>
                  </a:cubicBezTo>
                  <a:cubicBezTo>
                    <a:pt x="3472" y="17110"/>
                    <a:pt x="3556" y="17152"/>
                    <a:pt x="3626" y="17208"/>
                  </a:cubicBezTo>
                  <a:cubicBezTo>
                    <a:pt x="4917" y="18110"/>
                    <a:pt x="6784" y="19197"/>
                    <a:pt x="8226" y="19197"/>
                  </a:cubicBezTo>
                  <a:cubicBezTo>
                    <a:pt x="8598" y="19197"/>
                    <a:pt x="8942" y="19125"/>
                    <a:pt x="9241" y="18958"/>
                  </a:cubicBezTo>
                  <a:cubicBezTo>
                    <a:pt x="9577" y="18790"/>
                    <a:pt x="9801" y="18300"/>
                    <a:pt x="9941" y="17600"/>
                  </a:cubicBezTo>
                  <a:cubicBezTo>
                    <a:pt x="10011" y="17208"/>
                    <a:pt x="10067" y="16774"/>
                    <a:pt x="10081" y="16270"/>
                  </a:cubicBezTo>
                  <a:cubicBezTo>
                    <a:pt x="10151" y="14170"/>
                    <a:pt x="9731" y="11160"/>
                    <a:pt x="8891" y="8318"/>
                  </a:cubicBezTo>
                  <a:cubicBezTo>
                    <a:pt x="8723" y="7758"/>
                    <a:pt x="8527" y="7197"/>
                    <a:pt x="8317" y="6651"/>
                  </a:cubicBezTo>
                  <a:cubicBezTo>
                    <a:pt x="7421" y="4341"/>
                    <a:pt x="6217" y="2647"/>
                    <a:pt x="5012" y="1541"/>
                  </a:cubicBezTo>
                  <a:cubicBezTo>
                    <a:pt x="3893" y="518"/>
                    <a:pt x="2806" y="0"/>
                    <a:pt x="2014" y="0"/>
                  </a:cubicBezTo>
                  <a:close/>
                </a:path>
              </a:pathLst>
            </a:custGeom>
            <a:solidFill>
              <a:srgbClr val="8FAE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39"/>
            <p:cNvSpPr/>
            <p:nvPr/>
          </p:nvSpPr>
          <p:spPr>
            <a:xfrm flipH="1">
              <a:off x="5874678" y="3300117"/>
              <a:ext cx="262402" cy="438930"/>
            </a:xfrm>
            <a:custGeom>
              <a:avLst/>
              <a:gdLst/>
              <a:ahLst/>
              <a:cxnLst/>
              <a:rect l="l" t="t" r="r" b="b"/>
              <a:pathLst>
                <a:path w="4061" h="6793" extrusionOk="0">
                  <a:moveTo>
                    <a:pt x="196" y="0"/>
                  </a:moveTo>
                  <a:cubicBezTo>
                    <a:pt x="112" y="196"/>
                    <a:pt x="70" y="490"/>
                    <a:pt x="196" y="910"/>
                  </a:cubicBezTo>
                  <a:cubicBezTo>
                    <a:pt x="406" y="1582"/>
                    <a:pt x="0" y="1680"/>
                    <a:pt x="336" y="2114"/>
                  </a:cubicBezTo>
                  <a:cubicBezTo>
                    <a:pt x="658" y="2562"/>
                    <a:pt x="1289" y="2212"/>
                    <a:pt x="1359" y="2562"/>
                  </a:cubicBezTo>
                  <a:cubicBezTo>
                    <a:pt x="1429" y="2912"/>
                    <a:pt x="756" y="3542"/>
                    <a:pt x="1695" y="4452"/>
                  </a:cubicBezTo>
                  <a:cubicBezTo>
                    <a:pt x="2647" y="5362"/>
                    <a:pt x="3389" y="5040"/>
                    <a:pt x="3417" y="5726"/>
                  </a:cubicBezTo>
                  <a:cubicBezTo>
                    <a:pt x="3417" y="6266"/>
                    <a:pt x="3742" y="6793"/>
                    <a:pt x="4028" y="6793"/>
                  </a:cubicBezTo>
                  <a:cubicBezTo>
                    <a:pt x="4039" y="6793"/>
                    <a:pt x="4050" y="6792"/>
                    <a:pt x="4061" y="6791"/>
                  </a:cubicBezTo>
                  <a:cubicBezTo>
                    <a:pt x="3879" y="6231"/>
                    <a:pt x="3711" y="5670"/>
                    <a:pt x="3501" y="5124"/>
                  </a:cubicBezTo>
                  <a:cubicBezTo>
                    <a:pt x="2605" y="2800"/>
                    <a:pt x="1387" y="1106"/>
                    <a:pt x="196" y="0"/>
                  </a:cubicBezTo>
                  <a:close/>
                </a:path>
              </a:pathLst>
            </a:custGeom>
            <a:solidFill>
              <a:srgbClr val="528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39"/>
            <p:cNvSpPr/>
            <p:nvPr/>
          </p:nvSpPr>
          <p:spPr>
            <a:xfrm flipH="1">
              <a:off x="5858781" y="3859948"/>
              <a:ext cx="137695" cy="223180"/>
            </a:xfrm>
            <a:custGeom>
              <a:avLst/>
              <a:gdLst/>
              <a:ahLst/>
              <a:cxnLst/>
              <a:rect l="l" t="t" r="r" b="b"/>
              <a:pathLst>
                <a:path w="2131" h="3454" extrusionOk="0">
                  <a:moveTo>
                    <a:pt x="577" y="0"/>
                  </a:moveTo>
                  <a:cubicBezTo>
                    <a:pt x="176" y="0"/>
                    <a:pt x="1" y="260"/>
                    <a:pt x="345" y="493"/>
                  </a:cubicBezTo>
                  <a:cubicBezTo>
                    <a:pt x="779" y="787"/>
                    <a:pt x="373" y="1067"/>
                    <a:pt x="849" y="1501"/>
                  </a:cubicBezTo>
                  <a:cubicBezTo>
                    <a:pt x="1325" y="1949"/>
                    <a:pt x="905" y="2971"/>
                    <a:pt x="1409" y="3363"/>
                  </a:cubicBezTo>
                  <a:cubicBezTo>
                    <a:pt x="1493" y="3424"/>
                    <a:pt x="1573" y="3454"/>
                    <a:pt x="1648" y="3454"/>
                  </a:cubicBezTo>
                  <a:cubicBezTo>
                    <a:pt x="1933" y="3454"/>
                    <a:pt x="2131" y="3020"/>
                    <a:pt x="2109" y="2243"/>
                  </a:cubicBezTo>
                  <a:cubicBezTo>
                    <a:pt x="2081" y="1263"/>
                    <a:pt x="1563" y="241"/>
                    <a:pt x="933" y="59"/>
                  </a:cubicBezTo>
                  <a:cubicBezTo>
                    <a:pt x="802" y="18"/>
                    <a:pt x="682" y="0"/>
                    <a:pt x="577" y="0"/>
                  </a:cubicBezTo>
                  <a:close/>
                </a:path>
              </a:pathLst>
            </a:custGeom>
            <a:solidFill>
              <a:srgbClr val="528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9"/>
            <p:cNvSpPr/>
            <p:nvPr/>
          </p:nvSpPr>
          <p:spPr>
            <a:xfrm flipH="1">
              <a:off x="5795979" y="4188649"/>
              <a:ext cx="449656" cy="253291"/>
            </a:xfrm>
            <a:custGeom>
              <a:avLst/>
              <a:gdLst/>
              <a:ahLst/>
              <a:cxnLst/>
              <a:rect l="l" t="t" r="r" b="b"/>
              <a:pathLst>
                <a:path w="6959" h="3920" extrusionOk="0">
                  <a:moveTo>
                    <a:pt x="3508" y="1"/>
                  </a:moveTo>
                  <a:cubicBezTo>
                    <a:pt x="3084" y="1"/>
                    <a:pt x="2545" y="245"/>
                    <a:pt x="2170" y="376"/>
                  </a:cubicBezTo>
                  <a:cubicBezTo>
                    <a:pt x="2108" y="395"/>
                    <a:pt x="2053" y="404"/>
                    <a:pt x="2002" y="404"/>
                  </a:cubicBezTo>
                  <a:cubicBezTo>
                    <a:pt x="1700" y="404"/>
                    <a:pt x="1576" y="106"/>
                    <a:pt x="1152" y="106"/>
                  </a:cubicBezTo>
                  <a:cubicBezTo>
                    <a:pt x="1030" y="106"/>
                    <a:pt x="884" y="130"/>
                    <a:pt x="700" y="194"/>
                  </a:cubicBezTo>
                  <a:cubicBezTo>
                    <a:pt x="0" y="446"/>
                    <a:pt x="154" y="1356"/>
                    <a:pt x="266" y="1776"/>
                  </a:cubicBezTo>
                  <a:cubicBezTo>
                    <a:pt x="336" y="1832"/>
                    <a:pt x="420" y="1874"/>
                    <a:pt x="490" y="1930"/>
                  </a:cubicBezTo>
                  <a:cubicBezTo>
                    <a:pt x="1781" y="2832"/>
                    <a:pt x="3648" y="3919"/>
                    <a:pt x="5090" y="3919"/>
                  </a:cubicBezTo>
                  <a:cubicBezTo>
                    <a:pt x="5462" y="3919"/>
                    <a:pt x="5806" y="3847"/>
                    <a:pt x="6105" y="3680"/>
                  </a:cubicBezTo>
                  <a:cubicBezTo>
                    <a:pt x="6637" y="3400"/>
                    <a:pt x="6903" y="2392"/>
                    <a:pt x="6959" y="992"/>
                  </a:cubicBezTo>
                  <a:cubicBezTo>
                    <a:pt x="6899" y="978"/>
                    <a:pt x="6841" y="971"/>
                    <a:pt x="6786" y="971"/>
                  </a:cubicBezTo>
                  <a:cubicBezTo>
                    <a:pt x="6126" y="971"/>
                    <a:pt x="5739" y="1904"/>
                    <a:pt x="5055" y="2252"/>
                  </a:cubicBezTo>
                  <a:cubicBezTo>
                    <a:pt x="4982" y="2288"/>
                    <a:pt x="4916" y="2305"/>
                    <a:pt x="4858" y="2305"/>
                  </a:cubicBezTo>
                  <a:cubicBezTo>
                    <a:pt x="4278" y="2305"/>
                    <a:pt x="4362" y="680"/>
                    <a:pt x="4019" y="222"/>
                  </a:cubicBezTo>
                  <a:cubicBezTo>
                    <a:pt x="3898" y="60"/>
                    <a:pt x="3717" y="1"/>
                    <a:pt x="3508" y="1"/>
                  </a:cubicBezTo>
                  <a:close/>
                </a:path>
              </a:pathLst>
            </a:custGeom>
            <a:solidFill>
              <a:srgbClr val="528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9"/>
            <p:cNvSpPr/>
            <p:nvPr/>
          </p:nvSpPr>
          <p:spPr>
            <a:xfrm flipH="1">
              <a:off x="6322465" y="3273431"/>
              <a:ext cx="112236" cy="210968"/>
            </a:xfrm>
            <a:custGeom>
              <a:avLst/>
              <a:gdLst/>
              <a:ahLst/>
              <a:cxnLst/>
              <a:rect l="l" t="t" r="r" b="b"/>
              <a:pathLst>
                <a:path w="1737" h="3265" extrusionOk="0">
                  <a:moveTo>
                    <a:pt x="982" y="1"/>
                  </a:moveTo>
                  <a:cubicBezTo>
                    <a:pt x="800" y="1"/>
                    <a:pt x="660" y="213"/>
                    <a:pt x="504" y="1001"/>
                  </a:cubicBezTo>
                  <a:cubicBezTo>
                    <a:pt x="294" y="2051"/>
                    <a:pt x="0" y="2079"/>
                    <a:pt x="168" y="2653"/>
                  </a:cubicBezTo>
                  <a:cubicBezTo>
                    <a:pt x="293" y="3049"/>
                    <a:pt x="399" y="3265"/>
                    <a:pt x="558" y="3265"/>
                  </a:cubicBezTo>
                  <a:cubicBezTo>
                    <a:pt x="629" y="3265"/>
                    <a:pt x="712" y="3221"/>
                    <a:pt x="812" y="3129"/>
                  </a:cubicBezTo>
                  <a:cubicBezTo>
                    <a:pt x="966" y="2975"/>
                    <a:pt x="476" y="2387"/>
                    <a:pt x="840" y="2233"/>
                  </a:cubicBezTo>
                  <a:cubicBezTo>
                    <a:pt x="1204" y="2079"/>
                    <a:pt x="1736" y="1463"/>
                    <a:pt x="1484" y="973"/>
                  </a:cubicBezTo>
                  <a:cubicBezTo>
                    <a:pt x="1260" y="483"/>
                    <a:pt x="1484" y="203"/>
                    <a:pt x="1190" y="63"/>
                  </a:cubicBezTo>
                  <a:cubicBezTo>
                    <a:pt x="1114" y="27"/>
                    <a:pt x="1045" y="1"/>
                    <a:pt x="982" y="1"/>
                  </a:cubicBezTo>
                  <a:close/>
                </a:path>
              </a:pathLst>
            </a:custGeom>
            <a:solidFill>
              <a:srgbClr val="528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9"/>
            <p:cNvSpPr/>
            <p:nvPr/>
          </p:nvSpPr>
          <p:spPr>
            <a:xfrm flipH="1">
              <a:off x="6109880" y="3673015"/>
              <a:ext cx="260592" cy="282497"/>
            </a:xfrm>
            <a:custGeom>
              <a:avLst/>
              <a:gdLst/>
              <a:ahLst/>
              <a:cxnLst/>
              <a:rect l="l" t="t" r="r" b="b"/>
              <a:pathLst>
                <a:path w="4033" h="4372" extrusionOk="0">
                  <a:moveTo>
                    <a:pt x="1833" y="1"/>
                  </a:moveTo>
                  <a:cubicBezTo>
                    <a:pt x="1699" y="1"/>
                    <a:pt x="1575" y="70"/>
                    <a:pt x="1568" y="179"/>
                  </a:cubicBezTo>
                  <a:cubicBezTo>
                    <a:pt x="1540" y="404"/>
                    <a:pt x="1526" y="796"/>
                    <a:pt x="798" y="880"/>
                  </a:cubicBezTo>
                  <a:cubicBezTo>
                    <a:pt x="42" y="964"/>
                    <a:pt x="308" y="1930"/>
                    <a:pt x="280" y="2266"/>
                  </a:cubicBezTo>
                  <a:cubicBezTo>
                    <a:pt x="252" y="2602"/>
                    <a:pt x="0" y="2994"/>
                    <a:pt x="98" y="3330"/>
                  </a:cubicBezTo>
                  <a:cubicBezTo>
                    <a:pt x="144" y="3521"/>
                    <a:pt x="280" y="3551"/>
                    <a:pt x="453" y="3551"/>
                  </a:cubicBezTo>
                  <a:cubicBezTo>
                    <a:pt x="532" y="3551"/>
                    <a:pt x="620" y="3544"/>
                    <a:pt x="710" y="3544"/>
                  </a:cubicBezTo>
                  <a:cubicBezTo>
                    <a:pt x="841" y="3544"/>
                    <a:pt x="979" y="3558"/>
                    <a:pt x="1106" y="3624"/>
                  </a:cubicBezTo>
                  <a:cubicBezTo>
                    <a:pt x="1456" y="3805"/>
                    <a:pt x="1650" y="4371"/>
                    <a:pt x="2065" y="4371"/>
                  </a:cubicBezTo>
                  <a:cubicBezTo>
                    <a:pt x="2131" y="4371"/>
                    <a:pt x="2203" y="4357"/>
                    <a:pt x="2282" y="4324"/>
                  </a:cubicBezTo>
                  <a:cubicBezTo>
                    <a:pt x="2870" y="4086"/>
                    <a:pt x="2576" y="3106"/>
                    <a:pt x="2772" y="2756"/>
                  </a:cubicBezTo>
                  <a:cubicBezTo>
                    <a:pt x="2968" y="2406"/>
                    <a:pt x="4032" y="1244"/>
                    <a:pt x="3430" y="922"/>
                  </a:cubicBezTo>
                  <a:cubicBezTo>
                    <a:pt x="2842" y="572"/>
                    <a:pt x="2268" y="656"/>
                    <a:pt x="2170" y="264"/>
                  </a:cubicBezTo>
                  <a:cubicBezTo>
                    <a:pt x="2127" y="77"/>
                    <a:pt x="1974" y="1"/>
                    <a:pt x="1833" y="1"/>
                  </a:cubicBezTo>
                  <a:close/>
                </a:path>
              </a:pathLst>
            </a:custGeom>
            <a:solidFill>
              <a:srgbClr val="5282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9"/>
            <p:cNvSpPr/>
            <p:nvPr/>
          </p:nvSpPr>
          <p:spPr>
            <a:xfrm flipH="1">
              <a:off x="5877332" y="3387930"/>
              <a:ext cx="570034" cy="908293"/>
            </a:xfrm>
            <a:custGeom>
              <a:avLst/>
              <a:gdLst/>
              <a:ahLst/>
              <a:cxnLst/>
              <a:rect l="l" t="t" r="r" b="b"/>
              <a:pathLst>
                <a:path w="8822" h="14057" extrusionOk="0">
                  <a:moveTo>
                    <a:pt x="2295" y="1"/>
                  </a:moveTo>
                  <a:cubicBezTo>
                    <a:pt x="2076" y="1"/>
                    <a:pt x="2002" y="1261"/>
                    <a:pt x="1652" y="1791"/>
                  </a:cubicBezTo>
                  <a:cubicBezTo>
                    <a:pt x="1260" y="2365"/>
                    <a:pt x="756" y="2617"/>
                    <a:pt x="756" y="2617"/>
                  </a:cubicBezTo>
                  <a:lnTo>
                    <a:pt x="0" y="2015"/>
                  </a:lnTo>
                  <a:lnTo>
                    <a:pt x="0" y="2015"/>
                  </a:lnTo>
                  <a:cubicBezTo>
                    <a:pt x="0" y="2477"/>
                    <a:pt x="28" y="3107"/>
                    <a:pt x="42" y="3835"/>
                  </a:cubicBezTo>
                  <a:lnTo>
                    <a:pt x="42" y="4045"/>
                  </a:lnTo>
                  <a:cubicBezTo>
                    <a:pt x="1456" y="5208"/>
                    <a:pt x="1652" y="5306"/>
                    <a:pt x="1638" y="5320"/>
                  </a:cubicBezTo>
                  <a:cubicBezTo>
                    <a:pt x="1330" y="5768"/>
                    <a:pt x="1050" y="7056"/>
                    <a:pt x="1750" y="8218"/>
                  </a:cubicBezTo>
                  <a:cubicBezTo>
                    <a:pt x="1983" y="8610"/>
                    <a:pt x="2090" y="8770"/>
                    <a:pt x="2121" y="8770"/>
                  </a:cubicBezTo>
                  <a:cubicBezTo>
                    <a:pt x="2178" y="8770"/>
                    <a:pt x="1984" y="8239"/>
                    <a:pt x="1848" y="7616"/>
                  </a:cubicBezTo>
                  <a:cubicBezTo>
                    <a:pt x="1834" y="7551"/>
                    <a:pt x="1838" y="7523"/>
                    <a:pt x="1857" y="7523"/>
                  </a:cubicBezTo>
                  <a:cubicBezTo>
                    <a:pt x="2009" y="7523"/>
                    <a:pt x="3131" y="9426"/>
                    <a:pt x="3542" y="9576"/>
                  </a:cubicBezTo>
                  <a:cubicBezTo>
                    <a:pt x="3558" y="9582"/>
                    <a:pt x="3571" y="9585"/>
                    <a:pt x="3580" y="9585"/>
                  </a:cubicBezTo>
                  <a:cubicBezTo>
                    <a:pt x="3832" y="9585"/>
                    <a:pt x="1730" y="7257"/>
                    <a:pt x="2338" y="5880"/>
                  </a:cubicBezTo>
                  <a:cubicBezTo>
                    <a:pt x="2347" y="5859"/>
                    <a:pt x="2360" y="5849"/>
                    <a:pt x="2376" y="5849"/>
                  </a:cubicBezTo>
                  <a:cubicBezTo>
                    <a:pt x="2561" y="5849"/>
                    <a:pt x="3203" y="7119"/>
                    <a:pt x="4270" y="8778"/>
                  </a:cubicBezTo>
                  <a:cubicBezTo>
                    <a:pt x="5110" y="10108"/>
                    <a:pt x="5292" y="11578"/>
                    <a:pt x="5166" y="11620"/>
                  </a:cubicBezTo>
                  <a:cubicBezTo>
                    <a:pt x="5026" y="11704"/>
                    <a:pt x="3836" y="12376"/>
                    <a:pt x="4060" y="12446"/>
                  </a:cubicBezTo>
                  <a:cubicBezTo>
                    <a:pt x="4071" y="12449"/>
                    <a:pt x="4083" y="12450"/>
                    <a:pt x="4095" y="12450"/>
                  </a:cubicBezTo>
                  <a:cubicBezTo>
                    <a:pt x="4354" y="12450"/>
                    <a:pt x="4924" y="11937"/>
                    <a:pt x="5122" y="11937"/>
                  </a:cubicBezTo>
                  <a:cubicBezTo>
                    <a:pt x="5133" y="11937"/>
                    <a:pt x="5144" y="11938"/>
                    <a:pt x="5152" y="11942"/>
                  </a:cubicBezTo>
                  <a:cubicBezTo>
                    <a:pt x="5306" y="11998"/>
                    <a:pt x="6063" y="14042"/>
                    <a:pt x="6343" y="14056"/>
                  </a:cubicBezTo>
                  <a:cubicBezTo>
                    <a:pt x="6346" y="14057"/>
                    <a:pt x="6349" y="14057"/>
                    <a:pt x="6352" y="14057"/>
                  </a:cubicBezTo>
                  <a:cubicBezTo>
                    <a:pt x="6603" y="14057"/>
                    <a:pt x="5780" y="12897"/>
                    <a:pt x="5600" y="11984"/>
                  </a:cubicBezTo>
                  <a:cubicBezTo>
                    <a:pt x="5441" y="11091"/>
                    <a:pt x="5306" y="10199"/>
                    <a:pt x="5402" y="10199"/>
                  </a:cubicBezTo>
                  <a:cubicBezTo>
                    <a:pt x="5407" y="10199"/>
                    <a:pt x="5412" y="10201"/>
                    <a:pt x="5418" y="10206"/>
                  </a:cubicBezTo>
                  <a:cubicBezTo>
                    <a:pt x="5530" y="10318"/>
                    <a:pt x="5951" y="11354"/>
                    <a:pt x="6987" y="11886"/>
                  </a:cubicBezTo>
                  <a:cubicBezTo>
                    <a:pt x="7600" y="12201"/>
                    <a:pt x="7949" y="12290"/>
                    <a:pt x="8070" y="12290"/>
                  </a:cubicBezTo>
                  <a:cubicBezTo>
                    <a:pt x="8153" y="12290"/>
                    <a:pt x="8129" y="12248"/>
                    <a:pt x="8009" y="12208"/>
                  </a:cubicBezTo>
                  <a:cubicBezTo>
                    <a:pt x="7701" y="12096"/>
                    <a:pt x="6189" y="10822"/>
                    <a:pt x="5727" y="10038"/>
                  </a:cubicBezTo>
                  <a:cubicBezTo>
                    <a:pt x="5292" y="9268"/>
                    <a:pt x="5222" y="9044"/>
                    <a:pt x="5418" y="9002"/>
                  </a:cubicBezTo>
                  <a:cubicBezTo>
                    <a:pt x="5487" y="8981"/>
                    <a:pt x="5617" y="8946"/>
                    <a:pt x="5817" y="8946"/>
                  </a:cubicBezTo>
                  <a:cubicBezTo>
                    <a:pt x="6150" y="8946"/>
                    <a:pt x="6676" y="9043"/>
                    <a:pt x="7421" y="9464"/>
                  </a:cubicBezTo>
                  <a:cubicBezTo>
                    <a:pt x="8358" y="9982"/>
                    <a:pt x="8722" y="10327"/>
                    <a:pt x="8800" y="10327"/>
                  </a:cubicBezTo>
                  <a:cubicBezTo>
                    <a:pt x="8821" y="10327"/>
                    <a:pt x="8822" y="10302"/>
                    <a:pt x="8807" y="10248"/>
                  </a:cubicBezTo>
                  <a:cubicBezTo>
                    <a:pt x="8737" y="9982"/>
                    <a:pt x="8009" y="9282"/>
                    <a:pt x="7197" y="8946"/>
                  </a:cubicBezTo>
                  <a:cubicBezTo>
                    <a:pt x="5600" y="8288"/>
                    <a:pt x="5292" y="8652"/>
                    <a:pt x="5040" y="8400"/>
                  </a:cubicBezTo>
                  <a:cubicBezTo>
                    <a:pt x="4816" y="8162"/>
                    <a:pt x="3038" y="5110"/>
                    <a:pt x="3066" y="5026"/>
                  </a:cubicBezTo>
                  <a:cubicBezTo>
                    <a:pt x="3087" y="4984"/>
                    <a:pt x="3308" y="4963"/>
                    <a:pt x="3542" y="4963"/>
                  </a:cubicBezTo>
                  <a:cubicBezTo>
                    <a:pt x="3777" y="4963"/>
                    <a:pt x="4025" y="4984"/>
                    <a:pt x="4102" y="5026"/>
                  </a:cubicBezTo>
                  <a:cubicBezTo>
                    <a:pt x="4256" y="5110"/>
                    <a:pt x="4956" y="6006"/>
                    <a:pt x="5656" y="6202"/>
                  </a:cubicBezTo>
                  <a:cubicBezTo>
                    <a:pt x="5705" y="6215"/>
                    <a:pt x="5740" y="6221"/>
                    <a:pt x="5764" y="6221"/>
                  </a:cubicBezTo>
                  <a:cubicBezTo>
                    <a:pt x="6086" y="6221"/>
                    <a:pt x="4331" y="5073"/>
                    <a:pt x="4396" y="4956"/>
                  </a:cubicBezTo>
                  <a:cubicBezTo>
                    <a:pt x="4417" y="4918"/>
                    <a:pt x="4549" y="4890"/>
                    <a:pt x="4752" y="4890"/>
                  </a:cubicBezTo>
                  <a:cubicBezTo>
                    <a:pt x="5231" y="4890"/>
                    <a:pt x="6105" y="5044"/>
                    <a:pt x="6833" y="5586"/>
                  </a:cubicBezTo>
                  <a:cubicBezTo>
                    <a:pt x="7046" y="5744"/>
                    <a:pt x="7185" y="5808"/>
                    <a:pt x="7258" y="5808"/>
                  </a:cubicBezTo>
                  <a:cubicBezTo>
                    <a:pt x="7540" y="5808"/>
                    <a:pt x="6852" y="4856"/>
                    <a:pt x="5741" y="4690"/>
                  </a:cubicBezTo>
                  <a:cubicBezTo>
                    <a:pt x="5275" y="4620"/>
                    <a:pt x="4848" y="4601"/>
                    <a:pt x="4486" y="4601"/>
                  </a:cubicBezTo>
                  <a:cubicBezTo>
                    <a:pt x="4039" y="4601"/>
                    <a:pt x="3691" y="4631"/>
                    <a:pt x="3494" y="4631"/>
                  </a:cubicBezTo>
                  <a:cubicBezTo>
                    <a:pt x="3367" y="4631"/>
                    <a:pt x="3303" y="4618"/>
                    <a:pt x="3318" y="4577"/>
                  </a:cubicBezTo>
                  <a:cubicBezTo>
                    <a:pt x="3346" y="4437"/>
                    <a:pt x="4060" y="4297"/>
                    <a:pt x="4256" y="4185"/>
                  </a:cubicBezTo>
                  <a:cubicBezTo>
                    <a:pt x="4312" y="4158"/>
                    <a:pt x="4281" y="4144"/>
                    <a:pt x="4200" y="4144"/>
                  </a:cubicBezTo>
                  <a:cubicBezTo>
                    <a:pt x="3992" y="4144"/>
                    <a:pt x="3452" y="4236"/>
                    <a:pt x="3150" y="4437"/>
                  </a:cubicBezTo>
                  <a:cubicBezTo>
                    <a:pt x="3149" y="4438"/>
                    <a:pt x="3147" y="4439"/>
                    <a:pt x="3145" y="4439"/>
                  </a:cubicBezTo>
                  <a:cubicBezTo>
                    <a:pt x="3012" y="4439"/>
                    <a:pt x="1150" y="3327"/>
                    <a:pt x="1246" y="3079"/>
                  </a:cubicBezTo>
                  <a:cubicBezTo>
                    <a:pt x="1372" y="2855"/>
                    <a:pt x="2016" y="2071"/>
                    <a:pt x="3052" y="1987"/>
                  </a:cubicBezTo>
                  <a:cubicBezTo>
                    <a:pt x="3165" y="1977"/>
                    <a:pt x="3280" y="1972"/>
                    <a:pt x="3396" y="1972"/>
                  </a:cubicBezTo>
                  <a:cubicBezTo>
                    <a:pt x="4136" y="1972"/>
                    <a:pt x="4893" y="2159"/>
                    <a:pt x="5139" y="2159"/>
                  </a:cubicBezTo>
                  <a:cubicBezTo>
                    <a:pt x="5212" y="2159"/>
                    <a:pt x="5240" y="2142"/>
                    <a:pt x="5208" y="2099"/>
                  </a:cubicBezTo>
                  <a:cubicBezTo>
                    <a:pt x="5090" y="1909"/>
                    <a:pt x="4031" y="1638"/>
                    <a:pt x="3268" y="1638"/>
                  </a:cubicBezTo>
                  <a:cubicBezTo>
                    <a:pt x="3133" y="1638"/>
                    <a:pt x="3008" y="1646"/>
                    <a:pt x="2898" y="1665"/>
                  </a:cubicBezTo>
                  <a:cubicBezTo>
                    <a:pt x="2327" y="1762"/>
                    <a:pt x="1997" y="1884"/>
                    <a:pt x="1919" y="1884"/>
                  </a:cubicBezTo>
                  <a:cubicBezTo>
                    <a:pt x="1896" y="1884"/>
                    <a:pt x="1896" y="1873"/>
                    <a:pt x="1918" y="1847"/>
                  </a:cubicBezTo>
                  <a:cubicBezTo>
                    <a:pt x="2002" y="1707"/>
                    <a:pt x="2618" y="237"/>
                    <a:pt x="2352" y="27"/>
                  </a:cubicBezTo>
                  <a:cubicBezTo>
                    <a:pt x="2332" y="9"/>
                    <a:pt x="2313" y="1"/>
                    <a:pt x="2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9"/>
            <p:cNvSpPr/>
            <p:nvPr/>
          </p:nvSpPr>
          <p:spPr>
            <a:xfrm flipH="1">
              <a:off x="5805933" y="3215923"/>
              <a:ext cx="642338" cy="1226005"/>
            </a:xfrm>
            <a:custGeom>
              <a:avLst/>
              <a:gdLst/>
              <a:ahLst/>
              <a:cxnLst/>
              <a:rect l="l" t="t" r="r" b="b"/>
              <a:pathLst>
                <a:path w="9941" h="18974" extrusionOk="0">
                  <a:moveTo>
                    <a:pt x="1260" y="1"/>
                  </a:moveTo>
                  <a:lnTo>
                    <a:pt x="1260" y="1"/>
                  </a:lnTo>
                  <a:cubicBezTo>
                    <a:pt x="462" y="603"/>
                    <a:pt x="126" y="2633"/>
                    <a:pt x="14" y="4173"/>
                  </a:cubicBezTo>
                  <a:cubicBezTo>
                    <a:pt x="0" y="4243"/>
                    <a:pt x="0" y="4341"/>
                    <a:pt x="0" y="4453"/>
                  </a:cubicBezTo>
                  <a:lnTo>
                    <a:pt x="0" y="4663"/>
                  </a:lnTo>
                  <a:cubicBezTo>
                    <a:pt x="0" y="5111"/>
                    <a:pt x="14" y="5741"/>
                    <a:pt x="42" y="6483"/>
                  </a:cubicBezTo>
                  <a:lnTo>
                    <a:pt x="42" y="6693"/>
                  </a:lnTo>
                  <a:cubicBezTo>
                    <a:pt x="112" y="9004"/>
                    <a:pt x="280" y="12084"/>
                    <a:pt x="420" y="13120"/>
                  </a:cubicBezTo>
                  <a:cubicBezTo>
                    <a:pt x="602" y="14450"/>
                    <a:pt x="1876" y="15724"/>
                    <a:pt x="3402" y="16830"/>
                  </a:cubicBezTo>
                  <a:cubicBezTo>
                    <a:pt x="3472" y="16886"/>
                    <a:pt x="3556" y="16928"/>
                    <a:pt x="3626" y="16984"/>
                  </a:cubicBezTo>
                  <a:cubicBezTo>
                    <a:pt x="4917" y="17886"/>
                    <a:pt x="6784" y="18973"/>
                    <a:pt x="8226" y="18973"/>
                  </a:cubicBezTo>
                  <a:cubicBezTo>
                    <a:pt x="8598" y="18973"/>
                    <a:pt x="8942" y="18901"/>
                    <a:pt x="9241" y="18734"/>
                  </a:cubicBezTo>
                  <a:cubicBezTo>
                    <a:pt x="9577" y="18566"/>
                    <a:pt x="9801" y="18076"/>
                    <a:pt x="9941" y="17376"/>
                  </a:cubicBezTo>
                  <a:cubicBezTo>
                    <a:pt x="9101" y="17166"/>
                    <a:pt x="7603" y="16718"/>
                    <a:pt x="5656" y="15514"/>
                  </a:cubicBezTo>
                  <a:cubicBezTo>
                    <a:pt x="2730" y="13694"/>
                    <a:pt x="1344" y="12560"/>
                    <a:pt x="840" y="7702"/>
                  </a:cubicBezTo>
                  <a:cubicBezTo>
                    <a:pt x="476" y="4201"/>
                    <a:pt x="966" y="1331"/>
                    <a:pt x="12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9"/>
            <p:cNvSpPr/>
            <p:nvPr/>
          </p:nvSpPr>
          <p:spPr>
            <a:xfrm flipH="1">
              <a:off x="6533307" y="2900016"/>
              <a:ext cx="133042" cy="30111"/>
            </a:xfrm>
            <a:custGeom>
              <a:avLst/>
              <a:gdLst/>
              <a:ahLst/>
              <a:cxnLst/>
              <a:rect l="l" t="t" r="r" b="b"/>
              <a:pathLst>
                <a:path w="2059" h="466" extrusionOk="0">
                  <a:moveTo>
                    <a:pt x="1192" y="0"/>
                  </a:moveTo>
                  <a:cubicBezTo>
                    <a:pt x="955" y="0"/>
                    <a:pt x="709" y="28"/>
                    <a:pt x="505" y="74"/>
                  </a:cubicBezTo>
                  <a:cubicBezTo>
                    <a:pt x="239" y="130"/>
                    <a:pt x="57" y="228"/>
                    <a:pt x="1" y="326"/>
                  </a:cubicBezTo>
                  <a:lnTo>
                    <a:pt x="1" y="354"/>
                  </a:lnTo>
                  <a:cubicBezTo>
                    <a:pt x="127" y="396"/>
                    <a:pt x="309" y="438"/>
                    <a:pt x="505" y="452"/>
                  </a:cubicBezTo>
                  <a:cubicBezTo>
                    <a:pt x="645" y="466"/>
                    <a:pt x="799" y="466"/>
                    <a:pt x="953" y="466"/>
                  </a:cubicBezTo>
                  <a:cubicBezTo>
                    <a:pt x="1429" y="466"/>
                    <a:pt x="1849" y="396"/>
                    <a:pt x="2059" y="298"/>
                  </a:cubicBezTo>
                  <a:cubicBezTo>
                    <a:pt x="1988" y="84"/>
                    <a:pt x="1605" y="0"/>
                    <a:pt x="1192" y="0"/>
                  </a:cubicBezTo>
                  <a:close/>
                </a:path>
              </a:pathLst>
            </a:custGeom>
            <a:solidFill>
              <a:srgbClr val="B0CC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3" name="Google Shape;1893;p39"/>
          <p:cNvGrpSpPr/>
          <p:nvPr/>
        </p:nvGrpSpPr>
        <p:grpSpPr>
          <a:xfrm>
            <a:off x="-995" y="1059722"/>
            <a:ext cx="1270834" cy="171289"/>
            <a:chOff x="625201" y="859686"/>
            <a:chExt cx="1965300" cy="1262771"/>
          </a:xfrm>
        </p:grpSpPr>
        <p:sp>
          <p:nvSpPr>
            <p:cNvPr id="1894" name="Google Shape;1894;p39"/>
            <p:cNvSpPr txBox="1"/>
            <p:nvPr/>
          </p:nvSpPr>
          <p:spPr>
            <a:xfrm>
              <a:off x="625201" y="1587557"/>
              <a:ext cx="1965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solidFill>
                  <a:schemeClr val="dk1"/>
                </a:solidFill>
                <a:latin typeface="Roboto"/>
                <a:ea typeface="Roboto"/>
                <a:cs typeface="Roboto"/>
                <a:sym typeface="Roboto"/>
              </a:endParaRPr>
            </a:p>
          </p:txBody>
        </p:sp>
        <p:sp>
          <p:nvSpPr>
            <p:cNvPr id="1896" name="Google Shape;1896;p39"/>
            <p:cNvSpPr txBox="1"/>
            <p:nvPr/>
          </p:nvSpPr>
          <p:spPr>
            <a:xfrm>
              <a:off x="625201" y="859686"/>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solidFill>
                    <a:schemeClr val="dk2"/>
                  </a:solidFill>
                  <a:latin typeface="Fira Sans Extra Condensed Medium"/>
                  <a:ea typeface="Fira Sans Extra Condensed Medium"/>
                  <a:cs typeface="Fira Sans Extra Condensed Medium"/>
                  <a:sym typeface="Fira Sans Extra Condensed Medium"/>
                </a:rPr>
                <a:t>01</a:t>
              </a:r>
              <a:endParaRPr sz="3200" dirty="0">
                <a:solidFill>
                  <a:schemeClr val="dk2"/>
                </a:solidFill>
                <a:latin typeface="Fira Sans Extra Condensed Medium"/>
                <a:ea typeface="Fira Sans Extra Condensed Medium"/>
                <a:cs typeface="Fira Sans Extra Condensed Medium"/>
                <a:sym typeface="Fira Sans Extra Condensed Medium"/>
              </a:endParaRPr>
            </a:p>
          </p:txBody>
        </p:sp>
      </p:grpSp>
      <p:grpSp>
        <p:nvGrpSpPr>
          <p:cNvPr id="1897" name="Google Shape;1897;p39"/>
          <p:cNvGrpSpPr/>
          <p:nvPr/>
        </p:nvGrpSpPr>
        <p:grpSpPr>
          <a:xfrm>
            <a:off x="-42304" y="1697642"/>
            <a:ext cx="1752712" cy="1157001"/>
            <a:chOff x="-120006" y="903085"/>
            <a:chExt cx="2710507" cy="2528608"/>
          </a:xfrm>
        </p:grpSpPr>
        <p:sp>
          <p:nvSpPr>
            <p:cNvPr id="1898" name="Google Shape;1898;p39"/>
            <p:cNvSpPr txBox="1"/>
            <p:nvPr/>
          </p:nvSpPr>
          <p:spPr>
            <a:xfrm>
              <a:off x="625201" y="2549924"/>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dirty="0">
                <a:solidFill>
                  <a:schemeClr val="lt2"/>
                </a:solidFill>
                <a:latin typeface="Fira Sans Extra Condensed Medium"/>
                <a:ea typeface="Fira Sans Extra Condensed Medium"/>
                <a:cs typeface="Fira Sans Extra Condensed Medium"/>
                <a:sym typeface="Fira Sans Extra Condensed Medium"/>
              </a:endParaRPr>
            </a:p>
          </p:txBody>
        </p:sp>
        <p:sp>
          <p:nvSpPr>
            <p:cNvPr id="1899" name="Google Shape;1899;p39"/>
            <p:cNvSpPr txBox="1"/>
            <p:nvPr/>
          </p:nvSpPr>
          <p:spPr>
            <a:xfrm>
              <a:off x="625201" y="2896793"/>
              <a:ext cx="1965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solidFill>
                  <a:schemeClr val="dk1"/>
                </a:solidFill>
                <a:latin typeface="Roboto"/>
                <a:ea typeface="Roboto"/>
                <a:cs typeface="Roboto"/>
                <a:sym typeface="Roboto"/>
              </a:endParaRPr>
            </a:p>
          </p:txBody>
        </p:sp>
        <p:sp>
          <p:nvSpPr>
            <p:cNvPr id="1900" name="Google Shape;1900;p39"/>
            <p:cNvSpPr txBox="1"/>
            <p:nvPr/>
          </p:nvSpPr>
          <p:spPr>
            <a:xfrm>
              <a:off x="-120006" y="903085"/>
              <a:ext cx="1064699" cy="4296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solidFill>
                    <a:schemeClr val="lt2"/>
                  </a:solidFill>
                  <a:latin typeface="Arial Rounded MT Bold" panose="020F0704030504030204" pitchFamily="34" charset="0"/>
                  <a:ea typeface="Fira Sans Extra Condensed Medium"/>
                  <a:cs typeface="Fira Sans Extra Condensed Medium"/>
                  <a:sym typeface="Fira Sans Extra Condensed Medium"/>
                </a:rPr>
                <a:t>02</a:t>
              </a:r>
              <a:endParaRPr sz="3200" dirty="0">
                <a:solidFill>
                  <a:schemeClr val="lt2"/>
                </a:solidFill>
                <a:latin typeface="Arial Rounded MT Bold" panose="020F0704030504030204" pitchFamily="34" charset="0"/>
                <a:ea typeface="Fira Sans Extra Condensed Medium"/>
                <a:cs typeface="Fira Sans Extra Condensed Medium"/>
                <a:sym typeface="Fira Sans Extra Condensed Medium"/>
              </a:endParaRPr>
            </a:p>
          </p:txBody>
        </p:sp>
      </p:grpSp>
      <p:grpSp>
        <p:nvGrpSpPr>
          <p:cNvPr id="1901" name="Google Shape;1901;p39"/>
          <p:cNvGrpSpPr/>
          <p:nvPr/>
        </p:nvGrpSpPr>
        <p:grpSpPr>
          <a:xfrm>
            <a:off x="-54121" y="2502358"/>
            <a:ext cx="1837091" cy="342791"/>
            <a:chOff x="166925" y="2172209"/>
            <a:chExt cx="2423576" cy="2568720"/>
          </a:xfrm>
        </p:grpSpPr>
        <p:sp>
          <p:nvSpPr>
            <p:cNvPr id="1902" name="Google Shape;1902;p39"/>
            <p:cNvSpPr txBox="1"/>
            <p:nvPr/>
          </p:nvSpPr>
          <p:spPr>
            <a:xfrm>
              <a:off x="625201" y="3859161"/>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dirty="0">
                <a:solidFill>
                  <a:schemeClr val="accent1"/>
                </a:solidFill>
                <a:latin typeface="Fira Sans Extra Condensed Medium"/>
                <a:ea typeface="Fira Sans Extra Condensed Medium"/>
                <a:cs typeface="Fira Sans Extra Condensed Medium"/>
                <a:sym typeface="Fira Sans Extra Condensed Medium"/>
              </a:endParaRPr>
            </a:p>
          </p:txBody>
        </p:sp>
        <p:sp>
          <p:nvSpPr>
            <p:cNvPr id="1903" name="Google Shape;1903;p39"/>
            <p:cNvSpPr txBox="1"/>
            <p:nvPr/>
          </p:nvSpPr>
          <p:spPr>
            <a:xfrm>
              <a:off x="625201" y="4206029"/>
              <a:ext cx="1965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solidFill>
                  <a:schemeClr val="dk1"/>
                </a:solidFill>
                <a:latin typeface="Roboto"/>
                <a:ea typeface="Roboto"/>
                <a:cs typeface="Roboto"/>
                <a:sym typeface="Roboto"/>
              </a:endParaRPr>
            </a:p>
          </p:txBody>
        </p:sp>
        <p:sp>
          <p:nvSpPr>
            <p:cNvPr id="1904" name="Google Shape;1904;p39"/>
            <p:cNvSpPr txBox="1"/>
            <p:nvPr/>
          </p:nvSpPr>
          <p:spPr>
            <a:xfrm>
              <a:off x="166925" y="2172209"/>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solidFill>
                    <a:schemeClr val="accent1"/>
                  </a:solidFill>
                  <a:latin typeface="Arial Rounded MT Bold" panose="020F0704030504030204" pitchFamily="34" charset="0"/>
                  <a:ea typeface="Fira Sans Extra Condensed Medium"/>
                  <a:cs typeface="Fira Sans Extra Condensed Medium"/>
                  <a:sym typeface="Fira Sans Extra Condensed Medium"/>
                </a:rPr>
                <a:t>03</a:t>
              </a:r>
              <a:endParaRPr sz="3200" dirty="0">
                <a:solidFill>
                  <a:schemeClr val="accent1"/>
                </a:solidFill>
                <a:latin typeface="Arial Rounded MT Bold" panose="020F0704030504030204" pitchFamily="34" charset="0"/>
                <a:ea typeface="Fira Sans Extra Condensed Medium"/>
                <a:cs typeface="Fira Sans Extra Condensed Medium"/>
                <a:sym typeface="Fira Sans Extra Condensed Medium"/>
              </a:endParaRPr>
            </a:p>
          </p:txBody>
        </p:sp>
      </p:grpSp>
      <p:grpSp>
        <p:nvGrpSpPr>
          <p:cNvPr id="1905" name="Google Shape;1905;p39"/>
          <p:cNvGrpSpPr/>
          <p:nvPr/>
        </p:nvGrpSpPr>
        <p:grpSpPr>
          <a:xfrm>
            <a:off x="-11054" y="2888007"/>
            <a:ext cx="4129162" cy="881756"/>
            <a:chOff x="678339" y="1766259"/>
            <a:chExt cx="4129162" cy="881756"/>
          </a:xfrm>
        </p:grpSpPr>
        <p:sp>
          <p:nvSpPr>
            <p:cNvPr id="1906" name="Google Shape;1906;p39"/>
            <p:cNvSpPr txBox="1"/>
            <p:nvPr/>
          </p:nvSpPr>
          <p:spPr>
            <a:xfrm flipH="1">
              <a:off x="2842201" y="1766259"/>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1907" name="Google Shape;1907;p39"/>
            <p:cNvSpPr txBox="1"/>
            <p:nvPr/>
          </p:nvSpPr>
          <p:spPr>
            <a:xfrm flipH="1">
              <a:off x="2842201" y="2113115"/>
              <a:ext cx="1965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solidFill>
                  <a:schemeClr val="dk1"/>
                </a:solidFill>
                <a:latin typeface="Roboto"/>
                <a:ea typeface="Roboto"/>
                <a:cs typeface="Roboto"/>
                <a:sym typeface="Roboto"/>
              </a:endParaRPr>
            </a:p>
          </p:txBody>
        </p:sp>
        <p:sp>
          <p:nvSpPr>
            <p:cNvPr id="1908" name="Google Shape;1908;p39"/>
            <p:cNvSpPr txBox="1"/>
            <p:nvPr/>
          </p:nvSpPr>
          <p:spPr>
            <a:xfrm flipH="1">
              <a:off x="678339" y="1920486"/>
              <a:ext cx="10647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solidFill>
                    <a:schemeClr val="accent2"/>
                  </a:solidFill>
                  <a:latin typeface="Fira Sans Extra Condensed Medium"/>
                  <a:ea typeface="Fira Sans Extra Condensed Medium"/>
                  <a:cs typeface="Fira Sans Extra Condensed Medium"/>
                  <a:sym typeface="Fira Sans Extra Condensed Medium"/>
                </a:rPr>
                <a:t>04</a:t>
              </a:r>
              <a:endParaRPr sz="3200" dirty="0">
                <a:solidFill>
                  <a:schemeClr val="accent2"/>
                </a:solidFill>
                <a:latin typeface="Fira Sans Extra Condensed Medium"/>
                <a:ea typeface="Fira Sans Extra Condensed Medium"/>
                <a:cs typeface="Fira Sans Extra Condensed Medium"/>
                <a:sym typeface="Fira Sans Extra Condensed Medium"/>
              </a:endParaRPr>
            </a:p>
          </p:txBody>
        </p:sp>
      </p:grpSp>
      <p:grpSp>
        <p:nvGrpSpPr>
          <p:cNvPr id="1909" name="Google Shape;1909;p39"/>
          <p:cNvGrpSpPr/>
          <p:nvPr/>
        </p:nvGrpSpPr>
        <p:grpSpPr>
          <a:xfrm flipH="1">
            <a:off x="-42304" y="3506152"/>
            <a:ext cx="5192346" cy="670937"/>
            <a:chOff x="2842201" y="3680457"/>
            <a:chExt cx="31621225" cy="670937"/>
          </a:xfrm>
        </p:grpSpPr>
        <p:sp>
          <p:nvSpPr>
            <p:cNvPr id="1911" name="Google Shape;1911;p39"/>
            <p:cNvSpPr txBox="1"/>
            <p:nvPr/>
          </p:nvSpPr>
          <p:spPr>
            <a:xfrm flipH="1">
              <a:off x="2842201" y="3680457"/>
              <a:ext cx="1965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solidFill>
                  <a:schemeClr val="dk1"/>
                </a:solidFill>
                <a:latin typeface="Roboto"/>
                <a:ea typeface="Roboto"/>
                <a:cs typeface="Roboto"/>
                <a:sym typeface="Roboto"/>
              </a:endParaRPr>
            </a:p>
          </p:txBody>
        </p:sp>
        <p:sp>
          <p:nvSpPr>
            <p:cNvPr id="1912" name="Google Shape;1912;p39"/>
            <p:cNvSpPr txBox="1"/>
            <p:nvPr/>
          </p:nvSpPr>
          <p:spPr>
            <a:xfrm flipH="1">
              <a:off x="29865719" y="3967308"/>
              <a:ext cx="4597707" cy="384086"/>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solidFill>
                    <a:schemeClr val="accent3"/>
                  </a:solidFill>
                  <a:latin typeface="Arial Rounded MT Bold" panose="020F0704030504030204" pitchFamily="34" charset="0"/>
                  <a:ea typeface="Fira Sans Extra Condensed Medium"/>
                  <a:cs typeface="Fira Sans Extra Condensed Medium"/>
                  <a:sym typeface="Fira Sans Extra Condensed Medium"/>
                </a:rPr>
                <a:t>05</a:t>
              </a:r>
              <a:endParaRPr sz="3200" dirty="0">
                <a:solidFill>
                  <a:schemeClr val="accent3"/>
                </a:solidFill>
                <a:latin typeface="Arial Rounded MT Bold" panose="020F0704030504030204" pitchFamily="34" charset="0"/>
                <a:ea typeface="Fira Sans Extra Condensed Medium"/>
                <a:cs typeface="Fira Sans Extra Condensed Medium"/>
                <a:sym typeface="Fira Sans Extra Condensed Medium"/>
              </a:endParaRPr>
            </a:p>
          </p:txBody>
        </p:sp>
      </p:grpSp>
      <p:sp>
        <p:nvSpPr>
          <p:cNvPr id="3" name="عنوان 2">
            <a:extLst>
              <a:ext uri="{FF2B5EF4-FFF2-40B4-BE49-F238E27FC236}">
                <a16:creationId xmlns:a16="http://schemas.microsoft.com/office/drawing/2014/main" id="{E1D3C7F3-D685-4CF4-8AE7-014A20DD59CC}"/>
              </a:ext>
            </a:extLst>
          </p:cNvPr>
          <p:cNvSpPr>
            <a:spLocks noGrp="1"/>
          </p:cNvSpPr>
          <p:nvPr>
            <p:ph type="title"/>
          </p:nvPr>
        </p:nvSpPr>
        <p:spPr>
          <a:xfrm>
            <a:off x="-148187" y="55714"/>
            <a:ext cx="8237700" cy="218400"/>
          </a:xfrm>
        </p:spPr>
        <p:txBody>
          <a:bodyPr/>
          <a:lstStyle/>
          <a:p>
            <a:r>
              <a:rPr lang="en-US" sz="3200" dirty="0">
                <a:solidFill>
                  <a:schemeClr val="accent3">
                    <a:lumMod val="75000"/>
                  </a:schemeClr>
                </a:solidFill>
                <a:latin typeface="Arial Rounded MT Bold" panose="020F0704030504030204" pitchFamily="34" charset="0"/>
              </a:rPr>
              <a:t>SIGNS</a:t>
            </a:r>
            <a:endParaRPr lang="ar-SA" sz="3200" dirty="0">
              <a:solidFill>
                <a:schemeClr val="accent3">
                  <a:lumMod val="75000"/>
                </a:schemeClr>
              </a:solidFill>
              <a:latin typeface="Arial Rounded MT Bold" panose="020F0704030504030204" pitchFamily="34" charset="0"/>
            </a:endParaRPr>
          </a:p>
        </p:txBody>
      </p:sp>
      <p:sp>
        <p:nvSpPr>
          <p:cNvPr id="2" name="مربع نص 1">
            <a:extLst>
              <a:ext uri="{FF2B5EF4-FFF2-40B4-BE49-F238E27FC236}">
                <a16:creationId xmlns:a16="http://schemas.microsoft.com/office/drawing/2014/main" id="{4FAEA70C-8F88-4FB3-B018-9178D20F7962}"/>
              </a:ext>
            </a:extLst>
          </p:cNvPr>
          <p:cNvSpPr txBox="1"/>
          <p:nvPr/>
        </p:nvSpPr>
        <p:spPr>
          <a:xfrm>
            <a:off x="368107" y="882188"/>
            <a:ext cx="5515448" cy="46166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1">
            <a:spAutoFit/>
          </a:bodyPr>
          <a:lstStyle/>
          <a:p>
            <a:pPr algn="just"/>
            <a:r>
              <a:rPr lang="ar-LY" sz="2400" dirty="0">
                <a:solidFill>
                  <a:schemeClr val="bg2">
                    <a:lumMod val="75000"/>
                  </a:schemeClr>
                </a:solidFill>
                <a:latin typeface="Arial Rounded MT Bold" panose="020F0704030504030204" pitchFamily="34" charset="0"/>
              </a:rPr>
              <a:t> </a:t>
            </a:r>
            <a:r>
              <a:rPr lang="en-US" sz="2400" b="1" dirty="0">
                <a:solidFill>
                  <a:schemeClr val="bg2">
                    <a:lumMod val="75000"/>
                  </a:schemeClr>
                </a:solidFill>
                <a:latin typeface="Arial Rounded MT Bold" panose="020F0704030504030204" pitchFamily="34" charset="0"/>
              </a:rPr>
              <a:t>Chronic Cough or cough with blood</a:t>
            </a:r>
            <a:endParaRPr lang="ar-SA" sz="2400" b="1" dirty="0">
              <a:solidFill>
                <a:schemeClr val="bg2">
                  <a:lumMod val="75000"/>
                </a:schemeClr>
              </a:solidFill>
              <a:latin typeface="Arial Rounded MT Bold" panose="020F0704030504030204" pitchFamily="34" charset="0"/>
            </a:endParaRPr>
          </a:p>
        </p:txBody>
      </p:sp>
      <p:sp>
        <p:nvSpPr>
          <p:cNvPr id="4" name="مربع نص 3">
            <a:extLst>
              <a:ext uri="{FF2B5EF4-FFF2-40B4-BE49-F238E27FC236}">
                <a16:creationId xmlns:a16="http://schemas.microsoft.com/office/drawing/2014/main" id="{929F5DA8-E7BD-4946-94F2-C0A5B2D1AC58}"/>
              </a:ext>
            </a:extLst>
          </p:cNvPr>
          <p:cNvSpPr txBox="1"/>
          <p:nvPr/>
        </p:nvSpPr>
        <p:spPr>
          <a:xfrm>
            <a:off x="534551" y="1626070"/>
            <a:ext cx="3401039" cy="46166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1">
            <a:spAutoFit/>
          </a:bodyPr>
          <a:lstStyle/>
          <a:p>
            <a:r>
              <a:rPr lang="en-US" sz="2400" b="1" dirty="0">
                <a:solidFill>
                  <a:schemeClr val="tx2">
                    <a:lumMod val="75000"/>
                  </a:schemeClr>
                </a:solidFill>
                <a:latin typeface="Arial Rounded MT Bold" panose="020F0704030504030204" pitchFamily="34" charset="0"/>
              </a:rPr>
              <a:t>Sputum with blood</a:t>
            </a:r>
            <a:endParaRPr lang="ar-SA" sz="2400" b="1" dirty="0">
              <a:solidFill>
                <a:schemeClr val="tx2">
                  <a:lumMod val="75000"/>
                </a:schemeClr>
              </a:solidFill>
              <a:latin typeface="Arial Rounded MT Bold" panose="020F0704030504030204" pitchFamily="34" charset="0"/>
            </a:endParaRPr>
          </a:p>
        </p:txBody>
      </p:sp>
      <p:sp>
        <p:nvSpPr>
          <p:cNvPr id="7" name="مربع نص 6">
            <a:extLst>
              <a:ext uri="{FF2B5EF4-FFF2-40B4-BE49-F238E27FC236}">
                <a16:creationId xmlns:a16="http://schemas.microsoft.com/office/drawing/2014/main" id="{AEC3245F-7A18-4831-994D-2DDBD3259331}"/>
              </a:ext>
            </a:extLst>
          </p:cNvPr>
          <p:cNvSpPr txBox="1"/>
          <p:nvPr/>
        </p:nvSpPr>
        <p:spPr>
          <a:xfrm>
            <a:off x="534551" y="2345131"/>
            <a:ext cx="3425381" cy="461665"/>
          </a:xfrm>
          <a:prstGeom prst="rect">
            <a:avLst/>
          </a:prstGeom>
          <a:noFill/>
        </p:spPr>
        <p:txBody>
          <a:bodyPr wrap="square" rtlCol="1">
            <a:spAutoFit/>
          </a:bodyPr>
          <a:lstStyle/>
          <a:p>
            <a:r>
              <a:rPr lang="en-US" sz="2400" b="1" dirty="0">
                <a:solidFill>
                  <a:schemeClr val="accent1">
                    <a:lumMod val="75000"/>
                  </a:schemeClr>
                </a:solidFill>
                <a:latin typeface="Arial Rounded MT Bold" panose="020F0704030504030204" pitchFamily="34" charset="0"/>
              </a:rPr>
              <a:t>Shortness of breath </a:t>
            </a:r>
            <a:endParaRPr lang="ar-SA" sz="2400" b="1" dirty="0">
              <a:solidFill>
                <a:schemeClr val="accent1">
                  <a:lumMod val="75000"/>
                </a:schemeClr>
              </a:solidFill>
              <a:latin typeface="Arial Rounded MT Bold" panose="020F0704030504030204" pitchFamily="34" charset="0"/>
            </a:endParaRPr>
          </a:p>
        </p:txBody>
      </p:sp>
      <p:sp>
        <p:nvSpPr>
          <p:cNvPr id="9" name="مربع نص 8">
            <a:extLst>
              <a:ext uri="{FF2B5EF4-FFF2-40B4-BE49-F238E27FC236}">
                <a16:creationId xmlns:a16="http://schemas.microsoft.com/office/drawing/2014/main" id="{F74E64BB-04C7-4416-96BC-C58313EB9511}"/>
              </a:ext>
            </a:extLst>
          </p:cNvPr>
          <p:cNvSpPr txBox="1"/>
          <p:nvPr/>
        </p:nvSpPr>
        <p:spPr>
          <a:xfrm>
            <a:off x="537744" y="3769763"/>
            <a:ext cx="1931485" cy="461665"/>
          </a:xfrm>
          <a:prstGeom prst="rect">
            <a:avLst/>
          </a:prstGeom>
          <a:noFill/>
        </p:spPr>
        <p:txBody>
          <a:bodyPr wrap="square" rtlCol="1">
            <a:spAutoFit/>
          </a:bodyPr>
          <a:lstStyle/>
          <a:p>
            <a:r>
              <a:rPr lang="en-US" sz="2400" b="1" dirty="0">
                <a:solidFill>
                  <a:srgbClr val="0079A4"/>
                </a:solidFill>
                <a:latin typeface="Arial Rounded MT Bold" panose="020F0704030504030204" pitchFamily="34" charset="0"/>
              </a:rPr>
              <a:t>Weight</a:t>
            </a:r>
            <a:r>
              <a:rPr lang="en-US" sz="2400" dirty="0">
                <a:solidFill>
                  <a:srgbClr val="0079A4"/>
                </a:solidFill>
                <a:latin typeface="Arial Rounded MT Bold" panose="020F0704030504030204" pitchFamily="34" charset="0"/>
              </a:rPr>
              <a:t> </a:t>
            </a:r>
            <a:r>
              <a:rPr lang="en-US" sz="2400" b="1" dirty="0">
                <a:solidFill>
                  <a:srgbClr val="0079A4"/>
                </a:solidFill>
                <a:latin typeface="Arial Rounded MT Bold" panose="020F0704030504030204" pitchFamily="34" charset="0"/>
              </a:rPr>
              <a:t>loss</a:t>
            </a:r>
            <a:endParaRPr lang="ar-SA" sz="2400" b="1" dirty="0">
              <a:solidFill>
                <a:srgbClr val="0079A4"/>
              </a:solidFill>
              <a:latin typeface="Arial Rounded MT Bold" panose="020F0704030504030204" pitchFamily="34" charset="0"/>
            </a:endParaRPr>
          </a:p>
        </p:txBody>
      </p:sp>
      <p:sp>
        <p:nvSpPr>
          <p:cNvPr id="11" name="مربع نص 10">
            <a:extLst>
              <a:ext uri="{FF2B5EF4-FFF2-40B4-BE49-F238E27FC236}">
                <a16:creationId xmlns:a16="http://schemas.microsoft.com/office/drawing/2014/main" id="{689F98CE-D804-4EDB-B310-B6AEE2D82A32}"/>
              </a:ext>
            </a:extLst>
          </p:cNvPr>
          <p:cNvSpPr txBox="1"/>
          <p:nvPr/>
        </p:nvSpPr>
        <p:spPr>
          <a:xfrm>
            <a:off x="469980" y="3048192"/>
            <a:ext cx="2332507" cy="461665"/>
          </a:xfrm>
          <a:prstGeom prst="rect">
            <a:avLst/>
          </a:prstGeom>
          <a:noFill/>
        </p:spPr>
        <p:txBody>
          <a:bodyPr wrap="square" rtlCol="1">
            <a:spAutoFit/>
          </a:bodyPr>
          <a:lstStyle/>
          <a:p>
            <a:r>
              <a:rPr lang="en-US" sz="2400" b="1" dirty="0">
                <a:solidFill>
                  <a:srgbClr val="4D8BA1"/>
                </a:solidFill>
                <a:latin typeface="Arial Rounded MT Bold" panose="020F0704030504030204" pitchFamily="34" charset="0"/>
              </a:rPr>
              <a:t>Chest pian</a:t>
            </a:r>
            <a:endParaRPr lang="ar-SA" sz="2400" b="1" dirty="0">
              <a:solidFill>
                <a:srgbClr val="4D8BA1"/>
              </a:solidFill>
              <a:latin typeface="Arial Rounded MT Bold" panose="020F0704030504030204" pitchFamily="34" charset="0"/>
            </a:endParaRPr>
          </a:p>
        </p:txBody>
      </p:sp>
      <p:sp>
        <p:nvSpPr>
          <p:cNvPr id="12" name="مستطيل: زوايا مستديرة 11">
            <a:extLst>
              <a:ext uri="{FF2B5EF4-FFF2-40B4-BE49-F238E27FC236}">
                <a16:creationId xmlns:a16="http://schemas.microsoft.com/office/drawing/2014/main" id="{2E8594BE-C51C-4B60-A1FE-72FBC31CBA4B}"/>
              </a:ext>
            </a:extLst>
          </p:cNvPr>
          <p:cNvSpPr/>
          <p:nvPr/>
        </p:nvSpPr>
        <p:spPr>
          <a:xfrm>
            <a:off x="8587409" y="4803913"/>
            <a:ext cx="437321" cy="28387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مربع نص 13">
            <a:extLst>
              <a:ext uri="{FF2B5EF4-FFF2-40B4-BE49-F238E27FC236}">
                <a16:creationId xmlns:a16="http://schemas.microsoft.com/office/drawing/2014/main" id="{EE995905-E914-411E-A33F-E5515061DC51}"/>
              </a:ext>
            </a:extLst>
          </p:cNvPr>
          <p:cNvSpPr txBox="1"/>
          <p:nvPr/>
        </p:nvSpPr>
        <p:spPr>
          <a:xfrm>
            <a:off x="8642308" y="4791960"/>
            <a:ext cx="582374" cy="307777"/>
          </a:xfrm>
          <a:prstGeom prst="rect">
            <a:avLst/>
          </a:prstGeom>
          <a:noFill/>
        </p:spPr>
        <p:txBody>
          <a:bodyPr wrap="square" rtlCol="1">
            <a:spAutoFit/>
          </a:bodyPr>
          <a:lstStyle/>
          <a:p>
            <a:r>
              <a:rPr lang="en-US" b="1" dirty="0">
                <a:latin typeface="Arial Rounded MT Bold" panose="020F0704030504030204" pitchFamily="34" charset="0"/>
              </a:rPr>
              <a:t>4</a:t>
            </a:r>
            <a:endParaRPr lang="ar-SA" b="1" dirty="0">
              <a:latin typeface="Arial Rounded MT Bold" panose="020F0704030504030204" pitchFamily="3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38"/>
        <p:cNvGrpSpPr/>
        <p:nvPr/>
      </p:nvGrpSpPr>
      <p:grpSpPr>
        <a:xfrm>
          <a:off x="0" y="0"/>
          <a:ext cx="0" cy="0"/>
          <a:chOff x="0" y="0"/>
          <a:chExt cx="0" cy="0"/>
        </a:xfrm>
      </p:grpSpPr>
      <p:grpSp>
        <p:nvGrpSpPr>
          <p:cNvPr id="2378" name="Google Shape;2378;p47"/>
          <p:cNvGrpSpPr/>
          <p:nvPr/>
        </p:nvGrpSpPr>
        <p:grpSpPr>
          <a:xfrm>
            <a:off x="690689" y="1588828"/>
            <a:ext cx="851776" cy="650258"/>
            <a:chOff x="4447750" y="4983200"/>
            <a:chExt cx="514225" cy="513000"/>
          </a:xfrm>
        </p:grpSpPr>
        <p:sp>
          <p:nvSpPr>
            <p:cNvPr id="2379" name="Google Shape;2379;p47"/>
            <p:cNvSpPr/>
            <p:nvPr/>
          </p:nvSpPr>
          <p:spPr>
            <a:xfrm>
              <a:off x="4447750" y="4983200"/>
              <a:ext cx="514225" cy="386475"/>
            </a:xfrm>
            <a:custGeom>
              <a:avLst/>
              <a:gdLst/>
              <a:ahLst/>
              <a:cxnLst/>
              <a:rect l="l" t="t" r="r" b="b"/>
              <a:pathLst>
                <a:path w="20569" h="15459" extrusionOk="0">
                  <a:moveTo>
                    <a:pt x="6544" y="2417"/>
                  </a:moveTo>
                  <a:cubicBezTo>
                    <a:pt x="7029" y="2417"/>
                    <a:pt x="7336" y="2708"/>
                    <a:pt x="7323" y="3236"/>
                  </a:cubicBezTo>
                  <a:cubicBezTo>
                    <a:pt x="7295" y="4272"/>
                    <a:pt x="7323" y="5308"/>
                    <a:pt x="7323" y="6344"/>
                  </a:cubicBezTo>
                  <a:lnTo>
                    <a:pt x="7323" y="8948"/>
                  </a:lnTo>
                  <a:cubicBezTo>
                    <a:pt x="7323" y="10726"/>
                    <a:pt x="6511" y="12042"/>
                    <a:pt x="4915" y="12868"/>
                  </a:cubicBezTo>
                  <a:cubicBezTo>
                    <a:pt x="4047" y="13316"/>
                    <a:pt x="3165" y="13736"/>
                    <a:pt x="2283" y="14156"/>
                  </a:cubicBezTo>
                  <a:cubicBezTo>
                    <a:pt x="2115" y="14234"/>
                    <a:pt x="1964" y="14272"/>
                    <a:pt x="1833" y="14272"/>
                  </a:cubicBezTo>
                  <a:cubicBezTo>
                    <a:pt x="1495" y="14272"/>
                    <a:pt x="1287" y="14019"/>
                    <a:pt x="1246" y="13554"/>
                  </a:cubicBezTo>
                  <a:lnTo>
                    <a:pt x="1246" y="13036"/>
                  </a:lnTo>
                  <a:lnTo>
                    <a:pt x="1246" y="7996"/>
                  </a:lnTo>
                  <a:cubicBezTo>
                    <a:pt x="1246" y="6932"/>
                    <a:pt x="1484" y="5938"/>
                    <a:pt x="2044" y="5042"/>
                  </a:cubicBezTo>
                  <a:cubicBezTo>
                    <a:pt x="3067" y="3432"/>
                    <a:pt x="4537" y="2606"/>
                    <a:pt x="6413" y="2424"/>
                  </a:cubicBezTo>
                  <a:cubicBezTo>
                    <a:pt x="6458" y="2419"/>
                    <a:pt x="6502" y="2417"/>
                    <a:pt x="6544" y="2417"/>
                  </a:cubicBezTo>
                  <a:close/>
                  <a:moveTo>
                    <a:pt x="14108" y="2426"/>
                  </a:moveTo>
                  <a:cubicBezTo>
                    <a:pt x="14175" y="2426"/>
                    <a:pt x="14247" y="2430"/>
                    <a:pt x="14324" y="2438"/>
                  </a:cubicBezTo>
                  <a:cubicBezTo>
                    <a:pt x="17068" y="2704"/>
                    <a:pt x="18762" y="4594"/>
                    <a:pt x="19238" y="6582"/>
                  </a:cubicBezTo>
                  <a:cubicBezTo>
                    <a:pt x="19322" y="6946"/>
                    <a:pt x="19378" y="7352"/>
                    <a:pt x="19378" y="7744"/>
                  </a:cubicBezTo>
                  <a:cubicBezTo>
                    <a:pt x="19392" y="8626"/>
                    <a:pt x="19378" y="9522"/>
                    <a:pt x="19378" y="10418"/>
                  </a:cubicBezTo>
                  <a:cubicBezTo>
                    <a:pt x="19378" y="11328"/>
                    <a:pt x="19378" y="12224"/>
                    <a:pt x="19392" y="13106"/>
                  </a:cubicBezTo>
                  <a:cubicBezTo>
                    <a:pt x="19392" y="13316"/>
                    <a:pt x="19392" y="13512"/>
                    <a:pt x="19378" y="13708"/>
                  </a:cubicBezTo>
                  <a:cubicBezTo>
                    <a:pt x="19344" y="14067"/>
                    <a:pt x="19105" y="14300"/>
                    <a:pt x="18795" y="14300"/>
                  </a:cubicBezTo>
                  <a:cubicBezTo>
                    <a:pt x="18718" y="14300"/>
                    <a:pt x="18636" y="14285"/>
                    <a:pt x="18552" y="14254"/>
                  </a:cubicBezTo>
                  <a:cubicBezTo>
                    <a:pt x="18468" y="14226"/>
                    <a:pt x="18398" y="14184"/>
                    <a:pt x="18328" y="14142"/>
                  </a:cubicBezTo>
                  <a:cubicBezTo>
                    <a:pt x="17474" y="13722"/>
                    <a:pt x="16606" y="13316"/>
                    <a:pt x="15766" y="12882"/>
                  </a:cubicBezTo>
                  <a:cubicBezTo>
                    <a:pt x="14127" y="12056"/>
                    <a:pt x="13357" y="10712"/>
                    <a:pt x="13343" y="8892"/>
                  </a:cubicBezTo>
                  <a:lnTo>
                    <a:pt x="13343" y="3516"/>
                  </a:lnTo>
                  <a:lnTo>
                    <a:pt x="13343" y="3348"/>
                  </a:lnTo>
                  <a:cubicBezTo>
                    <a:pt x="13356" y="2687"/>
                    <a:pt x="13568" y="2426"/>
                    <a:pt x="14108" y="2426"/>
                  </a:cubicBezTo>
                  <a:close/>
                  <a:moveTo>
                    <a:pt x="10278" y="1"/>
                  </a:moveTo>
                  <a:cubicBezTo>
                    <a:pt x="9992" y="1"/>
                    <a:pt x="9703" y="211"/>
                    <a:pt x="9703" y="645"/>
                  </a:cubicBezTo>
                  <a:lnTo>
                    <a:pt x="9703" y="1317"/>
                  </a:lnTo>
                  <a:cubicBezTo>
                    <a:pt x="9703" y="1667"/>
                    <a:pt x="9717" y="2031"/>
                    <a:pt x="9703" y="2396"/>
                  </a:cubicBezTo>
                  <a:cubicBezTo>
                    <a:pt x="9703" y="2536"/>
                    <a:pt x="9661" y="2676"/>
                    <a:pt x="9605" y="2802"/>
                  </a:cubicBezTo>
                  <a:cubicBezTo>
                    <a:pt x="9507" y="3054"/>
                    <a:pt x="8905" y="3516"/>
                    <a:pt x="8541" y="3712"/>
                  </a:cubicBezTo>
                  <a:cubicBezTo>
                    <a:pt x="8527" y="3404"/>
                    <a:pt x="8513" y="3096"/>
                    <a:pt x="8471" y="2802"/>
                  </a:cubicBezTo>
                  <a:cubicBezTo>
                    <a:pt x="8373" y="2003"/>
                    <a:pt x="7911" y="1485"/>
                    <a:pt x="7127" y="1275"/>
                  </a:cubicBezTo>
                  <a:cubicBezTo>
                    <a:pt x="6964" y="1233"/>
                    <a:pt x="6796" y="1216"/>
                    <a:pt x="6625" y="1216"/>
                  </a:cubicBezTo>
                  <a:cubicBezTo>
                    <a:pt x="6518" y="1216"/>
                    <a:pt x="6409" y="1223"/>
                    <a:pt x="6301" y="1233"/>
                  </a:cubicBezTo>
                  <a:cubicBezTo>
                    <a:pt x="5237" y="1317"/>
                    <a:pt x="4215" y="1597"/>
                    <a:pt x="3291" y="2171"/>
                  </a:cubicBezTo>
                  <a:cubicBezTo>
                    <a:pt x="1204" y="3474"/>
                    <a:pt x="112" y="5364"/>
                    <a:pt x="56" y="7814"/>
                  </a:cubicBezTo>
                  <a:cubicBezTo>
                    <a:pt x="0" y="9676"/>
                    <a:pt x="42" y="11552"/>
                    <a:pt x="42" y="13428"/>
                  </a:cubicBezTo>
                  <a:cubicBezTo>
                    <a:pt x="42" y="13526"/>
                    <a:pt x="14" y="13652"/>
                    <a:pt x="42" y="13764"/>
                  </a:cubicBezTo>
                  <a:cubicBezTo>
                    <a:pt x="132" y="14787"/>
                    <a:pt x="899" y="15458"/>
                    <a:pt x="1821" y="15458"/>
                  </a:cubicBezTo>
                  <a:cubicBezTo>
                    <a:pt x="2048" y="15458"/>
                    <a:pt x="2283" y="15418"/>
                    <a:pt x="2521" y="15333"/>
                  </a:cubicBezTo>
                  <a:cubicBezTo>
                    <a:pt x="2633" y="15305"/>
                    <a:pt x="2731" y="15263"/>
                    <a:pt x="2843" y="15207"/>
                  </a:cubicBezTo>
                  <a:cubicBezTo>
                    <a:pt x="3753" y="14759"/>
                    <a:pt x="4663" y="14324"/>
                    <a:pt x="5545" y="13862"/>
                  </a:cubicBezTo>
                  <a:cubicBezTo>
                    <a:pt x="6693" y="13288"/>
                    <a:pt x="7533" y="12392"/>
                    <a:pt x="8051" y="11244"/>
                  </a:cubicBezTo>
                  <a:cubicBezTo>
                    <a:pt x="8401" y="10488"/>
                    <a:pt x="8527" y="9704"/>
                    <a:pt x="8527" y="8878"/>
                  </a:cubicBezTo>
                  <a:lnTo>
                    <a:pt x="8527" y="6204"/>
                  </a:lnTo>
                  <a:cubicBezTo>
                    <a:pt x="8527" y="5924"/>
                    <a:pt x="8541" y="5658"/>
                    <a:pt x="8765" y="5434"/>
                  </a:cubicBezTo>
                  <a:cubicBezTo>
                    <a:pt x="9283" y="4958"/>
                    <a:pt x="9759" y="4454"/>
                    <a:pt x="10333" y="3894"/>
                  </a:cubicBezTo>
                  <a:cubicBezTo>
                    <a:pt x="10963" y="4538"/>
                    <a:pt x="11523" y="5112"/>
                    <a:pt x="12083" y="5658"/>
                  </a:cubicBezTo>
                  <a:lnTo>
                    <a:pt x="12083" y="6456"/>
                  </a:lnTo>
                  <a:cubicBezTo>
                    <a:pt x="12083" y="7296"/>
                    <a:pt x="12055" y="8136"/>
                    <a:pt x="12083" y="8976"/>
                  </a:cubicBezTo>
                  <a:cubicBezTo>
                    <a:pt x="12125" y="11202"/>
                    <a:pt x="13147" y="12812"/>
                    <a:pt x="15094" y="13862"/>
                  </a:cubicBezTo>
                  <a:cubicBezTo>
                    <a:pt x="15318" y="13988"/>
                    <a:pt x="15542" y="14086"/>
                    <a:pt x="15766" y="14198"/>
                  </a:cubicBezTo>
                  <a:cubicBezTo>
                    <a:pt x="16396" y="14506"/>
                    <a:pt x="17026" y="14829"/>
                    <a:pt x="17656" y="15123"/>
                  </a:cubicBezTo>
                  <a:cubicBezTo>
                    <a:pt x="17838" y="15207"/>
                    <a:pt x="18006" y="15305"/>
                    <a:pt x="18202" y="15347"/>
                  </a:cubicBezTo>
                  <a:cubicBezTo>
                    <a:pt x="18396" y="15407"/>
                    <a:pt x="18589" y="15436"/>
                    <a:pt x="18777" y="15436"/>
                  </a:cubicBezTo>
                  <a:cubicBezTo>
                    <a:pt x="19671" y="15436"/>
                    <a:pt x="20433" y="14783"/>
                    <a:pt x="20526" y="13834"/>
                  </a:cubicBezTo>
                  <a:cubicBezTo>
                    <a:pt x="20554" y="13764"/>
                    <a:pt x="20554" y="13666"/>
                    <a:pt x="20554" y="13582"/>
                  </a:cubicBezTo>
                  <a:cubicBezTo>
                    <a:pt x="20554" y="11566"/>
                    <a:pt x="20568" y="9564"/>
                    <a:pt x="20526" y="7548"/>
                  </a:cubicBezTo>
                  <a:cubicBezTo>
                    <a:pt x="20456" y="4482"/>
                    <a:pt x="18034" y="1471"/>
                    <a:pt x="14226" y="1191"/>
                  </a:cubicBezTo>
                  <a:cubicBezTo>
                    <a:pt x="14168" y="1188"/>
                    <a:pt x="14112" y="1186"/>
                    <a:pt x="14056" y="1186"/>
                  </a:cubicBezTo>
                  <a:cubicBezTo>
                    <a:pt x="12881" y="1186"/>
                    <a:pt x="12016" y="2017"/>
                    <a:pt x="12083" y="3194"/>
                  </a:cubicBezTo>
                  <a:cubicBezTo>
                    <a:pt x="12097" y="3362"/>
                    <a:pt x="12153" y="3572"/>
                    <a:pt x="11943" y="3754"/>
                  </a:cubicBezTo>
                  <a:cubicBezTo>
                    <a:pt x="11551" y="3474"/>
                    <a:pt x="11243" y="3124"/>
                    <a:pt x="10893" y="2732"/>
                  </a:cubicBezTo>
                  <a:lnTo>
                    <a:pt x="10893" y="1765"/>
                  </a:lnTo>
                  <a:cubicBezTo>
                    <a:pt x="10893" y="1415"/>
                    <a:pt x="10907" y="1051"/>
                    <a:pt x="10893" y="687"/>
                  </a:cubicBezTo>
                  <a:cubicBezTo>
                    <a:pt x="10865" y="267"/>
                    <a:pt x="10641" y="15"/>
                    <a:pt x="10305" y="1"/>
                  </a:cubicBezTo>
                  <a:cubicBezTo>
                    <a:pt x="10296" y="1"/>
                    <a:pt x="10287" y="1"/>
                    <a:pt x="102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47"/>
            <p:cNvSpPr/>
            <p:nvPr/>
          </p:nvSpPr>
          <p:spPr>
            <a:xfrm>
              <a:off x="4448450" y="5405750"/>
              <a:ext cx="333950" cy="90450"/>
            </a:xfrm>
            <a:custGeom>
              <a:avLst/>
              <a:gdLst/>
              <a:ahLst/>
              <a:cxnLst/>
              <a:rect l="l" t="t" r="r" b="b"/>
              <a:pathLst>
                <a:path w="13358" h="3618" extrusionOk="0">
                  <a:moveTo>
                    <a:pt x="10893" y="1231"/>
                  </a:moveTo>
                  <a:cubicBezTo>
                    <a:pt x="11145" y="1581"/>
                    <a:pt x="11383" y="1931"/>
                    <a:pt x="11663" y="2323"/>
                  </a:cubicBezTo>
                  <a:cubicBezTo>
                    <a:pt x="11537" y="2365"/>
                    <a:pt x="11453" y="2421"/>
                    <a:pt x="11369" y="2421"/>
                  </a:cubicBezTo>
                  <a:lnTo>
                    <a:pt x="5335" y="2421"/>
                  </a:lnTo>
                  <a:cubicBezTo>
                    <a:pt x="5223" y="2421"/>
                    <a:pt x="5125" y="2393"/>
                    <a:pt x="4929" y="2365"/>
                  </a:cubicBezTo>
                  <a:lnTo>
                    <a:pt x="4929" y="1315"/>
                  </a:lnTo>
                  <a:cubicBezTo>
                    <a:pt x="5027" y="1287"/>
                    <a:pt x="5125" y="1231"/>
                    <a:pt x="5195" y="1231"/>
                  </a:cubicBezTo>
                  <a:close/>
                  <a:moveTo>
                    <a:pt x="2993" y="1213"/>
                  </a:moveTo>
                  <a:cubicBezTo>
                    <a:pt x="3209" y="1213"/>
                    <a:pt x="3430" y="1231"/>
                    <a:pt x="3655" y="1301"/>
                  </a:cubicBezTo>
                  <a:cubicBezTo>
                    <a:pt x="3655" y="1651"/>
                    <a:pt x="3655" y="1987"/>
                    <a:pt x="3669" y="2337"/>
                  </a:cubicBezTo>
                  <a:cubicBezTo>
                    <a:pt x="3291" y="2402"/>
                    <a:pt x="2925" y="2425"/>
                    <a:pt x="2560" y="2425"/>
                  </a:cubicBezTo>
                  <a:cubicBezTo>
                    <a:pt x="2141" y="2425"/>
                    <a:pt x="1722" y="2395"/>
                    <a:pt x="1288" y="2365"/>
                  </a:cubicBezTo>
                  <a:cubicBezTo>
                    <a:pt x="1274" y="2183"/>
                    <a:pt x="1232" y="2015"/>
                    <a:pt x="1232" y="1861"/>
                  </a:cubicBezTo>
                  <a:cubicBezTo>
                    <a:pt x="1218" y="1707"/>
                    <a:pt x="1232" y="1525"/>
                    <a:pt x="1246" y="1357"/>
                  </a:cubicBezTo>
                  <a:cubicBezTo>
                    <a:pt x="1456" y="1241"/>
                    <a:pt x="1670" y="1215"/>
                    <a:pt x="1884" y="1215"/>
                  </a:cubicBezTo>
                  <a:cubicBezTo>
                    <a:pt x="2057" y="1215"/>
                    <a:pt x="2231" y="1232"/>
                    <a:pt x="2402" y="1232"/>
                  </a:cubicBezTo>
                  <a:cubicBezTo>
                    <a:pt x="2427" y="1232"/>
                    <a:pt x="2453" y="1232"/>
                    <a:pt x="2479" y="1231"/>
                  </a:cubicBezTo>
                  <a:cubicBezTo>
                    <a:pt x="2647" y="1225"/>
                    <a:pt x="2818" y="1213"/>
                    <a:pt x="2993" y="1213"/>
                  </a:cubicBezTo>
                  <a:close/>
                  <a:moveTo>
                    <a:pt x="945" y="0"/>
                  </a:moveTo>
                  <a:cubicBezTo>
                    <a:pt x="889" y="0"/>
                    <a:pt x="831" y="3"/>
                    <a:pt x="770" y="13"/>
                  </a:cubicBezTo>
                  <a:cubicBezTo>
                    <a:pt x="224" y="41"/>
                    <a:pt x="42" y="223"/>
                    <a:pt x="28" y="797"/>
                  </a:cubicBezTo>
                  <a:cubicBezTo>
                    <a:pt x="0" y="1385"/>
                    <a:pt x="28" y="1973"/>
                    <a:pt x="28" y="2561"/>
                  </a:cubicBezTo>
                  <a:cubicBezTo>
                    <a:pt x="28" y="3485"/>
                    <a:pt x="154" y="3611"/>
                    <a:pt x="1106" y="3611"/>
                  </a:cubicBezTo>
                  <a:lnTo>
                    <a:pt x="6637" y="3611"/>
                  </a:lnTo>
                  <a:cubicBezTo>
                    <a:pt x="7757" y="3611"/>
                    <a:pt x="8877" y="3617"/>
                    <a:pt x="9993" y="3617"/>
                  </a:cubicBezTo>
                  <a:cubicBezTo>
                    <a:pt x="10551" y="3617"/>
                    <a:pt x="11108" y="3616"/>
                    <a:pt x="11663" y="3611"/>
                  </a:cubicBezTo>
                  <a:cubicBezTo>
                    <a:pt x="11850" y="3611"/>
                    <a:pt x="12037" y="3617"/>
                    <a:pt x="12223" y="3617"/>
                  </a:cubicBezTo>
                  <a:cubicBezTo>
                    <a:pt x="12317" y="3617"/>
                    <a:pt x="12410" y="3616"/>
                    <a:pt x="12503" y="3611"/>
                  </a:cubicBezTo>
                  <a:cubicBezTo>
                    <a:pt x="13119" y="3569"/>
                    <a:pt x="13357" y="3303"/>
                    <a:pt x="13273" y="2687"/>
                  </a:cubicBezTo>
                  <a:cubicBezTo>
                    <a:pt x="13203" y="2211"/>
                    <a:pt x="12979" y="1847"/>
                    <a:pt x="12657" y="1511"/>
                  </a:cubicBezTo>
                  <a:cubicBezTo>
                    <a:pt x="12377" y="1231"/>
                    <a:pt x="12111" y="965"/>
                    <a:pt x="12083" y="531"/>
                  </a:cubicBezTo>
                  <a:cubicBezTo>
                    <a:pt x="12041" y="223"/>
                    <a:pt x="11817" y="55"/>
                    <a:pt x="11509" y="27"/>
                  </a:cubicBezTo>
                  <a:cubicBezTo>
                    <a:pt x="11299" y="13"/>
                    <a:pt x="11061" y="13"/>
                    <a:pt x="10837" y="13"/>
                  </a:cubicBezTo>
                  <a:lnTo>
                    <a:pt x="1288" y="13"/>
                  </a:lnTo>
                  <a:cubicBezTo>
                    <a:pt x="1167" y="13"/>
                    <a:pt x="1058" y="0"/>
                    <a:pt x="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47"/>
            <p:cNvSpPr/>
            <p:nvPr/>
          </p:nvSpPr>
          <p:spPr>
            <a:xfrm>
              <a:off x="4691025" y="5256250"/>
              <a:ext cx="89275" cy="118800"/>
            </a:xfrm>
            <a:custGeom>
              <a:avLst/>
              <a:gdLst/>
              <a:ahLst/>
              <a:cxnLst/>
              <a:rect l="l" t="t" r="r" b="b"/>
              <a:pathLst>
                <a:path w="3571" h="4752" extrusionOk="0">
                  <a:moveTo>
                    <a:pt x="560" y="0"/>
                  </a:moveTo>
                  <a:cubicBezTo>
                    <a:pt x="280" y="0"/>
                    <a:pt x="56" y="210"/>
                    <a:pt x="14" y="532"/>
                  </a:cubicBezTo>
                  <a:cubicBezTo>
                    <a:pt x="0" y="770"/>
                    <a:pt x="14" y="1036"/>
                    <a:pt x="14" y="1274"/>
                  </a:cubicBezTo>
                  <a:cubicBezTo>
                    <a:pt x="14" y="1512"/>
                    <a:pt x="0" y="1722"/>
                    <a:pt x="0" y="1946"/>
                  </a:cubicBezTo>
                  <a:cubicBezTo>
                    <a:pt x="70" y="2646"/>
                    <a:pt x="434" y="3150"/>
                    <a:pt x="1064" y="3430"/>
                  </a:cubicBezTo>
                  <a:cubicBezTo>
                    <a:pt x="1260" y="3514"/>
                    <a:pt x="1512" y="3542"/>
                    <a:pt x="1722" y="3570"/>
                  </a:cubicBezTo>
                  <a:cubicBezTo>
                    <a:pt x="2072" y="3598"/>
                    <a:pt x="2296" y="3781"/>
                    <a:pt x="2380" y="4117"/>
                  </a:cubicBezTo>
                  <a:cubicBezTo>
                    <a:pt x="2422" y="4243"/>
                    <a:pt x="2450" y="4383"/>
                    <a:pt x="2520" y="4495"/>
                  </a:cubicBezTo>
                  <a:cubicBezTo>
                    <a:pt x="2618" y="4666"/>
                    <a:pt x="2802" y="4752"/>
                    <a:pt x="3006" y="4752"/>
                  </a:cubicBezTo>
                  <a:cubicBezTo>
                    <a:pt x="3035" y="4752"/>
                    <a:pt x="3065" y="4750"/>
                    <a:pt x="3094" y="4747"/>
                  </a:cubicBezTo>
                  <a:cubicBezTo>
                    <a:pt x="3304" y="4705"/>
                    <a:pt x="3472" y="4593"/>
                    <a:pt x="3514" y="4397"/>
                  </a:cubicBezTo>
                  <a:cubicBezTo>
                    <a:pt x="3570" y="4201"/>
                    <a:pt x="3570" y="3991"/>
                    <a:pt x="3542" y="3823"/>
                  </a:cubicBezTo>
                  <a:cubicBezTo>
                    <a:pt x="3402" y="3136"/>
                    <a:pt x="2982" y="2674"/>
                    <a:pt x="2310" y="2464"/>
                  </a:cubicBezTo>
                  <a:cubicBezTo>
                    <a:pt x="2100" y="2422"/>
                    <a:pt x="1876" y="2422"/>
                    <a:pt x="1666" y="2352"/>
                  </a:cubicBezTo>
                  <a:cubicBezTo>
                    <a:pt x="1400" y="2254"/>
                    <a:pt x="1232" y="2100"/>
                    <a:pt x="1204" y="1806"/>
                  </a:cubicBezTo>
                  <a:cubicBezTo>
                    <a:pt x="1190" y="1526"/>
                    <a:pt x="1190" y="1246"/>
                    <a:pt x="1190" y="966"/>
                  </a:cubicBezTo>
                  <a:cubicBezTo>
                    <a:pt x="1190" y="812"/>
                    <a:pt x="1190" y="630"/>
                    <a:pt x="1162" y="476"/>
                  </a:cubicBezTo>
                  <a:cubicBezTo>
                    <a:pt x="1106" y="196"/>
                    <a:pt x="840" y="0"/>
                    <a:pt x="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47"/>
            <p:cNvSpPr/>
            <p:nvPr/>
          </p:nvSpPr>
          <p:spPr>
            <a:xfrm>
              <a:off x="4510050" y="5105175"/>
              <a:ext cx="92775" cy="181100"/>
            </a:xfrm>
            <a:custGeom>
              <a:avLst/>
              <a:gdLst/>
              <a:ahLst/>
              <a:cxnLst/>
              <a:rect l="l" t="t" r="r" b="b"/>
              <a:pathLst>
                <a:path w="3711" h="7244" extrusionOk="0">
                  <a:moveTo>
                    <a:pt x="2396" y="0"/>
                  </a:moveTo>
                  <a:cubicBezTo>
                    <a:pt x="2240" y="0"/>
                    <a:pt x="2078" y="64"/>
                    <a:pt x="1975" y="177"/>
                  </a:cubicBezTo>
                  <a:cubicBezTo>
                    <a:pt x="1821" y="359"/>
                    <a:pt x="1765" y="569"/>
                    <a:pt x="1863" y="793"/>
                  </a:cubicBezTo>
                  <a:cubicBezTo>
                    <a:pt x="1933" y="919"/>
                    <a:pt x="2045" y="1017"/>
                    <a:pt x="2101" y="1143"/>
                  </a:cubicBezTo>
                  <a:cubicBezTo>
                    <a:pt x="2185" y="1339"/>
                    <a:pt x="2255" y="1549"/>
                    <a:pt x="2283" y="1633"/>
                  </a:cubicBezTo>
                  <a:cubicBezTo>
                    <a:pt x="2283" y="2095"/>
                    <a:pt x="2185" y="2375"/>
                    <a:pt x="1919" y="2599"/>
                  </a:cubicBezTo>
                  <a:cubicBezTo>
                    <a:pt x="1513" y="3005"/>
                    <a:pt x="1149" y="3397"/>
                    <a:pt x="743" y="3803"/>
                  </a:cubicBezTo>
                  <a:cubicBezTo>
                    <a:pt x="393" y="4153"/>
                    <a:pt x="183" y="4587"/>
                    <a:pt x="113" y="5063"/>
                  </a:cubicBezTo>
                  <a:cubicBezTo>
                    <a:pt x="1" y="5847"/>
                    <a:pt x="225" y="6547"/>
                    <a:pt x="841" y="7093"/>
                  </a:cubicBezTo>
                  <a:cubicBezTo>
                    <a:pt x="942" y="7194"/>
                    <a:pt x="1051" y="7243"/>
                    <a:pt x="1169" y="7243"/>
                  </a:cubicBezTo>
                  <a:cubicBezTo>
                    <a:pt x="1264" y="7243"/>
                    <a:pt x="1365" y="7212"/>
                    <a:pt x="1471" y="7149"/>
                  </a:cubicBezTo>
                  <a:cubicBezTo>
                    <a:pt x="1695" y="7009"/>
                    <a:pt x="1821" y="6743"/>
                    <a:pt x="1751" y="6505"/>
                  </a:cubicBezTo>
                  <a:cubicBezTo>
                    <a:pt x="1709" y="6393"/>
                    <a:pt x="1653" y="6309"/>
                    <a:pt x="1611" y="6197"/>
                  </a:cubicBezTo>
                  <a:cubicBezTo>
                    <a:pt x="1163" y="5399"/>
                    <a:pt x="1205" y="5077"/>
                    <a:pt x="1835" y="4419"/>
                  </a:cubicBezTo>
                  <a:cubicBezTo>
                    <a:pt x="2185" y="4041"/>
                    <a:pt x="2549" y="3719"/>
                    <a:pt x="2885" y="3327"/>
                  </a:cubicBezTo>
                  <a:cubicBezTo>
                    <a:pt x="3641" y="2487"/>
                    <a:pt x="3711" y="1367"/>
                    <a:pt x="3081" y="485"/>
                  </a:cubicBezTo>
                  <a:cubicBezTo>
                    <a:pt x="2955" y="317"/>
                    <a:pt x="2815" y="177"/>
                    <a:pt x="2661" y="79"/>
                  </a:cubicBezTo>
                  <a:cubicBezTo>
                    <a:pt x="2586" y="25"/>
                    <a:pt x="2492" y="0"/>
                    <a:pt x="23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47"/>
            <p:cNvSpPr/>
            <p:nvPr/>
          </p:nvSpPr>
          <p:spPr>
            <a:xfrm>
              <a:off x="4812825" y="5105200"/>
              <a:ext cx="90325" cy="180475"/>
            </a:xfrm>
            <a:custGeom>
              <a:avLst/>
              <a:gdLst/>
              <a:ahLst/>
              <a:cxnLst/>
              <a:rect l="l" t="t" r="r" b="b"/>
              <a:pathLst>
                <a:path w="3613" h="7219" extrusionOk="0">
                  <a:moveTo>
                    <a:pt x="1128" y="0"/>
                  </a:moveTo>
                  <a:cubicBezTo>
                    <a:pt x="1046" y="0"/>
                    <a:pt x="963" y="21"/>
                    <a:pt x="883" y="64"/>
                  </a:cubicBezTo>
                  <a:cubicBezTo>
                    <a:pt x="757" y="106"/>
                    <a:pt x="659" y="218"/>
                    <a:pt x="575" y="316"/>
                  </a:cubicBezTo>
                  <a:cubicBezTo>
                    <a:pt x="267" y="694"/>
                    <a:pt x="85" y="1128"/>
                    <a:pt x="43" y="1618"/>
                  </a:cubicBezTo>
                  <a:cubicBezTo>
                    <a:pt x="1" y="2276"/>
                    <a:pt x="225" y="2878"/>
                    <a:pt x="673" y="3368"/>
                  </a:cubicBezTo>
                  <a:cubicBezTo>
                    <a:pt x="1065" y="3788"/>
                    <a:pt x="1457" y="4166"/>
                    <a:pt x="1849" y="4572"/>
                  </a:cubicBezTo>
                  <a:cubicBezTo>
                    <a:pt x="2325" y="5076"/>
                    <a:pt x="2353" y="5482"/>
                    <a:pt x="2031" y="6084"/>
                  </a:cubicBezTo>
                  <a:cubicBezTo>
                    <a:pt x="1961" y="6196"/>
                    <a:pt x="1849" y="6308"/>
                    <a:pt x="1793" y="6434"/>
                  </a:cubicBezTo>
                  <a:cubicBezTo>
                    <a:pt x="1653" y="6756"/>
                    <a:pt x="1933" y="7176"/>
                    <a:pt x="2325" y="7218"/>
                  </a:cubicBezTo>
                  <a:cubicBezTo>
                    <a:pt x="2591" y="7218"/>
                    <a:pt x="2759" y="7036"/>
                    <a:pt x="2927" y="6896"/>
                  </a:cubicBezTo>
                  <a:cubicBezTo>
                    <a:pt x="3599" y="6098"/>
                    <a:pt x="3613" y="4894"/>
                    <a:pt x="2955" y="4026"/>
                  </a:cubicBezTo>
                  <a:cubicBezTo>
                    <a:pt x="2787" y="3816"/>
                    <a:pt x="2619" y="3648"/>
                    <a:pt x="2437" y="3466"/>
                  </a:cubicBezTo>
                  <a:cubicBezTo>
                    <a:pt x="2157" y="3186"/>
                    <a:pt x="1877" y="2934"/>
                    <a:pt x="1625" y="2626"/>
                  </a:cubicBezTo>
                  <a:cubicBezTo>
                    <a:pt x="1149" y="2094"/>
                    <a:pt x="1107" y="1744"/>
                    <a:pt x="1485" y="1128"/>
                  </a:cubicBezTo>
                  <a:cubicBezTo>
                    <a:pt x="1555" y="1002"/>
                    <a:pt x="1639" y="876"/>
                    <a:pt x="1695" y="764"/>
                  </a:cubicBezTo>
                  <a:cubicBezTo>
                    <a:pt x="1765" y="554"/>
                    <a:pt x="1695" y="288"/>
                    <a:pt x="1513" y="148"/>
                  </a:cubicBezTo>
                  <a:cubicBezTo>
                    <a:pt x="1392" y="53"/>
                    <a:pt x="1260" y="0"/>
                    <a:pt x="11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عنوان 2">
            <a:extLst>
              <a:ext uri="{FF2B5EF4-FFF2-40B4-BE49-F238E27FC236}">
                <a16:creationId xmlns:a16="http://schemas.microsoft.com/office/drawing/2014/main" id="{38F034AE-C51D-4A27-A7C8-AAB209D7CC98}"/>
              </a:ext>
            </a:extLst>
          </p:cNvPr>
          <p:cNvSpPr>
            <a:spLocks noGrp="1"/>
          </p:cNvSpPr>
          <p:nvPr>
            <p:ph type="title"/>
          </p:nvPr>
        </p:nvSpPr>
        <p:spPr>
          <a:xfrm>
            <a:off x="2375550" y="-27890"/>
            <a:ext cx="4118850" cy="280517"/>
          </a:xfrm>
        </p:spPr>
        <p:txBody>
          <a:bodyPr/>
          <a:lstStyle/>
          <a:p>
            <a:r>
              <a:rPr lang="en-US" sz="3200" b="1" dirty="0">
                <a:solidFill>
                  <a:schemeClr val="bg2">
                    <a:lumMod val="50000"/>
                  </a:schemeClr>
                </a:solidFill>
                <a:latin typeface="Arial Rounded MT Bold" panose="020F0704030504030204" pitchFamily="34" charset="0"/>
              </a:rPr>
              <a:t>CAUSES</a:t>
            </a:r>
            <a:endParaRPr lang="ar-SA" sz="3200" b="1" dirty="0">
              <a:solidFill>
                <a:schemeClr val="bg2">
                  <a:lumMod val="50000"/>
                </a:schemeClr>
              </a:solidFill>
              <a:latin typeface="Arial Rounded MT Bold" panose="020F0704030504030204" pitchFamily="34" charset="0"/>
            </a:endParaRPr>
          </a:p>
        </p:txBody>
      </p:sp>
      <p:sp>
        <p:nvSpPr>
          <p:cNvPr id="2" name="مستطيل: زوايا مستديرة 1">
            <a:extLst>
              <a:ext uri="{FF2B5EF4-FFF2-40B4-BE49-F238E27FC236}">
                <a16:creationId xmlns:a16="http://schemas.microsoft.com/office/drawing/2014/main" id="{9968DAFF-7319-4802-A889-0AFAF6A45B29}"/>
              </a:ext>
            </a:extLst>
          </p:cNvPr>
          <p:cNvSpPr/>
          <p:nvPr/>
        </p:nvSpPr>
        <p:spPr>
          <a:xfrm>
            <a:off x="2312894" y="843777"/>
            <a:ext cx="6778097" cy="4245350"/>
          </a:xfrm>
          <a:prstGeom prst="roundRect">
            <a:avLst/>
          </a:prstGeom>
          <a:solidFill>
            <a:schemeClr val="bg2">
              <a:lumMod val="60000"/>
              <a:lumOff val="4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شكل بيضاوي 4">
            <a:extLst>
              <a:ext uri="{FF2B5EF4-FFF2-40B4-BE49-F238E27FC236}">
                <a16:creationId xmlns:a16="http://schemas.microsoft.com/office/drawing/2014/main" id="{09BAAC90-5E02-4C6C-8E1D-E516D8EAF7FC}"/>
              </a:ext>
            </a:extLst>
          </p:cNvPr>
          <p:cNvSpPr/>
          <p:nvPr/>
        </p:nvSpPr>
        <p:spPr>
          <a:xfrm>
            <a:off x="740628" y="491124"/>
            <a:ext cx="1603674" cy="1235843"/>
          </a:xfrm>
          <a:prstGeom prst="ellipse">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103" name="Google Shape;2378;p47">
            <a:extLst>
              <a:ext uri="{FF2B5EF4-FFF2-40B4-BE49-F238E27FC236}">
                <a16:creationId xmlns:a16="http://schemas.microsoft.com/office/drawing/2014/main" id="{49A27C21-464B-46E3-9027-A898F3EFF3F6}"/>
              </a:ext>
            </a:extLst>
          </p:cNvPr>
          <p:cNvGrpSpPr/>
          <p:nvPr/>
        </p:nvGrpSpPr>
        <p:grpSpPr>
          <a:xfrm>
            <a:off x="1100873" y="773023"/>
            <a:ext cx="851776" cy="650258"/>
            <a:chOff x="4447750" y="4983200"/>
            <a:chExt cx="514225" cy="513000"/>
          </a:xfrm>
        </p:grpSpPr>
        <p:sp>
          <p:nvSpPr>
            <p:cNvPr id="104" name="Google Shape;2379;p47">
              <a:extLst>
                <a:ext uri="{FF2B5EF4-FFF2-40B4-BE49-F238E27FC236}">
                  <a16:creationId xmlns:a16="http://schemas.microsoft.com/office/drawing/2014/main" id="{3ED3E99B-1B89-43F6-81D4-3B4FE43F4268}"/>
                </a:ext>
              </a:extLst>
            </p:cNvPr>
            <p:cNvSpPr/>
            <p:nvPr/>
          </p:nvSpPr>
          <p:spPr>
            <a:xfrm>
              <a:off x="4447750" y="4983200"/>
              <a:ext cx="514225" cy="386475"/>
            </a:xfrm>
            <a:custGeom>
              <a:avLst/>
              <a:gdLst/>
              <a:ahLst/>
              <a:cxnLst/>
              <a:rect l="l" t="t" r="r" b="b"/>
              <a:pathLst>
                <a:path w="20569" h="15459" extrusionOk="0">
                  <a:moveTo>
                    <a:pt x="6544" y="2417"/>
                  </a:moveTo>
                  <a:cubicBezTo>
                    <a:pt x="7029" y="2417"/>
                    <a:pt x="7336" y="2708"/>
                    <a:pt x="7323" y="3236"/>
                  </a:cubicBezTo>
                  <a:cubicBezTo>
                    <a:pt x="7295" y="4272"/>
                    <a:pt x="7323" y="5308"/>
                    <a:pt x="7323" y="6344"/>
                  </a:cubicBezTo>
                  <a:lnTo>
                    <a:pt x="7323" y="8948"/>
                  </a:lnTo>
                  <a:cubicBezTo>
                    <a:pt x="7323" y="10726"/>
                    <a:pt x="6511" y="12042"/>
                    <a:pt x="4915" y="12868"/>
                  </a:cubicBezTo>
                  <a:cubicBezTo>
                    <a:pt x="4047" y="13316"/>
                    <a:pt x="3165" y="13736"/>
                    <a:pt x="2283" y="14156"/>
                  </a:cubicBezTo>
                  <a:cubicBezTo>
                    <a:pt x="2115" y="14234"/>
                    <a:pt x="1964" y="14272"/>
                    <a:pt x="1833" y="14272"/>
                  </a:cubicBezTo>
                  <a:cubicBezTo>
                    <a:pt x="1495" y="14272"/>
                    <a:pt x="1287" y="14019"/>
                    <a:pt x="1246" y="13554"/>
                  </a:cubicBezTo>
                  <a:lnTo>
                    <a:pt x="1246" y="13036"/>
                  </a:lnTo>
                  <a:lnTo>
                    <a:pt x="1246" y="7996"/>
                  </a:lnTo>
                  <a:cubicBezTo>
                    <a:pt x="1246" y="6932"/>
                    <a:pt x="1484" y="5938"/>
                    <a:pt x="2044" y="5042"/>
                  </a:cubicBezTo>
                  <a:cubicBezTo>
                    <a:pt x="3067" y="3432"/>
                    <a:pt x="4537" y="2606"/>
                    <a:pt x="6413" y="2424"/>
                  </a:cubicBezTo>
                  <a:cubicBezTo>
                    <a:pt x="6458" y="2419"/>
                    <a:pt x="6502" y="2417"/>
                    <a:pt x="6544" y="2417"/>
                  </a:cubicBezTo>
                  <a:close/>
                  <a:moveTo>
                    <a:pt x="14108" y="2426"/>
                  </a:moveTo>
                  <a:cubicBezTo>
                    <a:pt x="14175" y="2426"/>
                    <a:pt x="14247" y="2430"/>
                    <a:pt x="14324" y="2438"/>
                  </a:cubicBezTo>
                  <a:cubicBezTo>
                    <a:pt x="17068" y="2704"/>
                    <a:pt x="18762" y="4594"/>
                    <a:pt x="19238" y="6582"/>
                  </a:cubicBezTo>
                  <a:cubicBezTo>
                    <a:pt x="19322" y="6946"/>
                    <a:pt x="19378" y="7352"/>
                    <a:pt x="19378" y="7744"/>
                  </a:cubicBezTo>
                  <a:cubicBezTo>
                    <a:pt x="19392" y="8626"/>
                    <a:pt x="19378" y="9522"/>
                    <a:pt x="19378" y="10418"/>
                  </a:cubicBezTo>
                  <a:cubicBezTo>
                    <a:pt x="19378" y="11328"/>
                    <a:pt x="19378" y="12224"/>
                    <a:pt x="19392" y="13106"/>
                  </a:cubicBezTo>
                  <a:cubicBezTo>
                    <a:pt x="19392" y="13316"/>
                    <a:pt x="19392" y="13512"/>
                    <a:pt x="19378" y="13708"/>
                  </a:cubicBezTo>
                  <a:cubicBezTo>
                    <a:pt x="19344" y="14067"/>
                    <a:pt x="19105" y="14300"/>
                    <a:pt x="18795" y="14300"/>
                  </a:cubicBezTo>
                  <a:cubicBezTo>
                    <a:pt x="18718" y="14300"/>
                    <a:pt x="18636" y="14285"/>
                    <a:pt x="18552" y="14254"/>
                  </a:cubicBezTo>
                  <a:cubicBezTo>
                    <a:pt x="18468" y="14226"/>
                    <a:pt x="18398" y="14184"/>
                    <a:pt x="18328" y="14142"/>
                  </a:cubicBezTo>
                  <a:cubicBezTo>
                    <a:pt x="17474" y="13722"/>
                    <a:pt x="16606" y="13316"/>
                    <a:pt x="15766" y="12882"/>
                  </a:cubicBezTo>
                  <a:cubicBezTo>
                    <a:pt x="14127" y="12056"/>
                    <a:pt x="13357" y="10712"/>
                    <a:pt x="13343" y="8892"/>
                  </a:cubicBezTo>
                  <a:lnTo>
                    <a:pt x="13343" y="3516"/>
                  </a:lnTo>
                  <a:lnTo>
                    <a:pt x="13343" y="3348"/>
                  </a:lnTo>
                  <a:cubicBezTo>
                    <a:pt x="13356" y="2687"/>
                    <a:pt x="13568" y="2426"/>
                    <a:pt x="14108" y="2426"/>
                  </a:cubicBezTo>
                  <a:close/>
                  <a:moveTo>
                    <a:pt x="10278" y="1"/>
                  </a:moveTo>
                  <a:cubicBezTo>
                    <a:pt x="9992" y="1"/>
                    <a:pt x="9703" y="211"/>
                    <a:pt x="9703" y="645"/>
                  </a:cubicBezTo>
                  <a:lnTo>
                    <a:pt x="9703" y="1317"/>
                  </a:lnTo>
                  <a:cubicBezTo>
                    <a:pt x="9703" y="1667"/>
                    <a:pt x="9717" y="2031"/>
                    <a:pt x="9703" y="2396"/>
                  </a:cubicBezTo>
                  <a:cubicBezTo>
                    <a:pt x="9703" y="2536"/>
                    <a:pt x="9661" y="2676"/>
                    <a:pt x="9605" y="2802"/>
                  </a:cubicBezTo>
                  <a:cubicBezTo>
                    <a:pt x="9507" y="3054"/>
                    <a:pt x="8905" y="3516"/>
                    <a:pt x="8541" y="3712"/>
                  </a:cubicBezTo>
                  <a:cubicBezTo>
                    <a:pt x="8527" y="3404"/>
                    <a:pt x="8513" y="3096"/>
                    <a:pt x="8471" y="2802"/>
                  </a:cubicBezTo>
                  <a:cubicBezTo>
                    <a:pt x="8373" y="2003"/>
                    <a:pt x="7911" y="1485"/>
                    <a:pt x="7127" y="1275"/>
                  </a:cubicBezTo>
                  <a:cubicBezTo>
                    <a:pt x="6964" y="1233"/>
                    <a:pt x="6796" y="1216"/>
                    <a:pt x="6625" y="1216"/>
                  </a:cubicBezTo>
                  <a:cubicBezTo>
                    <a:pt x="6518" y="1216"/>
                    <a:pt x="6409" y="1223"/>
                    <a:pt x="6301" y="1233"/>
                  </a:cubicBezTo>
                  <a:cubicBezTo>
                    <a:pt x="5237" y="1317"/>
                    <a:pt x="4215" y="1597"/>
                    <a:pt x="3291" y="2171"/>
                  </a:cubicBezTo>
                  <a:cubicBezTo>
                    <a:pt x="1204" y="3474"/>
                    <a:pt x="112" y="5364"/>
                    <a:pt x="56" y="7814"/>
                  </a:cubicBezTo>
                  <a:cubicBezTo>
                    <a:pt x="0" y="9676"/>
                    <a:pt x="42" y="11552"/>
                    <a:pt x="42" y="13428"/>
                  </a:cubicBezTo>
                  <a:cubicBezTo>
                    <a:pt x="42" y="13526"/>
                    <a:pt x="14" y="13652"/>
                    <a:pt x="42" y="13764"/>
                  </a:cubicBezTo>
                  <a:cubicBezTo>
                    <a:pt x="132" y="14787"/>
                    <a:pt x="899" y="15458"/>
                    <a:pt x="1821" y="15458"/>
                  </a:cubicBezTo>
                  <a:cubicBezTo>
                    <a:pt x="2048" y="15458"/>
                    <a:pt x="2283" y="15418"/>
                    <a:pt x="2521" y="15333"/>
                  </a:cubicBezTo>
                  <a:cubicBezTo>
                    <a:pt x="2633" y="15305"/>
                    <a:pt x="2731" y="15263"/>
                    <a:pt x="2843" y="15207"/>
                  </a:cubicBezTo>
                  <a:cubicBezTo>
                    <a:pt x="3753" y="14759"/>
                    <a:pt x="4663" y="14324"/>
                    <a:pt x="5545" y="13862"/>
                  </a:cubicBezTo>
                  <a:cubicBezTo>
                    <a:pt x="6693" y="13288"/>
                    <a:pt x="7533" y="12392"/>
                    <a:pt x="8051" y="11244"/>
                  </a:cubicBezTo>
                  <a:cubicBezTo>
                    <a:pt x="8401" y="10488"/>
                    <a:pt x="8527" y="9704"/>
                    <a:pt x="8527" y="8878"/>
                  </a:cubicBezTo>
                  <a:lnTo>
                    <a:pt x="8527" y="6204"/>
                  </a:lnTo>
                  <a:cubicBezTo>
                    <a:pt x="8527" y="5924"/>
                    <a:pt x="8541" y="5658"/>
                    <a:pt x="8765" y="5434"/>
                  </a:cubicBezTo>
                  <a:cubicBezTo>
                    <a:pt x="9283" y="4958"/>
                    <a:pt x="9759" y="4454"/>
                    <a:pt x="10333" y="3894"/>
                  </a:cubicBezTo>
                  <a:cubicBezTo>
                    <a:pt x="10963" y="4538"/>
                    <a:pt x="11523" y="5112"/>
                    <a:pt x="12083" y="5658"/>
                  </a:cubicBezTo>
                  <a:lnTo>
                    <a:pt x="12083" y="6456"/>
                  </a:lnTo>
                  <a:cubicBezTo>
                    <a:pt x="12083" y="7296"/>
                    <a:pt x="12055" y="8136"/>
                    <a:pt x="12083" y="8976"/>
                  </a:cubicBezTo>
                  <a:cubicBezTo>
                    <a:pt x="12125" y="11202"/>
                    <a:pt x="13147" y="12812"/>
                    <a:pt x="15094" y="13862"/>
                  </a:cubicBezTo>
                  <a:cubicBezTo>
                    <a:pt x="15318" y="13988"/>
                    <a:pt x="15542" y="14086"/>
                    <a:pt x="15766" y="14198"/>
                  </a:cubicBezTo>
                  <a:cubicBezTo>
                    <a:pt x="16396" y="14506"/>
                    <a:pt x="17026" y="14829"/>
                    <a:pt x="17656" y="15123"/>
                  </a:cubicBezTo>
                  <a:cubicBezTo>
                    <a:pt x="17838" y="15207"/>
                    <a:pt x="18006" y="15305"/>
                    <a:pt x="18202" y="15347"/>
                  </a:cubicBezTo>
                  <a:cubicBezTo>
                    <a:pt x="18396" y="15407"/>
                    <a:pt x="18589" y="15436"/>
                    <a:pt x="18777" y="15436"/>
                  </a:cubicBezTo>
                  <a:cubicBezTo>
                    <a:pt x="19671" y="15436"/>
                    <a:pt x="20433" y="14783"/>
                    <a:pt x="20526" y="13834"/>
                  </a:cubicBezTo>
                  <a:cubicBezTo>
                    <a:pt x="20554" y="13764"/>
                    <a:pt x="20554" y="13666"/>
                    <a:pt x="20554" y="13582"/>
                  </a:cubicBezTo>
                  <a:cubicBezTo>
                    <a:pt x="20554" y="11566"/>
                    <a:pt x="20568" y="9564"/>
                    <a:pt x="20526" y="7548"/>
                  </a:cubicBezTo>
                  <a:cubicBezTo>
                    <a:pt x="20456" y="4482"/>
                    <a:pt x="18034" y="1471"/>
                    <a:pt x="14226" y="1191"/>
                  </a:cubicBezTo>
                  <a:cubicBezTo>
                    <a:pt x="14168" y="1188"/>
                    <a:pt x="14112" y="1186"/>
                    <a:pt x="14056" y="1186"/>
                  </a:cubicBezTo>
                  <a:cubicBezTo>
                    <a:pt x="12881" y="1186"/>
                    <a:pt x="12016" y="2017"/>
                    <a:pt x="12083" y="3194"/>
                  </a:cubicBezTo>
                  <a:cubicBezTo>
                    <a:pt x="12097" y="3362"/>
                    <a:pt x="12153" y="3572"/>
                    <a:pt x="11943" y="3754"/>
                  </a:cubicBezTo>
                  <a:cubicBezTo>
                    <a:pt x="11551" y="3474"/>
                    <a:pt x="11243" y="3124"/>
                    <a:pt x="10893" y="2732"/>
                  </a:cubicBezTo>
                  <a:lnTo>
                    <a:pt x="10893" y="1765"/>
                  </a:lnTo>
                  <a:cubicBezTo>
                    <a:pt x="10893" y="1415"/>
                    <a:pt x="10907" y="1051"/>
                    <a:pt x="10893" y="687"/>
                  </a:cubicBezTo>
                  <a:cubicBezTo>
                    <a:pt x="10865" y="267"/>
                    <a:pt x="10641" y="15"/>
                    <a:pt x="10305" y="1"/>
                  </a:cubicBezTo>
                  <a:cubicBezTo>
                    <a:pt x="10296" y="1"/>
                    <a:pt x="10287" y="1"/>
                    <a:pt x="102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380;p47">
              <a:extLst>
                <a:ext uri="{FF2B5EF4-FFF2-40B4-BE49-F238E27FC236}">
                  <a16:creationId xmlns:a16="http://schemas.microsoft.com/office/drawing/2014/main" id="{89932A95-3AA8-488F-942E-736FFDD9C3AD}"/>
                </a:ext>
              </a:extLst>
            </p:cNvPr>
            <p:cNvSpPr/>
            <p:nvPr/>
          </p:nvSpPr>
          <p:spPr>
            <a:xfrm>
              <a:off x="4448450" y="5405750"/>
              <a:ext cx="333950" cy="90450"/>
            </a:xfrm>
            <a:custGeom>
              <a:avLst/>
              <a:gdLst/>
              <a:ahLst/>
              <a:cxnLst/>
              <a:rect l="l" t="t" r="r" b="b"/>
              <a:pathLst>
                <a:path w="13358" h="3618" extrusionOk="0">
                  <a:moveTo>
                    <a:pt x="10893" y="1231"/>
                  </a:moveTo>
                  <a:cubicBezTo>
                    <a:pt x="11145" y="1581"/>
                    <a:pt x="11383" y="1931"/>
                    <a:pt x="11663" y="2323"/>
                  </a:cubicBezTo>
                  <a:cubicBezTo>
                    <a:pt x="11537" y="2365"/>
                    <a:pt x="11453" y="2421"/>
                    <a:pt x="11369" y="2421"/>
                  </a:cubicBezTo>
                  <a:lnTo>
                    <a:pt x="5335" y="2421"/>
                  </a:lnTo>
                  <a:cubicBezTo>
                    <a:pt x="5223" y="2421"/>
                    <a:pt x="5125" y="2393"/>
                    <a:pt x="4929" y="2365"/>
                  </a:cubicBezTo>
                  <a:lnTo>
                    <a:pt x="4929" y="1315"/>
                  </a:lnTo>
                  <a:cubicBezTo>
                    <a:pt x="5027" y="1287"/>
                    <a:pt x="5125" y="1231"/>
                    <a:pt x="5195" y="1231"/>
                  </a:cubicBezTo>
                  <a:close/>
                  <a:moveTo>
                    <a:pt x="2993" y="1213"/>
                  </a:moveTo>
                  <a:cubicBezTo>
                    <a:pt x="3209" y="1213"/>
                    <a:pt x="3430" y="1231"/>
                    <a:pt x="3655" y="1301"/>
                  </a:cubicBezTo>
                  <a:cubicBezTo>
                    <a:pt x="3655" y="1651"/>
                    <a:pt x="3655" y="1987"/>
                    <a:pt x="3669" y="2337"/>
                  </a:cubicBezTo>
                  <a:cubicBezTo>
                    <a:pt x="3291" y="2402"/>
                    <a:pt x="2925" y="2425"/>
                    <a:pt x="2560" y="2425"/>
                  </a:cubicBezTo>
                  <a:cubicBezTo>
                    <a:pt x="2141" y="2425"/>
                    <a:pt x="1722" y="2395"/>
                    <a:pt x="1288" y="2365"/>
                  </a:cubicBezTo>
                  <a:cubicBezTo>
                    <a:pt x="1274" y="2183"/>
                    <a:pt x="1232" y="2015"/>
                    <a:pt x="1232" y="1861"/>
                  </a:cubicBezTo>
                  <a:cubicBezTo>
                    <a:pt x="1218" y="1707"/>
                    <a:pt x="1232" y="1525"/>
                    <a:pt x="1246" y="1357"/>
                  </a:cubicBezTo>
                  <a:cubicBezTo>
                    <a:pt x="1456" y="1241"/>
                    <a:pt x="1670" y="1215"/>
                    <a:pt x="1884" y="1215"/>
                  </a:cubicBezTo>
                  <a:cubicBezTo>
                    <a:pt x="2057" y="1215"/>
                    <a:pt x="2231" y="1232"/>
                    <a:pt x="2402" y="1232"/>
                  </a:cubicBezTo>
                  <a:cubicBezTo>
                    <a:pt x="2427" y="1232"/>
                    <a:pt x="2453" y="1232"/>
                    <a:pt x="2479" y="1231"/>
                  </a:cubicBezTo>
                  <a:cubicBezTo>
                    <a:pt x="2647" y="1225"/>
                    <a:pt x="2818" y="1213"/>
                    <a:pt x="2993" y="1213"/>
                  </a:cubicBezTo>
                  <a:close/>
                  <a:moveTo>
                    <a:pt x="945" y="0"/>
                  </a:moveTo>
                  <a:cubicBezTo>
                    <a:pt x="889" y="0"/>
                    <a:pt x="831" y="3"/>
                    <a:pt x="770" y="13"/>
                  </a:cubicBezTo>
                  <a:cubicBezTo>
                    <a:pt x="224" y="41"/>
                    <a:pt x="42" y="223"/>
                    <a:pt x="28" y="797"/>
                  </a:cubicBezTo>
                  <a:cubicBezTo>
                    <a:pt x="0" y="1385"/>
                    <a:pt x="28" y="1973"/>
                    <a:pt x="28" y="2561"/>
                  </a:cubicBezTo>
                  <a:cubicBezTo>
                    <a:pt x="28" y="3485"/>
                    <a:pt x="154" y="3611"/>
                    <a:pt x="1106" y="3611"/>
                  </a:cubicBezTo>
                  <a:lnTo>
                    <a:pt x="6637" y="3611"/>
                  </a:lnTo>
                  <a:cubicBezTo>
                    <a:pt x="7757" y="3611"/>
                    <a:pt x="8877" y="3617"/>
                    <a:pt x="9993" y="3617"/>
                  </a:cubicBezTo>
                  <a:cubicBezTo>
                    <a:pt x="10551" y="3617"/>
                    <a:pt x="11108" y="3616"/>
                    <a:pt x="11663" y="3611"/>
                  </a:cubicBezTo>
                  <a:cubicBezTo>
                    <a:pt x="11850" y="3611"/>
                    <a:pt x="12037" y="3617"/>
                    <a:pt x="12223" y="3617"/>
                  </a:cubicBezTo>
                  <a:cubicBezTo>
                    <a:pt x="12317" y="3617"/>
                    <a:pt x="12410" y="3616"/>
                    <a:pt x="12503" y="3611"/>
                  </a:cubicBezTo>
                  <a:cubicBezTo>
                    <a:pt x="13119" y="3569"/>
                    <a:pt x="13357" y="3303"/>
                    <a:pt x="13273" y="2687"/>
                  </a:cubicBezTo>
                  <a:cubicBezTo>
                    <a:pt x="13203" y="2211"/>
                    <a:pt x="12979" y="1847"/>
                    <a:pt x="12657" y="1511"/>
                  </a:cubicBezTo>
                  <a:cubicBezTo>
                    <a:pt x="12377" y="1231"/>
                    <a:pt x="12111" y="965"/>
                    <a:pt x="12083" y="531"/>
                  </a:cubicBezTo>
                  <a:cubicBezTo>
                    <a:pt x="12041" y="223"/>
                    <a:pt x="11817" y="55"/>
                    <a:pt x="11509" y="27"/>
                  </a:cubicBezTo>
                  <a:cubicBezTo>
                    <a:pt x="11299" y="13"/>
                    <a:pt x="11061" y="13"/>
                    <a:pt x="10837" y="13"/>
                  </a:cubicBezTo>
                  <a:lnTo>
                    <a:pt x="1288" y="13"/>
                  </a:lnTo>
                  <a:cubicBezTo>
                    <a:pt x="1167" y="13"/>
                    <a:pt x="1058" y="0"/>
                    <a:pt x="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381;p47">
              <a:extLst>
                <a:ext uri="{FF2B5EF4-FFF2-40B4-BE49-F238E27FC236}">
                  <a16:creationId xmlns:a16="http://schemas.microsoft.com/office/drawing/2014/main" id="{11C87A81-E95A-4553-BDEB-8EB079F6012E}"/>
                </a:ext>
              </a:extLst>
            </p:cNvPr>
            <p:cNvSpPr/>
            <p:nvPr/>
          </p:nvSpPr>
          <p:spPr>
            <a:xfrm>
              <a:off x="4691025" y="5256250"/>
              <a:ext cx="89275" cy="118800"/>
            </a:xfrm>
            <a:custGeom>
              <a:avLst/>
              <a:gdLst/>
              <a:ahLst/>
              <a:cxnLst/>
              <a:rect l="l" t="t" r="r" b="b"/>
              <a:pathLst>
                <a:path w="3571" h="4752" extrusionOk="0">
                  <a:moveTo>
                    <a:pt x="560" y="0"/>
                  </a:moveTo>
                  <a:cubicBezTo>
                    <a:pt x="280" y="0"/>
                    <a:pt x="56" y="210"/>
                    <a:pt x="14" y="532"/>
                  </a:cubicBezTo>
                  <a:cubicBezTo>
                    <a:pt x="0" y="770"/>
                    <a:pt x="14" y="1036"/>
                    <a:pt x="14" y="1274"/>
                  </a:cubicBezTo>
                  <a:cubicBezTo>
                    <a:pt x="14" y="1512"/>
                    <a:pt x="0" y="1722"/>
                    <a:pt x="0" y="1946"/>
                  </a:cubicBezTo>
                  <a:cubicBezTo>
                    <a:pt x="70" y="2646"/>
                    <a:pt x="434" y="3150"/>
                    <a:pt x="1064" y="3430"/>
                  </a:cubicBezTo>
                  <a:cubicBezTo>
                    <a:pt x="1260" y="3514"/>
                    <a:pt x="1512" y="3542"/>
                    <a:pt x="1722" y="3570"/>
                  </a:cubicBezTo>
                  <a:cubicBezTo>
                    <a:pt x="2072" y="3598"/>
                    <a:pt x="2296" y="3781"/>
                    <a:pt x="2380" y="4117"/>
                  </a:cubicBezTo>
                  <a:cubicBezTo>
                    <a:pt x="2422" y="4243"/>
                    <a:pt x="2450" y="4383"/>
                    <a:pt x="2520" y="4495"/>
                  </a:cubicBezTo>
                  <a:cubicBezTo>
                    <a:pt x="2618" y="4666"/>
                    <a:pt x="2802" y="4752"/>
                    <a:pt x="3006" y="4752"/>
                  </a:cubicBezTo>
                  <a:cubicBezTo>
                    <a:pt x="3035" y="4752"/>
                    <a:pt x="3065" y="4750"/>
                    <a:pt x="3094" y="4747"/>
                  </a:cubicBezTo>
                  <a:cubicBezTo>
                    <a:pt x="3304" y="4705"/>
                    <a:pt x="3472" y="4593"/>
                    <a:pt x="3514" y="4397"/>
                  </a:cubicBezTo>
                  <a:cubicBezTo>
                    <a:pt x="3570" y="4201"/>
                    <a:pt x="3570" y="3991"/>
                    <a:pt x="3542" y="3823"/>
                  </a:cubicBezTo>
                  <a:cubicBezTo>
                    <a:pt x="3402" y="3136"/>
                    <a:pt x="2982" y="2674"/>
                    <a:pt x="2310" y="2464"/>
                  </a:cubicBezTo>
                  <a:cubicBezTo>
                    <a:pt x="2100" y="2422"/>
                    <a:pt x="1876" y="2422"/>
                    <a:pt x="1666" y="2352"/>
                  </a:cubicBezTo>
                  <a:cubicBezTo>
                    <a:pt x="1400" y="2254"/>
                    <a:pt x="1232" y="2100"/>
                    <a:pt x="1204" y="1806"/>
                  </a:cubicBezTo>
                  <a:cubicBezTo>
                    <a:pt x="1190" y="1526"/>
                    <a:pt x="1190" y="1246"/>
                    <a:pt x="1190" y="966"/>
                  </a:cubicBezTo>
                  <a:cubicBezTo>
                    <a:pt x="1190" y="812"/>
                    <a:pt x="1190" y="630"/>
                    <a:pt x="1162" y="476"/>
                  </a:cubicBezTo>
                  <a:cubicBezTo>
                    <a:pt x="1106" y="196"/>
                    <a:pt x="840" y="0"/>
                    <a:pt x="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382;p47">
              <a:extLst>
                <a:ext uri="{FF2B5EF4-FFF2-40B4-BE49-F238E27FC236}">
                  <a16:creationId xmlns:a16="http://schemas.microsoft.com/office/drawing/2014/main" id="{1D2D6ADF-B298-4971-8E4F-A4846D257848}"/>
                </a:ext>
              </a:extLst>
            </p:cNvPr>
            <p:cNvSpPr/>
            <p:nvPr/>
          </p:nvSpPr>
          <p:spPr>
            <a:xfrm>
              <a:off x="4510050" y="5105175"/>
              <a:ext cx="92775" cy="181100"/>
            </a:xfrm>
            <a:custGeom>
              <a:avLst/>
              <a:gdLst/>
              <a:ahLst/>
              <a:cxnLst/>
              <a:rect l="l" t="t" r="r" b="b"/>
              <a:pathLst>
                <a:path w="3711" h="7244" extrusionOk="0">
                  <a:moveTo>
                    <a:pt x="2396" y="0"/>
                  </a:moveTo>
                  <a:cubicBezTo>
                    <a:pt x="2240" y="0"/>
                    <a:pt x="2078" y="64"/>
                    <a:pt x="1975" y="177"/>
                  </a:cubicBezTo>
                  <a:cubicBezTo>
                    <a:pt x="1821" y="359"/>
                    <a:pt x="1765" y="569"/>
                    <a:pt x="1863" y="793"/>
                  </a:cubicBezTo>
                  <a:cubicBezTo>
                    <a:pt x="1933" y="919"/>
                    <a:pt x="2045" y="1017"/>
                    <a:pt x="2101" y="1143"/>
                  </a:cubicBezTo>
                  <a:cubicBezTo>
                    <a:pt x="2185" y="1339"/>
                    <a:pt x="2255" y="1549"/>
                    <a:pt x="2283" y="1633"/>
                  </a:cubicBezTo>
                  <a:cubicBezTo>
                    <a:pt x="2283" y="2095"/>
                    <a:pt x="2185" y="2375"/>
                    <a:pt x="1919" y="2599"/>
                  </a:cubicBezTo>
                  <a:cubicBezTo>
                    <a:pt x="1513" y="3005"/>
                    <a:pt x="1149" y="3397"/>
                    <a:pt x="743" y="3803"/>
                  </a:cubicBezTo>
                  <a:cubicBezTo>
                    <a:pt x="393" y="4153"/>
                    <a:pt x="183" y="4587"/>
                    <a:pt x="113" y="5063"/>
                  </a:cubicBezTo>
                  <a:cubicBezTo>
                    <a:pt x="1" y="5847"/>
                    <a:pt x="225" y="6547"/>
                    <a:pt x="841" y="7093"/>
                  </a:cubicBezTo>
                  <a:cubicBezTo>
                    <a:pt x="942" y="7194"/>
                    <a:pt x="1051" y="7243"/>
                    <a:pt x="1169" y="7243"/>
                  </a:cubicBezTo>
                  <a:cubicBezTo>
                    <a:pt x="1264" y="7243"/>
                    <a:pt x="1365" y="7212"/>
                    <a:pt x="1471" y="7149"/>
                  </a:cubicBezTo>
                  <a:cubicBezTo>
                    <a:pt x="1695" y="7009"/>
                    <a:pt x="1821" y="6743"/>
                    <a:pt x="1751" y="6505"/>
                  </a:cubicBezTo>
                  <a:cubicBezTo>
                    <a:pt x="1709" y="6393"/>
                    <a:pt x="1653" y="6309"/>
                    <a:pt x="1611" y="6197"/>
                  </a:cubicBezTo>
                  <a:cubicBezTo>
                    <a:pt x="1163" y="5399"/>
                    <a:pt x="1205" y="5077"/>
                    <a:pt x="1835" y="4419"/>
                  </a:cubicBezTo>
                  <a:cubicBezTo>
                    <a:pt x="2185" y="4041"/>
                    <a:pt x="2549" y="3719"/>
                    <a:pt x="2885" y="3327"/>
                  </a:cubicBezTo>
                  <a:cubicBezTo>
                    <a:pt x="3641" y="2487"/>
                    <a:pt x="3711" y="1367"/>
                    <a:pt x="3081" y="485"/>
                  </a:cubicBezTo>
                  <a:cubicBezTo>
                    <a:pt x="2955" y="317"/>
                    <a:pt x="2815" y="177"/>
                    <a:pt x="2661" y="79"/>
                  </a:cubicBezTo>
                  <a:cubicBezTo>
                    <a:pt x="2586" y="25"/>
                    <a:pt x="2492" y="0"/>
                    <a:pt x="23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383;p47">
              <a:extLst>
                <a:ext uri="{FF2B5EF4-FFF2-40B4-BE49-F238E27FC236}">
                  <a16:creationId xmlns:a16="http://schemas.microsoft.com/office/drawing/2014/main" id="{AE919B7D-527E-4B72-836F-5E95DE1F5BEE}"/>
                </a:ext>
              </a:extLst>
            </p:cNvPr>
            <p:cNvSpPr/>
            <p:nvPr/>
          </p:nvSpPr>
          <p:spPr>
            <a:xfrm>
              <a:off x="4812825" y="5105200"/>
              <a:ext cx="90325" cy="180475"/>
            </a:xfrm>
            <a:custGeom>
              <a:avLst/>
              <a:gdLst/>
              <a:ahLst/>
              <a:cxnLst/>
              <a:rect l="l" t="t" r="r" b="b"/>
              <a:pathLst>
                <a:path w="3613" h="7219" extrusionOk="0">
                  <a:moveTo>
                    <a:pt x="1128" y="0"/>
                  </a:moveTo>
                  <a:cubicBezTo>
                    <a:pt x="1046" y="0"/>
                    <a:pt x="963" y="21"/>
                    <a:pt x="883" y="64"/>
                  </a:cubicBezTo>
                  <a:cubicBezTo>
                    <a:pt x="757" y="106"/>
                    <a:pt x="659" y="218"/>
                    <a:pt x="575" y="316"/>
                  </a:cubicBezTo>
                  <a:cubicBezTo>
                    <a:pt x="267" y="694"/>
                    <a:pt x="85" y="1128"/>
                    <a:pt x="43" y="1618"/>
                  </a:cubicBezTo>
                  <a:cubicBezTo>
                    <a:pt x="1" y="2276"/>
                    <a:pt x="225" y="2878"/>
                    <a:pt x="673" y="3368"/>
                  </a:cubicBezTo>
                  <a:cubicBezTo>
                    <a:pt x="1065" y="3788"/>
                    <a:pt x="1457" y="4166"/>
                    <a:pt x="1849" y="4572"/>
                  </a:cubicBezTo>
                  <a:cubicBezTo>
                    <a:pt x="2325" y="5076"/>
                    <a:pt x="2353" y="5482"/>
                    <a:pt x="2031" y="6084"/>
                  </a:cubicBezTo>
                  <a:cubicBezTo>
                    <a:pt x="1961" y="6196"/>
                    <a:pt x="1849" y="6308"/>
                    <a:pt x="1793" y="6434"/>
                  </a:cubicBezTo>
                  <a:cubicBezTo>
                    <a:pt x="1653" y="6756"/>
                    <a:pt x="1933" y="7176"/>
                    <a:pt x="2325" y="7218"/>
                  </a:cubicBezTo>
                  <a:cubicBezTo>
                    <a:pt x="2591" y="7218"/>
                    <a:pt x="2759" y="7036"/>
                    <a:pt x="2927" y="6896"/>
                  </a:cubicBezTo>
                  <a:cubicBezTo>
                    <a:pt x="3599" y="6098"/>
                    <a:pt x="3613" y="4894"/>
                    <a:pt x="2955" y="4026"/>
                  </a:cubicBezTo>
                  <a:cubicBezTo>
                    <a:pt x="2787" y="3816"/>
                    <a:pt x="2619" y="3648"/>
                    <a:pt x="2437" y="3466"/>
                  </a:cubicBezTo>
                  <a:cubicBezTo>
                    <a:pt x="2157" y="3186"/>
                    <a:pt x="1877" y="2934"/>
                    <a:pt x="1625" y="2626"/>
                  </a:cubicBezTo>
                  <a:cubicBezTo>
                    <a:pt x="1149" y="2094"/>
                    <a:pt x="1107" y="1744"/>
                    <a:pt x="1485" y="1128"/>
                  </a:cubicBezTo>
                  <a:cubicBezTo>
                    <a:pt x="1555" y="1002"/>
                    <a:pt x="1639" y="876"/>
                    <a:pt x="1695" y="764"/>
                  </a:cubicBezTo>
                  <a:cubicBezTo>
                    <a:pt x="1765" y="554"/>
                    <a:pt x="1695" y="288"/>
                    <a:pt x="1513" y="148"/>
                  </a:cubicBezTo>
                  <a:cubicBezTo>
                    <a:pt x="1392" y="53"/>
                    <a:pt x="1260" y="0"/>
                    <a:pt x="11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 name="مربع نص 108">
            <a:extLst>
              <a:ext uri="{FF2B5EF4-FFF2-40B4-BE49-F238E27FC236}">
                <a16:creationId xmlns:a16="http://schemas.microsoft.com/office/drawing/2014/main" id="{44A4C9D0-0FD0-41FF-BC25-0B6F74160C58}"/>
              </a:ext>
            </a:extLst>
          </p:cNvPr>
          <p:cNvSpPr txBox="1"/>
          <p:nvPr/>
        </p:nvSpPr>
        <p:spPr>
          <a:xfrm>
            <a:off x="2512908" y="1010259"/>
            <a:ext cx="1954839" cy="830997"/>
          </a:xfrm>
          <a:prstGeom prst="rect">
            <a:avLst/>
          </a:prstGeom>
          <a:noFill/>
        </p:spPr>
        <p:txBody>
          <a:bodyPr wrap="square" rtlCol="1">
            <a:spAutoFit/>
          </a:bodyPr>
          <a:lstStyle/>
          <a:p>
            <a:r>
              <a:rPr lang="en-US" sz="2400" b="1" dirty="0">
                <a:solidFill>
                  <a:schemeClr val="tx1">
                    <a:lumMod val="95000"/>
                    <a:lumOff val="5000"/>
                  </a:schemeClr>
                </a:solidFill>
                <a:latin typeface="Arial Rounded MT Bold" panose="020F0704030504030204" pitchFamily="34" charset="0"/>
              </a:rPr>
              <a:t>SMOKING</a:t>
            </a:r>
            <a:r>
              <a:rPr lang="en-US" sz="2400" dirty="0">
                <a:solidFill>
                  <a:schemeClr val="tx1">
                    <a:lumMod val="95000"/>
                    <a:lumOff val="5000"/>
                  </a:schemeClr>
                </a:solidFill>
              </a:rPr>
              <a:t> </a:t>
            </a:r>
            <a:endParaRPr lang="ar-SA" sz="2400" dirty="0">
              <a:solidFill>
                <a:schemeClr val="tx1">
                  <a:lumMod val="95000"/>
                  <a:lumOff val="5000"/>
                </a:schemeClr>
              </a:solidFill>
            </a:endParaRPr>
          </a:p>
          <a:p>
            <a:endParaRPr lang="ar-SA" sz="2400" dirty="0">
              <a:solidFill>
                <a:schemeClr val="tx1">
                  <a:lumMod val="95000"/>
                  <a:lumOff val="5000"/>
                </a:schemeClr>
              </a:solidFill>
            </a:endParaRPr>
          </a:p>
        </p:txBody>
      </p:sp>
      <p:sp>
        <p:nvSpPr>
          <p:cNvPr id="110" name="مربع نص 109">
            <a:extLst>
              <a:ext uri="{FF2B5EF4-FFF2-40B4-BE49-F238E27FC236}">
                <a16:creationId xmlns:a16="http://schemas.microsoft.com/office/drawing/2014/main" id="{A46E17A2-8BCA-4B6F-960B-088E36732246}"/>
              </a:ext>
            </a:extLst>
          </p:cNvPr>
          <p:cNvSpPr txBox="1"/>
          <p:nvPr/>
        </p:nvSpPr>
        <p:spPr>
          <a:xfrm>
            <a:off x="2472337" y="1527610"/>
            <a:ext cx="5877779" cy="3416320"/>
          </a:xfrm>
          <a:prstGeom prst="rect">
            <a:avLst/>
          </a:prstGeom>
          <a:noFill/>
        </p:spPr>
        <p:txBody>
          <a:bodyPr wrap="square" rtlCol="1">
            <a:spAutoFit/>
          </a:bodyPr>
          <a:lstStyle/>
          <a:p>
            <a:r>
              <a:rPr lang="en-US" sz="2400" dirty="0">
                <a:solidFill>
                  <a:schemeClr val="bg1"/>
                </a:solidFill>
                <a:latin typeface="Arial Rounded MT Bold" panose="020F0704030504030204" pitchFamily="34" charset="0"/>
              </a:rPr>
              <a:t>Smokers are more likely to get lung cancer, tobacco smoking causes between 30% to 40% of cancer deaths, specifically lung cancer causes a higher incidence of disease in males than females, chemical analyzes of cigarette smoke reveal many mutations and carcinogens  known.</a:t>
            </a:r>
            <a:endParaRPr lang="ar-SA" sz="2400" dirty="0">
              <a:solidFill>
                <a:schemeClr val="bg1"/>
              </a:solidFill>
              <a:latin typeface="Arial Rounded MT Bold" panose="020F0704030504030204" pitchFamily="34" charset="0"/>
            </a:endParaRPr>
          </a:p>
        </p:txBody>
      </p:sp>
      <p:sp>
        <p:nvSpPr>
          <p:cNvPr id="112" name="مستطيل: زوايا مستديرة 111">
            <a:extLst>
              <a:ext uri="{FF2B5EF4-FFF2-40B4-BE49-F238E27FC236}">
                <a16:creationId xmlns:a16="http://schemas.microsoft.com/office/drawing/2014/main" id="{C5EB5088-ECE0-4AD2-A726-C276CE5AB84B}"/>
              </a:ext>
            </a:extLst>
          </p:cNvPr>
          <p:cNvSpPr/>
          <p:nvPr/>
        </p:nvSpPr>
        <p:spPr>
          <a:xfrm>
            <a:off x="49883" y="4737428"/>
            <a:ext cx="404509" cy="37074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V</a:t>
            </a:r>
            <a:endParaRPr lang="ar-SA" dirty="0"/>
          </a:p>
        </p:txBody>
      </p:sp>
      <p:sp>
        <p:nvSpPr>
          <p:cNvPr id="114" name="مربع نص 113">
            <a:extLst>
              <a:ext uri="{FF2B5EF4-FFF2-40B4-BE49-F238E27FC236}">
                <a16:creationId xmlns:a16="http://schemas.microsoft.com/office/drawing/2014/main" id="{7AB9551C-F379-46C1-A8FA-3E6CBC0CBC36}"/>
              </a:ext>
            </a:extLst>
          </p:cNvPr>
          <p:cNvSpPr txBox="1"/>
          <p:nvPr/>
        </p:nvSpPr>
        <p:spPr>
          <a:xfrm>
            <a:off x="100853" y="4768914"/>
            <a:ext cx="404508" cy="307777"/>
          </a:xfrm>
          <a:prstGeom prst="rect">
            <a:avLst/>
          </a:prstGeom>
          <a:noFill/>
        </p:spPr>
        <p:txBody>
          <a:bodyPr wrap="square" rtlCol="1">
            <a:spAutoFit/>
          </a:bodyPr>
          <a:lstStyle/>
          <a:p>
            <a:r>
              <a:rPr lang="en-US" b="1" dirty="0">
                <a:latin typeface="Arial Rounded MT Bold" panose="020F0704030504030204" pitchFamily="34" charset="0"/>
              </a:rPr>
              <a:t>5</a:t>
            </a:r>
            <a:endParaRPr lang="ar-SA" b="1" dirty="0">
              <a:latin typeface="Arial Rounded MT Bold" panose="020F0704030504030204" pitchFamily="34" charset="0"/>
            </a:endParaRPr>
          </a:p>
        </p:txBody>
      </p:sp>
    </p:spTree>
    <p:extLst>
      <p:ext uri="{BB962C8B-B14F-4D97-AF65-F5344CB8AC3E}">
        <p14:creationId xmlns:p14="http://schemas.microsoft.com/office/powerpoint/2010/main" val="410950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38"/>
        <p:cNvGrpSpPr/>
        <p:nvPr/>
      </p:nvGrpSpPr>
      <p:grpSpPr>
        <a:xfrm>
          <a:off x="0" y="0"/>
          <a:ext cx="0" cy="0"/>
          <a:chOff x="0" y="0"/>
          <a:chExt cx="0" cy="0"/>
        </a:xfrm>
      </p:grpSpPr>
      <p:sp>
        <p:nvSpPr>
          <p:cNvPr id="3" name="عنوان 2">
            <a:extLst>
              <a:ext uri="{FF2B5EF4-FFF2-40B4-BE49-F238E27FC236}">
                <a16:creationId xmlns:a16="http://schemas.microsoft.com/office/drawing/2014/main" id="{38F034AE-C51D-4A27-A7C8-AAB209D7CC98}"/>
              </a:ext>
            </a:extLst>
          </p:cNvPr>
          <p:cNvSpPr>
            <a:spLocks noGrp="1"/>
          </p:cNvSpPr>
          <p:nvPr>
            <p:ph type="title"/>
          </p:nvPr>
        </p:nvSpPr>
        <p:spPr>
          <a:xfrm>
            <a:off x="2375550" y="-27890"/>
            <a:ext cx="4118850" cy="280517"/>
          </a:xfrm>
        </p:spPr>
        <p:txBody>
          <a:bodyPr/>
          <a:lstStyle/>
          <a:p>
            <a:r>
              <a:rPr lang="en-US" sz="3200" b="1" dirty="0">
                <a:solidFill>
                  <a:schemeClr val="bg2">
                    <a:lumMod val="50000"/>
                  </a:schemeClr>
                </a:solidFill>
                <a:latin typeface="Arial Rounded MT Bold" panose="020F0704030504030204" pitchFamily="34" charset="0"/>
              </a:rPr>
              <a:t>CAUSES</a:t>
            </a:r>
            <a:endParaRPr lang="ar-SA" sz="3600" b="1" dirty="0">
              <a:solidFill>
                <a:schemeClr val="bg2">
                  <a:lumMod val="50000"/>
                </a:schemeClr>
              </a:solidFill>
              <a:latin typeface="Arial Rounded MT Bold" panose="020F0704030504030204" pitchFamily="34" charset="0"/>
            </a:endParaRPr>
          </a:p>
        </p:txBody>
      </p:sp>
      <p:grpSp>
        <p:nvGrpSpPr>
          <p:cNvPr id="186" name="Google Shape;690;p26">
            <a:extLst>
              <a:ext uri="{FF2B5EF4-FFF2-40B4-BE49-F238E27FC236}">
                <a16:creationId xmlns:a16="http://schemas.microsoft.com/office/drawing/2014/main" id="{55A5BA2A-6727-46FF-8B88-12071891A7AD}"/>
              </a:ext>
            </a:extLst>
          </p:cNvPr>
          <p:cNvGrpSpPr/>
          <p:nvPr/>
        </p:nvGrpSpPr>
        <p:grpSpPr>
          <a:xfrm>
            <a:off x="563889" y="252627"/>
            <a:ext cx="1352317" cy="1197040"/>
            <a:chOff x="2989050" y="967325"/>
            <a:chExt cx="3165900" cy="3765834"/>
          </a:xfrm>
        </p:grpSpPr>
        <p:sp>
          <p:nvSpPr>
            <p:cNvPr id="187" name="Google Shape;691;p26">
              <a:extLst>
                <a:ext uri="{FF2B5EF4-FFF2-40B4-BE49-F238E27FC236}">
                  <a16:creationId xmlns:a16="http://schemas.microsoft.com/office/drawing/2014/main" id="{0195DB52-CB29-49C7-912F-EE92D975AE2A}"/>
                </a:ext>
              </a:extLst>
            </p:cNvPr>
            <p:cNvSpPr/>
            <p:nvPr/>
          </p:nvSpPr>
          <p:spPr>
            <a:xfrm>
              <a:off x="2989050" y="1411175"/>
              <a:ext cx="3165900" cy="316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692;p26">
              <a:extLst>
                <a:ext uri="{FF2B5EF4-FFF2-40B4-BE49-F238E27FC236}">
                  <a16:creationId xmlns:a16="http://schemas.microsoft.com/office/drawing/2014/main" id="{17EEC3C6-A546-422D-9822-653BCF5AC957}"/>
                </a:ext>
              </a:extLst>
            </p:cNvPr>
            <p:cNvSpPr/>
            <p:nvPr/>
          </p:nvSpPr>
          <p:spPr>
            <a:xfrm>
              <a:off x="4377782" y="2413100"/>
              <a:ext cx="374720" cy="370182"/>
            </a:xfrm>
            <a:custGeom>
              <a:avLst/>
              <a:gdLst/>
              <a:ahLst/>
              <a:cxnLst/>
              <a:rect l="l" t="t" r="r" b="b"/>
              <a:pathLst>
                <a:path w="3881" h="3834" extrusionOk="0">
                  <a:moveTo>
                    <a:pt x="0" y="0"/>
                  </a:moveTo>
                  <a:lnTo>
                    <a:pt x="0" y="3833"/>
                  </a:lnTo>
                  <a:lnTo>
                    <a:pt x="3881" y="3833"/>
                  </a:lnTo>
                  <a:lnTo>
                    <a:pt x="3881" y="0"/>
                  </a:ln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693;p26">
              <a:extLst>
                <a:ext uri="{FF2B5EF4-FFF2-40B4-BE49-F238E27FC236}">
                  <a16:creationId xmlns:a16="http://schemas.microsoft.com/office/drawing/2014/main" id="{2CF7CD74-45D1-4845-8009-B69651AE8B96}"/>
                </a:ext>
              </a:extLst>
            </p:cNvPr>
            <p:cNvSpPr/>
            <p:nvPr/>
          </p:nvSpPr>
          <p:spPr>
            <a:xfrm>
              <a:off x="3429735" y="2611032"/>
              <a:ext cx="2276129" cy="2122127"/>
            </a:xfrm>
            <a:custGeom>
              <a:avLst/>
              <a:gdLst/>
              <a:ahLst/>
              <a:cxnLst/>
              <a:rect l="l" t="t" r="r" b="b"/>
              <a:pathLst>
                <a:path w="23574" h="21979" extrusionOk="0">
                  <a:moveTo>
                    <a:pt x="13756" y="0"/>
                  </a:moveTo>
                  <a:cubicBezTo>
                    <a:pt x="13755" y="0"/>
                    <a:pt x="13755" y="0"/>
                    <a:pt x="13755" y="0"/>
                  </a:cubicBezTo>
                  <a:cubicBezTo>
                    <a:pt x="13692" y="24"/>
                    <a:pt x="13118" y="809"/>
                    <a:pt x="11783" y="864"/>
                  </a:cubicBezTo>
                  <a:cubicBezTo>
                    <a:pt x="10448" y="809"/>
                    <a:pt x="9882" y="24"/>
                    <a:pt x="9811" y="0"/>
                  </a:cubicBezTo>
                  <a:cubicBezTo>
                    <a:pt x="9811" y="0"/>
                    <a:pt x="9811" y="0"/>
                    <a:pt x="9810" y="0"/>
                  </a:cubicBezTo>
                  <a:cubicBezTo>
                    <a:pt x="9680" y="0"/>
                    <a:pt x="3588" y="1585"/>
                    <a:pt x="1642" y="7502"/>
                  </a:cubicBezTo>
                  <a:cubicBezTo>
                    <a:pt x="472" y="11060"/>
                    <a:pt x="110" y="13456"/>
                    <a:pt x="0" y="14823"/>
                  </a:cubicBezTo>
                  <a:cubicBezTo>
                    <a:pt x="2239" y="19072"/>
                    <a:pt x="6701" y="21979"/>
                    <a:pt x="11846" y="21979"/>
                  </a:cubicBezTo>
                  <a:cubicBezTo>
                    <a:pt x="16897" y="21979"/>
                    <a:pt x="21311" y="19167"/>
                    <a:pt x="23573" y="15019"/>
                  </a:cubicBezTo>
                  <a:cubicBezTo>
                    <a:pt x="23487" y="13692"/>
                    <a:pt x="23141" y="11225"/>
                    <a:pt x="21924" y="7502"/>
                  </a:cubicBezTo>
                  <a:cubicBezTo>
                    <a:pt x="19985" y="1570"/>
                    <a:pt x="13886" y="0"/>
                    <a:pt x="13756" y="0"/>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0" name="Google Shape;694;p26">
              <a:extLst>
                <a:ext uri="{FF2B5EF4-FFF2-40B4-BE49-F238E27FC236}">
                  <a16:creationId xmlns:a16="http://schemas.microsoft.com/office/drawing/2014/main" id="{F0F5DDA8-56A4-47E7-9023-81B2313D3331}"/>
                </a:ext>
              </a:extLst>
            </p:cNvPr>
            <p:cNvSpPr/>
            <p:nvPr/>
          </p:nvSpPr>
          <p:spPr>
            <a:xfrm>
              <a:off x="4450583" y="2548852"/>
              <a:ext cx="343630" cy="773675"/>
            </a:xfrm>
            <a:custGeom>
              <a:avLst/>
              <a:gdLst/>
              <a:ahLst/>
              <a:cxnLst/>
              <a:rect l="l" t="t" r="r" b="b"/>
              <a:pathLst>
                <a:path w="3559" h="8013" extrusionOk="0">
                  <a:moveTo>
                    <a:pt x="1234" y="0"/>
                  </a:moveTo>
                  <a:lnTo>
                    <a:pt x="747" y="16"/>
                  </a:lnTo>
                  <a:cubicBezTo>
                    <a:pt x="747" y="16"/>
                    <a:pt x="762" y="165"/>
                    <a:pt x="770" y="417"/>
                  </a:cubicBezTo>
                  <a:cubicBezTo>
                    <a:pt x="778" y="472"/>
                    <a:pt x="778" y="527"/>
                    <a:pt x="778" y="589"/>
                  </a:cubicBezTo>
                  <a:cubicBezTo>
                    <a:pt x="778" y="731"/>
                    <a:pt x="786" y="904"/>
                    <a:pt x="802" y="1076"/>
                  </a:cubicBezTo>
                  <a:cubicBezTo>
                    <a:pt x="809" y="1139"/>
                    <a:pt x="809" y="1194"/>
                    <a:pt x="809" y="1257"/>
                  </a:cubicBezTo>
                  <a:cubicBezTo>
                    <a:pt x="817" y="1414"/>
                    <a:pt x="817" y="1587"/>
                    <a:pt x="825" y="1776"/>
                  </a:cubicBezTo>
                  <a:cubicBezTo>
                    <a:pt x="825" y="1830"/>
                    <a:pt x="841" y="1893"/>
                    <a:pt x="841" y="1948"/>
                  </a:cubicBezTo>
                  <a:cubicBezTo>
                    <a:pt x="841" y="2050"/>
                    <a:pt x="841" y="2145"/>
                    <a:pt x="849" y="2255"/>
                  </a:cubicBezTo>
                  <a:cubicBezTo>
                    <a:pt x="849" y="2318"/>
                    <a:pt x="857" y="2372"/>
                    <a:pt x="857" y="2435"/>
                  </a:cubicBezTo>
                  <a:cubicBezTo>
                    <a:pt x="880" y="2797"/>
                    <a:pt x="888" y="3182"/>
                    <a:pt x="904" y="3551"/>
                  </a:cubicBezTo>
                  <a:cubicBezTo>
                    <a:pt x="904" y="3614"/>
                    <a:pt x="919" y="3669"/>
                    <a:pt x="919" y="3731"/>
                  </a:cubicBezTo>
                  <a:cubicBezTo>
                    <a:pt x="927" y="3888"/>
                    <a:pt x="927" y="4046"/>
                    <a:pt x="935" y="4187"/>
                  </a:cubicBezTo>
                  <a:cubicBezTo>
                    <a:pt x="935" y="4250"/>
                    <a:pt x="943" y="4297"/>
                    <a:pt x="943" y="4360"/>
                  </a:cubicBezTo>
                  <a:cubicBezTo>
                    <a:pt x="959" y="4540"/>
                    <a:pt x="959" y="4729"/>
                    <a:pt x="966" y="4894"/>
                  </a:cubicBezTo>
                  <a:cubicBezTo>
                    <a:pt x="966" y="4965"/>
                    <a:pt x="974" y="5035"/>
                    <a:pt x="974" y="5090"/>
                  </a:cubicBezTo>
                  <a:cubicBezTo>
                    <a:pt x="982" y="5350"/>
                    <a:pt x="990" y="5562"/>
                    <a:pt x="990" y="5719"/>
                  </a:cubicBezTo>
                  <a:lnTo>
                    <a:pt x="990" y="5899"/>
                  </a:lnTo>
                  <a:lnTo>
                    <a:pt x="990" y="6025"/>
                  </a:lnTo>
                  <a:cubicBezTo>
                    <a:pt x="982" y="6033"/>
                    <a:pt x="982" y="6049"/>
                    <a:pt x="974" y="6056"/>
                  </a:cubicBezTo>
                  <a:cubicBezTo>
                    <a:pt x="935" y="6104"/>
                    <a:pt x="825" y="6206"/>
                    <a:pt x="699" y="6300"/>
                  </a:cubicBezTo>
                  <a:cubicBezTo>
                    <a:pt x="652" y="6331"/>
                    <a:pt x="613" y="6363"/>
                    <a:pt x="558" y="6402"/>
                  </a:cubicBezTo>
                  <a:cubicBezTo>
                    <a:pt x="511" y="6426"/>
                    <a:pt x="456" y="6465"/>
                    <a:pt x="401" y="6504"/>
                  </a:cubicBezTo>
                  <a:cubicBezTo>
                    <a:pt x="189" y="6661"/>
                    <a:pt x="0" y="6779"/>
                    <a:pt x="0" y="6779"/>
                  </a:cubicBezTo>
                  <a:lnTo>
                    <a:pt x="71" y="7871"/>
                  </a:lnTo>
                  <a:lnTo>
                    <a:pt x="1061" y="7164"/>
                  </a:lnTo>
                  <a:lnTo>
                    <a:pt x="1202" y="7070"/>
                  </a:lnTo>
                  <a:lnTo>
                    <a:pt x="1446" y="6889"/>
                  </a:lnTo>
                  <a:lnTo>
                    <a:pt x="1548" y="6936"/>
                  </a:lnTo>
                  <a:lnTo>
                    <a:pt x="1705" y="7015"/>
                  </a:lnTo>
                  <a:lnTo>
                    <a:pt x="2137" y="7250"/>
                  </a:lnTo>
                  <a:lnTo>
                    <a:pt x="2278" y="7329"/>
                  </a:lnTo>
                  <a:lnTo>
                    <a:pt x="2812" y="7627"/>
                  </a:lnTo>
                  <a:lnTo>
                    <a:pt x="2970" y="7706"/>
                  </a:lnTo>
                  <a:lnTo>
                    <a:pt x="3519" y="8012"/>
                  </a:lnTo>
                  <a:lnTo>
                    <a:pt x="3559" y="6897"/>
                  </a:lnTo>
                  <a:cubicBezTo>
                    <a:pt x="3559" y="6897"/>
                    <a:pt x="3457" y="6842"/>
                    <a:pt x="3323" y="6779"/>
                  </a:cubicBezTo>
                  <a:cubicBezTo>
                    <a:pt x="3299" y="6771"/>
                    <a:pt x="3284" y="6756"/>
                    <a:pt x="3252" y="6740"/>
                  </a:cubicBezTo>
                  <a:cubicBezTo>
                    <a:pt x="3221" y="6732"/>
                    <a:pt x="3205" y="6716"/>
                    <a:pt x="3174" y="6701"/>
                  </a:cubicBezTo>
                  <a:cubicBezTo>
                    <a:pt x="3079" y="6653"/>
                    <a:pt x="2977" y="6606"/>
                    <a:pt x="2867" y="6543"/>
                  </a:cubicBezTo>
                  <a:cubicBezTo>
                    <a:pt x="2820" y="6520"/>
                    <a:pt x="2765" y="6488"/>
                    <a:pt x="2710" y="6457"/>
                  </a:cubicBezTo>
                  <a:cubicBezTo>
                    <a:pt x="2545" y="6371"/>
                    <a:pt x="2388" y="6284"/>
                    <a:pt x="2263" y="6214"/>
                  </a:cubicBezTo>
                  <a:cubicBezTo>
                    <a:pt x="2200" y="6182"/>
                    <a:pt x="2145" y="6151"/>
                    <a:pt x="2105" y="6127"/>
                  </a:cubicBezTo>
                  <a:cubicBezTo>
                    <a:pt x="2035" y="6088"/>
                    <a:pt x="1988" y="6056"/>
                    <a:pt x="1980" y="6049"/>
                  </a:cubicBezTo>
                  <a:cubicBezTo>
                    <a:pt x="1964" y="6049"/>
                    <a:pt x="1956" y="5986"/>
                    <a:pt x="1956" y="5899"/>
                  </a:cubicBezTo>
                  <a:cubicBezTo>
                    <a:pt x="1956" y="5852"/>
                    <a:pt x="1948" y="5789"/>
                    <a:pt x="1948" y="5719"/>
                  </a:cubicBezTo>
                  <a:cubicBezTo>
                    <a:pt x="1941" y="5593"/>
                    <a:pt x="1941" y="5428"/>
                    <a:pt x="1941" y="5240"/>
                  </a:cubicBezTo>
                  <a:lnTo>
                    <a:pt x="1941" y="5075"/>
                  </a:lnTo>
                  <a:lnTo>
                    <a:pt x="1941" y="4179"/>
                  </a:lnTo>
                  <a:lnTo>
                    <a:pt x="1941" y="3991"/>
                  </a:lnTo>
                  <a:lnTo>
                    <a:pt x="1941" y="3543"/>
                  </a:lnTo>
                  <a:cubicBezTo>
                    <a:pt x="1941" y="3142"/>
                    <a:pt x="1948" y="2726"/>
                    <a:pt x="1948" y="2325"/>
                  </a:cubicBezTo>
                  <a:lnTo>
                    <a:pt x="1948" y="2145"/>
                  </a:lnTo>
                  <a:lnTo>
                    <a:pt x="1948" y="1972"/>
                  </a:lnTo>
                  <a:lnTo>
                    <a:pt x="1948" y="1791"/>
                  </a:lnTo>
                  <a:cubicBezTo>
                    <a:pt x="1956" y="1571"/>
                    <a:pt x="1956" y="1351"/>
                    <a:pt x="1956" y="1155"/>
                  </a:cubicBezTo>
                  <a:lnTo>
                    <a:pt x="1956" y="982"/>
                  </a:lnTo>
                  <a:cubicBezTo>
                    <a:pt x="1964" y="794"/>
                    <a:pt x="1964" y="629"/>
                    <a:pt x="1964" y="487"/>
                  </a:cubicBezTo>
                  <a:lnTo>
                    <a:pt x="1964" y="322"/>
                  </a:lnTo>
                  <a:lnTo>
                    <a:pt x="1964" y="8"/>
                  </a:lnTo>
                  <a:lnTo>
                    <a:pt x="12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695;p26">
              <a:extLst>
                <a:ext uri="{FF2B5EF4-FFF2-40B4-BE49-F238E27FC236}">
                  <a16:creationId xmlns:a16="http://schemas.microsoft.com/office/drawing/2014/main" id="{25EEC358-608E-46C9-B5E9-E329A22CC271}"/>
                </a:ext>
              </a:extLst>
            </p:cNvPr>
            <p:cNvSpPr/>
            <p:nvPr/>
          </p:nvSpPr>
          <p:spPr>
            <a:xfrm>
              <a:off x="4527921" y="2641349"/>
              <a:ext cx="112387" cy="28097"/>
            </a:xfrm>
            <a:custGeom>
              <a:avLst/>
              <a:gdLst/>
              <a:ahLst/>
              <a:cxnLst/>
              <a:rect l="l" t="t" r="r" b="b"/>
              <a:pathLst>
                <a:path w="1164" h="291" extrusionOk="0">
                  <a:moveTo>
                    <a:pt x="1163" y="1"/>
                  </a:moveTo>
                  <a:cubicBezTo>
                    <a:pt x="854" y="90"/>
                    <a:pt x="583" y="123"/>
                    <a:pt x="354" y="123"/>
                  </a:cubicBezTo>
                  <a:cubicBezTo>
                    <a:pt x="222" y="123"/>
                    <a:pt x="104" y="112"/>
                    <a:pt x="1" y="95"/>
                  </a:cubicBezTo>
                  <a:lnTo>
                    <a:pt x="1" y="95"/>
                  </a:lnTo>
                  <a:cubicBezTo>
                    <a:pt x="8" y="150"/>
                    <a:pt x="8" y="213"/>
                    <a:pt x="8" y="268"/>
                  </a:cubicBezTo>
                  <a:cubicBezTo>
                    <a:pt x="113" y="282"/>
                    <a:pt x="230" y="291"/>
                    <a:pt x="359" y="291"/>
                  </a:cubicBezTo>
                  <a:cubicBezTo>
                    <a:pt x="591" y="291"/>
                    <a:pt x="861" y="262"/>
                    <a:pt x="1163" y="181"/>
                  </a:cubicBezTo>
                  <a:lnTo>
                    <a:pt x="116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696;p26">
              <a:extLst>
                <a:ext uri="{FF2B5EF4-FFF2-40B4-BE49-F238E27FC236}">
                  <a16:creationId xmlns:a16="http://schemas.microsoft.com/office/drawing/2014/main" id="{9423764D-9CDE-4F36-972E-D77E27AB1C5F}"/>
                </a:ext>
              </a:extLst>
            </p:cNvPr>
            <p:cNvSpPr/>
            <p:nvPr/>
          </p:nvSpPr>
          <p:spPr>
            <a:xfrm>
              <a:off x="4524928" y="2578397"/>
              <a:ext cx="115380" cy="26166"/>
            </a:xfrm>
            <a:custGeom>
              <a:avLst/>
              <a:gdLst/>
              <a:ahLst/>
              <a:cxnLst/>
              <a:rect l="l" t="t" r="r" b="b"/>
              <a:pathLst>
                <a:path w="1195" h="271" extrusionOk="0">
                  <a:moveTo>
                    <a:pt x="1194" y="1"/>
                  </a:moveTo>
                  <a:cubicBezTo>
                    <a:pt x="959" y="48"/>
                    <a:pt x="632" y="112"/>
                    <a:pt x="314" y="112"/>
                  </a:cubicBezTo>
                  <a:cubicBezTo>
                    <a:pt x="207" y="112"/>
                    <a:pt x="101" y="105"/>
                    <a:pt x="0" y="87"/>
                  </a:cubicBezTo>
                  <a:lnTo>
                    <a:pt x="0" y="87"/>
                  </a:lnTo>
                  <a:cubicBezTo>
                    <a:pt x="8" y="134"/>
                    <a:pt x="8" y="197"/>
                    <a:pt x="8" y="252"/>
                  </a:cubicBezTo>
                  <a:cubicBezTo>
                    <a:pt x="103" y="265"/>
                    <a:pt x="202" y="271"/>
                    <a:pt x="302" y="271"/>
                  </a:cubicBezTo>
                  <a:cubicBezTo>
                    <a:pt x="623" y="271"/>
                    <a:pt x="954" y="214"/>
                    <a:pt x="1194" y="166"/>
                  </a:cubicBezTo>
                  <a:lnTo>
                    <a:pt x="119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697;p26">
              <a:extLst>
                <a:ext uri="{FF2B5EF4-FFF2-40B4-BE49-F238E27FC236}">
                  <a16:creationId xmlns:a16="http://schemas.microsoft.com/office/drawing/2014/main" id="{6657E8E0-5333-49B4-A83A-CC30A56794C0}"/>
                </a:ext>
              </a:extLst>
            </p:cNvPr>
            <p:cNvSpPr/>
            <p:nvPr/>
          </p:nvSpPr>
          <p:spPr>
            <a:xfrm>
              <a:off x="4532459" y="2753640"/>
              <a:ext cx="107077" cy="29835"/>
            </a:xfrm>
            <a:custGeom>
              <a:avLst/>
              <a:gdLst/>
              <a:ahLst/>
              <a:cxnLst/>
              <a:rect l="l" t="t" r="r" b="b"/>
              <a:pathLst>
                <a:path w="1109" h="309" extrusionOk="0">
                  <a:moveTo>
                    <a:pt x="1108" y="0"/>
                  </a:moveTo>
                  <a:cubicBezTo>
                    <a:pt x="777" y="102"/>
                    <a:pt x="513" y="141"/>
                    <a:pt x="301" y="141"/>
                  </a:cubicBezTo>
                  <a:cubicBezTo>
                    <a:pt x="186" y="141"/>
                    <a:pt x="86" y="129"/>
                    <a:pt x="1" y="110"/>
                  </a:cubicBezTo>
                  <a:lnTo>
                    <a:pt x="1" y="110"/>
                  </a:lnTo>
                  <a:cubicBezTo>
                    <a:pt x="1" y="165"/>
                    <a:pt x="9" y="228"/>
                    <a:pt x="9" y="283"/>
                  </a:cubicBezTo>
                  <a:cubicBezTo>
                    <a:pt x="99" y="299"/>
                    <a:pt x="199" y="309"/>
                    <a:pt x="311" y="309"/>
                  </a:cubicBezTo>
                  <a:cubicBezTo>
                    <a:pt x="529" y="309"/>
                    <a:pt x="791" y="272"/>
                    <a:pt x="1108" y="173"/>
                  </a:cubicBezTo>
                  <a:lnTo>
                    <a:pt x="11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698;p26">
              <a:extLst>
                <a:ext uri="{FF2B5EF4-FFF2-40B4-BE49-F238E27FC236}">
                  <a16:creationId xmlns:a16="http://schemas.microsoft.com/office/drawing/2014/main" id="{41C3F1A0-B8C8-41AB-8DC7-3051CFE4EDDF}"/>
                </a:ext>
              </a:extLst>
            </p:cNvPr>
            <p:cNvSpPr/>
            <p:nvPr/>
          </p:nvSpPr>
          <p:spPr>
            <a:xfrm>
              <a:off x="4530238" y="2717239"/>
              <a:ext cx="109297" cy="26455"/>
            </a:xfrm>
            <a:custGeom>
              <a:avLst/>
              <a:gdLst/>
              <a:ahLst/>
              <a:cxnLst/>
              <a:rect l="l" t="t" r="r" b="b"/>
              <a:pathLst>
                <a:path w="1132" h="274" extrusionOk="0">
                  <a:moveTo>
                    <a:pt x="0" y="0"/>
                  </a:moveTo>
                  <a:cubicBezTo>
                    <a:pt x="0" y="63"/>
                    <a:pt x="16" y="118"/>
                    <a:pt x="16" y="181"/>
                  </a:cubicBezTo>
                  <a:cubicBezTo>
                    <a:pt x="224" y="246"/>
                    <a:pt x="428" y="273"/>
                    <a:pt x="622" y="273"/>
                  </a:cubicBezTo>
                  <a:cubicBezTo>
                    <a:pt x="801" y="273"/>
                    <a:pt x="973" y="250"/>
                    <a:pt x="1131" y="212"/>
                  </a:cubicBezTo>
                  <a:lnTo>
                    <a:pt x="1131" y="32"/>
                  </a:lnTo>
                  <a:cubicBezTo>
                    <a:pt x="966" y="71"/>
                    <a:pt x="782" y="98"/>
                    <a:pt x="589" y="98"/>
                  </a:cubicBezTo>
                  <a:cubicBezTo>
                    <a:pt x="397" y="98"/>
                    <a:pt x="196" y="71"/>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699;p26">
              <a:extLst>
                <a:ext uri="{FF2B5EF4-FFF2-40B4-BE49-F238E27FC236}">
                  <a16:creationId xmlns:a16="http://schemas.microsoft.com/office/drawing/2014/main" id="{16468B5A-5C81-4D98-87AE-1320BA0E4CA7}"/>
                </a:ext>
              </a:extLst>
            </p:cNvPr>
            <p:cNvSpPr/>
            <p:nvPr/>
          </p:nvSpPr>
          <p:spPr>
            <a:xfrm>
              <a:off x="4539314" y="2931875"/>
              <a:ext cx="98677" cy="36690"/>
            </a:xfrm>
            <a:custGeom>
              <a:avLst/>
              <a:gdLst/>
              <a:ahLst/>
              <a:cxnLst/>
              <a:rect l="l" t="t" r="r" b="b"/>
              <a:pathLst>
                <a:path w="1022" h="380" extrusionOk="0">
                  <a:moveTo>
                    <a:pt x="1022" y="0"/>
                  </a:moveTo>
                  <a:cubicBezTo>
                    <a:pt x="687" y="161"/>
                    <a:pt x="401" y="215"/>
                    <a:pt x="172" y="215"/>
                  </a:cubicBezTo>
                  <a:cubicBezTo>
                    <a:pt x="111" y="215"/>
                    <a:pt x="53" y="211"/>
                    <a:pt x="0" y="204"/>
                  </a:cubicBezTo>
                  <a:lnTo>
                    <a:pt x="0" y="204"/>
                  </a:lnTo>
                  <a:cubicBezTo>
                    <a:pt x="0" y="259"/>
                    <a:pt x="8" y="314"/>
                    <a:pt x="8" y="369"/>
                  </a:cubicBezTo>
                  <a:cubicBezTo>
                    <a:pt x="66" y="376"/>
                    <a:pt x="126" y="380"/>
                    <a:pt x="190" y="380"/>
                  </a:cubicBezTo>
                  <a:cubicBezTo>
                    <a:pt x="421" y="380"/>
                    <a:pt x="695" y="329"/>
                    <a:pt x="1022" y="181"/>
                  </a:cubicBezTo>
                  <a:lnTo>
                    <a:pt x="10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700;p26">
              <a:extLst>
                <a:ext uri="{FF2B5EF4-FFF2-40B4-BE49-F238E27FC236}">
                  <a16:creationId xmlns:a16="http://schemas.microsoft.com/office/drawing/2014/main" id="{F7264591-D43F-438E-A4C8-6F045C28187B}"/>
                </a:ext>
              </a:extLst>
            </p:cNvPr>
            <p:cNvSpPr/>
            <p:nvPr/>
          </p:nvSpPr>
          <p:spPr>
            <a:xfrm>
              <a:off x="4536997" y="2887847"/>
              <a:ext cx="100994" cy="25007"/>
            </a:xfrm>
            <a:custGeom>
              <a:avLst/>
              <a:gdLst/>
              <a:ahLst/>
              <a:cxnLst/>
              <a:rect l="l" t="t" r="r" b="b"/>
              <a:pathLst>
                <a:path w="1046" h="259" extrusionOk="0">
                  <a:moveTo>
                    <a:pt x="1046" y="0"/>
                  </a:moveTo>
                  <a:cubicBezTo>
                    <a:pt x="895" y="60"/>
                    <a:pt x="724" y="99"/>
                    <a:pt x="531" y="99"/>
                  </a:cubicBezTo>
                  <a:cubicBezTo>
                    <a:pt x="370" y="99"/>
                    <a:pt x="193" y="73"/>
                    <a:pt x="1" y="8"/>
                  </a:cubicBezTo>
                  <a:lnTo>
                    <a:pt x="1" y="8"/>
                  </a:lnTo>
                  <a:cubicBezTo>
                    <a:pt x="1" y="71"/>
                    <a:pt x="9" y="126"/>
                    <a:pt x="9" y="189"/>
                  </a:cubicBezTo>
                  <a:cubicBezTo>
                    <a:pt x="187" y="237"/>
                    <a:pt x="352" y="258"/>
                    <a:pt x="505" y="258"/>
                  </a:cubicBezTo>
                  <a:cubicBezTo>
                    <a:pt x="703" y="258"/>
                    <a:pt x="882" y="223"/>
                    <a:pt x="1046" y="165"/>
                  </a:cubicBezTo>
                  <a:lnTo>
                    <a:pt x="10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701;p26">
              <a:extLst>
                <a:ext uri="{FF2B5EF4-FFF2-40B4-BE49-F238E27FC236}">
                  <a16:creationId xmlns:a16="http://schemas.microsoft.com/office/drawing/2014/main" id="{579382FD-98FD-4F04-9C4A-3B09F5F8B03B}"/>
                </a:ext>
              </a:extLst>
            </p:cNvPr>
            <p:cNvSpPr/>
            <p:nvPr/>
          </p:nvSpPr>
          <p:spPr>
            <a:xfrm>
              <a:off x="4541535" y="3019834"/>
              <a:ext cx="96456" cy="36690"/>
            </a:xfrm>
            <a:custGeom>
              <a:avLst/>
              <a:gdLst/>
              <a:ahLst/>
              <a:cxnLst/>
              <a:rect l="l" t="t" r="r" b="b"/>
              <a:pathLst>
                <a:path w="999" h="380" extrusionOk="0">
                  <a:moveTo>
                    <a:pt x="1" y="0"/>
                  </a:moveTo>
                  <a:cubicBezTo>
                    <a:pt x="1" y="71"/>
                    <a:pt x="17" y="142"/>
                    <a:pt x="17" y="197"/>
                  </a:cubicBezTo>
                  <a:cubicBezTo>
                    <a:pt x="238" y="325"/>
                    <a:pt x="463" y="380"/>
                    <a:pt x="676" y="380"/>
                  </a:cubicBezTo>
                  <a:cubicBezTo>
                    <a:pt x="788" y="380"/>
                    <a:pt x="896" y="365"/>
                    <a:pt x="999" y="338"/>
                  </a:cubicBezTo>
                  <a:lnTo>
                    <a:pt x="999" y="165"/>
                  </a:lnTo>
                  <a:cubicBezTo>
                    <a:pt x="893" y="192"/>
                    <a:pt x="784" y="208"/>
                    <a:pt x="671" y="208"/>
                  </a:cubicBezTo>
                  <a:cubicBezTo>
                    <a:pt x="455" y="208"/>
                    <a:pt x="228" y="15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702;p26">
              <a:extLst>
                <a:ext uri="{FF2B5EF4-FFF2-40B4-BE49-F238E27FC236}">
                  <a16:creationId xmlns:a16="http://schemas.microsoft.com/office/drawing/2014/main" id="{3571BC0A-2C36-4672-BA53-99686AD01E16}"/>
                </a:ext>
              </a:extLst>
            </p:cNvPr>
            <p:cNvSpPr/>
            <p:nvPr/>
          </p:nvSpPr>
          <p:spPr>
            <a:xfrm>
              <a:off x="4544625" y="3098717"/>
              <a:ext cx="94911" cy="26648"/>
            </a:xfrm>
            <a:custGeom>
              <a:avLst/>
              <a:gdLst/>
              <a:ahLst/>
              <a:cxnLst/>
              <a:rect l="l" t="t" r="r" b="b"/>
              <a:pathLst>
                <a:path w="983" h="276" extrusionOk="0">
                  <a:moveTo>
                    <a:pt x="982" y="0"/>
                  </a:moveTo>
                  <a:cubicBezTo>
                    <a:pt x="798" y="80"/>
                    <a:pt x="626" y="111"/>
                    <a:pt x="470" y="111"/>
                  </a:cubicBezTo>
                  <a:cubicBezTo>
                    <a:pt x="287" y="111"/>
                    <a:pt x="128" y="67"/>
                    <a:pt x="0" y="8"/>
                  </a:cubicBezTo>
                  <a:lnTo>
                    <a:pt x="0" y="189"/>
                  </a:lnTo>
                  <a:cubicBezTo>
                    <a:pt x="138" y="239"/>
                    <a:pt x="295" y="275"/>
                    <a:pt x="472" y="275"/>
                  </a:cubicBezTo>
                  <a:cubicBezTo>
                    <a:pt x="627" y="275"/>
                    <a:pt x="798" y="247"/>
                    <a:pt x="982" y="173"/>
                  </a:cubicBezTo>
                  <a:lnTo>
                    <a:pt x="9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703;p26">
              <a:extLst>
                <a:ext uri="{FF2B5EF4-FFF2-40B4-BE49-F238E27FC236}">
                  <a16:creationId xmlns:a16="http://schemas.microsoft.com/office/drawing/2014/main" id="{382650E0-E608-4CA5-9844-CD8CB9171D8B}"/>
                </a:ext>
              </a:extLst>
            </p:cNvPr>
            <p:cNvSpPr/>
            <p:nvPr/>
          </p:nvSpPr>
          <p:spPr>
            <a:xfrm>
              <a:off x="4598501" y="3138883"/>
              <a:ext cx="69807" cy="87283"/>
            </a:xfrm>
            <a:custGeom>
              <a:avLst/>
              <a:gdLst/>
              <a:ahLst/>
              <a:cxnLst/>
              <a:rect l="l" t="t" r="r" b="b"/>
              <a:pathLst>
                <a:path w="723" h="904" extrusionOk="0">
                  <a:moveTo>
                    <a:pt x="566" y="0"/>
                  </a:moveTo>
                  <a:cubicBezTo>
                    <a:pt x="330" y="197"/>
                    <a:pt x="79" y="487"/>
                    <a:pt x="0" y="825"/>
                  </a:cubicBezTo>
                  <a:lnTo>
                    <a:pt x="157" y="904"/>
                  </a:lnTo>
                  <a:cubicBezTo>
                    <a:pt x="228" y="566"/>
                    <a:pt x="487" y="283"/>
                    <a:pt x="723" y="87"/>
                  </a:cubicBezTo>
                  <a:cubicBezTo>
                    <a:pt x="660" y="48"/>
                    <a:pt x="613" y="16"/>
                    <a:pt x="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704;p26">
              <a:extLst>
                <a:ext uri="{FF2B5EF4-FFF2-40B4-BE49-F238E27FC236}">
                  <a16:creationId xmlns:a16="http://schemas.microsoft.com/office/drawing/2014/main" id="{82B2D03E-F6FE-44C1-878A-B68F1988DBB9}"/>
                </a:ext>
              </a:extLst>
            </p:cNvPr>
            <p:cNvSpPr/>
            <p:nvPr/>
          </p:nvSpPr>
          <p:spPr>
            <a:xfrm>
              <a:off x="4656818" y="3170745"/>
              <a:ext cx="69904" cy="86511"/>
            </a:xfrm>
            <a:custGeom>
              <a:avLst/>
              <a:gdLst/>
              <a:ahLst/>
              <a:cxnLst/>
              <a:rect l="l" t="t" r="r" b="b"/>
              <a:pathLst>
                <a:path w="724" h="896" extrusionOk="0">
                  <a:moveTo>
                    <a:pt x="574" y="0"/>
                  </a:moveTo>
                  <a:cubicBezTo>
                    <a:pt x="299" y="244"/>
                    <a:pt x="119" y="542"/>
                    <a:pt x="1" y="817"/>
                  </a:cubicBezTo>
                  <a:lnTo>
                    <a:pt x="142" y="896"/>
                  </a:lnTo>
                  <a:cubicBezTo>
                    <a:pt x="260" y="621"/>
                    <a:pt x="449" y="315"/>
                    <a:pt x="724" y="87"/>
                  </a:cubicBezTo>
                  <a:cubicBezTo>
                    <a:pt x="676" y="55"/>
                    <a:pt x="614" y="32"/>
                    <a:pt x="5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705;p26">
              <a:extLst>
                <a:ext uri="{FF2B5EF4-FFF2-40B4-BE49-F238E27FC236}">
                  <a16:creationId xmlns:a16="http://schemas.microsoft.com/office/drawing/2014/main" id="{4C1358EE-AAF4-4D6B-AD5F-E4288D3C433C}"/>
                </a:ext>
              </a:extLst>
            </p:cNvPr>
            <p:cNvSpPr/>
            <p:nvPr/>
          </p:nvSpPr>
          <p:spPr>
            <a:xfrm>
              <a:off x="4503686" y="3155587"/>
              <a:ext cx="63049" cy="83518"/>
            </a:xfrm>
            <a:custGeom>
              <a:avLst/>
              <a:gdLst/>
              <a:ahLst/>
              <a:cxnLst/>
              <a:rect l="l" t="t" r="r" b="b"/>
              <a:pathLst>
                <a:path w="653" h="865" extrusionOk="0">
                  <a:moveTo>
                    <a:pt x="142" y="0"/>
                  </a:moveTo>
                  <a:cubicBezTo>
                    <a:pt x="94" y="24"/>
                    <a:pt x="47" y="55"/>
                    <a:pt x="0" y="95"/>
                  </a:cubicBezTo>
                  <a:cubicBezTo>
                    <a:pt x="228" y="283"/>
                    <a:pt x="393" y="566"/>
                    <a:pt x="511" y="864"/>
                  </a:cubicBezTo>
                  <a:lnTo>
                    <a:pt x="652" y="762"/>
                  </a:lnTo>
                  <a:cubicBezTo>
                    <a:pt x="526" y="479"/>
                    <a:pt x="354" y="197"/>
                    <a:pt x="1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706;p26">
              <a:extLst>
                <a:ext uri="{FF2B5EF4-FFF2-40B4-BE49-F238E27FC236}">
                  <a16:creationId xmlns:a16="http://schemas.microsoft.com/office/drawing/2014/main" id="{9F82BA71-8C62-48CD-A723-CB3D14CD4DDB}"/>
                </a:ext>
              </a:extLst>
            </p:cNvPr>
            <p:cNvSpPr/>
            <p:nvPr/>
          </p:nvSpPr>
          <p:spPr>
            <a:xfrm>
              <a:off x="4722088" y="3194980"/>
              <a:ext cx="48662" cy="98001"/>
            </a:xfrm>
            <a:custGeom>
              <a:avLst/>
              <a:gdLst/>
              <a:ahLst/>
              <a:cxnLst/>
              <a:rect l="l" t="t" r="r" b="b"/>
              <a:pathLst>
                <a:path w="504" h="1015" extrusionOk="0">
                  <a:moveTo>
                    <a:pt x="346" y="1"/>
                  </a:moveTo>
                  <a:cubicBezTo>
                    <a:pt x="205" y="276"/>
                    <a:pt x="55" y="613"/>
                    <a:pt x="0" y="935"/>
                  </a:cubicBezTo>
                  <a:lnTo>
                    <a:pt x="158" y="1014"/>
                  </a:lnTo>
                  <a:cubicBezTo>
                    <a:pt x="205" y="700"/>
                    <a:pt x="354" y="354"/>
                    <a:pt x="503" y="71"/>
                  </a:cubicBezTo>
                  <a:cubicBezTo>
                    <a:pt x="448" y="56"/>
                    <a:pt x="401" y="24"/>
                    <a:pt x="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707;p26">
              <a:extLst>
                <a:ext uri="{FF2B5EF4-FFF2-40B4-BE49-F238E27FC236}">
                  <a16:creationId xmlns:a16="http://schemas.microsoft.com/office/drawing/2014/main" id="{A2C5F4C1-7AC6-48DC-9C9C-330695D06A80}"/>
                </a:ext>
              </a:extLst>
            </p:cNvPr>
            <p:cNvSpPr/>
            <p:nvPr/>
          </p:nvSpPr>
          <p:spPr>
            <a:xfrm>
              <a:off x="4450583" y="3176828"/>
              <a:ext cx="343630" cy="145698"/>
            </a:xfrm>
            <a:custGeom>
              <a:avLst/>
              <a:gdLst/>
              <a:ahLst/>
              <a:cxnLst/>
              <a:rect l="l" t="t" r="r" b="b"/>
              <a:pathLst>
                <a:path w="3559" h="1509" extrusionOk="0">
                  <a:moveTo>
                    <a:pt x="401" y="0"/>
                  </a:moveTo>
                  <a:cubicBezTo>
                    <a:pt x="189" y="157"/>
                    <a:pt x="0" y="275"/>
                    <a:pt x="0" y="275"/>
                  </a:cubicBezTo>
                  <a:lnTo>
                    <a:pt x="71" y="1367"/>
                  </a:lnTo>
                  <a:lnTo>
                    <a:pt x="1061" y="660"/>
                  </a:lnTo>
                  <a:lnTo>
                    <a:pt x="1202" y="566"/>
                  </a:lnTo>
                  <a:lnTo>
                    <a:pt x="1446" y="385"/>
                  </a:lnTo>
                  <a:lnTo>
                    <a:pt x="1548" y="432"/>
                  </a:lnTo>
                  <a:lnTo>
                    <a:pt x="1705" y="511"/>
                  </a:lnTo>
                  <a:lnTo>
                    <a:pt x="2137" y="746"/>
                  </a:lnTo>
                  <a:lnTo>
                    <a:pt x="2278" y="825"/>
                  </a:lnTo>
                  <a:lnTo>
                    <a:pt x="2812" y="1123"/>
                  </a:lnTo>
                  <a:lnTo>
                    <a:pt x="2970" y="1202"/>
                  </a:lnTo>
                  <a:lnTo>
                    <a:pt x="3519" y="1508"/>
                  </a:lnTo>
                  <a:lnTo>
                    <a:pt x="3559" y="393"/>
                  </a:lnTo>
                  <a:cubicBezTo>
                    <a:pt x="3559" y="393"/>
                    <a:pt x="3457" y="338"/>
                    <a:pt x="3331" y="275"/>
                  </a:cubicBezTo>
                  <a:cubicBezTo>
                    <a:pt x="3315" y="267"/>
                    <a:pt x="3292" y="252"/>
                    <a:pt x="3260" y="236"/>
                  </a:cubicBezTo>
                  <a:cubicBezTo>
                    <a:pt x="3158" y="424"/>
                    <a:pt x="3079" y="613"/>
                    <a:pt x="2985" y="856"/>
                  </a:cubicBezTo>
                  <a:cubicBezTo>
                    <a:pt x="2985" y="858"/>
                    <a:pt x="2984" y="858"/>
                    <a:pt x="2982" y="858"/>
                  </a:cubicBezTo>
                  <a:cubicBezTo>
                    <a:pt x="2916" y="858"/>
                    <a:pt x="1906" y="246"/>
                    <a:pt x="1548" y="55"/>
                  </a:cubicBezTo>
                  <a:cubicBezTo>
                    <a:pt x="1520" y="39"/>
                    <a:pt x="1501" y="32"/>
                    <a:pt x="1483" y="32"/>
                  </a:cubicBezTo>
                  <a:cubicBezTo>
                    <a:pt x="1465" y="32"/>
                    <a:pt x="1450" y="39"/>
                    <a:pt x="1430" y="55"/>
                  </a:cubicBezTo>
                  <a:cubicBezTo>
                    <a:pt x="1399" y="78"/>
                    <a:pt x="797" y="574"/>
                    <a:pt x="741" y="574"/>
                  </a:cubicBezTo>
                  <a:cubicBezTo>
                    <a:pt x="740" y="574"/>
                    <a:pt x="739" y="574"/>
                    <a:pt x="739" y="574"/>
                  </a:cubicBezTo>
                  <a:cubicBezTo>
                    <a:pt x="621" y="503"/>
                    <a:pt x="503" y="197"/>
                    <a:pt x="4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708;p26">
              <a:extLst>
                <a:ext uri="{FF2B5EF4-FFF2-40B4-BE49-F238E27FC236}">
                  <a16:creationId xmlns:a16="http://schemas.microsoft.com/office/drawing/2014/main" id="{13E1C7EE-E136-4601-B60B-57B678DF3C42}"/>
                </a:ext>
              </a:extLst>
            </p:cNvPr>
            <p:cNvSpPr/>
            <p:nvPr/>
          </p:nvSpPr>
          <p:spPr>
            <a:xfrm>
              <a:off x="4521066" y="2546535"/>
              <a:ext cx="60828" cy="588874"/>
            </a:xfrm>
            <a:custGeom>
              <a:avLst/>
              <a:gdLst/>
              <a:ahLst/>
              <a:cxnLst/>
              <a:rect l="l" t="t" r="r" b="b"/>
              <a:pathLst>
                <a:path w="630" h="6099" extrusionOk="0">
                  <a:moveTo>
                    <a:pt x="480" y="1"/>
                  </a:moveTo>
                  <a:lnTo>
                    <a:pt x="1" y="24"/>
                  </a:lnTo>
                  <a:cubicBezTo>
                    <a:pt x="1" y="24"/>
                    <a:pt x="9" y="174"/>
                    <a:pt x="17" y="425"/>
                  </a:cubicBezTo>
                  <a:cubicBezTo>
                    <a:pt x="32" y="472"/>
                    <a:pt x="32" y="535"/>
                    <a:pt x="32" y="590"/>
                  </a:cubicBezTo>
                  <a:cubicBezTo>
                    <a:pt x="32" y="739"/>
                    <a:pt x="40" y="904"/>
                    <a:pt x="48" y="1085"/>
                  </a:cubicBezTo>
                  <a:cubicBezTo>
                    <a:pt x="56" y="1140"/>
                    <a:pt x="56" y="1203"/>
                    <a:pt x="56" y="1258"/>
                  </a:cubicBezTo>
                  <a:cubicBezTo>
                    <a:pt x="72" y="1415"/>
                    <a:pt x="72" y="1595"/>
                    <a:pt x="79" y="1784"/>
                  </a:cubicBezTo>
                  <a:cubicBezTo>
                    <a:pt x="79" y="1839"/>
                    <a:pt x="87" y="1902"/>
                    <a:pt x="87" y="1957"/>
                  </a:cubicBezTo>
                  <a:cubicBezTo>
                    <a:pt x="87" y="2059"/>
                    <a:pt x="87" y="2153"/>
                    <a:pt x="95" y="2263"/>
                  </a:cubicBezTo>
                  <a:cubicBezTo>
                    <a:pt x="95" y="2318"/>
                    <a:pt x="111" y="2381"/>
                    <a:pt x="111" y="2436"/>
                  </a:cubicBezTo>
                  <a:cubicBezTo>
                    <a:pt x="127" y="2805"/>
                    <a:pt x="134" y="3182"/>
                    <a:pt x="158" y="3559"/>
                  </a:cubicBezTo>
                  <a:cubicBezTo>
                    <a:pt x="158" y="3614"/>
                    <a:pt x="166" y="3677"/>
                    <a:pt x="166" y="3732"/>
                  </a:cubicBezTo>
                  <a:cubicBezTo>
                    <a:pt x="174" y="3889"/>
                    <a:pt x="174" y="4046"/>
                    <a:pt x="189" y="4195"/>
                  </a:cubicBezTo>
                  <a:cubicBezTo>
                    <a:pt x="189" y="4258"/>
                    <a:pt x="197" y="4305"/>
                    <a:pt x="197" y="4360"/>
                  </a:cubicBezTo>
                  <a:cubicBezTo>
                    <a:pt x="205" y="4549"/>
                    <a:pt x="205" y="4737"/>
                    <a:pt x="213" y="4902"/>
                  </a:cubicBezTo>
                  <a:cubicBezTo>
                    <a:pt x="213" y="4973"/>
                    <a:pt x="229" y="5044"/>
                    <a:pt x="229" y="5099"/>
                  </a:cubicBezTo>
                  <a:cubicBezTo>
                    <a:pt x="236" y="5350"/>
                    <a:pt x="244" y="5570"/>
                    <a:pt x="244" y="5727"/>
                  </a:cubicBezTo>
                  <a:lnTo>
                    <a:pt x="244" y="5908"/>
                  </a:lnTo>
                  <a:lnTo>
                    <a:pt x="244" y="6033"/>
                  </a:lnTo>
                  <a:cubicBezTo>
                    <a:pt x="236" y="6041"/>
                    <a:pt x="236" y="6049"/>
                    <a:pt x="229" y="6065"/>
                  </a:cubicBezTo>
                  <a:cubicBezTo>
                    <a:pt x="306" y="6088"/>
                    <a:pt x="362" y="6099"/>
                    <a:pt x="403" y="6099"/>
                  </a:cubicBezTo>
                  <a:cubicBezTo>
                    <a:pt x="458" y="6099"/>
                    <a:pt x="486" y="6080"/>
                    <a:pt x="504" y="6049"/>
                  </a:cubicBezTo>
                  <a:cubicBezTo>
                    <a:pt x="629" y="5837"/>
                    <a:pt x="543" y="1171"/>
                    <a:pt x="480" y="1"/>
                  </a:cubicBezTo>
                  <a:close/>
                </a:path>
              </a:pathLst>
            </a:custGeom>
            <a:solidFill>
              <a:srgbClr val="85AB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709;p26">
              <a:extLst>
                <a:ext uri="{FF2B5EF4-FFF2-40B4-BE49-F238E27FC236}">
                  <a16:creationId xmlns:a16="http://schemas.microsoft.com/office/drawing/2014/main" id="{FB6F9E31-2924-4D54-9E33-2A079F46D64A}"/>
                </a:ext>
              </a:extLst>
            </p:cNvPr>
            <p:cNvSpPr/>
            <p:nvPr/>
          </p:nvSpPr>
          <p:spPr>
            <a:xfrm>
              <a:off x="4524156" y="2533693"/>
              <a:ext cx="117601" cy="30414"/>
            </a:xfrm>
            <a:custGeom>
              <a:avLst/>
              <a:gdLst/>
              <a:ahLst/>
              <a:cxnLst/>
              <a:rect l="l" t="t" r="r" b="b"/>
              <a:pathLst>
                <a:path w="1218" h="315" extrusionOk="0">
                  <a:moveTo>
                    <a:pt x="605" y="0"/>
                  </a:moveTo>
                  <a:cubicBezTo>
                    <a:pt x="275" y="0"/>
                    <a:pt x="0" y="71"/>
                    <a:pt x="0" y="157"/>
                  </a:cubicBezTo>
                  <a:cubicBezTo>
                    <a:pt x="0" y="244"/>
                    <a:pt x="275" y="314"/>
                    <a:pt x="605" y="314"/>
                  </a:cubicBezTo>
                  <a:cubicBezTo>
                    <a:pt x="943" y="314"/>
                    <a:pt x="1218" y="244"/>
                    <a:pt x="1218" y="157"/>
                  </a:cubicBezTo>
                  <a:cubicBezTo>
                    <a:pt x="1218" y="71"/>
                    <a:pt x="943" y="0"/>
                    <a:pt x="605" y="0"/>
                  </a:cubicBezTo>
                  <a:close/>
                </a:path>
              </a:pathLst>
            </a:custGeom>
            <a:solidFill>
              <a:srgbClr val="A893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710;p26">
              <a:extLst>
                <a:ext uri="{FF2B5EF4-FFF2-40B4-BE49-F238E27FC236}">
                  <a16:creationId xmlns:a16="http://schemas.microsoft.com/office/drawing/2014/main" id="{927BAD8D-958A-4539-B569-373F862B9681}"/>
                </a:ext>
              </a:extLst>
            </p:cNvPr>
            <p:cNvSpPr/>
            <p:nvPr/>
          </p:nvSpPr>
          <p:spPr>
            <a:xfrm>
              <a:off x="3702013" y="2896923"/>
              <a:ext cx="784296" cy="1412177"/>
            </a:xfrm>
            <a:custGeom>
              <a:avLst/>
              <a:gdLst/>
              <a:ahLst/>
              <a:cxnLst/>
              <a:rect l="l" t="t" r="r" b="b"/>
              <a:pathLst>
                <a:path w="8123" h="14626" extrusionOk="0">
                  <a:moveTo>
                    <a:pt x="6245" y="1"/>
                  </a:moveTo>
                  <a:cubicBezTo>
                    <a:pt x="5579" y="1"/>
                    <a:pt x="4144" y="1214"/>
                    <a:pt x="2852" y="2836"/>
                  </a:cubicBezTo>
                  <a:cubicBezTo>
                    <a:pt x="1509" y="4533"/>
                    <a:pt x="165" y="8680"/>
                    <a:pt x="32" y="11532"/>
                  </a:cubicBezTo>
                  <a:cubicBezTo>
                    <a:pt x="8" y="11948"/>
                    <a:pt x="0" y="12309"/>
                    <a:pt x="0" y="12632"/>
                  </a:cubicBezTo>
                  <a:cubicBezTo>
                    <a:pt x="6" y="14074"/>
                    <a:pt x="261" y="14626"/>
                    <a:pt x="940" y="14626"/>
                  </a:cubicBezTo>
                  <a:cubicBezTo>
                    <a:pt x="1156" y="14626"/>
                    <a:pt x="1414" y="14570"/>
                    <a:pt x="1721" y="14470"/>
                  </a:cubicBezTo>
                  <a:cubicBezTo>
                    <a:pt x="3197" y="13990"/>
                    <a:pt x="4878" y="13174"/>
                    <a:pt x="6104" y="12152"/>
                  </a:cubicBezTo>
                  <a:cubicBezTo>
                    <a:pt x="7172" y="11273"/>
                    <a:pt x="7659" y="10487"/>
                    <a:pt x="7557" y="9403"/>
                  </a:cubicBezTo>
                  <a:cubicBezTo>
                    <a:pt x="7471" y="8366"/>
                    <a:pt x="8123" y="5075"/>
                    <a:pt x="8052" y="3850"/>
                  </a:cubicBezTo>
                  <a:cubicBezTo>
                    <a:pt x="8052" y="3810"/>
                    <a:pt x="8044" y="3771"/>
                    <a:pt x="8044" y="3732"/>
                  </a:cubicBezTo>
                  <a:cubicBezTo>
                    <a:pt x="8028" y="3598"/>
                    <a:pt x="8005" y="3457"/>
                    <a:pt x="7973" y="3284"/>
                  </a:cubicBezTo>
                  <a:cubicBezTo>
                    <a:pt x="7934" y="3041"/>
                    <a:pt x="7863" y="2766"/>
                    <a:pt x="7785" y="2491"/>
                  </a:cubicBezTo>
                  <a:cubicBezTo>
                    <a:pt x="7471" y="1375"/>
                    <a:pt x="6921" y="119"/>
                    <a:pt x="6332" y="9"/>
                  </a:cubicBezTo>
                  <a:cubicBezTo>
                    <a:pt x="6304" y="3"/>
                    <a:pt x="6276" y="1"/>
                    <a:pt x="62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711;p26">
              <a:extLst>
                <a:ext uri="{FF2B5EF4-FFF2-40B4-BE49-F238E27FC236}">
                  <a16:creationId xmlns:a16="http://schemas.microsoft.com/office/drawing/2014/main" id="{822C6314-49A2-4BEC-9948-16F88D1CA922}"/>
                </a:ext>
              </a:extLst>
            </p:cNvPr>
            <p:cNvSpPr/>
            <p:nvPr/>
          </p:nvSpPr>
          <p:spPr>
            <a:xfrm>
              <a:off x="3807448" y="3015972"/>
              <a:ext cx="671233" cy="1203817"/>
            </a:xfrm>
            <a:custGeom>
              <a:avLst/>
              <a:gdLst/>
              <a:ahLst/>
              <a:cxnLst/>
              <a:rect l="l" t="t" r="r" b="b"/>
              <a:pathLst>
                <a:path w="6952" h="12468" extrusionOk="0">
                  <a:moveTo>
                    <a:pt x="3936" y="0"/>
                  </a:moveTo>
                  <a:cubicBezTo>
                    <a:pt x="3765" y="0"/>
                    <a:pt x="4421" y="1117"/>
                    <a:pt x="4328" y="1171"/>
                  </a:cubicBezTo>
                  <a:cubicBezTo>
                    <a:pt x="4322" y="1174"/>
                    <a:pt x="4314" y="1175"/>
                    <a:pt x="4305" y="1175"/>
                  </a:cubicBezTo>
                  <a:cubicBezTo>
                    <a:pt x="4180" y="1175"/>
                    <a:pt x="3769" y="970"/>
                    <a:pt x="3600" y="970"/>
                  </a:cubicBezTo>
                  <a:cubicBezTo>
                    <a:pt x="3555" y="970"/>
                    <a:pt x="3527" y="985"/>
                    <a:pt x="3527" y="1022"/>
                  </a:cubicBezTo>
                  <a:cubicBezTo>
                    <a:pt x="3527" y="1218"/>
                    <a:pt x="4258" y="1336"/>
                    <a:pt x="4328" y="1454"/>
                  </a:cubicBezTo>
                  <a:cubicBezTo>
                    <a:pt x="4391" y="1572"/>
                    <a:pt x="5287" y="2907"/>
                    <a:pt x="5192" y="3025"/>
                  </a:cubicBezTo>
                  <a:cubicBezTo>
                    <a:pt x="5090" y="3151"/>
                    <a:pt x="5012" y="3190"/>
                    <a:pt x="4705" y="3536"/>
                  </a:cubicBezTo>
                  <a:cubicBezTo>
                    <a:pt x="4636" y="3615"/>
                    <a:pt x="4550" y="3646"/>
                    <a:pt x="4450" y="3646"/>
                  </a:cubicBezTo>
                  <a:cubicBezTo>
                    <a:pt x="4093" y="3646"/>
                    <a:pt x="3565" y="3251"/>
                    <a:pt x="3055" y="3251"/>
                  </a:cubicBezTo>
                  <a:cubicBezTo>
                    <a:pt x="2944" y="3251"/>
                    <a:pt x="2833" y="3270"/>
                    <a:pt x="2726" y="3316"/>
                  </a:cubicBezTo>
                  <a:cubicBezTo>
                    <a:pt x="1980" y="3630"/>
                    <a:pt x="4540" y="3897"/>
                    <a:pt x="4423" y="4015"/>
                  </a:cubicBezTo>
                  <a:cubicBezTo>
                    <a:pt x="4305" y="4141"/>
                    <a:pt x="4108" y="4400"/>
                    <a:pt x="3873" y="4431"/>
                  </a:cubicBezTo>
                  <a:cubicBezTo>
                    <a:pt x="3629" y="4447"/>
                    <a:pt x="2129" y="4400"/>
                    <a:pt x="1383" y="4832"/>
                  </a:cubicBezTo>
                  <a:cubicBezTo>
                    <a:pt x="848" y="5144"/>
                    <a:pt x="701" y="5371"/>
                    <a:pt x="931" y="5371"/>
                  </a:cubicBezTo>
                  <a:cubicBezTo>
                    <a:pt x="1019" y="5371"/>
                    <a:pt x="1162" y="5338"/>
                    <a:pt x="1359" y="5264"/>
                  </a:cubicBezTo>
                  <a:cubicBezTo>
                    <a:pt x="1957" y="5045"/>
                    <a:pt x="2592" y="4848"/>
                    <a:pt x="2802" y="4848"/>
                  </a:cubicBezTo>
                  <a:cubicBezTo>
                    <a:pt x="2849" y="4848"/>
                    <a:pt x="2875" y="4857"/>
                    <a:pt x="2875" y="4879"/>
                  </a:cubicBezTo>
                  <a:cubicBezTo>
                    <a:pt x="2875" y="4997"/>
                    <a:pt x="1508" y="5979"/>
                    <a:pt x="1823" y="6026"/>
                  </a:cubicBezTo>
                  <a:cubicBezTo>
                    <a:pt x="1831" y="6027"/>
                    <a:pt x="1840" y="6028"/>
                    <a:pt x="1850" y="6028"/>
                  </a:cubicBezTo>
                  <a:cubicBezTo>
                    <a:pt x="2187" y="6028"/>
                    <a:pt x="3079" y="5097"/>
                    <a:pt x="3331" y="5044"/>
                  </a:cubicBezTo>
                  <a:cubicBezTo>
                    <a:pt x="3485" y="5016"/>
                    <a:pt x="3676" y="4979"/>
                    <a:pt x="3795" y="4979"/>
                  </a:cubicBezTo>
                  <a:cubicBezTo>
                    <a:pt x="3875" y="4979"/>
                    <a:pt x="3923" y="4996"/>
                    <a:pt x="3904" y="5044"/>
                  </a:cubicBezTo>
                  <a:cubicBezTo>
                    <a:pt x="3857" y="5162"/>
                    <a:pt x="2443" y="7730"/>
                    <a:pt x="2270" y="7777"/>
                  </a:cubicBezTo>
                  <a:cubicBezTo>
                    <a:pt x="2105" y="7825"/>
                    <a:pt x="542" y="8304"/>
                    <a:pt x="597" y="8524"/>
                  </a:cubicBezTo>
                  <a:cubicBezTo>
                    <a:pt x="603" y="8552"/>
                    <a:pt x="636" y="8564"/>
                    <a:pt x="688" y="8564"/>
                  </a:cubicBezTo>
                  <a:cubicBezTo>
                    <a:pt x="1015" y="8564"/>
                    <a:pt x="2115" y="8082"/>
                    <a:pt x="2274" y="8082"/>
                  </a:cubicBezTo>
                  <a:cubicBezTo>
                    <a:pt x="2287" y="8082"/>
                    <a:pt x="2294" y="8085"/>
                    <a:pt x="2294" y="8092"/>
                  </a:cubicBezTo>
                  <a:cubicBezTo>
                    <a:pt x="2294" y="8186"/>
                    <a:pt x="1673" y="9608"/>
                    <a:pt x="1477" y="9773"/>
                  </a:cubicBezTo>
                  <a:cubicBezTo>
                    <a:pt x="1288" y="9938"/>
                    <a:pt x="291" y="10487"/>
                    <a:pt x="479" y="10534"/>
                  </a:cubicBezTo>
                  <a:cubicBezTo>
                    <a:pt x="486" y="10536"/>
                    <a:pt x="495" y="10537"/>
                    <a:pt x="504" y="10537"/>
                  </a:cubicBezTo>
                  <a:cubicBezTo>
                    <a:pt x="728" y="10537"/>
                    <a:pt x="1571" y="9967"/>
                    <a:pt x="1703" y="9967"/>
                  </a:cubicBezTo>
                  <a:cubicBezTo>
                    <a:pt x="1716" y="9967"/>
                    <a:pt x="1723" y="9972"/>
                    <a:pt x="1721" y="9985"/>
                  </a:cubicBezTo>
                  <a:cubicBezTo>
                    <a:pt x="1706" y="10120"/>
                    <a:pt x="1" y="12467"/>
                    <a:pt x="352" y="12467"/>
                  </a:cubicBezTo>
                  <a:cubicBezTo>
                    <a:pt x="369" y="12467"/>
                    <a:pt x="390" y="12462"/>
                    <a:pt x="417" y="12451"/>
                  </a:cubicBezTo>
                  <a:cubicBezTo>
                    <a:pt x="798" y="12286"/>
                    <a:pt x="1665" y="10759"/>
                    <a:pt x="1766" y="10759"/>
                  </a:cubicBezTo>
                  <a:cubicBezTo>
                    <a:pt x="1771" y="10759"/>
                    <a:pt x="1774" y="10762"/>
                    <a:pt x="1775" y="10770"/>
                  </a:cubicBezTo>
                  <a:cubicBezTo>
                    <a:pt x="1790" y="10919"/>
                    <a:pt x="1951" y="11662"/>
                    <a:pt x="2069" y="11662"/>
                  </a:cubicBezTo>
                  <a:cubicBezTo>
                    <a:pt x="2082" y="11662"/>
                    <a:pt x="2094" y="11653"/>
                    <a:pt x="2105" y="11634"/>
                  </a:cubicBezTo>
                  <a:cubicBezTo>
                    <a:pt x="2223" y="11438"/>
                    <a:pt x="2019" y="10220"/>
                    <a:pt x="2058" y="10087"/>
                  </a:cubicBezTo>
                  <a:cubicBezTo>
                    <a:pt x="2153" y="9773"/>
                    <a:pt x="2522" y="8822"/>
                    <a:pt x="2624" y="8594"/>
                  </a:cubicBezTo>
                  <a:cubicBezTo>
                    <a:pt x="2627" y="8588"/>
                    <a:pt x="2631" y="8585"/>
                    <a:pt x="2635" y="8585"/>
                  </a:cubicBezTo>
                  <a:cubicBezTo>
                    <a:pt x="2723" y="8585"/>
                    <a:pt x="2920" y="10029"/>
                    <a:pt x="3117" y="10029"/>
                  </a:cubicBezTo>
                  <a:cubicBezTo>
                    <a:pt x="3131" y="10029"/>
                    <a:pt x="3144" y="10023"/>
                    <a:pt x="3158" y="10008"/>
                  </a:cubicBezTo>
                  <a:cubicBezTo>
                    <a:pt x="3378" y="9773"/>
                    <a:pt x="2993" y="8908"/>
                    <a:pt x="3087" y="8838"/>
                  </a:cubicBezTo>
                  <a:cubicBezTo>
                    <a:pt x="3096" y="8832"/>
                    <a:pt x="3108" y="8829"/>
                    <a:pt x="3123" y="8829"/>
                  </a:cubicBezTo>
                  <a:cubicBezTo>
                    <a:pt x="3251" y="8829"/>
                    <a:pt x="3583" y="9029"/>
                    <a:pt x="3724" y="9029"/>
                  </a:cubicBezTo>
                  <a:cubicBezTo>
                    <a:pt x="3758" y="9029"/>
                    <a:pt x="3781" y="9017"/>
                    <a:pt x="3786" y="8987"/>
                  </a:cubicBezTo>
                  <a:cubicBezTo>
                    <a:pt x="3802" y="8814"/>
                    <a:pt x="3087" y="8524"/>
                    <a:pt x="2993" y="8382"/>
                  </a:cubicBezTo>
                  <a:cubicBezTo>
                    <a:pt x="2875" y="8209"/>
                    <a:pt x="2820" y="8139"/>
                    <a:pt x="2891" y="7989"/>
                  </a:cubicBezTo>
                  <a:cubicBezTo>
                    <a:pt x="2962" y="7856"/>
                    <a:pt x="4022" y="6041"/>
                    <a:pt x="4022" y="6041"/>
                  </a:cubicBezTo>
                  <a:cubicBezTo>
                    <a:pt x="4022" y="6041"/>
                    <a:pt x="4211" y="6426"/>
                    <a:pt x="4140" y="6953"/>
                  </a:cubicBezTo>
                  <a:cubicBezTo>
                    <a:pt x="4096" y="7271"/>
                    <a:pt x="4106" y="7438"/>
                    <a:pt x="4166" y="7438"/>
                  </a:cubicBezTo>
                  <a:cubicBezTo>
                    <a:pt x="4203" y="7438"/>
                    <a:pt x="4260" y="7372"/>
                    <a:pt x="4336" y="7235"/>
                  </a:cubicBezTo>
                  <a:cubicBezTo>
                    <a:pt x="4525" y="6874"/>
                    <a:pt x="4423" y="6089"/>
                    <a:pt x="4336" y="5821"/>
                  </a:cubicBezTo>
                  <a:cubicBezTo>
                    <a:pt x="4288" y="5684"/>
                    <a:pt x="4439" y="5202"/>
                    <a:pt x="4578" y="5202"/>
                  </a:cubicBezTo>
                  <a:cubicBezTo>
                    <a:pt x="4597" y="5202"/>
                    <a:pt x="4616" y="5211"/>
                    <a:pt x="4635" y="5232"/>
                  </a:cubicBezTo>
                  <a:cubicBezTo>
                    <a:pt x="4878" y="5547"/>
                    <a:pt x="4737" y="7267"/>
                    <a:pt x="4808" y="7502"/>
                  </a:cubicBezTo>
                  <a:cubicBezTo>
                    <a:pt x="4811" y="7516"/>
                    <a:pt x="4818" y="7522"/>
                    <a:pt x="4827" y="7522"/>
                  </a:cubicBezTo>
                  <a:cubicBezTo>
                    <a:pt x="4922" y="7522"/>
                    <a:pt x="5276" y="6858"/>
                    <a:pt x="5169" y="5900"/>
                  </a:cubicBezTo>
                  <a:cubicBezTo>
                    <a:pt x="5051" y="4847"/>
                    <a:pt x="4808" y="4667"/>
                    <a:pt x="4808" y="4667"/>
                  </a:cubicBezTo>
                  <a:cubicBezTo>
                    <a:pt x="4808" y="4667"/>
                    <a:pt x="5475" y="3591"/>
                    <a:pt x="5758" y="3528"/>
                  </a:cubicBezTo>
                  <a:cubicBezTo>
                    <a:pt x="5766" y="3526"/>
                    <a:pt x="5773" y="3525"/>
                    <a:pt x="5780" y="3525"/>
                  </a:cubicBezTo>
                  <a:cubicBezTo>
                    <a:pt x="6046" y="3525"/>
                    <a:pt x="5999" y="4895"/>
                    <a:pt x="6190" y="4910"/>
                  </a:cubicBezTo>
                  <a:cubicBezTo>
                    <a:pt x="6193" y="4911"/>
                    <a:pt x="6196" y="4911"/>
                    <a:pt x="6200" y="4911"/>
                  </a:cubicBezTo>
                  <a:cubicBezTo>
                    <a:pt x="6377" y="4911"/>
                    <a:pt x="6329" y="4048"/>
                    <a:pt x="6214" y="3693"/>
                  </a:cubicBezTo>
                  <a:cubicBezTo>
                    <a:pt x="6088" y="3331"/>
                    <a:pt x="5994" y="3331"/>
                    <a:pt x="6292" y="3080"/>
                  </a:cubicBezTo>
                  <a:cubicBezTo>
                    <a:pt x="6457" y="2954"/>
                    <a:pt x="6732" y="2758"/>
                    <a:pt x="6952" y="2601"/>
                  </a:cubicBezTo>
                  <a:cubicBezTo>
                    <a:pt x="6952" y="2562"/>
                    <a:pt x="6936" y="2522"/>
                    <a:pt x="6936" y="2483"/>
                  </a:cubicBezTo>
                  <a:cubicBezTo>
                    <a:pt x="6928" y="2357"/>
                    <a:pt x="6897" y="2208"/>
                    <a:pt x="6873" y="2043"/>
                  </a:cubicBezTo>
                  <a:cubicBezTo>
                    <a:pt x="6666" y="2230"/>
                    <a:pt x="6458" y="2399"/>
                    <a:pt x="6369" y="2399"/>
                  </a:cubicBezTo>
                  <a:cubicBezTo>
                    <a:pt x="6357" y="2399"/>
                    <a:pt x="6347" y="2395"/>
                    <a:pt x="6339" y="2389"/>
                  </a:cubicBezTo>
                  <a:cubicBezTo>
                    <a:pt x="6221" y="2271"/>
                    <a:pt x="5640" y="1336"/>
                    <a:pt x="5522" y="1187"/>
                  </a:cubicBezTo>
                  <a:cubicBezTo>
                    <a:pt x="5494" y="1155"/>
                    <a:pt x="5459" y="1141"/>
                    <a:pt x="5422" y="1141"/>
                  </a:cubicBezTo>
                  <a:cubicBezTo>
                    <a:pt x="5304" y="1141"/>
                    <a:pt x="5179" y="1286"/>
                    <a:pt x="5287" y="1454"/>
                  </a:cubicBezTo>
                  <a:cubicBezTo>
                    <a:pt x="5436" y="1658"/>
                    <a:pt x="6033" y="2475"/>
                    <a:pt x="5986" y="2570"/>
                  </a:cubicBezTo>
                  <a:cubicBezTo>
                    <a:pt x="5950" y="2647"/>
                    <a:pt x="5841" y="2789"/>
                    <a:pt x="5718" y="2789"/>
                  </a:cubicBezTo>
                  <a:cubicBezTo>
                    <a:pt x="5679" y="2789"/>
                    <a:pt x="5640" y="2776"/>
                    <a:pt x="5601" y="2742"/>
                  </a:cubicBezTo>
                  <a:cubicBezTo>
                    <a:pt x="5436" y="2601"/>
                    <a:pt x="4980" y="1572"/>
                    <a:pt x="4980" y="1572"/>
                  </a:cubicBezTo>
                  <a:cubicBezTo>
                    <a:pt x="4980" y="1572"/>
                    <a:pt x="5035" y="166"/>
                    <a:pt x="4918" y="17"/>
                  </a:cubicBezTo>
                  <a:cubicBezTo>
                    <a:pt x="4912" y="10"/>
                    <a:pt x="4907" y="7"/>
                    <a:pt x="4902" y="7"/>
                  </a:cubicBezTo>
                  <a:cubicBezTo>
                    <a:pt x="4804" y="7"/>
                    <a:pt x="4775" y="1187"/>
                    <a:pt x="4698" y="1187"/>
                  </a:cubicBezTo>
                  <a:cubicBezTo>
                    <a:pt x="4693" y="1187"/>
                    <a:pt x="4687" y="1182"/>
                    <a:pt x="4682" y="1171"/>
                  </a:cubicBezTo>
                  <a:cubicBezTo>
                    <a:pt x="4588" y="983"/>
                    <a:pt x="4132" y="17"/>
                    <a:pt x="3943" y="1"/>
                  </a:cubicBezTo>
                  <a:cubicBezTo>
                    <a:pt x="3941" y="1"/>
                    <a:pt x="3938" y="0"/>
                    <a:pt x="39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712;p26">
              <a:extLst>
                <a:ext uri="{FF2B5EF4-FFF2-40B4-BE49-F238E27FC236}">
                  <a16:creationId xmlns:a16="http://schemas.microsoft.com/office/drawing/2014/main" id="{CBAADF4C-1DE1-4BFB-8419-3092AFE42677}"/>
                </a:ext>
              </a:extLst>
            </p:cNvPr>
            <p:cNvSpPr/>
            <p:nvPr/>
          </p:nvSpPr>
          <p:spPr>
            <a:xfrm>
              <a:off x="3702013" y="3137338"/>
              <a:ext cx="784296" cy="1171761"/>
            </a:xfrm>
            <a:custGeom>
              <a:avLst/>
              <a:gdLst/>
              <a:ahLst/>
              <a:cxnLst/>
              <a:rect l="l" t="t" r="r" b="b"/>
              <a:pathLst>
                <a:path w="8123" h="12136" extrusionOk="0">
                  <a:moveTo>
                    <a:pt x="7777" y="1"/>
                  </a:moveTo>
                  <a:cubicBezTo>
                    <a:pt x="7581" y="716"/>
                    <a:pt x="7109" y="2624"/>
                    <a:pt x="6913" y="4541"/>
                  </a:cubicBezTo>
                  <a:cubicBezTo>
                    <a:pt x="6654" y="6976"/>
                    <a:pt x="6072" y="8979"/>
                    <a:pt x="3025" y="10024"/>
                  </a:cubicBezTo>
                  <a:cubicBezTo>
                    <a:pt x="2063" y="10355"/>
                    <a:pt x="1424" y="10478"/>
                    <a:pt x="974" y="10478"/>
                  </a:cubicBezTo>
                  <a:cubicBezTo>
                    <a:pt x="476" y="10478"/>
                    <a:pt x="211" y="10327"/>
                    <a:pt x="0" y="10142"/>
                  </a:cubicBezTo>
                  <a:lnTo>
                    <a:pt x="0" y="10142"/>
                  </a:lnTo>
                  <a:cubicBezTo>
                    <a:pt x="6" y="11584"/>
                    <a:pt x="261" y="12136"/>
                    <a:pt x="940" y="12136"/>
                  </a:cubicBezTo>
                  <a:cubicBezTo>
                    <a:pt x="1156" y="12136"/>
                    <a:pt x="1414" y="12080"/>
                    <a:pt x="1721" y="11980"/>
                  </a:cubicBezTo>
                  <a:cubicBezTo>
                    <a:pt x="3197" y="11500"/>
                    <a:pt x="4878" y="10684"/>
                    <a:pt x="6104" y="9662"/>
                  </a:cubicBezTo>
                  <a:cubicBezTo>
                    <a:pt x="7172" y="8783"/>
                    <a:pt x="7659" y="7997"/>
                    <a:pt x="7557" y="6913"/>
                  </a:cubicBezTo>
                  <a:cubicBezTo>
                    <a:pt x="7471" y="5876"/>
                    <a:pt x="8123" y="2585"/>
                    <a:pt x="8036" y="1360"/>
                  </a:cubicBezTo>
                  <a:cubicBezTo>
                    <a:pt x="8036" y="1320"/>
                    <a:pt x="8028" y="1281"/>
                    <a:pt x="8028" y="1242"/>
                  </a:cubicBezTo>
                  <a:cubicBezTo>
                    <a:pt x="8020" y="1108"/>
                    <a:pt x="7989" y="967"/>
                    <a:pt x="7958" y="794"/>
                  </a:cubicBezTo>
                  <a:cubicBezTo>
                    <a:pt x="7918" y="551"/>
                    <a:pt x="7855" y="276"/>
                    <a:pt x="77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713;p26">
              <a:extLst>
                <a:ext uri="{FF2B5EF4-FFF2-40B4-BE49-F238E27FC236}">
                  <a16:creationId xmlns:a16="http://schemas.microsoft.com/office/drawing/2014/main" id="{5230D091-7C66-40D5-BC17-7C8B7F845135}"/>
                </a:ext>
              </a:extLst>
            </p:cNvPr>
            <p:cNvSpPr/>
            <p:nvPr/>
          </p:nvSpPr>
          <p:spPr>
            <a:xfrm>
              <a:off x="4765343" y="2896247"/>
              <a:ext cx="783524" cy="1412853"/>
            </a:xfrm>
            <a:custGeom>
              <a:avLst/>
              <a:gdLst/>
              <a:ahLst/>
              <a:cxnLst/>
              <a:rect l="l" t="t" r="r" b="b"/>
              <a:pathLst>
                <a:path w="8115" h="14633" extrusionOk="0">
                  <a:moveTo>
                    <a:pt x="1866" y="0"/>
                  </a:moveTo>
                  <a:cubicBezTo>
                    <a:pt x="1837" y="0"/>
                    <a:pt x="1809" y="3"/>
                    <a:pt x="1783" y="8"/>
                  </a:cubicBezTo>
                  <a:cubicBezTo>
                    <a:pt x="1548" y="47"/>
                    <a:pt x="1320" y="267"/>
                    <a:pt x="1116" y="581"/>
                  </a:cubicBezTo>
                  <a:cubicBezTo>
                    <a:pt x="935" y="856"/>
                    <a:pt x="778" y="1194"/>
                    <a:pt x="629" y="1555"/>
                  </a:cubicBezTo>
                  <a:cubicBezTo>
                    <a:pt x="456" y="1995"/>
                    <a:pt x="306" y="2466"/>
                    <a:pt x="212" y="2890"/>
                  </a:cubicBezTo>
                  <a:cubicBezTo>
                    <a:pt x="165" y="3024"/>
                    <a:pt x="142" y="3158"/>
                    <a:pt x="118" y="3283"/>
                  </a:cubicBezTo>
                  <a:cubicBezTo>
                    <a:pt x="118" y="3315"/>
                    <a:pt x="110" y="3330"/>
                    <a:pt x="110" y="3354"/>
                  </a:cubicBezTo>
                  <a:cubicBezTo>
                    <a:pt x="79" y="3495"/>
                    <a:pt x="63" y="3613"/>
                    <a:pt x="55" y="3731"/>
                  </a:cubicBezTo>
                  <a:cubicBezTo>
                    <a:pt x="55" y="3770"/>
                    <a:pt x="39" y="3810"/>
                    <a:pt x="39" y="3849"/>
                  </a:cubicBezTo>
                  <a:lnTo>
                    <a:pt x="39" y="3927"/>
                  </a:lnTo>
                  <a:cubicBezTo>
                    <a:pt x="0" y="5121"/>
                    <a:pt x="542" y="7957"/>
                    <a:pt x="542" y="9167"/>
                  </a:cubicBezTo>
                  <a:cubicBezTo>
                    <a:pt x="542" y="9253"/>
                    <a:pt x="542" y="9339"/>
                    <a:pt x="534" y="9410"/>
                  </a:cubicBezTo>
                  <a:cubicBezTo>
                    <a:pt x="448" y="10478"/>
                    <a:pt x="919" y="11280"/>
                    <a:pt x="1987" y="12159"/>
                  </a:cubicBezTo>
                  <a:cubicBezTo>
                    <a:pt x="2380" y="12481"/>
                    <a:pt x="2812" y="12788"/>
                    <a:pt x="3276" y="13063"/>
                  </a:cubicBezTo>
                  <a:cubicBezTo>
                    <a:pt x="4030" y="13526"/>
                    <a:pt x="4862" y="13919"/>
                    <a:pt x="5671" y="14225"/>
                  </a:cubicBezTo>
                  <a:cubicBezTo>
                    <a:pt x="5907" y="14319"/>
                    <a:pt x="6143" y="14398"/>
                    <a:pt x="6378" y="14477"/>
                  </a:cubicBezTo>
                  <a:cubicBezTo>
                    <a:pt x="6683" y="14577"/>
                    <a:pt x="6940" y="14632"/>
                    <a:pt x="7154" y="14632"/>
                  </a:cubicBezTo>
                  <a:cubicBezTo>
                    <a:pt x="7795" y="14632"/>
                    <a:pt x="8056" y="14136"/>
                    <a:pt x="8091" y="12858"/>
                  </a:cubicBezTo>
                  <a:cubicBezTo>
                    <a:pt x="8114" y="12481"/>
                    <a:pt x="8107" y="12049"/>
                    <a:pt x="8083" y="11531"/>
                  </a:cubicBezTo>
                  <a:cubicBezTo>
                    <a:pt x="8020" y="10455"/>
                    <a:pt x="7808" y="9198"/>
                    <a:pt x="7470" y="7949"/>
                  </a:cubicBezTo>
                  <a:cubicBezTo>
                    <a:pt x="7211" y="6928"/>
                    <a:pt x="6865" y="5915"/>
                    <a:pt x="6481" y="5035"/>
                  </a:cubicBezTo>
                  <a:cubicBezTo>
                    <a:pt x="6096" y="4139"/>
                    <a:pt x="5679" y="3362"/>
                    <a:pt x="5255" y="2836"/>
                  </a:cubicBezTo>
                  <a:cubicBezTo>
                    <a:pt x="4737" y="2176"/>
                    <a:pt x="4187" y="1587"/>
                    <a:pt x="3676" y="1115"/>
                  </a:cubicBezTo>
                  <a:cubicBezTo>
                    <a:pt x="2924" y="429"/>
                    <a:pt x="2253" y="0"/>
                    <a:pt x="18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714;p26">
              <a:extLst>
                <a:ext uri="{FF2B5EF4-FFF2-40B4-BE49-F238E27FC236}">
                  <a16:creationId xmlns:a16="http://schemas.microsoft.com/office/drawing/2014/main" id="{F571C690-303B-429E-84F2-401BC56AF111}"/>
                </a:ext>
              </a:extLst>
            </p:cNvPr>
            <p:cNvSpPr/>
            <p:nvPr/>
          </p:nvSpPr>
          <p:spPr>
            <a:xfrm>
              <a:off x="4769881" y="3015972"/>
              <a:ext cx="682626" cy="1204010"/>
            </a:xfrm>
            <a:custGeom>
              <a:avLst/>
              <a:gdLst/>
              <a:ahLst/>
              <a:cxnLst/>
              <a:rect l="l" t="t" r="r" b="b"/>
              <a:pathLst>
                <a:path w="7070" h="12470" extrusionOk="0">
                  <a:moveTo>
                    <a:pt x="3126" y="0"/>
                  </a:moveTo>
                  <a:cubicBezTo>
                    <a:pt x="3124" y="0"/>
                    <a:pt x="3121" y="1"/>
                    <a:pt x="3119" y="1"/>
                  </a:cubicBezTo>
                  <a:cubicBezTo>
                    <a:pt x="2930" y="17"/>
                    <a:pt x="2475" y="975"/>
                    <a:pt x="2380" y="1171"/>
                  </a:cubicBezTo>
                  <a:cubicBezTo>
                    <a:pt x="2375" y="1183"/>
                    <a:pt x="2370" y="1188"/>
                    <a:pt x="2365" y="1188"/>
                  </a:cubicBezTo>
                  <a:cubicBezTo>
                    <a:pt x="2294" y="1188"/>
                    <a:pt x="2259" y="7"/>
                    <a:pt x="2160" y="7"/>
                  </a:cubicBezTo>
                  <a:cubicBezTo>
                    <a:pt x="2155" y="7"/>
                    <a:pt x="2150" y="10"/>
                    <a:pt x="2145" y="17"/>
                  </a:cubicBezTo>
                  <a:cubicBezTo>
                    <a:pt x="2027" y="158"/>
                    <a:pt x="2074" y="1572"/>
                    <a:pt x="2074" y="1572"/>
                  </a:cubicBezTo>
                  <a:cubicBezTo>
                    <a:pt x="2074" y="1572"/>
                    <a:pt x="1626" y="2593"/>
                    <a:pt x="1453" y="2742"/>
                  </a:cubicBezTo>
                  <a:cubicBezTo>
                    <a:pt x="1414" y="2776"/>
                    <a:pt x="1375" y="2789"/>
                    <a:pt x="1338" y="2789"/>
                  </a:cubicBezTo>
                  <a:cubicBezTo>
                    <a:pt x="1217" y="2789"/>
                    <a:pt x="1112" y="2647"/>
                    <a:pt x="1076" y="2570"/>
                  </a:cubicBezTo>
                  <a:cubicBezTo>
                    <a:pt x="1037" y="2483"/>
                    <a:pt x="1626" y="1666"/>
                    <a:pt x="1768" y="1454"/>
                  </a:cubicBezTo>
                  <a:cubicBezTo>
                    <a:pt x="1882" y="1292"/>
                    <a:pt x="1753" y="1139"/>
                    <a:pt x="1633" y="1139"/>
                  </a:cubicBezTo>
                  <a:cubicBezTo>
                    <a:pt x="1596" y="1139"/>
                    <a:pt x="1560" y="1154"/>
                    <a:pt x="1532" y="1187"/>
                  </a:cubicBezTo>
                  <a:cubicBezTo>
                    <a:pt x="1414" y="1336"/>
                    <a:pt x="841" y="2271"/>
                    <a:pt x="723" y="2389"/>
                  </a:cubicBezTo>
                  <a:cubicBezTo>
                    <a:pt x="719" y="2392"/>
                    <a:pt x="714" y="2393"/>
                    <a:pt x="706" y="2393"/>
                  </a:cubicBezTo>
                  <a:cubicBezTo>
                    <a:pt x="629" y="2393"/>
                    <a:pt x="357" y="2256"/>
                    <a:pt x="71" y="2106"/>
                  </a:cubicBezTo>
                  <a:cubicBezTo>
                    <a:pt x="40" y="2247"/>
                    <a:pt x="24" y="2365"/>
                    <a:pt x="16" y="2483"/>
                  </a:cubicBezTo>
                  <a:cubicBezTo>
                    <a:pt x="16" y="2522"/>
                    <a:pt x="0" y="2562"/>
                    <a:pt x="0" y="2601"/>
                  </a:cubicBezTo>
                  <a:lnTo>
                    <a:pt x="0" y="2679"/>
                  </a:lnTo>
                  <a:cubicBezTo>
                    <a:pt x="330" y="2844"/>
                    <a:pt x="668" y="3025"/>
                    <a:pt x="770" y="3096"/>
                  </a:cubicBezTo>
                  <a:cubicBezTo>
                    <a:pt x="1084" y="3339"/>
                    <a:pt x="982" y="3339"/>
                    <a:pt x="864" y="3693"/>
                  </a:cubicBezTo>
                  <a:cubicBezTo>
                    <a:pt x="741" y="4040"/>
                    <a:pt x="701" y="4911"/>
                    <a:pt x="878" y="4911"/>
                  </a:cubicBezTo>
                  <a:cubicBezTo>
                    <a:pt x="881" y="4911"/>
                    <a:pt x="885" y="4911"/>
                    <a:pt x="888" y="4910"/>
                  </a:cubicBezTo>
                  <a:cubicBezTo>
                    <a:pt x="1080" y="4887"/>
                    <a:pt x="1039" y="3525"/>
                    <a:pt x="1300" y="3525"/>
                  </a:cubicBezTo>
                  <a:cubicBezTo>
                    <a:pt x="1306" y="3525"/>
                    <a:pt x="1313" y="3526"/>
                    <a:pt x="1320" y="3528"/>
                  </a:cubicBezTo>
                  <a:cubicBezTo>
                    <a:pt x="1603" y="3599"/>
                    <a:pt x="2270" y="4667"/>
                    <a:pt x="2270" y="4667"/>
                  </a:cubicBezTo>
                  <a:cubicBezTo>
                    <a:pt x="2270" y="4667"/>
                    <a:pt x="2027" y="4855"/>
                    <a:pt x="1909" y="5900"/>
                  </a:cubicBezTo>
                  <a:cubicBezTo>
                    <a:pt x="1795" y="6854"/>
                    <a:pt x="2146" y="7524"/>
                    <a:pt x="2248" y="7524"/>
                  </a:cubicBezTo>
                  <a:cubicBezTo>
                    <a:pt x="2258" y="7524"/>
                    <a:pt x="2266" y="7517"/>
                    <a:pt x="2270" y="7502"/>
                  </a:cubicBezTo>
                  <a:cubicBezTo>
                    <a:pt x="2341" y="7259"/>
                    <a:pt x="2200" y="5547"/>
                    <a:pt x="2451" y="5232"/>
                  </a:cubicBezTo>
                  <a:cubicBezTo>
                    <a:pt x="2467" y="5211"/>
                    <a:pt x="2485" y="5202"/>
                    <a:pt x="2504" y="5202"/>
                  </a:cubicBezTo>
                  <a:cubicBezTo>
                    <a:pt x="2634" y="5202"/>
                    <a:pt x="2797" y="5684"/>
                    <a:pt x="2742" y="5821"/>
                  </a:cubicBezTo>
                  <a:cubicBezTo>
                    <a:pt x="2655" y="6089"/>
                    <a:pt x="2553" y="6874"/>
                    <a:pt x="2742" y="7235"/>
                  </a:cubicBezTo>
                  <a:cubicBezTo>
                    <a:pt x="2818" y="7379"/>
                    <a:pt x="2876" y="7449"/>
                    <a:pt x="2913" y="7449"/>
                  </a:cubicBezTo>
                  <a:cubicBezTo>
                    <a:pt x="2972" y="7449"/>
                    <a:pt x="2981" y="7278"/>
                    <a:pt x="2938" y="6953"/>
                  </a:cubicBezTo>
                  <a:cubicBezTo>
                    <a:pt x="2860" y="6418"/>
                    <a:pt x="3056" y="6041"/>
                    <a:pt x="3056" y="6041"/>
                  </a:cubicBezTo>
                  <a:cubicBezTo>
                    <a:pt x="3056" y="6041"/>
                    <a:pt x="4116" y="7848"/>
                    <a:pt x="4187" y="7989"/>
                  </a:cubicBezTo>
                  <a:cubicBezTo>
                    <a:pt x="4266" y="8139"/>
                    <a:pt x="4211" y="8209"/>
                    <a:pt x="4093" y="8382"/>
                  </a:cubicBezTo>
                  <a:cubicBezTo>
                    <a:pt x="3983" y="8524"/>
                    <a:pt x="3276" y="8822"/>
                    <a:pt x="3292" y="8987"/>
                  </a:cubicBezTo>
                  <a:cubicBezTo>
                    <a:pt x="3297" y="9017"/>
                    <a:pt x="3320" y="9029"/>
                    <a:pt x="3355" y="9029"/>
                  </a:cubicBezTo>
                  <a:cubicBezTo>
                    <a:pt x="3497" y="9029"/>
                    <a:pt x="3832" y="8829"/>
                    <a:pt x="3956" y="8829"/>
                  </a:cubicBezTo>
                  <a:cubicBezTo>
                    <a:pt x="3971" y="8829"/>
                    <a:pt x="3983" y="8832"/>
                    <a:pt x="3991" y="8838"/>
                  </a:cubicBezTo>
                  <a:cubicBezTo>
                    <a:pt x="4093" y="8908"/>
                    <a:pt x="3708" y="9773"/>
                    <a:pt x="3920" y="10008"/>
                  </a:cubicBezTo>
                  <a:cubicBezTo>
                    <a:pt x="3933" y="10023"/>
                    <a:pt x="3947" y="10029"/>
                    <a:pt x="3961" y="10029"/>
                  </a:cubicBezTo>
                  <a:cubicBezTo>
                    <a:pt x="4159" y="10029"/>
                    <a:pt x="4361" y="8585"/>
                    <a:pt x="4443" y="8585"/>
                  </a:cubicBezTo>
                  <a:cubicBezTo>
                    <a:pt x="4447" y="8585"/>
                    <a:pt x="4451" y="8588"/>
                    <a:pt x="4454" y="8594"/>
                  </a:cubicBezTo>
                  <a:cubicBezTo>
                    <a:pt x="4556" y="8822"/>
                    <a:pt x="4925" y="9773"/>
                    <a:pt x="5020" y="10087"/>
                  </a:cubicBezTo>
                  <a:cubicBezTo>
                    <a:pt x="5059" y="10236"/>
                    <a:pt x="4855" y="11454"/>
                    <a:pt x="4973" y="11634"/>
                  </a:cubicBezTo>
                  <a:cubicBezTo>
                    <a:pt x="4984" y="11652"/>
                    <a:pt x="4996" y="11660"/>
                    <a:pt x="5008" y="11660"/>
                  </a:cubicBezTo>
                  <a:cubicBezTo>
                    <a:pt x="5125" y="11660"/>
                    <a:pt x="5282" y="10919"/>
                    <a:pt x="5310" y="10770"/>
                  </a:cubicBezTo>
                  <a:cubicBezTo>
                    <a:pt x="5311" y="10762"/>
                    <a:pt x="5314" y="10759"/>
                    <a:pt x="5319" y="10759"/>
                  </a:cubicBezTo>
                  <a:cubicBezTo>
                    <a:pt x="5420" y="10759"/>
                    <a:pt x="6280" y="12286"/>
                    <a:pt x="6661" y="12451"/>
                  </a:cubicBezTo>
                  <a:cubicBezTo>
                    <a:pt x="6689" y="12463"/>
                    <a:pt x="6711" y="12469"/>
                    <a:pt x="6728" y="12469"/>
                  </a:cubicBezTo>
                  <a:cubicBezTo>
                    <a:pt x="7069" y="12469"/>
                    <a:pt x="5386" y="10127"/>
                    <a:pt x="5334" y="9985"/>
                  </a:cubicBezTo>
                  <a:cubicBezTo>
                    <a:pt x="5332" y="9972"/>
                    <a:pt x="5339" y="9967"/>
                    <a:pt x="5353" y="9967"/>
                  </a:cubicBezTo>
                  <a:cubicBezTo>
                    <a:pt x="5493" y="9967"/>
                    <a:pt x="6341" y="10537"/>
                    <a:pt x="6559" y="10537"/>
                  </a:cubicBezTo>
                  <a:cubicBezTo>
                    <a:pt x="6568" y="10537"/>
                    <a:pt x="6576" y="10536"/>
                    <a:pt x="6583" y="10534"/>
                  </a:cubicBezTo>
                  <a:cubicBezTo>
                    <a:pt x="6779" y="10487"/>
                    <a:pt x="5766" y="9938"/>
                    <a:pt x="5577" y="9773"/>
                  </a:cubicBezTo>
                  <a:cubicBezTo>
                    <a:pt x="5381" y="9608"/>
                    <a:pt x="4768" y="8194"/>
                    <a:pt x="4768" y="8092"/>
                  </a:cubicBezTo>
                  <a:cubicBezTo>
                    <a:pt x="4768" y="8086"/>
                    <a:pt x="4774" y="8083"/>
                    <a:pt x="4785" y="8083"/>
                  </a:cubicBezTo>
                  <a:cubicBezTo>
                    <a:pt x="4936" y="8083"/>
                    <a:pt x="6043" y="8564"/>
                    <a:pt x="6373" y="8564"/>
                  </a:cubicBezTo>
                  <a:cubicBezTo>
                    <a:pt x="6426" y="8564"/>
                    <a:pt x="6459" y="8552"/>
                    <a:pt x="6465" y="8524"/>
                  </a:cubicBezTo>
                  <a:cubicBezTo>
                    <a:pt x="6504" y="8304"/>
                    <a:pt x="4949" y="7825"/>
                    <a:pt x="4784" y="7777"/>
                  </a:cubicBezTo>
                  <a:cubicBezTo>
                    <a:pt x="4619" y="7730"/>
                    <a:pt x="3205" y="5162"/>
                    <a:pt x="3158" y="5044"/>
                  </a:cubicBezTo>
                  <a:cubicBezTo>
                    <a:pt x="3139" y="4999"/>
                    <a:pt x="3185" y="4983"/>
                    <a:pt x="3265" y="4983"/>
                  </a:cubicBezTo>
                  <a:cubicBezTo>
                    <a:pt x="3381" y="4983"/>
                    <a:pt x="3566" y="5016"/>
                    <a:pt x="3724" y="5044"/>
                  </a:cubicBezTo>
                  <a:cubicBezTo>
                    <a:pt x="3983" y="5097"/>
                    <a:pt x="4875" y="6028"/>
                    <a:pt x="5213" y="6028"/>
                  </a:cubicBezTo>
                  <a:cubicBezTo>
                    <a:pt x="5222" y="6028"/>
                    <a:pt x="5231" y="6027"/>
                    <a:pt x="5240" y="6026"/>
                  </a:cubicBezTo>
                  <a:cubicBezTo>
                    <a:pt x="5554" y="5979"/>
                    <a:pt x="4187" y="4997"/>
                    <a:pt x="4187" y="4879"/>
                  </a:cubicBezTo>
                  <a:cubicBezTo>
                    <a:pt x="4187" y="4857"/>
                    <a:pt x="4213" y="4848"/>
                    <a:pt x="4260" y="4848"/>
                  </a:cubicBezTo>
                  <a:cubicBezTo>
                    <a:pt x="4473" y="4848"/>
                    <a:pt x="5112" y="5045"/>
                    <a:pt x="5703" y="5264"/>
                  </a:cubicBezTo>
                  <a:cubicBezTo>
                    <a:pt x="5901" y="5338"/>
                    <a:pt x="6044" y="5371"/>
                    <a:pt x="6131" y="5371"/>
                  </a:cubicBezTo>
                  <a:cubicBezTo>
                    <a:pt x="6361" y="5371"/>
                    <a:pt x="6214" y="5144"/>
                    <a:pt x="5679" y="4832"/>
                  </a:cubicBezTo>
                  <a:cubicBezTo>
                    <a:pt x="4933" y="4400"/>
                    <a:pt x="3425" y="4447"/>
                    <a:pt x="3182" y="4431"/>
                  </a:cubicBezTo>
                  <a:cubicBezTo>
                    <a:pt x="2954" y="4400"/>
                    <a:pt x="2757" y="4133"/>
                    <a:pt x="2640" y="4015"/>
                  </a:cubicBezTo>
                  <a:cubicBezTo>
                    <a:pt x="2522" y="3889"/>
                    <a:pt x="5082" y="3630"/>
                    <a:pt x="4336" y="3316"/>
                  </a:cubicBezTo>
                  <a:cubicBezTo>
                    <a:pt x="4229" y="3270"/>
                    <a:pt x="4118" y="3251"/>
                    <a:pt x="4007" y="3251"/>
                  </a:cubicBezTo>
                  <a:cubicBezTo>
                    <a:pt x="3497" y="3251"/>
                    <a:pt x="2969" y="3646"/>
                    <a:pt x="2608" y="3646"/>
                  </a:cubicBezTo>
                  <a:cubicBezTo>
                    <a:pt x="2507" y="3646"/>
                    <a:pt x="2419" y="3615"/>
                    <a:pt x="2349" y="3536"/>
                  </a:cubicBezTo>
                  <a:cubicBezTo>
                    <a:pt x="2043" y="3182"/>
                    <a:pt x="1964" y="3143"/>
                    <a:pt x="1870" y="3025"/>
                  </a:cubicBezTo>
                  <a:cubicBezTo>
                    <a:pt x="1768" y="2907"/>
                    <a:pt x="2663" y="1572"/>
                    <a:pt x="2734" y="1454"/>
                  </a:cubicBezTo>
                  <a:cubicBezTo>
                    <a:pt x="2812" y="1336"/>
                    <a:pt x="3527" y="1218"/>
                    <a:pt x="3527" y="1022"/>
                  </a:cubicBezTo>
                  <a:cubicBezTo>
                    <a:pt x="3527" y="985"/>
                    <a:pt x="3499" y="970"/>
                    <a:pt x="3454" y="970"/>
                  </a:cubicBezTo>
                  <a:cubicBezTo>
                    <a:pt x="3286" y="970"/>
                    <a:pt x="2876" y="1175"/>
                    <a:pt x="2756" y="1175"/>
                  </a:cubicBezTo>
                  <a:cubicBezTo>
                    <a:pt x="2747" y="1175"/>
                    <a:pt x="2739" y="1174"/>
                    <a:pt x="2734" y="1171"/>
                  </a:cubicBezTo>
                  <a:cubicBezTo>
                    <a:pt x="2633" y="1117"/>
                    <a:pt x="3297" y="0"/>
                    <a:pt x="31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715;p26">
              <a:extLst>
                <a:ext uri="{FF2B5EF4-FFF2-40B4-BE49-F238E27FC236}">
                  <a16:creationId xmlns:a16="http://schemas.microsoft.com/office/drawing/2014/main" id="{E022B0A4-44A5-48EF-8EF5-CE4F85741FD9}"/>
                </a:ext>
              </a:extLst>
            </p:cNvPr>
            <p:cNvSpPr/>
            <p:nvPr/>
          </p:nvSpPr>
          <p:spPr>
            <a:xfrm>
              <a:off x="5094490" y="3003903"/>
              <a:ext cx="295837" cy="379258"/>
            </a:xfrm>
            <a:custGeom>
              <a:avLst/>
              <a:gdLst/>
              <a:ahLst/>
              <a:cxnLst/>
              <a:rect l="l" t="t" r="r" b="b"/>
              <a:pathLst>
                <a:path w="3064" h="3928" extrusionOk="0">
                  <a:moveTo>
                    <a:pt x="259" y="0"/>
                  </a:moveTo>
                  <a:cubicBezTo>
                    <a:pt x="126" y="369"/>
                    <a:pt x="0" y="935"/>
                    <a:pt x="236" y="1218"/>
                  </a:cubicBezTo>
                  <a:cubicBezTo>
                    <a:pt x="621" y="1666"/>
                    <a:pt x="1029" y="1461"/>
                    <a:pt x="1069" y="1878"/>
                  </a:cubicBezTo>
                  <a:cubicBezTo>
                    <a:pt x="1100" y="2294"/>
                    <a:pt x="1029" y="2914"/>
                    <a:pt x="1485" y="2914"/>
                  </a:cubicBezTo>
                  <a:cubicBezTo>
                    <a:pt x="1933" y="2914"/>
                    <a:pt x="1579" y="3888"/>
                    <a:pt x="3009" y="3928"/>
                  </a:cubicBezTo>
                  <a:lnTo>
                    <a:pt x="3064" y="3928"/>
                  </a:lnTo>
                  <a:cubicBezTo>
                    <a:pt x="2679" y="3032"/>
                    <a:pt x="2262" y="2255"/>
                    <a:pt x="1838" y="1721"/>
                  </a:cubicBezTo>
                  <a:cubicBezTo>
                    <a:pt x="1320" y="1061"/>
                    <a:pt x="770" y="472"/>
                    <a:pt x="2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716;p26">
              <a:extLst>
                <a:ext uri="{FF2B5EF4-FFF2-40B4-BE49-F238E27FC236}">
                  <a16:creationId xmlns:a16="http://schemas.microsoft.com/office/drawing/2014/main" id="{30F49110-5A52-48CE-97C8-03DA5F0472F7}"/>
                </a:ext>
              </a:extLst>
            </p:cNvPr>
            <p:cNvSpPr/>
            <p:nvPr/>
          </p:nvSpPr>
          <p:spPr>
            <a:xfrm>
              <a:off x="4786585" y="2954565"/>
              <a:ext cx="132760" cy="223905"/>
            </a:xfrm>
            <a:custGeom>
              <a:avLst/>
              <a:gdLst/>
              <a:ahLst/>
              <a:cxnLst/>
              <a:rect l="l" t="t" r="r" b="b"/>
              <a:pathLst>
                <a:path w="1375" h="2319" extrusionOk="0">
                  <a:moveTo>
                    <a:pt x="896" y="1"/>
                  </a:moveTo>
                  <a:cubicBezTo>
                    <a:pt x="511" y="590"/>
                    <a:pt x="189" y="1509"/>
                    <a:pt x="0" y="2294"/>
                  </a:cubicBezTo>
                  <a:cubicBezTo>
                    <a:pt x="57" y="2311"/>
                    <a:pt x="112" y="2319"/>
                    <a:pt x="164" y="2319"/>
                  </a:cubicBezTo>
                  <a:cubicBezTo>
                    <a:pt x="483" y="2319"/>
                    <a:pt x="719" y="2030"/>
                    <a:pt x="793" y="1666"/>
                  </a:cubicBezTo>
                  <a:cubicBezTo>
                    <a:pt x="896" y="1148"/>
                    <a:pt x="1100" y="1391"/>
                    <a:pt x="1273" y="873"/>
                  </a:cubicBezTo>
                  <a:cubicBezTo>
                    <a:pt x="1375" y="566"/>
                    <a:pt x="1131" y="228"/>
                    <a:pt x="8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717;p26">
              <a:extLst>
                <a:ext uri="{FF2B5EF4-FFF2-40B4-BE49-F238E27FC236}">
                  <a16:creationId xmlns:a16="http://schemas.microsoft.com/office/drawing/2014/main" id="{CD2E3B48-07D0-471F-A8E0-365A004EE7F9}"/>
                </a:ext>
              </a:extLst>
            </p:cNvPr>
            <p:cNvSpPr/>
            <p:nvPr/>
          </p:nvSpPr>
          <p:spPr>
            <a:xfrm>
              <a:off x="4852530" y="3122276"/>
              <a:ext cx="408900" cy="725302"/>
            </a:xfrm>
            <a:custGeom>
              <a:avLst/>
              <a:gdLst/>
              <a:ahLst/>
              <a:cxnLst/>
              <a:rect l="l" t="t" r="r" b="b"/>
              <a:pathLst>
                <a:path w="4235" h="7512" extrusionOk="0">
                  <a:moveTo>
                    <a:pt x="1130" y="0"/>
                  </a:moveTo>
                  <a:cubicBezTo>
                    <a:pt x="786" y="0"/>
                    <a:pt x="501" y="334"/>
                    <a:pt x="566" y="1838"/>
                  </a:cubicBezTo>
                  <a:cubicBezTo>
                    <a:pt x="590" y="2474"/>
                    <a:pt x="1084" y="2875"/>
                    <a:pt x="841" y="3362"/>
                  </a:cubicBezTo>
                  <a:cubicBezTo>
                    <a:pt x="590" y="3841"/>
                    <a:pt x="0" y="4579"/>
                    <a:pt x="566" y="4854"/>
                  </a:cubicBezTo>
                  <a:cubicBezTo>
                    <a:pt x="1116" y="5129"/>
                    <a:pt x="2082" y="5545"/>
                    <a:pt x="1988" y="6409"/>
                  </a:cubicBezTo>
                  <a:cubicBezTo>
                    <a:pt x="1906" y="7055"/>
                    <a:pt x="2450" y="7512"/>
                    <a:pt x="2829" y="7512"/>
                  </a:cubicBezTo>
                  <a:cubicBezTo>
                    <a:pt x="2958" y="7512"/>
                    <a:pt x="3067" y="7459"/>
                    <a:pt x="3127" y="7344"/>
                  </a:cubicBezTo>
                  <a:cubicBezTo>
                    <a:pt x="3362" y="6888"/>
                    <a:pt x="3402" y="5962"/>
                    <a:pt x="3645" y="5710"/>
                  </a:cubicBezTo>
                  <a:cubicBezTo>
                    <a:pt x="3889" y="5467"/>
                    <a:pt x="4234" y="3605"/>
                    <a:pt x="3504" y="3354"/>
                  </a:cubicBezTo>
                  <a:cubicBezTo>
                    <a:pt x="2781" y="3110"/>
                    <a:pt x="2223" y="1767"/>
                    <a:pt x="2223" y="1767"/>
                  </a:cubicBezTo>
                  <a:cubicBezTo>
                    <a:pt x="2223" y="1767"/>
                    <a:pt x="2326" y="314"/>
                    <a:pt x="1839" y="204"/>
                  </a:cubicBezTo>
                  <a:cubicBezTo>
                    <a:pt x="1641" y="165"/>
                    <a:pt x="1371" y="0"/>
                    <a:pt x="11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718;p26">
              <a:extLst>
                <a:ext uri="{FF2B5EF4-FFF2-40B4-BE49-F238E27FC236}">
                  <a16:creationId xmlns:a16="http://schemas.microsoft.com/office/drawing/2014/main" id="{35DEE8B9-56B0-461E-AC5C-FAA1FB8E97DD}"/>
                </a:ext>
              </a:extLst>
            </p:cNvPr>
            <p:cNvSpPr/>
            <p:nvPr/>
          </p:nvSpPr>
          <p:spPr>
            <a:xfrm>
              <a:off x="5312891" y="3664417"/>
              <a:ext cx="242347" cy="644971"/>
            </a:xfrm>
            <a:custGeom>
              <a:avLst/>
              <a:gdLst/>
              <a:ahLst/>
              <a:cxnLst/>
              <a:rect l="l" t="t" r="r" b="b"/>
              <a:pathLst>
                <a:path w="2510" h="6680" extrusionOk="0">
                  <a:moveTo>
                    <a:pt x="1791" y="1"/>
                  </a:moveTo>
                  <a:cubicBezTo>
                    <a:pt x="1281" y="80"/>
                    <a:pt x="1139" y="582"/>
                    <a:pt x="1061" y="1069"/>
                  </a:cubicBezTo>
                  <a:cubicBezTo>
                    <a:pt x="1006" y="1376"/>
                    <a:pt x="1744" y="2177"/>
                    <a:pt x="1540" y="2907"/>
                  </a:cubicBezTo>
                  <a:cubicBezTo>
                    <a:pt x="1422" y="3308"/>
                    <a:pt x="433" y="4675"/>
                    <a:pt x="48" y="6057"/>
                  </a:cubicBezTo>
                  <a:cubicBezTo>
                    <a:pt x="40" y="6128"/>
                    <a:pt x="16" y="6199"/>
                    <a:pt x="0" y="6269"/>
                  </a:cubicBezTo>
                  <a:cubicBezTo>
                    <a:pt x="236" y="6363"/>
                    <a:pt x="472" y="6442"/>
                    <a:pt x="707" y="6521"/>
                  </a:cubicBezTo>
                  <a:cubicBezTo>
                    <a:pt x="1013" y="6623"/>
                    <a:pt x="1271" y="6680"/>
                    <a:pt x="1486" y="6680"/>
                  </a:cubicBezTo>
                  <a:cubicBezTo>
                    <a:pt x="2310" y="6680"/>
                    <a:pt x="2510" y="5850"/>
                    <a:pt x="2404" y="3583"/>
                  </a:cubicBezTo>
                  <a:cubicBezTo>
                    <a:pt x="2341" y="2507"/>
                    <a:pt x="2129" y="1250"/>
                    <a:pt x="179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719;p26">
              <a:extLst>
                <a:ext uri="{FF2B5EF4-FFF2-40B4-BE49-F238E27FC236}">
                  <a16:creationId xmlns:a16="http://schemas.microsoft.com/office/drawing/2014/main" id="{E7584BF8-3877-4782-981F-547AADDC1D99}"/>
                </a:ext>
              </a:extLst>
            </p:cNvPr>
            <p:cNvSpPr/>
            <p:nvPr/>
          </p:nvSpPr>
          <p:spPr>
            <a:xfrm>
              <a:off x="4808502" y="3775646"/>
              <a:ext cx="275464" cy="382638"/>
            </a:xfrm>
            <a:custGeom>
              <a:avLst/>
              <a:gdLst/>
              <a:ahLst/>
              <a:cxnLst/>
              <a:rect l="l" t="t" r="r" b="b"/>
              <a:pathLst>
                <a:path w="2853" h="3963" extrusionOk="0">
                  <a:moveTo>
                    <a:pt x="388" y="0"/>
                  </a:moveTo>
                  <a:cubicBezTo>
                    <a:pt x="288" y="0"/>
                    <a:pt x="190" y="21"/>
                    <a:pt x="95" y="66"/>
                  </a:cubicBezTo>
                  <a:cubicBezTo>
                    <a:pt x="95" y="153"/>
                    <a:pt x="95" y="247"/>
                    <a:pt x="87" y="310"/>
                  </a:cubicBezTo>
                  <a:cubicBezTo>
                    <a:pt x="1" y="1386"/>
                    <a:pt x="472" y="2179"/>
                    <a:pt x="1540" y="3059"/>
                  </a:cubicBezTo>
                  <a:cubicBezTo>
                    <a:pt x="1933" y="3389"/>
                    <a:pt x="2365" y="3688"/>
                    <a:pt x="2829" y="3963"/>
                  </a:cubicBezTo>
                  <a:cubicBezTo>
                    <a:pt x="2844" y="3601"/>
                    <a:pt x="2852" y="2564"/>
                    <a:pt x="2224" y="2297"/>
                  </a:cubicBezTo>
                  <a:cubicBezTo>
                    <a:pt x="1462" y="1952"/>
                    <a:pt x="1847" y="1150"/>
                    <a:pt x="1391" y="601"/>
                  </a:cubicBezTo>
                  <a:cubicBezTo>
                    <a:pt x="1132" y="274"/>
                    <a:pt x="752" y="0"/>
                    <a:pt x="388" y="0"/>
                  </a:cubicBezTo>
                  <a:close/>
                </a:path>
              </a:pathLst>
            </a:custGeom>
            <a:solidFill>
              <a:srgbClr val="9EB6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720;p26">
              <a:extLst>
                <a:ext uri="{FF2B5EF4-FFF2-40B4-BE49-F238E27FC236}">
                  <a16:creationId xmlns:a16="http://schemas.microsoft.com/office/drawing/2014/main" id="{801D771E-FFCD-41D3-BE9F-329FEEBB26B0}"/>
                </a:ext>
              </a:extLst>
            </p:cNvPr>
            <p:cNvSpPr/>
            <p:nvPr/>
          </p:nvSpPr>
          <p:spPr>
            <a:xfrm>
              <a:off x="4763798" y="3047159"/>
              <a:ext cx="782751" cy="1261941"/>
            </a:xfrm>
            <a:custGeom>
              <a:avLst/>
              <a:gdLst/>
              <a:ahLst/>
              <a:cxnLst/>
              <a:rect l="l" t="t" r="r" b="b"/>
              <a:pathLst>
                <a:path w="8107" h="13070" extrusionOk="0">
                  <a:moveTo>
                    <a:pt x="645" y="0"/>
                  </a:moveTo>
                  <a:cubicBezTo>
                    <a:pt x="472" y="440"/>
                    <a:pt x="322" y="911"/>
                    <a:pt x="228" y="1335"/>
                  </a:cubicBezTo>
                  <a:cubicBezTo>
                    <a:pt x="189" y="1477"/>
                    <a:pt x="158" y="1602"/>
                    <a:pt x="134" y="1728"/>
                  </a:cubicBezTo>
                  <a:cubicBezTo>
                    <a:pt x="110" y="1885"/>
                    <a:pt x="79" y="2034"/>
                    <a:pt x="71" y="2168"/>
                  </a:cubicBezTo>
                  <a:cubicBezTo>
                    <a:pt x="71" y="2207"/>
                    <a:pt x="55" y="2247"/>
                    <a:pt x="55" y="2286"/>
                  </a:cubicBezTo>
                  <a:cubicBezTo>
                    <a:pt x="0" y="3440"/>
                    <a:pt x="558" y="6363"/>
                    <a:pt x="558" y="7604"/>
                  </a:cubicBezTo>
                  <a:cubicBezTo>
                    <a:pt x="558" y="7690"/>
                    <a:pt x="558" y="7776"/>
                    <a:pt x="550" y="7847"/>
                  </a:cubicBezTo>
                  <a:cubicBezTo>
                    <a:pt x="464" y="8915"/>
                    <a:pt x="935" y="9717"/>
                    <a:pt x="2003" y="10596"/>
                  </a:cubicBezTo>
                  <a:cubicBezTo>
                    <a:pt x="2396" y="10918"/>
                    <a:pt x="2828" y="11225"/>
                    <a:pt x="3292" y="11500"/>
                  </a:cubicBezTo>
                  <a:cubicBezTo>
                    <a:pt x="4046" y="11963"/>
                    <a:pt x="4878" y="12356"/>
                    <a:pt x="5687" y="12662"/>
                  </a:cubicBezTo>
                  <a:cubicBezTo>
                    <a:pt x="5923" y="12756"/>
                    <a:pt x="6159" y="12835"/>
                    <a:pt x="6394" y="12914"/>
                  </a:cubicBezTo>
                  <a:cubicBezTo>
                    <a:pt x="6699" y="13014"/>
                    <a:pt x="6956" y="13069"/>
                    <a:pt x="7170" y="13069"/>
                  </a:cubicBezTo>
                  <a:cubicBezTo>
                    <a:pt x="7811" y="13069"/>
                    <a:pt x="8072" y="12573"/>
                    <a:pt x="8107" y="11295"/>
                  </a:cubicBezTo>
                  <a:cubicBezTo>
                    <a:pt x="4360" y="10895"/>
                    <a:pt x="1493" y="8743"/>
                    <a:pt x="1265" y="5978"/>
                  </a:cubicBezTo>
                  <a:cubicBezTo>
                    <a:pt x="1108" y="3998"/>
                    <a:pt x="802" y="1343"/>
                    <a:pt x="6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721;p26">
              <a:extLst>
                <a:ext uri="{FF2B5EF4-FFF2-40B4-BE49-F238E27FC236}">
                  <a16:creationId xmlns:a16="http://schemas.microsoft.com/office/drawing/2014/main" id="{64A88E32-DA37-4660-AAD4-298EA666AE00}"/>
                </a:ext>
              </a:extLst>
            </p:cNvPr>
            <p:cNvSpPr/>
            <p:nvPr/>
          </p:nvSpPr>
          <p:spPr>
            <a:xfrm>
              <a:off x="4377782" y="2412327"/>
              <a:ext cx="374720" cy="160953"/>
            </a:xfrm>
            <a:custGeom>
              <a:avLst/>
              <a:gdLst/>
              <a:ahLst/>
              <a:cxnLst/>
              <a:rect l="l" t="t" r="r" b="b"/>
              <a:pathLst>
                <a:path w="3881" h="1667" extrusionOk="0">
                  <a:moveTo>
                    <a:pt x="0" y="0"/>
                  </a:moveTo>
                  <a:lnTo>
                    <a:pt x="0" y="1406"/>
                  </a:lnTo>
                  <a:cubicBezTo>
                    <a:pt x="461" y="1526"/>
                    <a:pt x="1167" y="1667"/>
                    <a:pt x="2037" y="1667"/>
                  </a:cubicBezTo>
                  <a:cubicBezTo>
                    <a:pt x="2592" y="1667"/>
                    <a:pt x="3214" y="1610"/>
                    <a:pt x="3881" y="1454"/>
                  </a:cubicBezTo>
                  <a:lnTo>
                    <a:pt x="3881" y="8"/>
                  </a:lnTo>
                  <a:lnTo>
                    <a:pt x="3881" y="0"/>
                  </a:ln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722;p26">
              <a:extLst>
                <a:ext uri="{FF2B5EF4-FFF2-40B4-BE49-F238E27FC236}">
                  <a16:creationId xmlns:a16="http://schemas.microsoft.com/office/drawing/2014/main" id="{6B879C72-8D59-4878-8DBE-131C8BF37342}"/>
                </a:ext>
              </a:extLst>
            </p:cNvPr>
            <p:cNvSpPr/>
            <p:nvPr/>
          </p:nvSpPr>
          <p:spPr>
            <a:xfrm>
              <a:off x="4062249" y="1411176"/>
              <a:ext cx="1006560" cy="1088436"/>
            </a:xfrm>
            <a:custGeom>
              <a:avLst/>
              <a:gdLst/>
              <a:ahLst/>
              <a:cxnLst/>
              <a:rect l="l" t="t" r="r" b="b"/>
              <a:pathLst>
                <a:path w="10425" h="11273" extrusionOk="0">
                  <a:moveTo>
                    <a:pt x="5208" y="1"/>
                  </a:moveTo>
                  <a:cubicBezTo>
                    <a:pt x="2333" y="1"/>
                    <a:pt x="1" y="2522"/>
                    <a:pt x="1" y="5633"/>
                  </a:cubicBezTo>
                  <a:cubicBezTo>
                    <a:pt x="1" y="8751"/>
                    <a:pt x="2333" y="11273"/>
                    <a:pt x="5208" y="11273"/>
                  </a:cubicBezTo>
                  <a:cubicBezTo>
                    <a:pt x="8091" y="11273"/>
                    <a:pt x="10424" y="8751"/>
                    <a:pt x="10424" y="5633"/>
                  </a:cubicBezTo>
                  <a:cubicBezTo>
                    <a:pt x="10424" y="2522"/>
                    <a:pt x="8091" y="1"/>
                    <a:pt x="5208" y="1"/>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723;p26">
              <a:extLst>
                <a:ext uri="{FF2B5EF4-FFF2-40B4-BE49-F238E27FC236}">
                  <a16:creationId xmlns:a16="http://schemas.microsoft.com/office/drawing/2014/main" id="{E8CB4C0C-7F90-4D7E-94A4-99C6BF0DC189}"/>
                </a:ext>
              </a:extLst>
            </p:cNvPr>
            <p:cNvSpPr/>
            <p:nvPr/>
          </p:nvSpPr>
          <p:spPr>
            <a:xfrm>
              <a:off x="4448265" y="1764558"/>
              <a:ext cx="126773" cy="449935"/>
            </a:xfrm>
            <a:custGeom>
              <a:avLst/>
              <a:gdLst/>
              <a:ahLst/>
              <a:cxnLst/>
              <a:rect l="l" t="t" r="r" b="b"/>
              <a:pathLst>
                <a:path w="1313" h="4660" extrusionOk="0">
                  <a:moveTo>
                    <a:pt x="1199" y="0"/>
                  </a:moveTo>
                  <a:cubicBezTo>
                    <a:pt x="1195" y="0"/>
                    <a:pt x="1191" y="0"/>
                    <a:pt x="1187" y="1"/>
                  </a:cubicBezTo>
                  <a:cubicBezTo>
                    <a:pt x="1148" y="9"/>
                    <a:pt x="1108" y="48"/>
                    <a:pt x="1116" y="103"/>
                  </a:cubicBezTo>
                  <a:cubicBezTo>
                    <a:pt x="1124" y="221"/>
                    <a:pt x="1069" y="2428"/>
                    <a:pt x="1014" y="3921"/>
                  </a:cubicBezTo>
                  <a:cubicBezTo>
                    <a:pt x="606" y="3976"/>
                    <a:pt x="1" y="4117"/>
                    <a:pt x="24" y="4361"/>
                  </a:cubicBezTo>
                  <a:cubicBezTo>
                    <a:pt x="56" y="4620"/>
                    <a:pt x="731" y="4659"/>
                    <a:pt x="1124" y="4659"/>
                  </a:cubicBezTo>
                  <a:cubicBezTo>
                    <a:pt x="1179" y="4659"/>
                    <a:pt x="1218" y="4628"/>
                    <a:pt x="1210" y="4565"/>
                  </a:cubicBezTo>
                  <a:cubicBezTo>
                    <a:pt x="1210" y="4526"/>
                    <a:pt x="1187" y="4486"/>
                    <a:pt x="1140" y="4486"/>
                  </a:cubicBezTo>
                  <a:cubicBezTo>
                    <a:pt x="684" y="4486"/>
                    <a:pt x="244" y="4424"/>
                    <a:pt x="205" y="4353"/>
                  </a:cubicBezTo>
                  <a:cubicBezTo>
                    <a:pt x="229" y="4274"/>
                    <a:pt x="653" y="4149"/>
                    <a:pt x="1116" y="4078"/>
                  </a:cubicBezTo>
                  <a:cubicBezTo>
                    <a:pt x="1155" y="4078"/>
                    <a:pt x="1187" y="4039"/>
                    <a:pt x="1187" y="3999"/>
                  </a:cubicBezTo>
                  <a:cubicBezTo>
                    <a:pt x="1203" y="3363"/>
                    <a:pt x="1313" y="198"/>
                    <a:pt x="1281" y="72"/>
                  </a:cubicBezTo>
                  <a:cubicBezTo>
                    <a:pt x="1274" y="30"/>
                    <a:pt x="1235" y="0"/>
                    <a:pt x="1199" y="0"/>
                  </a:cubicBezTo>
                  <a:close/>
                </a:path>
              </a:pathLst>
            </a:custGeom>
            <a:solidFill>
              <a:srgbClr val="BBB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724;p26">
              <a:extLst>
                <a:ext uri="{FF2B5EF4-FFF2-40B4-BE49-F238E27FC236}">
                  <a16:creationId xmlns:a16="http://schemas.microsoft.com/office/drawing/2014/main" id="{EE0CBBA6-2B1A-4C60-8D2A-6A8AE9A90ED0}"/>
                </a:ext>
              </a:extLst>
            </p:cNvPr>
            <p:cNvSpPr/>
            <p:nvPr/>
          </p:nvSpPr>
          <p:spPr>
            <a:xfrm>
              <a:off x="4734253" y="1894324"/>
              <a:ext cx="83518" cy="83518"/>
            </a:xfrm>
            <a:custGeom>
              <a:avLst/>
              <a:gdLst/>
              <a:ahLst/>
              <a:cxnLst/>
              <a:rect l="l" t="t" r="r" b="b"/>
              <a:pathLst>
                <a:path w="865" h="865" extrusionOk="0">
                  <a:moveTo>
                    <a:pt x="432" y="0"/>
                  </a:moveTo>
                  <a:cubicBezTo>
                    <a:pt x="196" y="0"/>
                    <a:pt x="0" y="197"/>
                    <a:pt x="0" y="432"/>
                  </a:cubicBezTo>
                  <a:cubicBezTo>
                    <a:pt x="0" y="668"/>
                    <a:pt x="196" y="864"/>
                    <a:pt x="432" y="864"/>
                  </a:cubicBezTo>
                  <a:cubicBezTo>
                    <a:pt x="668" y="864"/>
                    <a:pt x="864" y="668"/>
                    <a:pt x="864" y="432"/>
                  </a:cubicBezTo>
                  <a:cubicBezTo>
                    <a:pt x="864" y="197"/>
                    <a:pt x="676" y="0"/>
                    <a:pt x="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725;p26">
              <a:extLst>
                <a:ext uri="{FF2B5EF4-FFF2-40B4-BE49-F238E27FC236}">
                  <a16:creationId xmlns:a16="http://schemas.microsoft.com/office/drawing/2014/main" id="{597F329E-39B0-4FD7-BFC8-AA3A545AEC68}"/>
                </a:ext>
              </a:extLst>
            </p:cNvPr>
            <p:cNvSpPr/>
            <p:nvPr/>
          </p:nvSpPr>
          <p:spPr>
            <a:xfrm>
              <a:off x="4692543" y="1721785"/>
              <a:ext cx="187988" cy="86897"/>
            </a:xfrm>
            <a:custGeom>
              <a:avLst/>
              <a:gdLst/>
              <a:ahLst/>
              <a:cxnLst/>
              <a:rect l="l" t="t" r="r" b="b"/>
              <a:pathLst>
                <a:path w="1947" h="900" extrusionOk="0">
                  <a:moveTo>
                    <a:pt x="462" y="1"/>
                  </a:moveTo>
                  <a:cubicBezTo>
                    <a:pt x="394" y="1"/>
                    <a:pt x="343" y="5"/>
                    <a:pt x="314" y="12"/>
                  </a:cubicBezTo>
                  <a:cubicBezTo>
                    <a:pt x="110" y="75"/>
                    <a:pt x="0" y="751"/>
                    <a:pt x="228" y="829"/>
                  </a:cubicBezTo>
                  <a:cubicBezTo>
                    <a:pt x="348" y="866"/>
                    <a:pt x="639" y="899"/>
                    <a:pt x="947" y="899"/>
                  </a:cubicBezTo>
                  <a:cubicBezTo>
                    <a:pt x="1426" y="899"/>
                    <a:pt x="1947" y="819"/>
                    <a:pt x="1932" y="546"/>
                  </a:cubicBezTo>
                  <a:cubicBezTo>
                    <a:pt x="1926" y="154"/>
                    <a:pt x="882" y="1"/>
                    <a:pt x="4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726;p26">
              <a:extLst>
                <a:ext uri="{FF2B5EF4-FFF2-40B4-BE49-F238E27FC236}">
                  <a16:creationId xmlns:a16="http://schemas.microsoft.com/office/drawing/2014/main" id="{D71E1F48-39A1-41A1-9F7C-F289077DDFED}"/>
                </a:ext>
              </a:extLst>
            </p:cNvPr>
            <p:cNvSpPr/>
            <p:nvPr/>
          </p:nvSpPr>
          <p:spPr>
            <a:xfrm>
              <a:off x="4306430" y="1894324"/>
              <a:ext cx="83518" cy="83518"/>
            </a:xfrm>
            <a:custGeom>
              <a:avLst/>
              <a:gdLst/>
              <a:ahLst/>
              <a:cxnLst/>
              <a:rect l="l" t="t" r="r" b="b"/>
              <a:pathLst>
                <a:path w="865" h="865" extrusionOk="0">
                  <a:moveTo>
                    <a:pt x="433" y="0"/>
                  </a:moveTo>
                  <a:cubicBezTo>
                    <a:pt x="197" y="0"/>
                    <a:pt x="1" y="197"/>
                    <a:pt x="1" y="432"/>
                  </a:cubicBezTo>
                  <a:cubicBezTo>
                    <a:pt x="1" y="668"/>
                    <a:pt x="197" y="864"/>
                    <a:pt x="433" y="864"/>
                  </a:cubicBezTo>
                  <a:cubicBezTo>
                    <a:pt x="669" y="864"/>
                    <a:pt x="865" y="668"/>
                    <a:pt x="865" y="432"/>
                  </a:cubicBezTo>
                  <a:cubicBezTo>
                    <a:pt x="865" y="197"/>
                    <a:pt x="669" y="0"/>
                    <a:pt x="4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727;p26">
              <a:extLst>
                <a:ext uri="{FF2B5EF4-FFF2-40B4-BE49-F238E27FC236}">
                  <a16:creationId xmlns:a16="http://schemas.microsoft.com/office/drawing/2014/main" id="{8688D49D-F90C-4D47-8869-F270FE43B4DE}"/>
                </a:ext>
              </a:extLst>
            </p:cNvPr>
            <p:cNvSpPr/>
            <p:nvPr/>
          </p:nvSpPr>
          <p:spPr>
            <a:xfrm>
              <a:off x="4244540" y="1721785"/>
              <a:ext cx="187119" cy="86897"/>
            </a:xfrm>
            <a:custGeom>
              <a:avLst/>
              <a:gdLst/>
              <a:ahLst/>
              <a:cxnLst/>
              <a:rect l="l" t="t" r="r" b="b"/>
              <a:pathLst>
                <a:path w="1938" h="900" extrusionOk="0">
                  <a:moveTo>
                    <a:pt x="1476" y="1"/>
                  </a:moveTo>
                  <a:cubicBezTo>
                    <a:pt x="1056" y="1"/>
                    <a:pt x="12" y="154"/>
                    <a:pt x="6" y="546"/>
                  </a:cubicBezTo>
                  <a:cubicBezTo>
                    <a:pt x="1" y="819"/>
                    <a:pt x="526" y="899"/>
                    <a:pt x="1004" y="899"/>
                  </a:cubicBezTo>
                  <a:cubicBezTo>
                    <a:pt x="1312" y="899"/>
                    <a:pt x="1601" y="866"/>
                    <a:pt x="1718" y="829"/>
                  </a:cubicBezTo>
                  <a:cubicBezTo>
                    <a:pt x="1938" y="751"/>
                    <a:pt x="1836" y="75"/>
                    <a:pt x="1624" y="12"/>
                  </a:cubicBezTo>
                  <a:cubicBezTo>
                    <a:pt x="1595" y="5"/>
                    <a:pt x="1544"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728;p26">
              <a:extLst>
                <a:ext uri="{FF2B5EF4-FFF2-40B4-BE49-F238E27FC236}">
                  <a16:creationId xmlns:a16="http://schemas.microsoft.com/office/drawing/2014/main" id="{4F639A22-2758-4D9E-86E7-EB32806422EB}"/>
                </a:ext>
              </a:extLst>
            </p:cNvPr>
            <p:cNvSpPr/>
            <p:nvPr/>
          </p:nvSpPr>
          <p:spPr>
            <a:xfrm>
              <a:off x="3831779" y="1764075"/>
              <a:ext cx="273050" cy="335520"/>
            </a:xfrm>
            <a:custGeom>
              <a:avLst/>
              <a:gdLst/>
              <a:ahLst/>
              <a:cxnLst/>
              <a:rect l="l" t="t" r="r" b="b"/>
              <a:pathLst>
                <a:path w="2828" h="3475" extrusionOk="0">
                  <a:moveTo>
                    <a:pt x="1335" y="0"/>
                  </a:moveTo>
                  <a:cubicBezTo>
                    <a:pt x="1027" y="0"/>
                    <a:pt x="738" y="162"/>
                    <a:pt x="542" y="627"/>
                  </a:cubicBezTo>
                  <a:cubicBezTo>
                    <a:pt x="1" y="1891"/>
                    <a:pt x="720" y="3475"/>
                    <a:pt x="1945" y="3475"/>
                  </a:cubicBezTo>
                  <a:cubicBezTo>
                    <a:pt x="2196" y="3475"/>
                    <a:pt x="2469" y="3408"/>
                    <a:pt x="2757" y="3258"/>
                  </a:cubicBezTo>
                  <a:lnTo>
                    <a:pt x="2827" y="839"/>
                  </a:lnTo>
                  <a:cubicBezTo>
                    <a:pt x="2827" y="839"/>
                    <a:pt x="2035" y="0"/>
                    <a:pt x="1335" y="0"/>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729;p26">
              <a:extLst>
                <a:ext uri="{FF2B5EF4-FFF2-40B4-BE49-F238E27FC236}">
                  <a16:creationId xmlns:a16="http://schemas.microsoft.com/office/drawing/2014/main" id="{C6A5C592-EDD6-43E4-B1E4-B3764C650DC7}"/>
                </a:ext>
              </a:extLst>
            </p:cNvPr>
            <p:cNvSpPr/>
            <p:nvPr/>
          </p:nvSpPr>
          <p:spPr>
            <a:xfrm>
              <a:off x="3912111" y="1823068"/>
              <a:ext cx="104759" cy="229892"/>
            </a:xfrm>
            <a:custGeom>
              <a:avLst/>
              <a:gdLst/>
              <a:ahLst/>
              <a:cxnLst/>
              <a:rect l="l" t="t" r="r" b="b"/>
              <a:pathLst>
                <a:path w="1085" h="2381" extrusionOk="0">
                  <a:moveTo>
                    <a:pt x="723" y="1"/>
                  </a:moveTo>
                  <a:cubicBezTo>
                    <a:pt x="703" y="1"/>
                    <a:pt x="683" y="9"/>
                    <a:pt x="668" y="24"/>
                  </a:cubicBezTo>
                  <a:cubicBezTo>
                    <a:pt x="637" y="47"/>
                    <a:pt x="0" y="605"/>
                    <a:pt x="71" y="1288"/>
                  </a:cubicBezTo>
                  <a:cubicBezTo>
                    <a:pt x="110" y="1705"/>
                    <a:pt x="409" y="2066"/>
                    <a:pt x="943" y="2372"/>
                  </a:cubicBezTo>
                  <a:cubicBezTo>
                    <a:pt x="959" y="2380"/>
                    <a:pt x="974" y="2380"/>
                    <a:pt x="982" y="2380"/>
                  </a:cubicBezTo>
                  <a:cubicBezTo>
                    <a:pt x="1006" y="2380"/>
                    <a:pt x="1037" y="2372"/>
                    <a:pt x="1053" y="2349"/>
                  </a:cubicBezTo>
                  <a:cubicBezTo>
                    <a:pt x="1084" y="2302"/>
                    <a:pt x="1061" y="2254"/>
                    <a:pt x="1021" y="2231"/>
                  </a:cubicBezTo>
                  <a:cubicBezTo>
                    <a:pt x="542" y="1956"/>
                    <a:pt x="275" y="1642"/>
                    <a:pt x="236" y="1280"/>
                  </a:cubicBezTo>
                  <a:cubicBezTo>
                    <a:pt x="181" y="683"/>
                    <a:pt x="770" y="165"/>
                    <a:pt x="778" y="149"/>
                  </a:cubicBezTo>
                  <a:cubicBezTo>
                    <a:pt x="817" y="126"/>
                    <a:pt x="817" y="71"/>
                    <a:pt x="786" y="31"/>
                  </a:cubicBezTo>
                  <a:cubicBezTo>
                    <a:pt x="769" y="11"/>
                    <a:pt x="746" y="1"/>
                    <a:pt x="723" y="1"/>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730;p26">
              <a:extLst>
                <a:ext uri="{FF2B5EF4-FFF2-40B4-BE49-F238E27FC236}">
                  <a16:creationId xmlns:a16="http://schemas.microsoft.com/office/drawing/2014/main" id="{4493C581-29B3-48D7-AF92-7EC1EC65E5C2}"/>
                </a:ext>
              </a:extLst>
            </p:cNvPr>
            <p:cNvSpPr/>
            <p:nvPr/>
          </p:nvSpPr>
          <p:spPr>
            <a:xfrm>
              <a:off x="3997750" y="1456275"/>
              <a:ext cx="209924" cy="388121"/>
            </a:xfrm>
            <a:custGeom>
              <a:avLst/>
              <a:gdLst/>
              <a:ahLst/>
              <a:cxnLst/>
              <a:rect l="l" t="t" r="r" b="b"/>
              <a:pathLst>
                <a:path w="1902" h="4020" extrusionOk="0">
                  <a:moveTo>
                    <a:pt x="423" y="0"/>
                  </a:moveTo>
                  <a:cubicBezTo>
                    <a:pt x="260" y="0"/>
                    <a:pt x="150" y="5"/>
                    <a:pt x="150" y="5"/>
                  </a:cubicBezTo>
                  <a:cubicBezTo>
                    <a:pt x="150" y="5"/>
                    <a:pt x="111" y="524"/>
                    <a:pt x="79" y="1183"/>
                  </a:cubicBezTo>
                  <a:cubicBezTo>
                    <a:pt x="32" y="2142"/>
                    <a:pt x="1" y="3391"/>
                    <a:pt x="127" y="3634"/>
                  </a:cubicBezTo>
                  <a:cubicBezTo>
                    <a:pt x="324" y="4000"/>
                    <a:pt x="957" y="4019"/>
                    <a:pt x="1085" y="4019"/>
                  </a:cubicBezTo>
                  <a:cubicBezTo>
                    <a:pt x="1100" y="4019"/>
                    <a:pt x="1108" y="4019"/>
                    <a:pt x="1108" y="4019"/>
                  </a:cubicBezTo>
                  <a:cubicBezTo>
                    <a:pt x="1108" y="4019"/>
                    <a:pt x="1430" y="2809"/>
                    <a:pt x="1658" y="1765"/>
                  </a:cubicBezTo>
                  <a:cubicBezTo>
                    <a:pt x="1808" y="1081"/>
                    <a:pt x="1902" y="469"/>
                    <a:pt x="1839" y="319"/>
                  </a:cubicBezTo>
                  <a:cubicBezTo>
                    <a:pt x="1713" y="38"/>
                    <a:pt x="868" y="0"/>
                    <a:pt x="4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731;p26">
              <a:extLst>
                <a:ext uri="{FF2B5EF4-FFF2-40B4-BE49-F238E27FC236}">
                  <a16:creationId xmlns:a16="http://schemas.microsoft.com/office/drawing/2014/main" id="{EF0F278B-8F44-4CE2-82BB-8D1EEDDDFED5}"/>
                </a:ext>
              </a:extLst>
            </p:cNvPr>
            <p:cNvSpPr/>
            <p:nvPr/>
          </p:nvSpPr>
          <p:spPr>
            <a:xfrm>
              <a:off x="4005380" y="1456266"/>
              <a:ext cx="176015" cy="170415"/>
            </a:xfrm>
            <a:custGeom>
              <a:avLst/>
              <a:gdLst/>
              <a:ahLst/>
              <a:cxnLst/>
              <a:rect l="l" t="t" r="r" b="b"/>
              <a:pathLst>
                <a:path w="1823" h="1765" extrusionOk="0">
                  <a:moveTo>
                    <a:pt x="344" y="0"/>
                  </a:moveTo>
                  <a:cubicBezTo>
                    <a:pt x="181" y="0"/>
                    <a:pt x="71" y="5"/>
                    <a:pt x="71" y="5"/>
                  </a:cubicBezTo>
                  <a:cubicBezTo>
                    <a:pt x="71" y="5"/>
                    <a:pt x="32" y="524"/>
                    <a:pt x="0" y="1183"/>
                  </a:cubicBezTo>
                  <a:cubicBezTo>
                    <a:pt x="354" y="1419"/>
                    <a:pt x="872" y="1655"/>
                    <a:pt x="1579" y="1765"/>
                  </a:cubicBezTo>
                  <a:cubicBezTo>
                    <a:pt x="1729" y="1081"/>
                    <a:pt x="1823" y="469"/>
                    <a:pt x="1760" y="319"/>
                  </a:cubicBezTo>
                  <a:cubicBezTo>
                    <a:pt x="1634" y="38"/>
                    <a:pt x="789" y="0"/>
                    <a:pt x="3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732;p26">
              <a:extLst>
                <a:ext uri="{FF2B5EF4-FFF2-40B4-BE49-F238E27FC236}">
                  <a16:creationId xmlns:a16="http://schemas.microsoft.com/office/drawing/2014/main" id="{754DF79A-935D-45F2-9152-26ED6EB8718D}"/>
                </a:ext>
              </a:extLst>
            </p:cNvPr>
            <p:cNvSpPr/>
            <p:nvPr/>
          </p:nvSpPr>
          <p:spPr>
            <a:xfrm>
              <a:off x="3897150" y="967325"/>
              <a:ext cx="1453405" cy="974896"/>
            </a:xfrm>
            <a:custGeom>
              <a:avLst/>
              <a:gdLst/>
              <a:ahLst/>
              <a:cxnLst/>
              <a:rect l="l" t="t" r="r" b="b"/>
              <a:pathLst>
                <a:path w="15053" h="9091" extrusionOk="0">
                  <a:moveTo>
                    <a:pt x="7626" y="0"/>
                  </a:moveTo>
                  <a:cubicBezTo>
                    <a:pt x="6160" y="0"/>
                    <a:pt x="4867" y="248"/>
                    <a:pt x="4585" y="395"/>
                  </a:cubicBezTo>
                  <a:cubicBezTo>
                    <a:pt x="4075" y="662"/>
                    <a:pt x="5379" y="922"/>
                    <a:pt x="5182" y="992"/>
                  </a:cubicBezTo>
                  <a:cubicBezTo>
                    <a:pt x="4986" y="1071"/>
                    <a:pt x="1231" y="827"/>
                    <a:pt x="430" y="3938"/>
                  </a:cubicBezTo>
                  <a:cubicBezTo>
                    <a:pt x="0" y="5624"/>
                    <a:pt x="1843" y="5992"/>
                    <a:pt x="3640" y="5992"/>
                  </a:cubicBezTo>
                  <a:cubicBezTo>
                    <a:pt x="5035" y="5992"/>
                    <a:pt x="6402" y="5770"/>
                    <a:pt x="6657" y="5770"/>
                  </a:cubicBezTo>
                  <a:cubicBezTo>
                    <a:pt x="6680" y="5770"/>
                    <a:pt x="6694" y="5772"/>
                    <a:pt x="6698" y="5776"/>
                  </a:cubicBezTo>
                  <a:cubicBezTo>
                    <a:pt x="6824" y="5870"/>
                    <a:pt x="4538" y="5941"/>
                    <a:pt x="5355" y="6522"/>
                  </a:cubicBezTo>
                  <a:cubicBezTo>
                    <a:pt x="5626" y="6712"/>
                    <a:pt x="6242" y="6774"/>
                    <a:pt x="6958" y="6774"/>
                  </a:cubicBezTo>
                  <a:cubicBezTo>
                    <a:pt x="8351" y="6774"/>
                    <a:pt x="10125" y="6538"/>
                    <a:pt x="10487" y="6538"/>
                  </a:cubicBezTo>
                  <a:cubicBezTo>
                    <a:pt x="10495" y="6538"/>
                    <a:pt x="10502" y="6538"/>
                    <a:pt x="10508" y="6538"/>
                  </a:cubicBezTo>
                  <a:cubicBezTo>
                    <a:pt x="10535" y="6539"/>
                    <a:pt x="10559" y="6540"/>
                    <a:pt x="10583" y="6540"/>
                  </a:cubicBezTo>
                  <a:cubicBezTo>
                    <a:pt x="10667" y="6540"/>
                    <a:pt x="10732" y="6533"/>
                    <a:pt x="10784" y="6533"/>
                  </a:cubicBezTo>
                  <a:cubicBezTo>
                    <a:pt x="10963" y="6533"/>
                    <a:pt x="10984" y="6616"/>
                    <a:pt x="11058" y="7355"/>
                  </a:cubicBezTo>
                  <a:cubicBezTo>
                    <a:pt x="11152" y="8368"/>
                    <a:pt x="11521" y="8973"/>
                    <a:pt x="11804" y="9091"/>
                  </a:cubicBezTo>
                  <a:lnTo>
                    <a:pt x="13839" y="9067"/>
                  </a:lnTo>
                  <a:cubicBezTo>
                    <a:pt x="14585" y="6750"/>
                    <a:pt x="13768" y="3930"/>
                    <a:pt x="13784" y="3828"/>
                  </a:cubicBezTo>
                  <a:cubicBezTo>
                    <a:pt x="13786" y="3818"/>
                    <a:pt x="13797" y="3813"/>
                    <a:pt x="13815" y="3813"/>
                  </a:cubicBezTo>
                  <a:cubicBezTo>
                    <a:pt x="13947" y="3813"/>
                    <a:pt x="14449" y="4057"/>
                    <a:pt x="14720" y="4057"/>
                  </a:cubicBezTo>
                  <a:cubicBezTo>
                    <a:pt x="14748" y="4057"/>
                    <a:pt x="14774" y="4054"/>
                    <a:pt x="14797" y="4048"/>
                  </a:cubicBezTo>
                  <a:cubicBezTo>
                    <a:pt x="15052" y="3980"/>
                    <a:pt x="14181" y="3511"/>
                    <a:pt x="13918" y="3511"/>
                  </a:cubicBezTo>
                  <a:cubicBezTo>
                    <a:pt x="13906" y="3511"/>
                    <a:pt x="13895" y="3512"/>
                    <a:pt x="13886" y="3514"/>
                  </a:cubicBezTo>
                  <a:cubicBezTo>
                    <a:pt x="13869" y="3518"/>
                    <a:pt x="13856" y="3520"/>
                    <a:pt x="13848" y="3520"/>
                  </a:cubicBezTo>
                  <a:cubicBezTo>
                    <a:pt x="13749" y="3520"/>
                    <a:pt x="14220" y="3230"/>
                    <a:pt x="14082" y="2940"/>
                  </a:cubicBezTo>
                  <a:cubicBezTo>
                    <a:pt x="14054" y="2882"/>
                    <a:pt x="14018" y="2858"/>
                    <a:pt x="13977" y="2858"/>
                  </a:cubicBezTo>
                  <a:cubicBezTo>
                    <a:pt x="13796" y="2858"/>
                    <a:pt x="13509" y="3319"/>
                    <a:pt x="13336" y="3396"/>
                  </a:cubicBezTo>
                  <a:cubicBezTo>
                    <a:pt x="13329" y="3399"/>
                    <a:pt x="13323" y="3401"/>
                    <a:pt x="13317" y="3401"/>
                  </a:cubicBezTo>
                  <a:cubicBezTo>
                    <a:pt x="13123" y="3401"/>
                    <a:pt x="13201" y="1806"/>
                    <a:pt x="11097" y="678"/>
                  </a:cubicBezTo>
                  <a:cubicBezTo>
                    <a:pt x="10125" y="164"/>
                    <a:pt x="8818" y="0"/>
                    <a:pt x="76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733;p26">
              <a:extLst>
                <a:ext uri="{FF2B5EF4-FFF2-40B4-BE49-F238E27FC236}">
                  <a16:creationId xmlns:a16="http://schemas.microsoft.com/office/drawing/2014/main" id="{BC0F27B8-14E9-47C3-A12D-579F8A341567}"/>
                </a:ext>
              </a:extLst>
            </p:cNvPr>
            <p:cNvSpPr/>
            <p:nvPr/>
          </p:nvSpPr>
          <p:spPr>
            <a:xfrm>
              <a:off x="5036848" y="1764075"/>
              <a:ext cx="273050" cy="335520"/>
            </a:xfrm>
            <a:custGeom>
              <a:avLst/>
              <a:gdLst/>
              <a:ahLst/>
              <a:cxnLst/>
              <a:rect l="l" t="t" r="r" b="b"/>
              <a:pathLst>
                <a:path w="2828" h="3475" extrusionOk="0">
                  <a:moveTo>
                    <a:pt x="1493" y="0"/>
                  </a:moveTo>
                  <a:cubicBezTo>
                    <a:pt x="793" y="0"/>
                    <a:pt x="0" y="839"/>
                    <a:pt x="0" y="839"/>
                  </a:cubicBezTo>
                  <a:lnTo>
                    <a:pt x="71" y="3258"/>
                  </a:lnTo>
                  <a:cubicBezTo>
                    <a:pt x="358" y="3408"/>
                    <a:pt x="631" y="3475"/>
                    <a:pt x="883" y="3475"/>
                  </a:cubicBezTo>
                  <a:cubicBezTo>
                    <a:pt x="2108" y="3475"/>
                    <a:pt x="2827" y="1891"/>
                    <a:pt x="2286" y="627"/>
                  </a:cubicBezTo>
                  <a:cubicBezTo>
                    <a:pt x="2090" y="162"/>
                    <a:pt x="1800" y="0"/>
                    <a:pt x="1493" y="0"/>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734;p26">
              <a:extLst>
                <a:ext uri="{FF2B5EF4-FFF2-40B4-BE49-F238E27FC236}">
                  <a16:creationId xmlns:a16="http://schemas.microsoft.com/office/drawing/2014/main" id="{279579C9-1D69-4369-BD7E-DD730C2EAA2F}"/>
                </a:ext>
              </a:extLst>
            </p:cNvPr>
            <p:cNvSpPr/>
            <p:nvPr/>
          </p:nvSpPr>
          <p:spPr>
            <a:xfrm>
              <a:off x="5125580" y="1822393"/>
              <a:ext cx="103987" cy="230567"/>
            </a:xfrm>
            <a:custGeom>
              <a:avLst/>
              <a:gdLst/>
              <a:ahLst/>
              <a:cxnLst/>
              <a:rect l="l" t="t" r="r" b="b"/>
              <a:pathLst>
                <a:path w="1077" h="2388" extrusionOk="0">
                  <a:moveTo>
                    <a:pt x="348" y="0"/>
                  </a:moveTo>
                  <a:cubicBezTo>
                    <a:pt x="325" y="0"/>
                    <a:pt x="303" y="10"/>
                    <a:pt x="291" y="31"/>
                  </a:cubicBezTo>
                  <a:cubicBezTo>
                    <a:pt x="260" y="70"/>
                    <a:pt x="260" y="117"/>
                    <a:pt x="299" y="148"/>
                  </a:cubicBezTo>
                  <a:cubicBezTo>
                    <a:pt x="307" y="156"/>
                    <a:pt x="896" y="683"/>
                    <a:pt x="841" y="1280"/>
                  </a:cubicBezTo>
                  <a:cubicBezTo>
                    <a:pt x="809" y="1633"/>
                    <a:pt x="542" y="1955"/>
                    <a:pt x="55" y="2230"/>
                  </a:cubicBezTo>
                  <a:cubicBezTo>
                    <a:pt x="16" y="2261"/>
                    <a:pt x="0" y="2309"/>
                    <a:pt x="24" y="2348"/>
                  </a:cubicBezTo>
                  <a:cubicBezTo>
                    <a:pt x="32" y="2371"/>
                    <a:pt x="63" y="2387"/>
                    <a:pt x="95" y="2387"/>
                  </a:cubicBezTo>
                  <a:cubicBezTo>
                    <a:pt x="102" y="2387"/>
                    <a:pt x="118" y="2387"/>
                    <a:pt x="134" y="2371"/>
                  </a:cubicBezTo>
                  <a:cubicBezTo>
                    <a:pt x="668" y="2073"/>
                    <a:pt x="966" y="1704"/>
                    <a:pt x="1006" y="1287"/>
                  </a:cubicBezTo>
                  <a:cubicBezTo>
                    <a:pt x="1076" y="604"/>
                    <a:pt x="432" y="38"/>
                    <a:pt x="409" y="23"/>
                  </a:cubicBezTo>
                  <a:cubicBezTo>
                    <a:pt x="390" y="8"/>
                    <a:pt x="368" y="0"/>
                    <a:pt x="348" y="0"/>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زوايا مستديرة 1">
            <a:extLst>
              <a:ext uri="{FF2B5EF4-FFF2-40B4-BE49-F238E27FC236}">
                <a16:creationId xmlns:a16="http://schemas.microsoft.com/office/drawing/2014/main" id="{59D27658-E10C-482C-A8EB-151E0C4C7727}"/>
              </a:ext>
            </a:extLst>
          </p:cNvPr>
          <p:cNvSpPr/>
          <p:nvPr/>
        </p:nvSpPr>
        <p:spPr>
          <a:xfrm>
            <a:off x="1851804" y="672325"/>
            <a:ext cx="7242313" cy="4202990"/>
          </a:xfrm>
          <a:prstGeom prst="roundRect">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3" name="مربع نص 102">
            <a:extLst>
              <a:ext uri="{FF2B5EF4-FFF2-40B4-BE49-F238E27FC236}">
                <a16:creationId xmlns:a16="http://schemas.microsoft.com/office/drawing/2014/main" id="{DA965D7B-B393-40B3-ABD8-AD5CC3C4244D}"/>
              </a:ext>
            </a:extLst>
          </p:cNvPr>
          <p:cNvSpPr txBox="1"/>
          <p:nvPr/>
        </p:nvSpPr>
        <p:spPr>
          <a:xfrm>
            <a:off x="2190922" y="906559"/>
            <a:ext cx="4572000" cy="523220"/>
          </a:xfrm>
          <a:prstGeom prst="rect">
            <a:avLst/>
          </a:prstGeom>
          <a:noFill/>
        </p:spPr>
        <p:txBody>
          <a:bodyPr wrap="square">
            <a:spAutoFit/>
          </a:bodyPr>
          <a:lstStyle/>
          <a:p>
            <a:r>
              <a:rPr lang="en-US" sz="2800" b="1" dirty="0">
                <a:solidFill>
                  <a:schemeClr val="tx1">
                    <a:lumMod val="95000"/>
                    <a:lumOff val="5000"/>
                  </a:schemeClr>
                </a:solidFill>
                <a:latin typeface="Arial Rounded MT Bold" panose="020F0704030504030204" pitchFamily="34" charset="0"/>
              </a:rPr>
              <a:t>RADON</a:t>
            </a:r>
            <a:endParaRPr lang="ar-SA" sz="2800" b="1" dirty="0">
              <a:solidFill>
                <a:schemeClr val="tx1">
                  <a:lumMod val="95000"/>
                  <a:lumOff val="5000"/>
                </a:schemeClr>
              </a:solidFill>
              <a:latin typeface="Arial Rounded MT Bold" panose="020F0704030504030204" pitchFamily="34" charset="0"/>
            </a:endParaRPr>
          </a:p>
        </p:txBody>
      </p:sp>
      <p:sp>
        <p:nvSpPr>
          <p:cNvPr id="105" name="مربع نص 104">
            <a:extLst>
              <a:ext uri="{FF2B5EF4-FFF2-40B4-BE49-F238E27FC236}">
                <a16:creationId xmlns:a16="http://schemas.microsoft.com/office/drawing/2014/main" id="{503AE6B5-8814-4FC1-9137-CD48A7A867C2}"/>
              </a:ext>
            </a:extLst>
          </p:cNvPr>
          <p:cNvSpPr txBox="1"/>
          <p:nvPr/>
        </p:nvSpPr>
        <p:spPr>
          <a:xfrm>
            <a:off x="1916206" y="1599327"/>
            <a:ext cx="7177911" cy="3046988"/>
          </a:xfrm>
          <a:prstGeom prst="rect">
            <a:avLst/>
          </a:prstGeom>
          <a:noFill/>
        </p:spPr>
        <p:txBody>
          <a:bodyPr wrap="square">
            <a:spAutoFit/>
          </a:bodyPr>
          <a:lstStyle/>
          <a:p>
            <a:r>
              <a:rPr lang="ar-SA" sz="2400" dirty="0" err="1">
                <a:solidFill>
                  <a:schemeClr val="bg1"/>
                </a:solidFill>
                <a:latin typeface="Arial Rounded MT Bold" panose="020F0704030504030204" pitchFamily="34" charset="0"/>
              </a:rPr>
              <a:t>Exposure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residential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responses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main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cause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lung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cancer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for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non-smokers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second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for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smokers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however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biological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mechanism</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responses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that</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leads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lung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cancer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not</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fully</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known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residential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responses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are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usually</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neglected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by</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doctors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there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are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no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injuries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deaths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that</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include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responses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as</a:t>
            </a:r>
            <a:r>
              <a:rPr lang="ar-SA" sz="2400" dirty="0">
                <a:solidFill>
                  <a:schemeClr val="bg1"/>
                </a:solidFill>
                <a:latin typeface="Arial Rounded MT Bold" panose="020F0704030504030204" pitchFamily="34" charset="0"/>
              </a:rPr>
              <a:t> a </a:t>
            </a:r>
            <a:r>
              <a:rPr lang="ar-SA" sz="2400" dirty="0" err="1">
                <a:solidFill>
                  <a:schemeClr val="bg1"/>
                </a:solidFill>
                <a:latin typeface="Arial Rounded MT Bold" panose="020F0704030504030204" pitchFamily="34" charset="0"/>
              </a:rPr>
              <a:t>change</a:t>
            </a:r>
            <a:endParaRPr lang="ar-SA" sz="2400" dirty="0">
              <a:solidFill>
                <a:schemeClr val="bg1"/>
              </a:solidFill>
              <a:latin typeface="Arial Rounded MT Bold" panose="020F0704030504030204" pitchFamily="34" charset="0"/>
            </a:endParaRPr>
          </a:p>
        </p:txBody>
      </p:sp>
      <p:sp>
        <p:nvSpPr>
          <p:cNvPr id="7" name="مستطيل: زوايا مستديرة 6">
            <a:extLst>
              <a:ext uri="{FF2B5EF4-FFF2-40B4-BE49-F238E27FC236}">
                <a16:creationId xmlns:a16="http://schemas.microsoft.com/office/drawing/2014/main" id="{FCDCDE63-C5F5-4D07-9E45-2DBDBD2BDE5A}"/>
              </a:ext>
            </a:extLst>
          </p:cNvPr>
          <p:cNvSpPr/>
          <p:nvPr/>
        </p:nvSpPr>
        <p:spPr>
          <a:xfrm>
            <a:off x="49883" y="4737428"/>
            <a:ext cx="404509" cy="37074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ربع نص 8">
            <a:extLst>
              <a:ext uri="{FF2B5EF4-FFF2-40B4-BE49-F238E27FC236}">
                <a16:creationId xmlns:a16="http://schemas.microsoft.com/office/drawing/2014/main" id="{300671BC-986B-42D9-BB93-26F544470AF7}"/>
              </a:ext>
            </a:extLst>
          </p:cNvPr>
          <p:cNvSpPr txBox="1"/>
          <p:nvPr/>
        </p:nvSpPr>
        <p:spPr>
          <a:xfrm>
            <a:off x="100853" y="4768914"/>
            <a:ext cx="404508" cy="307777"/>
          </a:xfrm>
          <a:prstGeom prst="rect">
            <a:avLst/>
          </a:prstGeom>
          <a:noFill/>
        </p:spPr>
        <p:txBody>
          <a:bodyPr wrap="square" rtlCol="1">
            <a:spAutoFit/>
          </a:bodyPr>
          <a:lstStyle/>
          <a:p>
            <a:r>
              <a:rPr lang="en-US" b="1" dirty="0">
                <a:latin typeface="Arial Rounded MT Bold" panose="020F0704030504030204" pitchFamily="34" charset="0"/>
              </a:rPr>
              <a:t>6</a:t>
            </a:r>
            <a:endParaRPr lang="ar-SA" b="1" dirty="0">
              <a:latin typeface="Arial Rounded MT Bold" panose="020F0704030504030204" pitchFamily="34" charset="0"/>
            </a:endParaRPr>
          </a:p>
        </p:txBody>
      </p:sp>
    </p:spTree>
    <p:extLst>
      <p:ext uri="{BB962C8B-B14F-4D97-AF65-F5344CB8AC3E}">
        <p14:creationId xmlns:p14="http://schemas.microsoft.com/office/powerpoint/2010/main" val="225051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38"/>
        <p:cNvGrpSpPr/>
        <p:nvPr/>
      </p:nvGrpSpPr>
      <p:grpSpPr>
        <a:xfrm>
          <a:off x="0" y="0"/>
          <a:ext cx="0" cy="0"/>
          <a:chOff x="0" y="0"/>
          <a:chExt cx="0" cy="0"/>
        </a:xfrm>
      </p:grpSpPr>
      <p:sp>
        <p:nvSpPr>
          <p:cNvPr id="3" name="عنوان 2">
            <a:extLst>
              <a:ext uri="{FF2B5EF4-FFF2-40B4-BE49-F238E27FC236}">
                <a16:creationId xmlns:a16="http://schemas.microsoft.com/office/drawing/2014/main" id="{38F034AE-C51D-4A27-A7C8-AAB209D7CC98}"/>
              </a:ext>
            </a:extLst>
          </p:cNvPr>
          <p:cNvSpPr>
            <a:spLocks noGrp="1"/>
          </p:cNvSpPr>
          <p:nvPr>
            <p:ph type="title"/>
          </p:nvPr>
        </p:nvSpPr>
        <p:spPr>
          <a:xfrm>
            <a:off x="2375550" y="-27890"/>
            <a:ext cx="4118850" cy="280517"/>
          </a:xfrm>
        </p:spPr>
        <p:txBody>
          <a:bodyPr/>
          <a:lstStyle/>
          <a:p>
            <a:r>
              <a:rPr lang="en-US" sz="3200" b="1" dirty="0">
                <a:solidFill>
                  <a:schemeClr val="bg2">
                    <a:lumMod val="50000"/>
                  </a:schemeClr>
                </a:solidFill>
                <a:latin typeface="Arial Rounded MT Bold" panose="020F0704030504030204" pitchFamily="34" charset="0"/>
              </a:rPr>
              <a:t>CAUSES</a:t>
            </a:r>
            <a:endParaRPr lang="ar-SA" sz="3200" b="1" dirty="0">
              <a:solidFill>
                <a:schemeClr val="bg2">
                  <a:lumMod val="50000"/>
                </a:schemeClr>
              </a:solidFill>
              <a:latin typeface="Arial Rounded MT Bold" panose="020F0704030504030204" pitchFamily="34" charset="0"/>
            </a:endParaRPr>
          </a:p>
        </p:txBody>
      </p:sp>
      <p:grpSp>
        <p:nvGrpSpPr>
          <p:cNvPr id="157" name="Google Shape;362;p22">
            <a:extLst>
              <a:ext uri="{FF2B5EF4-FFF2-40B4-BE49-F238E27FC236}">
                <a16:creationId xmlns:a16="http://schemas.microsoft.com/office/drawing/2014/main" id="{E5D96DBE-CC09-47B9-8341-04CC4BE4C8A1}"/>
              </a:ext>
            </a:extLst>
          </p:cNvPr>
          <p:cNvGrpSpPr/>
          <p:nvPr/>
        </p:nvGrpSpPr>
        <p:grpSpPr>
          <a:xfrm>
            <a:off x="658906" y="329453"/>
            <a:ext cx="1336510" cy="1105581"/>
            <a:chOff x="9544050" y="3895725"/>
            <a:chExt cx="1468500" cy="1468500"/>
          </a:xfrm>
        </p:grpSpPr>
        <p:sp>
          <p:nvSpPr>
            <p:cNvPr id="158" name="Google Shape;363;p22">
              <a:extLst>
                <a:ext uri="{FF2B5EF4-FFF2-40B4-BE49-F238E27FC236}">
                  <a16:creationId xmlns:a16="http://schemas.microsoft.com/office/drawing/2014/main" id="{B80D8FC4-AECB-4B58-819E-16530BC28A19}"/>
                </a:ext>
              </a:extLst>
            </p:cNvPr>
            <p:cNvSpPr/>
            <p:nvPr/>
          </p:nvSpPr>
          <p:spPr>
            <a:xfrm>
              <a:off x="9544050" y="3895725"/>
              <a:ext cx="1468500" cy="1468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9" name="Google Shape;364;p22">
              <a:extLst>
                <a:ext uri="{FF2B5EF4-FFF2-40B4-BE49-F238E27FC236}">
                  <a16:creationId xmlns:a16="http://schemas.microsoft.com/office/drawing/2014/main" id="{900051D0-CAC3-41B1-9369-7101E19C935E}"/>
                </a:ext>
              </a:extLst>
            </p:cNvPr>
            <p:cNvGrpSpPr/>
            <p:nvPr/>
          </p:nvGrpSpPr>
          <p:grpSpPr>
            <a:xfrm>
              <a:off x="9875579" y="3932010"/>
              <a:ext cx="805433" cy="1395918"/>
              <a:chOff x="4171900" y="1744750"/>
              <a:chExt cx="783800" cy="1358425"/>
            </a:xfrm>
          </p:grpSpPr>
          <p:sp>
            <p:nvSpPr>
              <p:cNvPr id="160" name="Google Shape;365;p22">
                <a:extLst>
                  <a:ext uri="{FF2B5EF4-FFF2-40B4-BE49-F238E27FC236}">
                    <a16:creationId xmlns:a16="http://schemas.microsoft.com/office/drawing/2014/main" id="{E1AFF637-7972-43C5-8592-3FAFB9656C77}"/>
                  </a:ext>
                </a:extLst>
              </p:cNvPr>
              <p:cNvSpPr/>
              <p:nvPr/>
            </p:nvSpPr>
            <p:spPr>
              <a:xfrm>
                <a:off x="4380275" y="2464575"/>
                <a:ext cx="575425" cy="638600"/>
              </a:xfrm>
              <a:custGeom>
                <a:avLst/>
                <a:gdLst/>
                <a:ahLst/>
                <a:cxnLst/>
                <a:rect l="l" t="t" r="r" b="b"/>
                <a:pathLst>
                  <a:path w="23017" h="25544" extrusionOk="0">
                    <a:moveTo>
                      <a:pt x="3024" y="1"/>
                    </a:moveTo>
                    <a:cubicBezTo>
                      <a:pt x="2567" y="1"/>
                      <a:pt x="2427" y="160"/>
                      <a:pt x="2487" y="637"/>
                    </a:cubicBezTo>
                    <a:cubicBezTo>
                      <a:pt x="2586" y="1572"/>
                      <a:pt x="2626" y="2487"/>
                      <a:pt x="2626" y="3442"/>
                    </a:cubicBezTo>
                    <a:cubicBezTo>
                      <a:pt x="3621" y="2587"/>
                      <a:pt x="4755" y="1990"/>
                      <a:pt x="6048" y="1731"/>
                    </a:cubicBezTo>
                    <a:cubicBezTo>
                      <a:pt x="6508" y="1633"/>
                      <a:pt x="6974" y="1589"/>
                      <a:pt x="7442" y="1589"/>
                    </a:cubicBezTo>
                    <a:cubicBezTo>
                      <a:pt x="7825" y="1589"/>
                      <a:pt x="8210" y="1618"/>
                      <a:pt x="8594" y="1672"/>
                    </a:cubicBezTo>
                    <a:cubicBezTo>
                      <a:pt x="9768" y="1851"/>
                      <a:pt x="10822" y="2288"/>
                      <a:pt x="11737" y="3025"/>
                    </a:cubicBezTo>
                    <a:cubicBezTo>
                      <a:pt x="13229" y="4218"/>
                      <a:pt x="14124" y="5750"/>
                      <a:pt x="14363" y="7640"/>
                    </a:cubicBezTo>
                    <a:cubicBezTo>
                      <a:pt x="14522" y="8415"/>
                      <a:pt x="14423" y="9191"/>
                      <a:pt x="14303" y="9927"/>
                    </a:cubicBezTo>
                    <a:cubicBezTo>
                      <a:pt x="14025" y="11399"/>
                      <a:pt x="13348" y="12633"/>
                      <a:pt x="12314" y="13667"/>
                    </a:cubicBezTo>
                    <a:cubicBezTo>
                      <a:pt x="11240" y="14721"/>
                      <a:pt x="9947" y="15418"/>
                      <a:pt x="8435" y="15656"/>
                    </a:cubicBezTo>
                    <a:cubicBezTo>
                      <a:pt x="8029" y="15713"/>
                      <a:pt x="7633" y="15742"/>
                      <a:pt x="7244" y="15742"/>
                    </a:cubicBezTo>
                    <a:cubicBezTo>
                      <a:pt x="5859" y="15742"/>
                      <a:pt x="4578" y="15374"/>
                      <a:pt x="3382" y="14582"/>
                    </a:cubicBezTo>
                    <a:lnTo>
                      <a:pt x="3203" y="14403"/>
                    </a:lnTo>
                    <a:cubicBezTo>
                      <a:pt x="2984" y="14363"/>
                      <a:pt x="2845" y="14105"/>
                      <a:pt x="2626" y="14065"/>
                    </a:cubicBezTo>
                    <a:cubicBezTo>
                      <a:pt x="2507" y="14562"/>
                      <a:pt x="2487" y="15080"/>
                      <a:pt x="2427" y="15597"/>
                    </a:cubicBezTo>
                    <a:cubicBezTo>
                      <a:pt x="2268" y="17288"/>
                      <a:pt x="1890" y="18978"/>
                      <a:pt x="1433" y="20610"/>
                    </a:cubicBezTo>
                    <a:cubicBezTo>
                      <a:pt x="1095" y="21883"/>
                      <a:pt x="677" y="23096"/>
                      <a:pt x="80" y="24270"/>
                    </a:cubicBezTo>
                    <a:cubicBezTo>
                      <a:pt x="20" y="24330"/>
                      <a:pt x="20" y="24389"/>
                      <a:pt x="0" y="24469"/>
                    </a:cubicBezTo>
                    <a:cubicBezTo>
                      <a:pt x="1194" y="24867"/>
                      <a:pt x="2427" y="25066"/>
                      <a:pt x="3681" y="25245"/>
                    </a:cubicBezTo>
                    <a:cubicBezTo>
                      <a:pt x="4397" y="25344"/>
                      <a:pt x="5153" y="25384"/>
                      <a:pt x="5869" y="25464"/>
                    </a:cubicBezTo>
                    <a:cubicBezTo>
                      <a:pt x="5909" y="25464"/>
                      <a:pt x="5988" y="25464"/>
                      <a:pt x="6048" y="25543"/>
                    </a:cubicBezTo>
                    <a:lnTo>
                      <a:pt x="9091" y="25543"/>
                    </a:lnTo>
                    <a:cubicBezTo>
                      <a:pt x="9290" y="25437"/>
                      <a:pt x="9516" y="25428"/>
                      <a:pt x="9732" y="25428"/>
                    </a:cubicBezTo>
                    <a:cubicBezTo>
                      <a:pt x="9776" y="25428"/>
                      <a:pt x="9819" y="25428"/>
                      <a:pt x="9861" y="25428"/>
                    </a:cubicBezTo>
                    <a:cubicBezTo>
                      <a:pt x="9925" y="25428"/>
                      <a:pt x="9987" y="25428"/>
                      <a:pt x="10046" y="25424"/>
                    </a:cubicBezTo>
                    <a:cubicBezTo>
                      <a:pt x="12931" y="25205"/>
                      <a:pt x="15736" y="24548"/>
                      <a:pt x="18421" y="23474"/>
                    </a:cubicBezTo>
                    <a:cubicBezTo>
                      <a:pt x="20032" y="22838"/>
                      <a:pt x="21584" y="22082"/>
                      <a:pt x="23016" y="21147"/>
                    </a:cubicBezTo>
                    <a:cubicBezTo>
                      <a:pt x="22957" y="20988"/>
                      <a:pt x="22877" y="20789"/>
                      <a:pt x="22778" y="20610"/>
                    </a:cubicBezTo>
                    <a:cubicBezTo>
                      <a:pt x="21286" y="17904"/>
                      <a:pt x="20152" y="15020"/>
                      <a:pt x="19356" y="12036"/>
                    </a:cubicBezTo>
                    <a:cubicBezTo>
                      <a:pt x="18799" y="9828"/>
                      <a:pt x="18361" y="7580"/>
                      <a:pt x="18143" y="5312"/>
                    </a:cubicBezTo>
                    <a:cubicBezTo>
                      <a:pt x="18003" y="3840"/>
                      <a:pt x="17864" y="2368"/>
                      <a:pt x="17864" y="896"/>
                    </a:cubicBezTo>
                    <a:cubicBezTo>
                      <a:pt x="17864" y="598"/>
                      <a:pt x="17844" y="299"/>
                      <a:pt x="17844" y="1"/>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66;p22">
                <a:extLst>
                  <a:ext uri="{FF2B5EF4-FFF2-40B4-BE49-F238E27FC236}">
                    <a16:creationId xmlns:a16="http://schemas.microsoft.com/office/drawing/2014/main" id="{985068DC-0D2C-47E2-B2E4-8B1E1535A613}"/>
                  </a:ext>
                </a:extLst>
              </p:cNvPr>
              <p:cNvSpPr/>
              <p:nvPr/>
            </p:nvSpPr>
            <p:spPr>
              <a:xfrm>
                <a:off x="4245500" y="1744750"/>
                <a:ext cx="657475" cy="564700"/>
              </a:xfrm>
              <a:custGeom>
                <a:avLst/>
                <a:gdLst/>
                <a:ahLst/>
                <a:cxnLst/>
                <a:rect l="l" t="t" r="r" b="b"/>
                <a:pathLst>
                  <a:path w="26299" h="22588" extrusionOk="0">
                    <a:moveTo>
                      <a:pt x="10371" y="0"/>
                    </a:moveTo>
                    <a:cubicBezTo>
                      <a:pt x="10009" y="0"/>
                      <a:pt x="9640" y="42"/>
                      <a:pt x="9271" y="128"/>
                    </a:cubicBezTo>
                    <a:cubicBezTo>
                      <a:pt x="6784" y="705"/>
                      <a:pt x="5232" y="3291"/>
                      <a:pt x="6247" y="5639"/>
                    </a:cubicBezTo>
                    <a:cubicBezTo>
                      <a:pt x="6346" y="5897"/>
                      <a:pt x="6307" y="5977"/>
                      <a:pt x="6048" y="6076"/>
                    </a:cubicBezTo>
                    <a:cubicBezTo>
                      <a:pt x="5252" y="6375"/>
                      <a:pt x="4516" y="6773"/>
                      <a:pt x="3959" y="7429"/>
                    </a:cubicBezTo>
                    <a:cubicBezTo>
                      <a:pt x="4019" y="7548"/>
                      <a:pt x="4098" y="7568"/>
                      <a:pt x="4198" y="7608"/>
                    </a:cubicBezTo>
                    <a:cubicBezTo>
                      <a:pt x="5252" y="8105"/>
                      <a:pt x="5730" y="8981"/>
                      <a:pt x="5690" y="10154"/>
                    </a:cubicBezTo>
                    <a:cubicBezTo>
                      <a:pt x="5630" y="11189"/>
                      <a:pt x="5113" y="11925"/>
                      <a:pt x="4158" y="12362"/>
                    </a:cubicBezTo>
                    <a:cubicBezTo>
                      <a:pt x="4028" y="12427"/>
                      <a:pt x="3885" y="12492"/>
                      <a:pt x="3728" y="12492"/>
                    </a:cubicBezTo>
                    <a:cubicBezTo>
                      <a:pt x="3693" y="12492"/>
                      <a:pt x="3657" y="12489"/>
                      <a:pt x="3621" y="12482"/>
                    </a:cubicBezTo>
                    <a:lnTo>
                      <a:pt x="3621" y="12541"/>
                    </a:lnTo>
                    <a:cubicBezTo>
                      <a:pt x="4834" y="14014"/>
                      <a:pt x="6446" y="14610"/>
                      <a:pt x="8336" y="14650"/>
                    </a:cubicBezTo>
                    <a:cubicBezTo>
                      <a:pt x="8316" y="14730"/>
                      <a:pt x="8316" y="14769"/>
                      <a:pt x="8296" y="14809"/>
                    </a:cubicBezTo>
                    <a:cubicBezTo>
                      <a:pt x="7619" y="15665"/>
                      <a:pt x="7182" y="16619"/>
                      <a:pt x="6983" y="17714"/>
                    </a:cubicBezTo>
                    <a:cubicBezTo>
                      <a:pt x="6963" y="17893"/>
                      <a:pt x="6863" y="17893"/>
                      <a:pt x="6704" y="17893"/>
                    </a:cubicBezTo>
                    <a:cubicBezTo>
                      <a:pt x="6547" y="17881"/>
                      <a:pt x="6390" y="17875"/>
                      <a:pt x="6234" y="17875"/>
                    </a:cubicBezTo>
                    <a:cubicBezTo>
                      <a:pt x="5092" y="17875"/>
                      <a:pt x="4004" y="18193"/>
                      <a:pt x="3024" y="18788"/>
                    </a:cubicBezTo>
                    <a:cubicBezTo>
                      <a:pt x="1552" y="19623"/>
                      <a:pt x="538" y="20837"/>
                      <a:pt x="1" y="22468"/>
                    </a:cubicBezTo>
                    <a:cubicBezTo>
                      <a:pt x="8475" y="22468"/>
                      <a:pt x="16949" y="22468"/>
                      <a:pt x="25483" y="22428"/>
                    </a:cubicBezTo>
                    <a:cubicBezTo>
                      <a:pt x="25742" y="22428"/>
                      <a:pt x="26000" y="22528"/>
                      <a:pt x="26279" y="22587"/>
                    </a:cubicBezTo>
                    <a:cubicBezTo>
                      <a:pt x="26279" y="22508"/>
                      <a:pt x="26299" y="22408"/>
                      <a:pt x="26299" y="22329"/>
                    </a:cubicBezTo>
                    <a:cubicBezTo>
                      <a:pt x="26199" y="19703"/>
                      <a:pt x="24389" y="17654"/>
                      <a:pt x="22022" y="17157"/>
                    </a:cubicBezTo>
                    <a:cubicBezTo>
                      <a:pt x="21863" y="17137"/>
                      <a:pt x="21664" y="17137"/>
                      <a:pt x="21624" y="16938"/>
                    </a:cubicBezTo>
                    <a:cubicBezTo>
                      <a:pt x="21445" y="16401"/>
                      <a:pt x="21206" y="15903"/>
                      <a:pt x="20928" y="15406"/>
                    </a:cubicBezTo>
                    <a:lnTo>
                      <a:pt x="20848" y="15406"/>
                    </a:lnTo>
                    <a:cubicBezTo>
                      <a:pt x="20510" y="15505"/>
                      <a:pt x="20430" y="15724"/>
                      <a:pt x="20371" y="16062"/>
                    </a:cubicBezTo>
                    <a:cubicBezTo>
                      <a:pt x="20132" y="17952"/>
                      <a:pt x="18381" y="19245"/>
                      <a:pt x="16730" y="19285"/>
                    </a:cubicBezTo>
                    <a:cubicBezTo>
                      <a:pt x="16703" y="19286"/>
                      <a:pt x="16675" y="19286"/>
                      <a:pt x="16648" y="19286"/>
                    </a:cubicBezTo>
                    <a:cubicBezTo>
                      <a:pt x="14954" y="19286"/>
                      <a:pt x="13563" y="18088"/>
                      <a:pt x="13309" y="16639"/>
                    </a:cubicBezTo>
                    <a:cubicBezTo>
                      <a:pt x="13070" y="15147"/>
                      <a:pt x="13587" y="13954"/>
                      <a:pt x="14761" y="13019"/>
                    </a:cubicBezTo>
                    <a:cubicBezTo>
                      <a:pt x="15000" y="12820"/>
                      <a:pt x="15278" y="12641"/>
                      <a:pt x="15576" y="12541"/>
                    </a:cubicBezTo>
                    <a:cubicBezTo>
                      <a:pt x="15775" y="12462"/>
                      <a:pt x="15855" y="12362"/>
                      <a:pt x="15855" y="12163"/>
                    </a:cubicBezTo>
                    <a:lnTo>
                      <a:pt x="15835" y="12144"/>
                    </a:lnTo>
                    <a:cubicBezTo>
                      <a:pt x="15343" y="12070"/>
                      <a:pt x="14852" y="12019"/>
                      <a:pt x="14346" y="12019"/>
                    </a:cubicBezTo>
                    <a:cubicBezTo>
                      <a:pt x="14033" y="12019"/>
                      <a:pt x="13715" y="12038"/>
                      <a:pt x="13388" y="12084"/>
                    </a:cubicBezTo>
                    <a:cubicBezTo>
                      <a:pt x="13448" y="11965"/>
                      <a:pt x="13468" y="11925"/>
                      <a:pt x="13488" y="11865"/>
                    </a:cubicBezTo>
                    <a:cubicBezTo>
                      <a:pt x="13508" y="11786"/>
                      <a:pt x="13547" y="11746"/>
                      <a:pt x="13567" y="11686"/>
                    </a:cubicBezTo>
                    <a:cubicBezTo>
                      <a:pt x="14164" y="10333"/>
                      <a:pt x="13985" y="9040"/>
                      <a:pt x="13090" y="7847"/>
                    </a:cubicBezTo>
                    <a:cubicBezTo>
                      <a:pt x="12891" y="7568"/>
                      <a:pt x="12931" y="7469"/>
                      <a:pt x="13169" y="7290"/>
                    </a:cubicBezTo>
                    <a:cubicBezTo>
                      <a:pt x="14801" y="6056"/>
                      <a:pt x="15199" y="3809"/>
                      <a:pt x="14144" y="2038"/>
                    </a:cubicBezTo>
                    <a:cubicBezTo>
                      <a:pt x="13354" y="764"/>
                      <a:pt x="11923" y="0"/>
                      <a:pt x="10371" y="0"/>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67;p22">
                <a:extLst>
                  <a:ext uri="{FF2B5EF4-FFF2-40B4-BE49-F238E27FC236}">
                    <a16:creationId xmlns:a16="http://schemas.microsoft.com/office/drawing/2014/main" id="{DA69395B-D258-4A7A-A51C-054835B3C302}"/>
                  </a:ext>
                </a:extLst>
              </p:cNvPr>
              <p:cNvSpPr/>
              <p:nvPr/>
            </p:nvSpPr>
            <p:spPr>
              <a:xfrm>
                <a:off x="4171900" y="2413850"/>
                <a:ext cx="655000" cy="663450"/>
              </a:xfrm>
              <a:custGeom>
                <a:avLst/>
                <a:gdLst/>
                <a:ahLst/>
                <a:cxnLst/>
                <a:rect l="l" t="t" r="r" b="b"/>
                <a:pathLst>
                  <a:path w="26200" h="26538" extrusionOk="0">
                    <a:moveTo>
                      <a:pt x="4934" y="1"/>
                    </a:moveTo>
                    <a:cubicBezTo>
                      <a:pt x="4954" y="1692"/>
                      <a:pt x="4974" y="3383"/>
                      <a:pt x="4874" y="5093"/>
                    </a:cubicBezTo>
                    <a:cubicBezTo>
                      <a:pt x="4755" y="6943"/>
                      <a:pt x="4556" y="8773"/>
                      <a:pt x="4238" y="10584"/>
                    </a:cubicBezTo>
                    <a:cubicBezTo>
                      <a:pt x="3601" y="14125"/>
                      <a:pt x="2567" y="17526"/>
                      <a:pt x="1015" y="20769"/>
                    </a:cubicBezTo>
                    <a:cubicBezTo>
                      <a:pt x="677" y="21465"/>
                      <a:pt x="279" y="22102"/>
                      <a:pt x="0" y="22818"/>
                    </a:cubicBezTo>
                    <a:cubicBezTo>
                      <a:pt x="1572" y="23872"/>
                      <a:pt x="3263" y="24747"/>
                      <a:pt x="4993" y="25444"/>
                    </a:cubicBezTo>
                    <a:cubicBezTo>
                      <a:pt x="6088" y="25881"/>
                      <a:pt x="7182" y="26279"/>
                      <a:pt x="8335" y="26538"/>
                    </a:cubicBezTo>
                    <a:cubicBezTo>
                      <a:pt x="8355" y="26458"/>
                      <a:pt x="8375" y="26379"/>
                      <a:pt x="8435" y="26379"/>
                    </a:cubicBezTo>
                    <a:cubicBezTo>
                      <a:pt x="9032" y="25205"/>
                      <a:pt x="9449" y="23971"/>
                      <a:pt x="9807" y="22718"/>
                    </a:cubicBezTo>
                    <a:cubicBezTo>
                      <a:pt x="10245" y="21087"/>
                      <a:pt x="10603" y="19416"/>
                      <a:pt x="10802" y="17705"/>
                    </a:cubicBezTo>
                    <a:cubicBezTo>
                      <a:pt x="10842" y="17168"/>
                      <a:pt x="10842" y="16651"/>
                      <a:pt x="11001" y="16154"/>
                    </a:cubicBezTo>
                    <a:cubicBezTo>
                      <a:pt x="10345" y="15497"/>
                      <a:pt x="9728" y="14801"/>
                      <a:pt x="9330" y="13926"/>
                    </a:cubicBezTo>
                    <a:cubicBezTo>
                      <a:pt x="9251" y="13747"/>
                      <a:pt x="9151" y="13607"/>
                      <a:pt x="9131" y="13408"/>
                    </a:cubicBezTo>
                    <a:cubicBezTo>
                      <a:pt x="8853" y="12911"/>
                      <a:pt x="8753" y="12354"/>
                      <a:pt x="8713" y="11817"/>
                    </a:cubicBezTo>
                    <a:cubicBezTo>
                      <a:pt x="8674" y="11439"/>
                      <a:pt x="8574" y="11061"/>
                      <a:pt x="8634" y="10683"/>
                    </a:cubicBezTo>
                    <a:cubicBezTo>
                      <a:pt x="8694" y="9231"/>
                      <a:pt x="9151" y="7858"/>
                      <a:pt x="10026" y="6665"/>
                    </a:cubicBezTo>
                    <a:cubicBezTo>
                      <a:pt x="10305" y="6267"/>
                      <a:pt x="10643" y="5949"/>
                      <a:pt x="10961" y="5571"/>
                    </a:cubicBezTo>
                    <a:cubicBezTo>
                      <a:pt x="10941" y="4616"/>
                      <a:pt x="10921" y="3681"/>
                      <a:pt x="10822" y="2746"/>
                    </a:cubicBezTo>
                    <a:cubicBezTo>
                      <a:pt x="10762" y="2288"/>
                      <a:pt x="10902" y="2129"/>
                      <a:pt x="11359" y="2129"/>
                    </a:cubicBezTo>
                    <a:lnTo>
                      <a:pt x="26179" y="2129"/>
                    </a:lnTo>
                    <a:cubicBezTo>
                      <a:pt x="26179" y="1433"/>
                      <a:pt x="26199" y="717"/>
                      <a:pt x="26199" y="21"/>
                    </a:cubicBezTo>
                    <a:cubicBezTo>
                      <a:pt x="26100" y="1"/>
                      <a:pt x="25980" y="1"/>
                      <a:pt x="25861"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68;p22">
                <a:extLst>
                  <a:ext uri="{FF2B5EF4-FFF2-40B4-BE49-F238E27FC236}">
                    <a16:creationId xmlns:a16="http://schemas.microsoft.com/office/drawing/2014/main" id="{E349A60E-6B7F-4D54-A1CA-CB013B5576A1}"/>
                  </a:ext>
                </a:extLst>
              </p:cNvPr>
              <p:cNvSpPr/>
              <p:nvPr/>
            </p:nvSpPr>
            <p:spPr>
              <a:xfrm>
                <a:off x="4200250" y="2305450"/>
                <a:ext cx="735550" cy="107425"/>
              </a:xfrm>
              <a:custGeom>
                <a:avLst/>
                <a:gdLst/>
                <a:ahLst/>
                <a:cxnLst/>
                <a:rect l="l" t="t" r="r" b="b"/>
                <a:pathLst>
                  <a:path w="29422" h="4297" extrusionOk="0">
                    <a:moveTo>
                      <a:pt x="1850" y="0"/>
                    </a:moveTo>
                    <a:cubicBezTo>
                      <a:pt x="1433" y="179"/>
                      <a:pt x="995" y="358"/>
                      <a:pt x="716" y="696"/>
                    </a:cubicBezTo>
                    <a:cubicBezTo>
                      <a:pt x="140" y="1393"/>
                      <a:pt x="0" y="2168"/>
                      <a:pt x="358" y="2984"/>
                    </a:cubicBezTo>
                    <a:cubicBezTo>
                      <a:pt x="736" y="3839"/>
                      <a:pt x="1452" y="4237"/>
                      <a:pt x="2368" y="4257"/>
                    </a:cubicBezTo>
                    <a:cubicBezTo>
                      <a:pt x="2845" y="4277"/>
                      <a:pt x="3342" y="4277"/>
                      <a:pt x="3820" y="4277"/>
                    </a:cubicBezTo>
                    <a:lnTo>
                      <a:pt x="24747" y="4277"/>
                    </a:lnTo>
                    <a:cubicBezTo>
                      <a:pt x="24846" y="4277"/>
                      <a:pt x="24966" y="4297"/>
                      <a:pt x="25105" y="4297"/>
                    </a:cubicBezTo>
                    <a:cubicBezTo>
                      <a:pt x="25741" y="4297"/>
                      <a:pt x="26398" y="4297"/>
                      <a:pt x="27054" y="4257"/>
                    </a:cubicBezTo>
                    <a:cubicBezTo>
                      <a:pt x="28248" y="4237"/>
                      <a:pt x="29123" y="3521"/>
                      <a:pt x="29282" y="2387"/>
                    </a:cubicBezTo>
                    <a:cubicBezTo>
                      <a:pt x="29422" y="1373"/>
                      <a:pt x="28924" y="657"/>
                      <a:pt x="28049" y="159"/>
                    </a:cubicBezTo>
                    <a:cubicBezTo>
                      <a:pt x="27790" y="100"/>
                      <a:pt x="27532" y="0"/>
                      <a:pt x="27273" y="0"/>
                    </a:cubicBezTo>
                    <a:close/>
                  </a:path>
                </a:pathLst>
              </a:custGeom>
              <a:solidFill>
                <a:srgbClr val="BBB3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69;p22">
                <a:extLst>
                  <a:ext uri="{FF2B5EF4-FFF2-40B4-BE49-F238E27FC236}">
                    <a16:creationId xmlns:a16="http://schemas.microsoft.com/office/drawing/2014/main" id="{9FD168B2-EA58-4956-962F-9667221C8FEC}"/>
                  </a:ext>
                </a:extLst>
              </p:cNvPr>
              <p:cNvSpPr/>
              <p:nvPr/>
            </p:nvSpPr>
            <p:spPr>
              <a:xfrm>
                <a:off x="4640375" y="1949600"/>
                <a:ext cx="200450" cy="180800"/>
              </a:xfrm>
              <a:custGeom>
                <a:avLst/>
                <a:gdLst/>
                <a:ahLst/>
                <a:cxnLst/>
                <a:rect l="l" t="t" r="r" b="b"/>
                <a:pathLst>
                  <a:path w="8018" h="7232" extrusionOk="0">
                    <a:moveTo>
                      <a:pt x="3898" y="1"/>
                    </a:moveTo>
                    <a:cubicBezTo>
                      <a:pt x="3551" y="1"/>
                      <a:pt x="3198" y="49"/>
                      <a:pt x="2845" y="150"/>
                    </a:cubicBezTo>
                    <a:cubicBezTo>
                      <a:pt x="1433" y="548"/>
                      <a:pt x="40" y="1861"/>
                      <a:pt x="0" y="3969"/>
                    </a:cubicBezTo>
                    <a:lnTo>
                      <a:pt x="40" y="3989"/>
                    </a:lnTo>
                    <a:cubicBezTo>
                      <a:pt x="1612" y="4248"/>
                      <a:pt x="2944" y="4944"/>
                      <a:pt x="4098" y="6038"/>
                    </a:cubicBezTo>
                    <a:cubicBezTo>
                      <a:pt x="4436" y="6357"/>
                      <a:pt x="4794" y="6754"/>
                      <a:pt x="5013" y="7232"/>
                    </a:cubicBezTo>
                    <a:lnTo>
                      <a:pt x="5093" y="7232"/>
                    </a:lnTo>
                    <a:cubicBezTo>
                      <a:pt x="5232" y="7152"/>
                      <a:pt x="5411" y="7073"/>
                      <a:pt x="5570" y="7033"/>
                    </a:cubicBezTo>
                    <a:cubicBezTo>
                      <a:pt x="7241" y="6138"/>
                      <a:pt x="8017" y="4069"/>
                      <a:pt x="7321" y="2299"/>
                    </a:cubicBezTo>
                    <a:cubicBezTo>
                      <a:pt x="6756" y="894"/>
                      <a:pt x="5392" y="1"/>
                      <a:pt x="38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70;p22">
                <a:extLst>
                  <a:ext uri="{FF2B5EF4-FFF2-40B4-BE49-F238E27FC236}">
                    <a16:creationId xmlns:a16="http://schemas.microsoft.com/office/drawing/2014/main" id="{A8E77D16-AB32-4349-9494-A9A44ABA2A1D}"/>
                  </a:ext>
                </a:extLst>
              </p:cNvPr>
              <p:cNvSpPr/>
              <p:nvPr/>
            </p:nvSpPr>
            <p:spPr>
              <a:xfrm>
                <a:off x="4314125" y="1929975"/>
                <a:ext cx="74625" cy="126425"/>
              </a:xfrm>
              <a:custGeom>
                <a:avLst/>
                <a:gdLst/>
                <a:ahLst/>
                <a:cxnLst/>
                <a:rect l="l" t="t" r="r" b="b"/>
                <a:pathLst>
                  <a:path w="2985" h="5057" extrusionOk="0">
                    <a:moveTo>
                      <a:pt x="1234" y="0"/>
                    </a:moveTo>
                    <a:cubicBezTo>
                      <a:pt x="1194" y="20"/>
                      <a:pt x="1154" y="60"/>
                      <a:pt x="1095" y="60"/>
                    </a:cubicBezTo>
                    <a:cubicBezTo>
                      <a:pt x="399" y="895"/>
                      <a:pt x="1" y="1830"/>
                      <a:pt x="80" y="2944"/>
                    </a:cubicBezTo>
                    <a:cubicBezTo>
                      <a:pt x="140" y="3740"/>
                      <a:pt x="399" y="4436"/>
                      <a:pt x="876" y="5053"/>
                    </a:cubicBezTo>
                    <a:cubicBezTo>
                      <a:pt x="902" y="5056"/>
                      <a:pt x="928" y="5057"/>
                      <a:pt x="953" y="5057"/>
                    </a:cubicBezTo>
                    <a:cubicBezTo>
                      <a:pt x="1122" y="5057"/>
                      <a:pt x="1277" y="5003"/>
                      <a:pt x="1433" y="4934"/>
                    </a:cubicBezTo>
                    <a:cubicBezTo>
                      <a:pt x="2368" y="4476"/>
                      <a:pt x="2885" y="3760"/>
                      <a:pt x="2945" y="2725"/>
                    </a:cubicBezTo>
                    <a:cubicBezTo>
                      <a:pt x="2985" y="1552"/>
                      <a:pt x="2547" y="676"/>
                      <a:pt x="1453" y="179"/>
                    </a:cubicBezTo>
                    <a:cubicBezTo>
                      <a:pt x="1353" y="139"/>
                      <a:pt x="1274" y="100"/>
                      <a:pt x="1234" y="0"/>
                    </a:cubicBezTo>
                    <a:close/>
                  </a:path>
                </a:pathLst>
              </a:custGeom>
              <a:solidFill>
                <a:srgbClr val="83A9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71;p22">
                <a:extLst>
                  <a:ext uri="{FF2B5EF4-FFF2-40B4-BE49-F238E27FC236}">
                    <a16:creationId xmlns:a16="http://schemas.microsoft.com/office/drawing/2014/main" id="{50DBF223-F1F4-4B5F-AF3D-24FB6578AA08}"/>
                  </a:ext>
                </a:extLst>
              </p:cNvPr>
              <p:cNvSpPr/>
              <p:nvPr/>
            </p:nvSpPr>
            <p:spPr>
              <a:xfrm>
                <a:off x="4259425" y="1929500"/>
                <a:ext cx="82075" cy="129025"/>
              </a:xfrm>
              <a:custGeom>
                <a:avLst/>
                <a:gdLst/>
                <a:ahLst/>
                <a:cxnLst/>
                <a:rect l="l" t="t" r="r" b="b"/>
                <a:pathLst>
                  <a:path w="3283" h="5161" extrusionOk="0">
                    <a:moveTo>
                      <a:pt x="2693" y="0"/>
                    </a:moveTo>
                    <a:cubicBezTo>
                      <a:pt x="2370" y="0"/>
                      <a:pt x="2045" y="82"/>
                      <a:pt x="1711" y="218"/>
                    </a:cubicBezTo>
                    <a:cubicBezTo>
                      <a:pt x="597" y="715"/>
                      <a:pt x="1" y="1989"/>
                      <a:pt x="299" y="3202"/>
                    </a:cubicBezTo>
                    <a:cubicBezTo>
                      <a:pt x="598" y="4419"/>
                      <a:pt x="1550" y="5160"/>
                      <a:pt x="2822" y="5160"/>
                    </a:cubicBezTo>
                    <a:cubicBezTo>
                      <a:pt x="2901" y="5160"/>
                      <a:pt x="2982" y="5157"/>
                      <a:pt x="3064" y="5151"/>
                    </a:cubicBezTo>
                    <a:lnTo>
                      <a:pt x="3064" y="5092"/>
                    </a:lnTo>
                    <a:cubicBezTo>
                      <a:pt x="2587" y="4475"/>
                      <a:pt x="2328" y="3779"/>
                      <a:pt x="2268" y="2983"/>
                    </a:cubicBezTo>
                    <a:cubicBezTo>
                      <a:pt x="2189" y="1869"/>
                      <a:pt x="2587" y="954"/>
                      <a:pt x="3283" y="99"/>
                    </a:cubicBezTo>
                    <a:cubicBezTo>
                      <a:pt x="3087" y="31"/>
                      <a:pt x="2890" y="0"/>
                      <a:pt x="26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72;p22">
                <a:extLst>
                  <a:ext uri="{FF2B5EF4-FFF2-40B4-BE49-F238E27FC236}">
                    <a16:creationId xmlns:a16="http://schemas.microsoft.com/office/drawing/2014/main" id="{5B8F9A3F-E069-4DEF-9ECF-AD67F0F71FA2}"/>
                  </a:ext>
                </a:extLst>
              </p:cNvPr>
              <p:cNvSpPr/>
              <p:nvPr/>
            </p:nvSpPr>
            <p:spPr>
              <a:xfrm>
                <a:off x="4668225" y="1832500"/>
                <a:ext cx="72125" cy="69150"/>
              </a:xfrm>
              <a:custGeom>
                <a:avLst/>
                <a:gdLst/>
                <a:ahLst/>
                <a:cxnLst/>
                <a:rect l="l" t="t" r="r" b="b"/>
                <a:pathLst>
                  <a:path w="2885" h="2766" extrusionOk="0">
                    <a:moveTo>
                      <a:pt x="1452" y="0"/>
                    </a:moveTo>
                    <a:cubicBezTo>
                      <a:pt x="637" y="0"/>
                      <a:pt x="0" y="597"/>
                      <a:pt x="0" y="1333"/>
                    </a:cubicBezTo>
                    <a:cubicBezTo>
                      <a:pt x="0" y="2109"/>
                      <a:pt x="637" y="2765"/>
                      <a:pt x="1433" y="2765"/>
                    </a:cubicBezTo>
                    <a:cubicBezTo>
                      <a:pt x="1445" y="2766"/>
                      <a:pt x="1458" y="2766"/>
                      <a:pt x="1470" y="2766"/>
                    </a:cubicBezTo>
                    <a:cubicBezTo>
                      <a:pt x="2249" y="2766"/>
                      <a:pt x="2885" y="2156"/>
                      <a:pt x="2885" y="1373"/>
                    </a:cubicBezTo>
                    <a:cubicBezTo>
                      <a:pt x="2885" y="597"/>
                      <a:pt x="2288" y="0"/>
                      <a:pt x="1452" y="0"/>
                    </a:cubicBezTo>
                    <a:close/>
                  </a:path>
                </a:pathLst>
              </a:custGeom>
              <a:solidFill>
                <a:srgbClr val="D5D5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73;p22">
                <a:extLst>
                  <a:ext uri="{FF2B5EF4-FFF2-40B4-BE49-F238E27FC236}">
                    <a16:creationId xmlns:a16="http://schemas.microsoft.com/office/drawing/2014/main" id="{60742ECD-8525-4E8A-B797-1EF7EB3ED674}"/>
                  </a:ext>
                </a:extLst>
              </p:cNvPr>
              <p:cNvSpPr/>
              <p:nvPr/>
            </p:nvSpPr>
            <p:spPr>
              <a:xfrm>
                <a:off x="4388225" y="2505350"/>
                <a:ext cx="230775" cy="174600"/>
              </a:xfrm>
              <a:custGeom>
                <a:avLst/>
                <a:gdLst/>
                <a:ahLst/>
                <a:cxnLst/>
                <a:rect l="l" t="t" r="r" b="b"/>
                <a:pathLst>
                  <a:path w="9231" h="6984" extrusionOk="0">
                    <a:moveTo>
                      <a:pt x="7103" y="1"/>
                    </a:moveTo>
                    <a:cubicBezTo>
                      <a:pt x="6649" y="1"/>
                      <a:pt x="6194" y="45"/>
                      <a:pt x="5750" y="140"/>
                    </a:cubicBezTo>
                    <a:cubicBezTo>
                      <a:pt x="4457" y="419"/>
                      <a:pt x="3323" y="1016"/>
                      <a:pt x="2328" y="1851"/>
                    </a:cubicBezTo>
                    <a:cubicBezTo>
                      <a:pt x="2030" y="2229"/>
                      <a:pt x="1672" y="2547"/>
                      <a:pt x="1393" y="2945"/>
                    </a:cubicBezTo>
                    <a:cubicBezTo>
                      <a:pt x="518" y="4139"/>
                      <a:pt x="80" y="5511"/>
                      <a:pt x="1" y="6983"/>
                    </a:cubicBezTo>
                    <a:cubicBezTo>
                      <a:pt x="183" y="6983"/>
                      <a:pt x="379" y="6914"/>
                      <a:pt x="578" y="6914"/>
                    </a:cubicBezTo>
                    <a:cubicBezTo>
                      <a:pt x="617" y="6914"/>
                      <a:pt x="657" y="6917"/>
                      <a:pt x="697" y="6924"/>
                    </a:cubicBezTo>
                    <a:cubicBezTo>
                      <a:pt x="777" y="4735"/>
                      <a:pt x="1791" y="3104"/>
                      <a:pt x="3482" y="1811"/>
                    </a:cubicBezTo>
                    <a:cubicBezTo>
                      <a:pt x="3650" y="1679"/>
                      <a:pt x="3755" y="1609"/>
                      <a:pt x="3842" y="1609"/>
                    </a:cubicBezTo>
                    <a:cubicBezTo>
                      <a:pt x="3952" y="1609"/>
                      <a:pt x="4034" y="1718"/>
                      <a:pt x="4178" y="1951"/>
                    </a:cubicBezTo>
                    <a:cubicBezTo>
                      <a:pt x="4855" y="3084"/>
                      <a:pt x="5511" y="4218"/>
                      <a:pt x="6187" y="5332"/>
                    </a:cubicBezTo>
                    <a:cubicBezTo>
                      <a:pt x="6784" y="5292"/>
                      <a:pt x="7341" y="5074"/>
                      <a:pt x="7898" y="4934"/>
                    </a:cubicBezTo>
                    <a:cubicBezTo>
                      <a:pt x="8006" y="4921"/>
                      <a:pt x="8104" y="4871"/>
                      <a:pt x="8212" y="4871"/>
                    </a:cubicBezTo>
                    <a:cubicBezTo>
                      <a:pt x="8264" y="4871"/>
                      <a:pt x="8318" y="4882"/>
                      <a:pt x="8376" y="4915"/>
                    </a:cubicBezTo>
                    <a:cubicBezTo>
                      <a:pt x="8654" y="4616"/>
                      <a:pt x="8754" y="4218"/>
                      <a:pt x="9032" y="3920"/>
                    </a:cubicBezTo>
                    <a:cubicBezTo>
                      <a:pt x="9092" y="3741"/>
                      <a:pt x="9151" y="3602"/>
                      <a:pt x="9231" y="3423"/>
                    </a:cubicBezTo>
                    <a:cubicBezTo>
                      <a:pt x="9171" y="3045"/>
                      <a:pt x="9092" y="2647"/>
                      <a:pt x="9052" y="2289"/>
                    </a:cubicBezTo>
                    <a:cubicBezTo>
                      <a:pt x="8933" y="1513"/>
                      <a:pt x="8594" y="817"/>
                      <a:pt x="8296" y="100"/>
                    </a:cubicBezTo>
                    <a:cubicBezTo>
                      <a:pt x="7904" y="35"/>
                      <a:pt x="7504" y="1"/>
                      <a:pt x="7103" y="1"/>
                    </a:cubicBezTo>
                    <a:close/>
                  </a:path>
                </a:pathLst>
              </a:custGeom>
              <a:solidFill>
                <a:srgbClr val="93A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74;p22">
                <a:extLst>
                  <a:ext uri="{FF2B5EF4-FFF2-40B4-BE49-F238E27FC236}">
                    <a16:creationId xmlns:a16="http://schemas.microsoft.com/office/drawing/2014/main" id="{A2661388-48E2-40EC-8158-ACDA88C397CD}"/>
                  </a:ext>
                </a:extLst>
              </p:cNvPr>
              <p:cNvSpPr/>
              <p:nvPr/>
            </p:nvSpPr>
            <p:spPr>
              <a:xfrm>
                <a:off x="4460850" y="2713250"/>
                <a:ext cx="277525" cy="145575"/>
              </a:xfrm>
              <a:custGeom>
                <a:avLst/>
                <a:gdLst/>
                <a:ahLst/>
                <a:cxnLst/>
                <a:rect l="l" t="t" r="r" b="b"/>
                <a:pathLst>
                  <a:path w="11101" h="5823" extrusionOk="0">
                    <a:moveTo>
                      <a:pt x="11100" y="0"/>
                    </a:moveTo>
                    <a:lnTo>
                      <a:pt x="11100" y="0"/>
                    </a:lnTo>
                    <a:cubicBezTo>
                      <a:pt x="10285" y="159"/>
                      <a:pt x="9529" y="458"/>
                      <a:pt x="8753" y="677"/>
                    </a:cubicBezTo>
                    <a:cubicBezTo>
                      <a:pt x="7897" y="895"/>
                      <a:pt x="7042" y="1094"/>
                      <a:pt x="6167" y="1214"/>
                    </a:cubicBezTo>
                    <a:cubicBezTo>
                      <a:pt x="6047" y="1253"/>
                      <a:pt x="5948" y="1273"/>
                      <a:pt x="5908" y="1373"/>
                    </a:cubicBezTo>
                    <a:cubicBezTo>
                      <a:pt x="6366" y="2168"/>
                      <a:pt x="6843" y="2984"/>
                      <a:pt x="7340" y="3820"/>
                    </a:cubicBezTo>
                    <a:cubicBezTo>
                      <a:pt x="7519" y="4078"/>
                      <a:pt x="7500" y="4257"/>
                      <a:pt x="7201" y="4416"/>
                    </a:cubicBezTo>
                    <a:cubicBezTo>
                      <a:pt x="6160" y="4953"/>
                      <a:pt x="5120" y="5229"/>
                      <a:pt x="4069" y="5229"/>
                    </a:cubicBezTo>
                    <a:cubicBezTo>
                      <a:pt x="3173" y="5229"/>
                      <a:pt x="2269" y="5028"/>
                      <a:pt x="1353" y="4615"/>
                    </a:cubicBezTo>
                    <a:cubicBezTo>
                      <a:pt x="1094" y="4476"/>
                      <a:pt x="1054" y="4357"/>
                      <a:pt x="1194" y="4078"/>
                    </a:cubicBezTo>
                    <a:cubicBezTo>
                      <a:pt x="1651" y="3342"/>
                      <a:pt x="2069" y="2566"/>
                      <a:pt x="2487" y="1791"/>
                    </a:cubicBezTo>
                    <a:cubicBezTo>
                      <a:pt x="2375" y="1663"/>
                      <a:pt x="2226" y="1650"/>
                      <a:pt x="2079" y="1650"/>
                    </a:cubicBezTo>
                    <a:cubicBezTo>
                      <a:pt x="2042" y="1650"/>
                      <a:pt x="2005" y="1651"/>
                      <a:pt x="1969" y="1651"/>
                    </a:cubicBezTo>
                    <a:cubicBezTo>
                      <a:pt x="1935" y="1651"/>
                      <a:pt x="1898" y="1653"/>
                      <a:pt x="1859" y="1653"/>
                    </a:cubicBezTo>
                    <a:cubicBezTo>
                      <a:pt x="1762" y="1653"/>
                      <a:pt x="1657" y="1643"/>
                      <a:pt x="1572" y="1572"/>
                    </a:cubicBezTo>
                    <a:cubicBezTo>
                      <a:pt x="875" y="2447"/>
                      <a:pt x="279" y="3382"/>
                      <a:pt x="0" y="4476"/>
                    </a:cubicBezTo>
                    <a:cubicBezTo>
                      <a:pt x="60" y="4556"/>
                      <a:pt x="100" y="4615"/>
                      <a:pt x="179" y="4655"/>
                    </a:cubicBezTo>
                    <a:cubicBezTo>
                      <a:pt x="1369" y="5443"/>
                      <a:pt x="2654" y="5823"/>
                      <a:pt x="4026" y="5823"/>
                    </a:cubicBezTo>
                    <a:cubicBezTo>
                      <a:pt x="4421" y="5823"/>
                      <a:pt x="4823" y="5791"/>
                      <a:pt x="5232" y="5729"/>
                    </a:cubicBezTo>
                    <a:cubicBezTo>
                      <a:pt x="6744" y="5471"/>
                      <a:pt x="8037" y="4814"/>
                      <a:pt x="9111" y="3740"/>
                    </a:cubicBezTo>
                    <a:cubicBezTo>
                      <a:pt x="10125" y="2725"/>
                      <a:pt x="10822" y="1452"/>
                      <a:pt x="11100" y="0"/>
                    </a:cubicBezTo>
                    <a:close/>
                  </a:path>
                </a:pathLst>
              </a:custGeom>
              <a:solidFill>
                <a:srgbClr val="93AD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75;p22">
                <a:extLst>
                  <a:ext uri="{FF2B5EF4-FFF2-40B4-BE49-F238E27FC236}">
                    <a16:creationId xmlns:a16="http://schemas.microsoft.com/office/drawing/2014/main" id="{E2261750-A45A-4F1F-A3EC-7C3C5EC4F115}"/>
                  </a:ext>
                </a:extLst>
              </p:cNvPr>
              <p:cNvSpPr/>
              <p:nvPr/>
            </p:nvSpPr>
            <p:spPr>
              <a:xfrm>
                <a:off x="4500125" y="2645100"/>
                <a:ext cx="243700" cy="112925"/>
              </a:xfrm>
              <a:custGeom>
                <a:avLst/>
                <a:gdLst/>
                <a:ahLst/>
                <a:cxnLst/>
                <a:rect l="l" t="t" r="r" b="b"/>
                <a:pathLst>
                  <a:path w="9748" h="4517" extrusionOk="0">
                    <a:moveTo>
                      <a:pt x="3959" y="1"/>
                    </a:moveTo>
                    <a:cubicBezTo>
                      <a:pt x="3900" y="180"/>
                      <a:pt x="3820" y="319"/>
                      <a:pt x="3760" y="498"/>
                    </a:cubicBezTo>
                    <a:lnTo>
                      <a:pt x="3760" y="578"/>
                    </a:lnTo>
                    <a:cubicBezTo>
                      <a:pt x="4178" y="1175"/>
                      <a:pt x="4178" y="1771"/>
                      <a:pt x="3760" y="2308"/>
                    </a:cubicBezTo>
                    <a:cubicBezTo>
                      <a:pt x="3516" y="2610"/>
                      <a:pt x="3105" y="2788"/>
                      <a:pt x="2694" y="2788"/>
                    </a:cubicBezTo>
                    <a:cubicBezTo>
                      <a:pt x="2536" y="2788"/>
                      <a:pt x="2378" y="2761"/>
                      <a:pt x="2229" y="2706"/>
                    </a:cubicBezTo>
                    <a:cubicBezTo>
                      <a:pt x="2030" y="2667"/>
                      <a:pt x="1870" y="2567"/>
                      <a:pt x="1771" y="2368"/>
                    </a:cubicBezTo>
                    <a:lnTo>
                      <a:pt x="1691" y="2368"/>
                    </a:lnTo>
                    <a:cubicBezTo>
                      <a:pt x="1632" y="2487"/>
                      <a:pt x="1532" y="2587"/>
                      <a:pt x="1413" y="2667"/>
                    </a:cubicBezTo>
                    <a:cubicBezTo>
                      <a:pt x="936" y="3204"/>
                      <a:pt x="418" y="3701"/>
                      <a:pt x="1" y="4298"/>
                    </a:cubicBezTo>
                    <a:cubicBezTo>
                      <a:pt x="86" y="4369"/>
                      <a:pt x="191" y="4379"/>
                      <a:pt x="288" y="4379"/>
                    </a:cubicBezTo>
                    <a:cubicBezTo>
                      <a:pt x="327" y="4379"/>
                      <a:pt x="364" y="4377"/>
                      <a:pt x="398" y="4377"/>
                    </a:cubicBezTo>
                    <a:cubicBezTo>
                      <a:pt x="577" y="4397"/>
                      <a:pt x="776" y="4377"/>
                      <a:pt x="916" y="4517"/>
                    </a:cubicBezTo>
                    <a:cubicBezTo>
                      <a:pt x="1115" y="4158"/>
                      <a:pt x="1353" y="3800"/>
                      <a:pt x="1572" y="3383"/>
                    </a:cubicBezTo>
                    <a:cubicBezTo>
                      <a:pt x="1657" y="3242"/>
                      <a:pt x="1741" y="3161"/>
                      <a:pt x="1861" y="3161"/>
                    </a:cubicBezTo>
                    <a:cubicBezTo>
                      <a:pt x="1910" y="3161"/>
                      <a:pt x="1966" y="3175"/>
                      <a:pt x="2030" y="3204"/>
                    </a:cubicBezTo>
                    <a:cubicBezTo>
                      <a:pt x="2252" y="3291"/>
                      <a:pt x="2480" y="3335"/>
                      <a:pt x="2705" y="3335"/>
                    </a:cubicBezTo>
                    <a:cubicBezTo>
                      <a:pt x="2943" y="3335"/>
                      <a:pt x="3178" y="3286"/>
                      <a:pt x="3402" y="3184"/>
                    </a:cubicBezTo>
                    <a:cubicBezTo>
                      <a:pt x="3490" y="3150"/>
                      <a:pt x="3562" y="3132"/>
                      <a:pt x="3623" y="3132"/>
                    </a:cubicBezTo>
                    <a:cubicBezTo>
                      <a:pt x="3742" y="3132"/>
                      <a:pt x="3821" y="3199"/>
                      <a:pt x="3900" y="3343"/>
                    </a:cubicBezTo>
                    <a:cubicBezTo>
                      <a:pt x="4019" y="3601"/>
                      <a:pt x="4178" y="3820"/>
                      <a:pt x="4317" y="4039"/>
                    </a:cubicBezTo>
                    <a:cubicBezTo>
                      <a:pt x="4397" y="3940"/>
                      <a:pt x="4496" y="3920"/>
                      <a:pt x="4596" y="3900"/>
                    </a:cubicBezTo>
                    <a:cubicBezTo>
                      <a:pt x="5471" y="3780"/>
                      <a:pt x="6346" y="3582"/>
                      <a:pt x="7182" y="3343"/>
                    </a:cubicBezTo>
                    <a:cubicBezTo>
                      <a:pt x="7958" y="3144"/>
                      <a:pt x="8733" y="2826"/>
                      <a:pt x="9529" y="2706"/>
                    </a:cubicBezTo>
                    <a:cubicBezTo>
                      <a:pt x="9649" y="1930"/>
                      <a:pt x="9748" y="1194"/>
                      <a:pt x="9589" y="419"/>
                    </a:cubicBezTo>
                    <a:lnTo>
                      <a:pt x="9589" y="419"/>
                    </a:lnTo>
                    <a:cubicBezTo>
                      <a:pt x="9430" y="498"/>
                      <a:pt x="9231" y="498"/>
                      <a:pt x="9032" y="498"/>
                    </a:cubicBezTo>
                    <a:lnTo>
                      <a:pt x="9032" y="816"/>
                    </a:lnTo>
                    <a:cubicBezTo>
                      <a:pt x="9032" y="1035"/>
                      <a:pt x="8932" y="1135"/>
                      <a:pt x="8694" y="1135"/>
                    </a:cubicBezTo>
                    <a:lnTo>
                      <a:pt x="8037" y="1135"/>
                    </a:lnTo>
                    <a:cubicBezTo>
                      <a:pt x="7947" y="1133"/>
                      <a:pt x="7856" y="1132"/>
                      <a:pt x="7766" y="1132"/>
                    </a:cubicBezTo>
                    <a:cubicBezTo>
                      <a:pt x="6862" y="1132"/>
                      <a:pt x="5958" y="1214"/>
                      <a:pt x="5053" y="1214"/>
                    </a:cubicBezTo>
                    <a:cubicBezTo>
                      <a:pt x="4755" y="1214"/>
                      <a:pt x="4556" y="1175"/>
                      <a:pt x="4496" y="816"/>
                    </a:cubicBezTo>
                    <a:cubicBezTo>
                      <a:pt x="4457" y="498"/>
                      <a:pt x="4158" y="299"/>
                      <a:pt x="4019" y="1"/>
                    </a:cubicBezTo>
                    <a:close/>
                  </a:path>
                </a:pathLst>
              </a:custGeom>
              <a:solidFill>
                <a:srgbClr val="8BA7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76;p22">
                <a:extLst>
                  <a:ext uri="{FF2B5EF4-FFF2-40B4-BE49-F238E27FC236}">
                    <a16:creationId xmlns:a16="http://schemas.microsoft.com/office/drawing/2014/main" id="{97DCC17F-15E5-435C-B2B6-2DC6E84A04D6}"/>
                  </a:ext>
                </a:extLst>
              </p:cNvPr>
              <p:cNvSpPr/>
              <p:nvPr/>
            </p:nvSpPr>
            <p:spPr>
              <a:xfrm>
                <a:off x="4400175" y="2711750"/>
                <a:ext cx="135275" cy="113425"/>
              </a:xfrm>
              <a:custGeom>
                <a:avLst/>
                <a:gdLst/>
                <a:ahLst/>
                <a:cxnLst/>
                <a:rect l="l" t="t" r="r" b="b"/>
                <a:pathLst>
                  <a:path w="5411" h="4537" extrusionOk="0">
                    <a:moveTo>
                      <a:pt x="5411" y="1"/>
                    </a:moveTo>
                    <a:lnTo>
                      <a:pt x="5411" y="1"/>
                    </a:lnTo>
                    <a:cubicBezTo>
                      <a:pt x="4794" y="20"/>
                      <a:pt x="4198" y="239"/>
                      <a:pt x="3621" y="378"/>
                    </a:cubicBezTo>
                    <a:cubicBezTo>
                      <a:pt x="2546" y="657"/>
                      <a:pt x="1512" y="955"/>
                      <a:pt x="438" y="1234"/>
                    </a:cubicBezTo>
                    <a:cubicBezTo>
                      <a:pt x="299" y="1274"/>
                      <a:pt x="120" y="1313"/>
                      <a:pt x="0" y="1433"/>
                    </a:cubicBezTo>
                    <a:cubicBezTo>
                      <a:pt x="20" y="1612"/>
                      <a:pt x="120" y="1771"/>
                      <a:pt x="199" y="1950"/>
                    </a:cubicBezTo>
                    <a:cubicBezTo>
                      <a:pt x="617" y="2805"/>
                      <a:pt x="1214" y="3522"/>
                      <a:pt x="1850" y="4198"/>
                    </a:cubicBezTo>
                    <a:cubicBezTo>
                      <a:pt x="2109" y="4238"/>
                      <a:pt x="2208" y="4496"/>
                      <a:pt x="2427" y="4536"/>
                    </a:cubicBezTo>
                    <a:cubicBezTo>
                      <a:pt x="2706" y="3442"/>
                      <a:pt x="3302" y="2507"/>
                      <a:pt x="3999" y="1632"/>
                    </a:cubicBezTo>
                    <a:cubicBezTo>
                      <a:pt x="4396" y="1035"/>
                      <a:pt x="4953" y="538"/>
                      <a:pt x="5411" y="1"/>
                    </a:cubicBezTo>
                    <a:close/>
                  </a:path>
                </a:pathLst>
              </a:custGeom>
              <a:solidFill>
                <a:srgbClr val="A2B8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77;p22">
                <a:extLst>
                  <a:ext uri="{FF2B5EF4-FFF2-40B4-BE49-F238E27FC236}">
                    <a16:creationId xmlns:a16="http://schemas.microsoft.com/office/drawing/2014/main" id="{A28AD8AE-4FD2-45E8-B518-98A5143C8B74}"/>
                  </a:ext>
                </a:extLst>
              </p:cNvPr>
              <p:cNvSpPr/>
              <p:nvPr/>
            </p:nvSpPr>
            <p:spPr>
              <a:xfrm>
                <a:off x="4595600" y="2508350"/>
                <a:ext cx="144750" cy="150200"/>
              </a:xfrm>
              <a:custGeom>
                <a:avLst/>
                <a:gdLst/>
                <a:ahLst/>
                <a:cxnLst/>
                <a:rect l="l" t="t" r="r" b="b"/>
                <a:pathLst>
                  <a:path w="5790" h="6008" extrusionOk="0">
                    <a:moveTo>
                      <a:pt x="1" y="0"/>
                    </a:moveTo>
                    <a:lnTo>
                      <a:pt x="1" y="0"/>
                    </a:lnTo>
                    <a:cubicBezTo>
                      <a:pt x="299" y="697"/>
                      <a:pt x="638" y="1413"/>
                      <a:pt x="757" y="2189"/>
                    </a:cubicBezTo>
                    <a:cubicBezTo>
                      <a:pt x="797" y="2567"/>
                      <a:pt x="876" y="2964"/>
                      <a:pt x="936" y="3322"/>
                    </a:cubicBezTo>
                    <a:cubicBezTo>
                      <a:pt x="1294" y="2865"/>
                      <a:pt x="1572" y="2288"/>
                      <a:pt x="1871" y="1771"/>
                    </a:cubicBezTo>
                    <a:cubicBezTo>
                      <a:pt x="1983" y="1579"/>
                      <a:pt x="2083" y="1496"/>
                      <a:pt x="2196" y="1496"/>
                    </a:cubicBezTo>
                    <a:cubicBezTo>
                      <a:pt x="2282" y="1496"/>
                      <a:pt x="2375" y="1545"/>
                      <a:pt x="2488" y="1632"/>
                    </a:cubicBezTo>
                    <a:cubicBezTo>
                      <a:pt x="3940" y="2666"/>
                      <a:pt x="4815" y="4058"/>
                      <a:pt x="5133" y="5789"/>
                    </a:cubicBezTo>
                    <a:lnTo>
                      <a:pt x="5213" y="6008"/>
                    </a:lnTo>
                    <a:cubicBezTo>
                      <a:pt x="5412" y="6008"/>
                      <a:pt x="5591" y="6008"/>
                      <a:pt x="5790" y="5948"/>
                    </a:cubicBezTo>
                    <a:cubicBezTo>
                      <a:pt x="5511" y="4019"/>
                      <a:pt x="4636" y="2507"/>
                      <a:pt x="3144" y="1333"/>
                    </a:cubicBezTo>
                    <a:cubicBezTo>
                      <a:pt x="2229" y="617"/>
                      <a:pt x="1175" y="179"/>
                      <a:pt x="1" y="0"/>
                    </a:cubicBezTo>
                    <a:close/>
                  </a:path>
                </a:pathLst>
              </a:custGeom>
              <a:solidFill>
                <a:srgbClr val="7F9E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78;p22">
                <a:extLst>
                  <a:ext uri="{FF2B5EF4-FFF2-40B4-BE49-F238E27FC236}">
                    <a16:creationId xmlns:a16="http://schemas.microsoft.com/office/drawing/2014/main" id="{775F2F51-1E78-45C5-B52E-FBED6ACB96F7}"/>
                  </a:ext>
                </a:extLst>
              </p:cNvPr>
              <p:cNvSpPr/>
              <p:nvPr/>
            </p:nvSpPr>
            <p:spPr>
              <a:xfrm>
                <a:off x="4570250" y="2048825"/>
                <a:ext cx="194975" cy="178075"/>
              </a:xfrm>
              <a:custGeom>
                <a:avLst/>
                <a:gdLst/>
                <a:ahLst/>
                <a:cxnLst/>
                <a:rect l="l" t="t" r="r" b="b"/>
                <a:pathLst>
                  <a:path w="7799" h="7123" extrusionOk="0">
                    <a:moveTo>
                      <a:pt x="2825" y="0"/>
                    </a:moveTo>
                    <a:cubicBezTo>
                      <a:pt x="2825" y="180"/>
                      <a:pt x="2746" y="299"/>
                      <a:pt x="2527" y="378"/>
                    </a:cubicBezTo>
                    <a:cubicBezTo>
                      <a:pt x="2228" y="478"/>
                      <a:pt x="1950" y="657"/>
                      <a:pt x="1691" y="856"/>
                    </a:cubicBezTo>
                    <a:cubicBezTo>
                      <a:pt x="538" y="1771"/>
                      <a:pt x="0" y="2984"/>
                      <a:pt x="259" y="4476"/>
                    </a:cubicBezTo>
                    <a:cubicBezTo>
                      <a:pt x="496" y="5936"/>
                      <a:pt x="1926" y="7122"/>
                      <a:pt x="3619" y="7122"/>
                    </a:cubicBezTo>
                    <a:cubicBezTo>
                      <a:pt x="3633" y="7122"/>
                      <a:pt x="3647" y="7122"/>
                      <a:pt x="3661" y="7122"/>
                    </a:cubicBezTo>
                    <a:cubicBezTo>
                      <a:pt x="5332" y="7082"/>
                      <a:pt x="7062" y="5789"/>
                      <a:pt x="7321" y="3899"/>
                    </a:cubicBezTo>
                    <a:cubicBezTo>
                      <a:pt x="7361" y="3541"/>
                      <a:pt x="7460" y="3342"/>
                      <a:pt x="7798" y="3243"/>
                    </a:cubicBezTo>
                    <a:cubicBezTo>
                      <a:pt x="7560" y="2785"/>
                      <a:pt x="7241" y="2388"/>
                      <a:pt x="6863" y="2049"/>
                    </a:cubicBezTo>
                    <a:cubicBezTo>
                      <a:pt x="5730" y="955"/>
                      <a:pt x="4377" y="259"/>
                      <a:pt x="2825" y="0"/>
                    </a:cubicBezTo>
                    <a:close/>
                  </a:path>
                </a:pathLst>
              </a:custGeom>
              <a:solidFill>
                <a:srgbClr val="83A9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79;p22">
                <a:extLst>
                  <a:ext uri="{FF2B5EF4-FFF2-40B4-BE49-F238E27FC236}">
                    <a16:creationId xmlns:a16="http://schemas.microsoft.com/office/drawing/2014/main" id="{C127764B-A802-4322-A07F-0542E9C955DD}"/>
                  </a:ext>
                </a:extLst>
              </p:cNvPr>
              <p:cNvSpPr/>
              <p:nvPr/>
            </p:nvSpPr>
            <p:spPr>
              <a:xfrm>
                <a:off x="4386250" y="2626625"/>
                <a:ext cx="213375" cy="120450"/>
              </a:xfrm>
              <a:custGeom>
                <a:avLst/>
                <a:gdLst/>
                <a:ahLst/>
                <a:cxnLst/>
                <a:rect l="l" t="t" r="r" b="b"/>
                <a:pathLst>
                  <a:path w="8535" h="4818" extrusionOk="0">
                    <a:moveTo>
                      <a:pt x="8309" y="0"/>
                    </a:moveTo>
                    <a:cubicBezTo>
                      <a:pt x="8202" y="0"/>
                      <a:pt x="8085" y="50"/>
                      <a:pt x="7977" y="64"/>
                    </a:cubicBezTo>
                    <a:cubicBezTo>
                      <a:pt x="7420" y="163"/>
                      <a:pt x="6863" y="422"/>
                      <a:pt x="6266" y="461"/>
                    </a:cubicBezTo>
                    <a:cubicBezTo>
                      <a:pt x="6246" y="640"/>
                      <a:pt x="6127" y="720"/>
                      <a:pt x="6028" y="819"/>
                    </a:cubicBezTo>
                    <a:cubicBezTo>
                      <a:pt x="5749" y="1058"/>
                      <a:pt x="5530" y="1357"/>
                      <a:pt x="5451" y="1735"/>
                    </a:cubicBezTo>
                    <a:cubicBezTo>
                      <a:pt x="5391" y="1933"/>
                      <a:pt x="5292" y="2033"/>
                      <a:pt x="5073" y="2033"/>
                    </a:cubicBezTo>
                    <a:cubicBezTo>
                      <a:pt x="3760" y="2053"/>
                      <a:pt x="2407" y="2073"/>
                      <a:pt x="1094" y="2112"/>
                    </a:cubicBezTo>
                    <a:cubicBezTo>
                      <a:pt x="975" y="2112"/>
                      <a:pt x="856" y="2112"/>
                      <a:pt x="756" y="2033"/>
                    </a:cubicBezTo>
                    <a:cubicBezTo>
                      <a:pt x="733" y="2031"/>
                      <a:pt x="709" y="2030"/>
                      <a:pt x="687" y="2030"/>
                    </a:cubicBezTo>
                    <a:cubicBezTo>
                      <a:pt x="458" y="2030"/>
                      <a:pt x="259" y="2112"/>
                      <a:pt x="60" y="2112"/>
                    </a:cubicBezTo>
                    <a:cubicBezTo>
                      <a:pt x="0" y="2471"/>
                      <a:pt x="100" y="2849"/>
                      <a:pt x="120" y="3226"/>
                    </a:cubicBezTo>
                    <a:cubicBezTo>
                      <a:pt x="179" y="3764"/>
                      <a:pt x="299" y="4321"/>
                      <a:pt x="557" y="4818"/>
                    </a:cubicBezTo>
                    <a:cubicBezTo>
                      <a:pt x="677" y="4699"/>
                      <a:pt x="856" y="4659"/>
                      <a:pt x="995" y="4619"/>
                    </a:cubicBezTo>
                    <a:cubicBezTo>
                      <a:pt x="2069" y="4321"/>
                      <a:pt x="3103" y="4022"/>
                      <a:pt x="4178" y="3764"/>
                    </a:cubicBezTo>
                    <a:cubicBezTo>
                      <a:pt x="4774" y="3624"/>
                      <a:pt x="5351" y="3406"/>
                      <a:pt x="5968" y="3406"/>
                    </a:cubicBezTo>
                    <a:cubicBezTo>
                      <a:pt x="6087" y="3346"/>
                      <a:pt x="6167" y="3246"/>
                      <a:pt x="6266" y="3107"/>
                    </a:cubicBezTo>
                    <a:cubicBezTo>
                      <a:pt x="5749" y="2331"/>
                      <a:pt x="5948" y="1357"/>
                      <a:pt x="6724" y="1018"/>
                    </a:cubicBezTo>
                    <a:cubicBezTo>
                      <a:pt x="6921" y="929"/>
                      <a:pt x="7125" y="880"/>
                      <a:pt x="7329" y="880"/>
                    </a:cubicBezTo>
                    <a:cubicBezTo>
                      <a:pt x="7579" y="880"/>
                      <a:pt x="7827" y="954"/>
                      <a:pt x="8057" y="1118"/>
                    </a:cubicBezTo>
                    <a:cubicBezTo>
                      <a:pt x="8156" y="1158"/>
                      <a:pt x="8216" y="1257"/>
                      <a:pt x="8335" y="1257"/>
                    </a:cubicBezTo>
                    <a:cubicBezTo>
                      <a:pt x="8375" y="1078"/>
                      <a:pt x="8455" y="939"/>
                      <a:pt x="8534" y="760"/>
                    </a:cubicBezTo>
                    <a:cubicBezTo>
                      <a:pt x="8037" y="561"/>
                      <a:pt x="8355" y="282"/>
                      <a:pt x="8455" y="44"/>
                    </a:cubicBezTo>
                    <a:cubicBezTo>
                      <a:pt x="8410" y="11"/>
                      <a:pt x="8360" y="0"/>
                      <a:pt x="8309" y="0"/>
                    </a:cubicBezTo>
                    <a:close/>
                  </a:path>
                </a:pathLst>
              </a:custGeom>
              <a:solidFill>
                <a:srgbClr val="9AB2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80;p22">
                <a:extLst>
                  <a:ext uri="{FF2B5EF4-FFF2-40B4-BE49-F238E27FC236}">
                    <a16:creationId xmlns:a16="http://schemas.microsoft.com/office/drawing/2014/main" id="{99D1B0F1-BABB-4CE3-B9CA-C201B4486298}"/>
                  </a:ext>
                </a:extLst>
              </p:cNvPr>
              <p:cNvSpPr/>
              <p:nvPr/>
            </p:nvSpPr>
            <p:spPr>
              <a:xfrm>
                <a:off x="4404650" y="2545075"/>
                <a:ext cx="137775" cy="134900"/>
              </a:xfrm>
              <a:custGeom>
                <a:avLst/>
                <a:gdLst/>
                <a:ahLst/>
                <a:cxnLst/>
                <a:rect l="l" t="t" r="r" b="b"/>
                <a:pathLst>
                  <a:path w="5511" h="5396" extrusionOk="0">
                    <a:moveTo>
                      <a:pt x="3154" y="0"/>
                    </a:moveTo>
                    <a:cubicBezTo>
                      <a:pt x="3068" y="0"/>
                      <a:pt x="2962" y="70"/>
                      <a:pt x="2785" y="202"/>
                    </a:cubicBezTo>
                    <a:cubicBezTo>
                      <a:pt x="1054" y="1475"/>
                      <a:pt x="60" y="3146"/>
                      <a:pt x="0" y="5315"/>
                    </a:cubicBezTo>
                    <a:cubicBezTo>
                      <a:pt x="71" y="5386"/>
                      <a:pt x="152" y="5396"/>
                      <a:pt x="237" y="5396"/>
                    </a:cubicBezTo>
                    <a:cubicBezTo>
                      <a:pt x="270" y="5396"/>
                      <a:pt x="304" y="5394"/>
                      <a:pt x="338" y="5394"/>
                    </a:cubicBezTo>
                    <a:cubicBezTo>
                      <a:pt x="1651" y="5355"/>
                      <a:pt x="3004" y="5335"/>
                      <a:pt x="4317" y="5315"/>
                    </a:cubicBezTo>
                    <a:cubicBezTo>
                      <a:pt x="4536" y="5315"/>
                      <a:pt x="4635" y="5215"/>
                      <a:pt x="4695" y="5016"/>
                    </a:cubicBezTo>
                    <a:cubicBezTo>
                      <a:pt x="4794" y="4638"/>
                      <a:pt x="4993" y="4380"/>
                      <a:pt x="5272" y="4101"/>
                    </a:cubicBezTo>
                    <a:cubicBezTo>
                      <a:pt x="5351" y="4002"/>
                      <a:pt x="5491" y="3902"/>
                      <a:pt x="5510" y="3743"/>
                    </a:cubicBezTo>
                    <a:cubicBezTo>
                      <a:pt x="4834" y="2629"/>
                      <a:pt x="4178" y="1495"/>
                      <a:pt x="3481" y="342"/>
                    </a:cubicBezTo>
                    <a:cubicBezTo>
                      <a:pt x="3338" y="109"/>
                      <a:pt x="3262" y="0"/>
                      <a:pt x="3154" y="0"/>
                    </a:cubicBezTo>
                    <a:close/>
                  </a:path>
                </a:pathLst>
              </a:custGeom>
              <a:solidFill>
                <a:srgbClr val="6A8E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81;p22">
                <a:extLst>
                  <a:ext uri="{FF2B5EF4-FFF2-40B4-BE49-F238E27FC236}">
                    <a16:creationId xmlns:a16="http://schemas.microsoft.com/office/drawing/2014/main" id="{691D9A19-1D6A-4850-BF35-B9DA870895B6}"/>
                  </a:ext>
                </a:extLst>
              </p:cNvPr>
              <p:cNvSpPr/>
              <p:nvPr/>
            </p:nvSpPr>
            <p:spPr>
              <a:xfrm>
                <a:off x="4601075" y="2545400"/>
                <a:ext cx="125350" cy="130575"/>
              </a:xfrm>
              <a:custGeom>
                <a:avLst/>
                <a:gdLst/>
                <a:ahLst/>
                <a:cxnLst/>
                <a:rect l="l" t="t" r="r" b="b"/>
                <a:pathLst>
                  <a:path w="5014" h="5223" extrusionOk="0">
                    <a:moveTo>
                      <a:pt x="1964" y="1"/>
                    </a:moveTo>
                    <a:cubicBezTo>
                      <a:pt x="1849" y="1"/>
                      <a:pt x="1751" y="74"/>
                      <a:pt x="1652" y="249"/>
                    </a:cubicBezTo>
                    <a:cubicBezTo>
                      <a:pt x="1353" y="786"/>
                      <a:pt x="1115" y="1343"/>
                      <a:pt x="717" y="1821"/>
                    </a:cubicBezTo>
                    <a:cubicBezTo>
                      <a:pt x="637" y="2000"/>
                      <a:pt x="598" y="2139"/>
                      <a:pt x="518" y="2298"/>
                    </a:cubicBezTo>
                    <a:cubicBezTo>
                      <a:pt x="617" y="2417"/>
                      <a:pt x="558" y="2537"/>
                      <a:pt x="538" y="2676"/>
                    </a:cubicBezTo>
                    <a:cubicBezTo>
                      <a:pt x="399" y="3133"/>
                      <a:pt x="299" y="3611"/>
                      <a:pt x="1" y="4009"/>
                    </a:cubicBezTo>
                    <a:cubicBezTo>
                      <a:pt x="120" y="4307"/>
                      <a:pt x="419" y="4506"/>
                      <a:pt x="458" y="4824"/>
                    </a:cubicBezTo>
                    <a:cubicBezTo>
                      <a:pt x="518" y="5182"/>
                      <a:pt x="717" y="5222"/>
                      <a:pt x="1015" y="5222"/>
                    </a:cubicBezTo>
                    <a:cubicBezTo>
                      <a:pt x="1844" y="5222"/>
                      <a:pt x="2673" y="5153"/>
                      <a:pt x="3502" y="5153"/>
                    </a:cubicBezTo>
                    <a:cubicBezTo>
                      <a:pt x="3668" y="5153"/>
                      <a:pt x="3833" y="5156"/>
                      <a:pt x="3999" y="5163"/>
                    </a:cubicBezTo>
                    <a:lnTo>
                      <a:pt x="4676" y="5163"/>
                    </a:lnTo>
                    <a:cubicBezTo>
                      <a:pt x="4894" y="5163"/>
                      <a:pt x="5014" y="5063"/>
                      <a:pt x="4994" y="4824"/>
                    </a:cubicBezTo>
                    <a:lnTo>
                      <a:pt x="4994" y="4506"/>
                    </a:lnTo>
                    <a:lnTo>
                      <a:pt x="4914" y="4287"/>
                    </a:lnTo>
                    <a:cubicBezTo>
                      <a:pt x="4596" y="2537"/>
                      <a:pt x="3721" y="1184"/>
                      <a:pt x="2288" y="130"/>
                    </a:cubicBezTo>
                    <a:cubicBezTo>
                      <a:pt x="2163" y="49"/>
                      <a:pt x="2058" y="1"/>
                      <a:pt x="1964" y="1"/>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82;p22">
                <a:extLst>
                  <a:ext uri="{FF2B5EF4-FFF2-40B4-BE49-F238E27FC236}">
                    <a16:creationId xmlns:a16="http://schemas.microsoft.com/office/drawing/2014/main" id="{A45F0FE3-9D4C-4246-9A1E-86781903F9B8}"/>
                  </a:ext>
                </a:extLst>
              </p:cNvPr>
              <p:cNvSpPr/>
              <p:nvPr/>
            </p:nvSpPr>
            <p:spPr>
              <a:xfrm>
                <a:off x="4587150" y="2603325"/>
                <a:ext cx="29375" cy="42800"/>
              </a:xfrm>
              <a:custGeom>
                <a:avLst/>
                <a:gdLst/>
                <a:ahLst/>
                <a:cxnLst/>
                <a:rect l="l" t="t" r="r" b="b"/>
                <a:pathLst>
                  <a:path w="1175" h="1712" extrusionOk="0">
                    <a:moveTo>
                      <a:pt x="1075" y="1"/>
                    </a:moveTo>
                    <a:cubicBezTo>
                      <a:pt x="777" y="299"/>
                      <a:pt x="677" y="697"/>
                      <a:pt x="399" y="996"/>
                    </a:cubicBezTo>
                    <a:cubicBezTo>
                      <a:pt x="299" y="1254"/>
                      <a:pt x="1" y="1513"/>
                      <a:pt x="478" y="1712"/>
                    </a:cubicBezTo>
                    <a:lnTo>
                      <a:pt x="558" y="1712"/>
                    </a:lnTo>
                    <a:cubicBezTo>
                      <a:pt x="856" y="1314"/>
                      <a:pt x="976" y="856"/>
                      <a:pt x="1095" y="379"/>
                    </a:cubicBezTo>
                    <a:cubicBezTo>
                      <a:pt x="1115" y="259"/>
                      <a:pt x="1174" y="120"/>
                      <a:pt x="1075" y="1"/>
                    </a:cubicBezTo>
                    <a:close/>
                  </a:path>
                </a:pathLst>
              </a:custGeom>
              <a:solidFill>
                <a:srgbClr val="6A8E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83;p22">
                <a:extLst>
                  <a:ext uri="{FF2B5EF4-FFF2-40B4-BE49-F238E27FC236}">
                    <a16:creationId xmlns:a16="http://schemas.microsoft.com/office/drawing/2014/main" id="{777CC78E-4B7E-4DFC-A4A7-3284DBD80DEA}"/>
                  </a:ext>
                </a:extLst>
              </p:cNvPr>
              <p:cNvSpPr/>
              <p:nvPr/>
            </p:nvSpPr>
            <p:spPr>
              <a:xfrm>
                <a:off x="4486200" y="2724500"/>
                <a:ext cx="162650" cy="119075"/>
              </a:xfrm>
              <a:custGeom>
                <a:avLst/>
                <a:gdLst/>
                <a:ahLst/>
                <a:cxnLst/>
                <a:rect l="l" t="t" r="r" b="b"/>
                <a:pathLst>
                  <a:path w="6506" h="4763" extrusionOk="0">
                    <a:moveTo>
                      <a:pt x="4147" y="1"/>
                    </a:moveTo>
                    <a:cubicBezTo>
                      <a:pt x="4090" y="1"/>
                      <a:pt x="4028" y="16"/>
                      <a:pt x="3959" y="47"/>
                    </a:cubicBezTo>
                    <a:cubicBezTo>
                      <a:pt x="3719" y="157"/>
                      <a:pt x="3466" y="218"/>
                      <a:pt x="3212" y="218"/>
                    </a:cubicBezTo>
                    <a:cubicBezTo>
                      <a:pt x="3003" y="218"/>
                      <a:pt x="2793" y="177"/>
                      <a:pt x="2587" y="87"/>
                    </a:cubicBezTo>
                    <a:cubicBezTo>
                      <a:pt x="2511" y="56"/>
                      <a:pt x="2449" y="40"/>
                      <a:pt x="2396" y="40"/>
                    </a:cubicBezTo>
                    <a:cubicBezTo>
                      <a:pt x="2282" y="40"/>
                      <a:pt x="2210" y="111"/>
                      <a:pt x="2129" y="246"/>
                    </a:cubicBezTo>
                    <a:cubicBezTo>
                      <a:pt x="1930" y="624"/>
                      <a:pt x="1691" y="982"/>
                      <a:pt x="1473" y="1341"/>
                    </a:cubicBezTo>
                    <a:cubicBezTo>
                      <a:pt x="1035" y="2096"/>
                      <a:pt x="597" y="2872"/>
                      <a:pt x="180" y="3628"/>
                    </a:cubicBezTo>
                    <a:cubicBezTo>
                      <a:pt x="1" y="3907"/>
                      <a:pt x="60" y="4026"/>
                      <a:pt x="339" y="4165"/>
                    </a:cubicBezTo>
                    <a:cubicBezTo>
                      <a:pt x="1245" y="4563"/>
                      <a:pt x="2156" y="4763"/>
                      <a:pt x="3063" y="4763"/>
                    </a:cubicBezTo>
                    <a:cubicBezTo>
                      <a:pt x="4107" y="4763"/>
                      <a:pt x="5146" y="4498"/>
                      <a:pt x="6167" y="3966"/>
                    </a:cubicBezTo>
                    <a:cubicBezTo>
                      <a:pt x="6486" y="3807"/>
                      <a:pt x="6505" y="3628"/>
                      <a:pt x="6326" y="3370"/>
                    </a:cubicBezTo>
                    <a:cubicBezTo>
                      <a:pt x="5829" y="2574"/>
                      <a:pt x="5352" y="1738"/>
                      <a:pt x="4874" y="923"/>
                    </a:cubicBezTo>
                    <a:cubicBezTo>
                      <a:pt x="4755" y="684"/>
                      <a:pt x="4576" y="445"/>
                      <a:pt x="4457" y="227"/>
                    </a:cubicBezTo>
                    <a:cubicBezTo>
                      <a:pt x="4374" y="76"/>
                      <a:pt x="4274" y="1"/>
                      <a:pt x="4147" y="1"/>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84;p22">
                <a:extLst>
                  <a:ext uri="{FF2B5EF4-FFF2-40B4-BE49-F238E27FC236}">
                    <a16:creationId xmlns:a16="http://schemas.microsoft.com/office/drawing/2014/main" id="{DA85D06E-42F8-4623-A46E-8B2138C8152C}"/>
                  </a:ext>
                </a:extLst>
              </p:cNvPr>
              <p:cNvSpPr/>
              <p:nvPr/>
            </p:nvSpPr>
            <p:spPr>
              <a:xfrm>
                <a:off x="4529475" y="2649100"/>
                <a:ext cx="64675" cy="56200"/>
              </a:xfrm>
              <a:custGeom>
                <a:avLst/>
                <a:gdLst/>
                <a:ahLst/>
                <a:cxnLst/>
                <a:rect l="l" t="t" r="r" b="b"/>
                <a:pathLst>
                  <a:path w="2587" h="2248" extrusionOk="0">
                    <a:moveTo>
                      <a:pt x="1580" y="1"/>
                    </a:moveTo>
                    <a:cubicBezTo>
                      <a:pt x="1376" y="1"/>
                      <a:pt x="1172" y="50"/>
                      <a:pt x="975" y="139"/>
                    </a:cubicBezTo>
                    <a:cubicBezTo>
                      <a:pt x="199" y="477"/>
                      <a:pt x="0" y="1452"/>
                      <a:pt x="517" y="2228"/>
                    </a:cubicBezTo>
                    <a:cubicBezTo>
                      <a:pt x="537" y="2228"/>
                      <a:pt x="577" y="2228"/>
                      <a:pt x="597" y="2248"/>
                    </a:cubicBezTo>
                    <a:cubicBezTo>
                      <a:pt x="1214" y="1711"/>
                      <a:pt x="1890" y="1233"/>
                      <a:pt x="2407" y="557"/>
                    </a:cubicBezTo>
                    <a:cubicBezTo>
                      <a:pt x="2467" y="517"/>
                      <a:pt x="2507" y="458"/>
                      <a:pt x="2586" y="458"/>
                    </a:cubicBezTo>
                    <a:lnTo>
                      <a:pt x="2586" y="378"/>
                    </a:lnTo>
                    <a:cubicBezTo>
                      <a:pt x="2467" y="378"/>
                      <a:pt x="2387" y="279"/>
                      <a:pt x="2308" y="239"/>
                    </a:cubicBezTo>
                    <a:cubicBezTo>
                      <a:pt x="2078" y="74"/>
                      <a:pt x="1830" y="1"/>
                      <a:pt x="1580" y="1"/>
                    </a:cubicBezTo>
                    <a:close/>
                  </a:path>
                </a:pathLst>
              </a:custGeom>
              <a:solidFill>
                <a:srgbClr val="6A8E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85;p22">
                <a:extLst>
                  <a:ext uri="{FF2B5EF4-FFF2-40B4-BE49-F238E27FC236}">
                    <a16:creationId xmlns:a16="http://schemas.microsoft.com/office/drawing/2014/main" id="{C91A3788-16F2-4AA3-9C09-7E5B1BB0A745}"/>
                  </a:ext>
                </a:extLst>
              </p:cNvPr>
              <p:cNvSpPr/>
              <p:nvPr/>
            </p:nvSpPr>
            <p:spPr>
              <a:xfrm>
                <a:off x="4544400" y="2660025"/>
                <a:ext cx="60200" cy="55275"/>
              </a:xfrm>
              <a:custGeom>
                <a:avLst/>
                <a:gdLst/>
                <a:ahLst/>
                <a:cxnLst/>
                <a:rect l="l" t="t" r="r" b="b"/>
                <a:pathLst>
                  <a:path w="2408" h="2211" extrusionOk="0">
                    <a:moveTo>
                      <a:pt x="1989" y="1"/>
                    </a:moveTo>
                    <a:cubicBezTo>
                      <a:pt x="1910" y="1"/>
                      <a:pt x="1870" y="40"/>
                      <a:pt x="1810" y="100"/>
                    </a:cubicBezTo>
                    <a:cubicBezTo>
                      <a:pt x="1293" y="776"/>
                      <a:pt x="617" y="1274"/>
                      <a:pt x="0" y="1791"/>
                    </a:cubicBezTo>
                    <a:cubicBezTo>
                      <a:pt x="99" y="1990"/>
                      <a:pt x="259" y="2089"/>
                      <a:pt x="477" y="2129"/>
                    </a:cubicBezTo>
                    <a:cubicBezTo>
                      <a:pt x="626" y="2184"/>
                      <a:pt x="785" y="2210"/>
                      <a:pt x="942" y="2210"/>
                    </a:cubicBezTo>
                    <a:cubicBezTo>
                      <a:pt x="1353" y="2210"/>
                      <a:pt x="1759" y="2033"/>
                      <a:pt x="1989" y="1731"/>
                    </a:cubicBezTo>
                    <a:cubicBezTo>
                      <a:pt x="2407" y="1194"/>
                      <a:pt x="2407" y="597"/>
                      <a:pt x="1989" y="1"/>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مستطيل: زوايا مستديرة 1">
            <a:extLst>
              <a:ext uri="{FF2B5EF4-FFF2-40B4-BE49-F238E27FC236}">
                <a16:creationId xmlns:a16="http://schemas.microsoft.com/office/drawing/2014/main" id="{8E1AC58A-3FCC-48AB-8104-CE2B08CE9790}"/>
              </a:ext>
            </a:extLst>
          </p:cNvPr>
          <p:cNvSpPr/>
          <p:nvPr/>
        </p:nvSpPr>
        <p:spPr>
          <a:xfrm>
            <a:off x="1869012" y="832107"/>
            <a:ext cx="7094942" cy="4172487"/>
          </a:xfrm>
          <a:prstGeom prst="round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bg2">
                  <a:lumMod val="60000"/>
                  <a:lumOff val="40000"/>
                </a:schemeClr>
              </a:solidFill>
            </a:endParaRPr>
          </a:p>
        </p:txBody>
      </p:sp>
      <p:sp>
        <p:nvSpPr>
          <p:cNvPr id="103" name="مربع نص 102">
            <a:extLst>
              <a:ext uri="{FF2B5EF4-FFF2-40B4-BE49-F238E27FC236}">
                <a16:creationId xmlns:a16="http://schemas.microsoft.com/office/drawing/2014/main" id="{82E81E63-85C8-4995-9ED7-08F576711D25}"/>
              </a:ext>
            </a:extLst>
          </p:cNvPr>
          <p:cNvSpPr txBox="1"/>
          <p:nvPr/>
        </p:nvSpPr>
        <p:spPr>
          <a:xfrm>
            <a:off x="2100070" y="935239"/>
            <a:ext cx="4572000" cy="461665"/>
          </a:xfrm>
          <a:prstGeom prst="rect">
            <a:avLst/>
          </a:prstGeom>
          <a:noFill/>
        </p:spPr>
        <p:txBody>
          <a:bodyPr wrap="square">
            <a:spAutoFit/>
          </a:bodyPr>
          <a:lstStyle/>
          <a:p>
            <a:r>
              <a:rPr lang="en-US" sz="2400" b="1" dirty="0">
                <a:solidFill>
                  <a:schemeClr val="tx1">
                    <a:lumMod val="95000"/>
                    <a:lumOff val="5000"/>
                  </a:schemeClr>
                </a:solidFill>
                <a:latin typeface="Arial Rounded MT Bold" panose="020F0704030504030204" pitchFamily="34" charset="0"/>
              </a:rPr>
              <a:t>Environmental Air Pollution</a:t>
            </a:r>
            <a:endParaRPr lang="ar-SA" sz="2400" b="1" dirty="0">
              <a:solidFill>
                <a:schemeClr val="tx1">
                  <a:lumMod val="95000"/>
                  <a:lumOff val="5000"/>
                </a:schemeClr>
              </a:solidFill>
              <a:latin typeface="Arial Rounded MT Bold" panose="020F0704030504030204" pitchFamily="34" charset="0"/>
            </a:endParaRPr>
          </a:p>
        </p:txBody>
      </p:sp>
      <p:sp>
        <p:nvSpPr>
          <p:cNvPr id="105" name="مربع نص 104">
            <a:extLst>
              <a:ext uri="{FF2B5EF4-FFF2-40B4-BE49-F238E27FC236}">
                <a16:creationId xmlns:a16="http://schemas.microsoft.com/office/drawing/2014/main" id="{CE0E55E9-D47B-4629-8A85-071882735865}"/>
              </a:ext>
            </a:extLst>
          </p:cNvPr>
          <p:cNvSpPr txBox="1"/>
          <p:nvPr/>
        </p:nvSpPr>
        <p:spPr>
          <a:xfrm>
            <a:off x="1869012" y="1500036"/>
            <a:ext cx="7094942" cy="3046988"/>
          </a:xfrm>
          <a:prstGeom prst="rect">
            <a:avLst/>
          </a:prstGeom>
          <a:noFill/>
        </p:spPr>
        <p:txBody>
          <a:bodyPr wrap="square">
            <a:spAutoFit/>
          </a:bodyPr>
          <a:lstStyle/>
          <a:p>
            <a:r>
              <a:rPr lang="ar-SA" sz="2400" dirty="0" err="1">
                <a:solidFill>
                  <a:schemeClr val="bg1"/>
                </a:solidFill>
                <a:latin typeface="Arial Rounded MT Bold" panose="020F0704030504030204" pitchFamily="34" charset="0"/>
              </a:rPr>
              <a:t>According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studies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it</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was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found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that</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lung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cancer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is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linked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external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environmental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pollution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pollution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fine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particles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sulfur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oxide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long-term</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exposure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this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pollution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have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been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linked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to</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being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one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causes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lung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cancer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and</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deaths</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higher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percentage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environmental</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pollution</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higher</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the</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risk</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of</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lung</a:t>
            </a:r>
            <a:r>
              <a:rPr lang="ar-SA" sz="2400" dirty="0">
                <a:solidFill>
                  <a:schemeClr val="bg1"/>
                </a:solidFill>
                <a:latin typeface="Arial Rounded MT Bold" panose="020F0704030504030204" pitchFamily="34" charset="0"/>
              </a:rPr>
              <a:t> </a:t>
            </a:r>
            <a:r>
              <a:rPr lang="ar-SA" sz="2400" dirty="0" err="1">
                <a:solidFill>
                  <a:schemeClr val="bg1"/>
                </a:solidFill>
                <a:latin typeface="Arial Rounded MT Bold" panose="020F0704030504030204" pitchFamily="34" charset="0"/>
              </a:rPr>
              <a:t>cancer</a:t>
            </a:r>
            <a:r>
              <a:rPr lang="ar-SA" sz="2400" dirty="0">
                <a:solidFill>
                  <a:schemeClr val="bg1"/>
                </a:solidFill>
              </a:rPr>
              <a:t>.</a:t>
            </a:r>
          </a:p>
        </p:txBody>
      </p:sp>
      <p:sp>
        <p:nvSpPr>
          <p:cNvPr id="109" name="مستطيل: زوايا مستديرة 108">
            <a:extLst>
              <a:ext uri="{FF2B5EF4-FFF2-40B4-BE49-F238E27FC236}">
                <a16:creationId xmlns:a16="http://schemas.microsoft.com/office/drawing/2014/main" id="{CA7C26AF-F671-4D25-845E-2372F804B26B}"/>
              </a:ext>
            </a:extLst>
          </p:cNvPr>
          <p:cNvSpPr/>
          <p:nvPr/>
        </p:nvSpPr>
        <p:spPr>
          <a:xfrm>
            <a:off x="49883" y="4737428"/>
            <a:ext cx="404509" cy="37074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1" name="مربع نص 110">
            <a:extLst>
              <a:ext uri="{FF2B5EF4-FFF2-40B4-BE49-F238E27FC236}">
                <a16:creationId xmlns:a16="http://schemas.microsoft.com/office/drawing/2014/main" id="{FF69615D-90E8-46A7-B91F-CC7DC23727A0}"/>
              </a:ext>
            </a:extLst>
          </p:cNvPr>
          <p:cNvSpPr txBox="1"/>
          <p:nvPr/>
        </p:nvSpPr>
        <p:spPr>
          <a:xfrm>
            <a:off x="100853" y="4768914"/>
            <a:ext cx="404508" cy="307777"/>
          </a:xfrm>
          <a:prstGeom prst="rect">
            <a:avLst/>
          </a:prstGeom>
          <a:noFill/>
        </p:spPr>
        <p:txBody>
          <a:bodyPr wrap="square" rtlCol="1">
            <a:spAutoFit/>
          </a:bodyPr>
          <a:lstStyle/>
          <a:p>
            <a:r>
              <a:rPr lang="en-US" b="1" dirty="0">
                <a:latin typeface="Arial Rounded MT Bold" panose="020F0704030504030204" pitchFamily="34" charset="0"/>
              </a:rPr>
              <a:t>7</a:t>
            </a:r>
            <a:endParaRPr lang="ar-SA" b="1" dirty="0">
              <a:latin typeface="Arial Rounded MT Bold" panose="020F0704030504030204" pitchFamily="34" charset="0"/>
            </a:endParaRPr>
          </a:p>
        </p:txBody>
      </p:sp>
    </p:spTree>
    <p:extLst>
      <p:ext uri="{BB962C8B-B14F-4D97-AF65-F5344CB8AC3E}">
        <p14:creationId xmlns:p14="http://schemas.microsoft.com/office/powerpoint/2010/main" val="42167650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1"/>
          <p:cNvSpPr/>
          <p:nvPr/>
        </p:nvSpPr>
        <p:spPr>
          <a:xfrm>
            <a:off x="94129" y="961424"/>
            <a:ext cx="2756057" cy="1062358"/>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8" name="Google Shape;268;p21"/>
          <p:cNvSpPr/>
          <p:nvPr/>
        </p:nvSpPr>
        <p:spPr>
          <a:xfrm>
            <a:off x="109557" y="2886639"/>
            <a:ext cx="3071867" cy="127164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9" name="Google Shape;269;p21"/>
          <p:cNvSpPr/>
          <p:nvPr/>
        </p:nvSpPr>
        <p:spPr>
          <a:xfrm>
            <a:off x="5810644" y="861323"/>
            <a:ext cx="2580321" cy="1408331"/>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1"/>
          <p:cNvSpPr/>
          <p:nvPr/>
        </p:nvSpPr>
        <p:spPr>
          <a:xfrm>
            <a:off x="6014145" y="3059100"/>
            <a:ext cx="2580321" cy="1062424"/>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1"/>
          <p:cNvSpPr/>
          <p:nvPr/>
        </p:nvSpPr>
        <p:spPr>
          <a:xfrm>
            <a:off x="5546523" y="3826500"/>
            <a:ext cx="45602" cy="34460"/>
          </a:xfrm>
          <a:custGeom>
            <a:avLst/>
            <a:gdLst/>
            <a:ahLst/>
            <a:cxnLst/>
            <a:rect l="l" t="t" r="r" b="b"/>
            <a:pathLst>
              <a:path w="708" h="535" extrusionOk="0">
                <a:moveTo>
                  <a:pt x="354" y="0"/>
                </a:moveTo>
                <a:cubicBezTo>
                  <a:pt x="0" y="0"/>
                  <a:pt x="0" y="534"/>
                  <a:pt x="354" y="534"/>
                </a:cubicBezTo>
                <a:cubicBezTo>
                  <a:pt x="359" y="534"/>
                  <a:pt x="364" y="535"/>
                  <a:pt x="368" y="535"/>
                </a:cubicBezTo>
                <a:cubicBezTo>
                  <a:pt x="707" y="535"/>
                  <a:pt x="702"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1"/>
          <p:cNvSpPr/>
          <p:nvPr/>
        </p:nvSpPr>
        <p:spPr>
          <a:xfrm>
            <a:off x="3647706" y="3355916"/>
            <a:ext cx="45087" cy="34525"/>
          </a:xfrm>
          <a:custGeom>
            <a:avLst/>
            <a:gdLst/>
            <a:ahLst/>
            <a:cxnLst/>
            <a:rect l="l" t="t" r="r" b="b"/>
            <a:pathLst>
              <a:path w="700" h="536" extrusionOk="0">
                <a:moveTo>
                  <a:pt x="354" y="1"/>
                </a:moveTo>
                <a:cubicBezTo>
                  <a:pt x="0" y="1"/>
                  <a:pt x="0" y="535"/>
                  <a:pt x="354" y="535"/>
                </a:cubicBezTo>
                <a:cubicBezTo>
                  <a:pt x="359" y="535"/>
                  <a:pt x="363" y="535"/>
                  <a:pt x="368" y="535"/>
                </a:cubicBezTo>
                <a:cubicBezTo>
                  <a:pt x="699" y="535"/>
                  <a:pt x="695"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1"/>
          <p:cNvSpPr/>
          <p:nvPr/>
        </p:nvSpPr>
        <p:spPr>
          <a:xfrm>
            <a:off x="3601137" y="3569437"/>
            <a:ext cx="45087" cy="34975"/>
          </a:xfrm>
          <a:custGeom>
            <a:avLst/>
            <a:gdLst/>
            <a:ahLst/>
            <a:cxnLst/>
            <a:rect l="l" t="t" r="r" b="b"/>
            <a:pathLst>
              <a:path w="700" h="543" extrusionOk="0">
                <a:moveTo>
                  <a:pt x="354" y="1"/>
                </a:moveTo>
                <a:cubicBezTo>
                  <a:pt x="1" y="1"/>
                  <a:pt x="1" y="543"/>
                  <a:pt x="354" y="543"/>
                </a:cubicBezTo>
                <a:cubicBezTo>
                  <a:pt x="700" y="543"/>
                  <a:pt x="700"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2" name="Google Shape;292;p21"/>
          <p:cNvGrpSpPr/>
          <p:nvPr/>
        </p:nvGrpSpPr>
        <p:grpSpPr>
          <a:xfrm>
            <a:off x="3473398" y="1800274"/>
            <a:ext cx="2197204" cy="2157192"/>
            <a:chOff x="4388999" y="422310"/>
            <a:chExt cx="4378615" cy="4298880"/>
          </a:xfrm>
        </p:grpSpPr>
        <p:sp>
          <p:nvSpPr>
            <p:cNvPr id="293" name="Google Shape;293;p21"/>
            <p:cNvSpPr/>
            <p:nvPr/>
          </p:nvSpPr>
          <p:spPr>
            <a:xfrm>
              <a:off x="4444982" y="1297119"/>
              <a:ext cx="2021294" cy="3424071"/>
            </a:xfrm>
            <a:custGeom>
              <a:avLst/>
              <a:gdLst/>
              <a:ahLst/>
              <a:cxnLst/>
              <a:rect l="l" t="t" r="r" b="b"/>
              <a:pathLst>
                <a:path w="16717" h="28318" extrusionOk="0">
                  <a:moveTo>
                    <a:pt x="12231" y="0"/>
                  </a:moveTo>
                  <a:cubicBezTo>
                    <a:pt x="10102" y="47"/>
                    <a:pt x="7934" y="1728"/>
                    <a:pt x="5955" y="4847"/>
                  </a:cubicBezTo>
                  <a:cubicBezTo>
                    <a:pt x="4282" y="7510"/>
                    <a:pt x="3151" y="10565"/>
                    <a:pt x="2695" y="12372"/>
                  </a:cubicBezTo>
                  <a:cubicBezTo>
                    <a:pt x="2640" y="12607"/>
                    <a:pt x="2569" y="12882"/>
                    <a:pt x="2491" y="13165"/>
                  </a:cubicBezTo>
                  <a:cubicBezTo>
                    <a:pt x="1203" y="18129"/>
                    <a:pt x="1" y="23659"/>
                    <a:pt x="1847" y="26393"/>
                  </a:cubicBezTo>
                  <a:cubicBezTo>
                    <a:pt x="2436" y="27257"/>
                    <a:pt x="3269" y="27760"/>
                    <a:pt x="4329" y="27893"/>
                  </a:cubicBezTo>
                  <a:cubicBezTo>
                    <a:pt x="5853" y="28090"/>
                    <a:pt x="7832" y="28317"/>
                    <a:pt x="9560" y="28317"/>
                  </a:cubicBezTo>
                  <a:cubicBezTo>
                    <a:pt x="11666" y="28317"/>
                    <a:pt x="14572" y="28050"/>
                    <a:pt x="15515" y="25702"/>
                  </a:cubicBezTo>
                  <a:cubicBezTo>
                    <a:pt x="16182" y="24052"/>
                    <a:pt x="15994" y="21735"/>
                    <a:pt x="15813" y="19496"/>
                  </a:cubicBezTo>
                  <a:cubicBezTo>
                    <a:pt x="15695" y="17996"/>
                    <a:pt x="15577" y="16574"/>
                    <a:pt x="15766" y="15647"/>
                  </a:cubicBezTo>
                  <a:cubicBezTo>
                    <a:pt x="15805" y="15443"/>
                    <a:pt x="15907" y="15200"/>
                    <a:pt x="16009" y="14925"/>
                  </a:cubicBezTo>
                  <a:cubicBezTo>
                    <a:pt x="16308" y="14186"/>
                    <a:pt x="16716" y="13173"/>
                    <a:pt x="16496" y="11586"/>
                  </a:cubicBezTo>
                  <a:cubicBezTo>
                    <a:pt x="16324" y="10424"/>
                    <a:pt x="16104" y="9701"/>
                    <a:pt x="15931" y="9159"/>
                  </a:cubicBezTo>
                  <a:cubicBezTo>
                    <a:pt x="15805" y="8766"/>
                    <a:pt x="15719" y="8484"/>
                    <a:pt x="15695" y="8177"/>
                  </a:cubicBezTo>
                  <a:cubicBezTo>
                    <a:pt x="15680" y="7816"/>
                    <a:pt x="15734" y="7235"/>
                    <a:pt x="15797" y="6614"/>
                  </a:cubicBezTo>
                  <a:cubicBezTo>
                    <a:pt x="15970" y="4745"/>
                    <a:pt x="16206" y="2396"/>
                    <a:pt x="14949" y="1013"/>
                  </a:cubicBezTo>
                  <a:cubicBezTo>
                    <a:pt x="14344" y="346"/>
                    <a:pt x="13480" y="0"/>
                    <a:pt x="12373" y="0"/>
                  </a:cubicBezTo>
                  <a:close/>
                </a:path>
              </a:pathLst>
            </a:custGeom>
            <a:solidFill>
              <a:srgbClr val="5981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1"/>
            <p:cNvSpPr/>
            <p:nvPr/>
          </p:nvSpPr>
          <p:spPr>
            <a:xfrm>
              <a:off x="4388999" y="1390948"/>
              <a:ext cx="2049467" cy="3236411"/>
            </a:xfrm>
            <a:custGeom>
              <a:avLst/>
              <a:gdLst/>
              <a:ahLst/>
              <a:cxnLst/>
              <a:rect l="l" t="t" r="r" b="b"/>
              <a:pathLst>
                <a:path w="16950" h="26766" extrusionOk="0">
                  <a:moveTo>
                    <a:pt x="12848" y="0"/>
                  </a:moveTo>
                  <a:cubicBezTo>
                    <a:pt x="12808" y="0"/>
                    <a:pt x="12767" y="1"/>
                    <a:pt x="12726" y="2"/>
                  </a:cubicBezTo>
                  <a:cubicBezTo>
                    <a:pt x="8460" y="104"/>
                    <a:pt x="4886" y="7943"/>
                    <a:pt x="3912" y="11792"/>
                  </a:cubicBezTo>
                  <a:cubicBezTo>
                    <a:pt x="2946" y="15641"/>
                    <a:pt x="0" y="25735"/>
                    <a:pt x="4886" y="26355"/>
                  </a:cubicBezTo>
                  <a:cubicBezTo>
                    <a:pt x="6713" y="26587"/>
                    <a:pt x="8475" y="26766"/>
                    <a:pt x="10022" y="26766"/>
                  </a:cubicBezTo>
                  <a:cubicBezTo>
                    <a:pt x="12619" y="26766"/>
                    <a:pt x="14605" y="26261"/>
                    <a:pt x="15255" y="24651"/>
                  </a:cubicBezTo>
                  <a:cubicBezTo>
                    <a:pt x="16300" y="22090"/>
                    <a:pt x="14988" y="17173"/>
                    <a:pt x="15467" y="14738"/>
                  </a:cubicBezTo>
                  <a:cubicBezTo>
                    <a:pt x="15648" y="13779"/>
                    <a:pt x="16465" y="12900"/>
                    <a:pt x="16190" y="10928"/>
                  </a:cubicBezTo>
                  <a:cubicBezTo>
                    <a:pt x="15915" y="8941"/>
                    <a:pt x="15451" y="8344"/>
                    <a:pt x="15396" y="7448"/>
                  </a:cubicBezTo>
                  <a:cubicBezTo>
                    <a:pt x="15272" y="5496"/>
                    <a:pt x="16950" y="0"/>
                    <a:pt x="128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a:off x="4628286" y="1484172"/>
              <a:ext cx="1645135" cy="3048993"/>
            </a:xfrm>
            <a:custGeom>
              <a:avLst/>
              <a:gdLst/>
              <a:ahLst/>
              <a:cxnLst/>
              <a:rect l="l" t="t" r="r" b="b"/>
              <a:pathLst>
                <a:path w="13606" h="25216" extrusionOk="0">
                  <a:moveTo>
                    <a:pt x="10754" y="1"/>
                  </a:moveTo>
                  <a:cubicBezTo>
                    <a:pt x="7070" y="87"/>
                    <a:pt x="3630" y="7463"/>
                    <a:pt x="2687" y="11202"/>
                  </a:cubicBezTo>
                  <a:cubicBezTo>
                    <a:pt x="2624" y="11453"/>
                    <a:pt x="2554" y="11712"/>
                    <a:pt x="2475" y="12011"/>
                  </a:cubicBezTo>
                  <a:cubicBezTo>
                    <a:pt x="1674" y="15121"/>
                    <a:pt x="1" y="21602"/>
                    <a:pt x="1611" y="23982"/>
                  </a:cubicBezTo>
                  <a:cubicBezTo>
                    <a:pt x="1949" y="24469"/>
                    <a:pt x="2389" y="24736"/>
                    <a:pt x="3009" y="24815"/>
                  </a:cubicBezTo>
                  <a:cubicBezTo>
                    <a:pt x="4486" y="25003"/>
                    <a:pt x="6403" y="25215"/>
                    <a:pt x="8044" y="25215"/>
                  </a:cubicBezTo>
                  <a:cubicBezTo>
                    <a:pt x="10637" y="25215"/>
                    <a:pt x="12113" y="24689"/>
                    <a:pt x="12553" y="23573"/>
                  </a:cubicBezTo>
                  <a:cubicBezTo>
                    <a:pt x="13080" y="22269"/>
                    <a:pt x="12907" y="20039"/>
                    <a:pt x="12750" y="18075"/>
                  </a:cubicBezTo>
                  <a:cubicBezTo>
                    <a:pt x="12624" y="16465"/>
                    <a:pt x="12490" y="14949"/>
                    <a:pt x="12718" y="13810"/>
                  </a:cubicBezTo>
                  <a:cubicBezTo>
                    <a:pt x="12789" y="13456"/>
                    <a:pt x="12922" y="13118"/>
                    <a:pt x="13056" y="12796"/>
                  </a:cubicBezTo>
                  <a:cubicBezTo>
                    <a:pt x="13315" y="12129"/>
                    <a:pt x="13606" y="11430"/>
                    <a:pt x="13433" y="10251"/>
                  </a:cubicBezTo>
                  <a:cubicBezTo>
                    <a:pt x="13299" y="9222"/>
                    <a:pt x="13095" y="8586"/>
                    <a:pt x="12938" y="8076"/>
                  </a:cubicBezTo>
                  <a:cubicBezTo>
                    <a:pt x="12789" y="7612"/>
                    <a:pt x="12663" y="7219"/>
                    <a:pt x="12632" y="6724"/>
                  </a:cubicBezTo>
                  <a:cubicBezTo>
                    <a:pt x="12600" y="6237"/>
                    <a:pt x="12663" y="5617"/>
                    <a:pt x="12726" y="4910"/>
                  </a:cubicBezTo>
                  <a:cubicBezTo>
                    <a:pt x="12875" y="3418"/>
                    <a:pt x="13080" y="1375"/>
                    <a:pt x="12286" y="503"/>
                  </a:cubicBezTo>
                  <a:cubicBezTo>
                    <a:pt x="11980" y="166"/>
                    <a:pt x="11509" y="1"/>
                    <a:pt x="108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5028145" y="422310"/>
              <a:ext cx="1818040" cy="3927319"/>
            </a:xfrm>
            <a:custGeom>
              <a:avLst/>
              <a:gdLst/>
              <a:ahLst/>
              <a:cxnLst/>
              <a:rect l="l" t="t" r="r" b="b"/>
              <a:pathLst>
                <a:path w="15036" h="32480" extrusionOk="0">
                  <a:moveTo>
                    <a:pt x="11948" y="1"/>
                  </a:moveTo>
                  <a:cubicBezTo>
                    <a:pt x="11925" y="1454"/>
                    <a:pt x="12153" y="14077"/>
                    <a:pt x="11367" y="15239"/>
                  </a:cubicBezTo>
                  <a:cubicBezTo>
                    <a:pt x="10514" y="16494"/>
                    <a:pt x="8928" y="17232"/>
                    <a:pt x="7386" y="17232"/>
                  </a:cubicBezTo>
                  <a:cubicBezTo>
                    <a:pt x="7238" y="17232"/>
                    <a:pt x="7091" y="17225"/>
                    <a:pt x="6945" y="17211"/>
                  </a:cubicBezTo>
                  <a:cubicBezTo>
                    <a:pt x="5279" y="17054"/>
                    <a:pt x="5256" y="16198"/>
                    <a:pt x="5547" y="15884"/>
                  </a:cubicBezTo>
                  <a:cubicBezTo>
                    <a:pt x="5829" y="15569"/>
                    <a:pt x="6065" y="15004"/>
                    <a:pt x="6018" y="14666"/>
                  </a:cubicBezTo>
                  <a:cubicBezTo>
                    <a:pt x="5963" y="14328"/>
                    <a:pt x="6301" y="13810"/>
                    <a:pt x="7133" y="13448"/>
                  </a:cubicBezTo>
                  <a:cubicBezTo>
                    <a:pt x="7966" y="13087"/>
                    <a:pt x="8296" y="12718"/>
                    <a:pt x="8202" y="12592"/>
                  </a:cubicBezTo>
                  <a:cubicBezTo>
                    <a:pt x="8188" y="12570"/>
                    <a:pt x="8169" y="12561"/>
                    <a:pt x="8146" y="12561"/>
                  </a:cubicBezTo>
                  <a:cubicBezTo>
                    <a:pt x="7938" y="12561"/>
                    <a:pt x="7360" y="13313"/>
                    <a:pt x="6692" y="13313"/>
                  </a:cubicBezTo>
                  <a:cubicBezTo>
                    <a:pt x="6641" y="13313"/>
                    <a:pt x="6589" y="13309"/>
                    <a:pt x="6536" y="13299"/>
                  </a:cubicBezTo>
                  <a:cubicBezTo>
                    <a:pt x="5963" y="13197"/>
                    <a:pt x="6725" y="12058"/>
                    <a:pt x="7102" y="11768"/>
                  </a:cubicBezTo>
                  <a:cubicBezTo>
                    <a:pt x="7495" y="11485"/>
                    <a:pt x="7911" y="11139"/>
                    <a:pt x="7864" y="11013"/>
                  </a:cubicBezTo>
                  <a:cubicBezTo>
                    <a:pt x="7854" y="10990"/>
                    <a:pt x="7833" y="10980"/>
                    <a:pt x="7804" y="10980"/>
                  </a:cubicBezTo>
                  <a:cubicBezTo>
                    <a:pt x="7680" y="10980"/>
                    <a:pt x="7408" y="11178"/>
                    <a:pt x="7235" y="11351"/>
                  </a:cubicBezTo>
                  <a:cubicBezTo>
                    <a:pt x="7188" y="11397"/>
                    <a:pt x="7147" y="11414"/>
                    <a:pt x="7111" y="11414"/>
                  </a:cubicBezTo>
                  <a:cubicBezTo>
                    <a:pt x="6996" y="11414"/>
                    <a:pt x="6928" y="11237"/>
                    <a:pt x="6842" y="11237"/>
                  </a:cubicBezTo>
                  <a:cubicBezTo>
                    <a:pt x="6835" y="11237"/>
                    <a:pt x="6827" y="11238"/>
                    <a:pt x="6819" y="11241"/>
                  </a:cubicBezTo>
                  <a:cubicBezTo>
                    <a:pt x="6693" y="11288"/>
                    <a:pt x="6819" y="11555"/>
                    <a:pt x="6819" y="11555"/>
                  </a:cubicBezTo>
                  <a:cubicBezTo>
                    <a:pt x="6819" y="11555"/>
                    <a:pt x="6065" y="12467"/>
                    <a:pt x="6010" y="13142"/>
                  </a:cubicBezTo>
                  <a:cubicBezTo>
                    <a:pt x="5972" y="13687"/>
                    <a:pt x="5665" y="14586"/>
                    <a:pt x="5335" y="14586"/>
                  </a:cubicBezTo>
                  <a:cubicBezTo>
                    <a:pt x="5251" y="14586"/>
                    <a:pt x="5166" y="14528"/>
                    <a:pt x="5083" y="14391"/>
                  </a:cubicBezTo>
                  <a:cubicBezTo>
                    <a:pt x="4745" y="13841"/>
                    <a:pt x="4533" y="13441"/>
                    <a:pt x="4455" y="13150"/>
                  </a:cubicBezTo>
                  <a:cubicBezTo>
                    <a:pt x="4447" y="13126"/>
                    <a:pt x="4427" y="13115"/>
                    <a:pt x="4409" y="13115"/>
                  </a:cubicBezTo>
                  <a:cubicBezTo>
                    <a:pt x="4390" y="13115"/>
                    <a:pt x="4372" y="13126"/>
                    <a:pt x="4368" y="13150"/>
                  </a:cubicBezTo>
                  <a:cubicBezTo>
                    <a:pt x="4313" y="13378"/>
                    <a:pt x="4298" y="13826"/>
                    <a:pt x="4612" y="14328"/>
                  </a:cubicBezTo>
                  <a:cubicBezTo>
                    <a:pt x="5035" y="15012"/>
                    <a:pt x="4964" y="15576"/>
                    <a:pt x="4672" y="15576"/>
                  </a:cubicBezTo>
                  <a:cubicBezTo>
                    <a:pt x="4639" y="15576"/>
                    <a:pt x="4603" y="15569"/>
                    <a:pt x="4565" y="15554"/>
                  </a:cubicBezTo>
                  <a:cubicBezTo>
                    <a:pt x="4257" y="15430"/>
                    <a:pt x="3359" y="15066"/>
                    <a:pt x="2872" y="15066"/>
                  </a:cubicBezTo>
                  <a:cubicBezTo>
                    <a:pt x="2739" y="15066"/>
                    <a:pt x="2636" y="15093"/>
                    <a:pt x="2585" y="15161"/>
                  </a:cubicBezTo>
                  <a:cubicBezTo>
                    <a:pt x="2350" y="15467"/>
                    <a:pt x="3473" y="15444"/>
                    <a:pt x="3991" y="16276"/>
                  </a:cubicBezTo>
                  <a:cubicBezTo>
                    <a:pt x="4510" y="17109"/>
                    <a:pt x="4973" y="17180"/>
                    <a:pt x="4415" y="17227"/>
                  </a:cubicBezTo>
                  <a:cubicBezTo>
                    <a:pt x="4318" y="17237"/>
                    <a:pt x="4241" y="17244"/>
                    <a:pt x="4169" y="17244"/>
                  </a:cubicBezTo>
                  <a:cubicBezTo>
                    <a:pt x="3819" y="17244"/>
                    <a:pt x="3590" y="17100"/>
                    <a:pt x="1878" y="16638"/>
                  </a:cubicBezTo>
                  <a:cubicBezTo>
                    <a:pt x="1862" y="16634"/>
                    <a:pt x="1835" y="16630"/>
                    <a:pt x="1807" y="16630"/>
                  </a:cubicBezTo>
                  <a:cubicBezTo>
                    <a:pt x="1717" y="16630"/>
                    <a:pt x="1608" y="16669"/>
                    <a:pt x="1753" y="16873"/>
                  </a:cubicBezTo>
                  <a:cubicBezTo>
                    <a:pt x="1935" y="17124"/>
                    <a:pt x="2953" y="17763"/>
                    <a:pt x="3724" y="17763"/>
                  </a:cubicBezTo>
                  <a:cubicBezTo>
                    <a:pt x="3750" y="17763"/>
                    <a:pt x="3777" y="17762"/>
                    <a:pt x="3803" y="17761"/>
                  </a:cubicBezTo>
                  <a:lnTo>
                    <a:pt x="3803" y="17761"/>
                  </a:lnTo>
                  <a:cubicBezTo>
                    <a:pt x="3803" y="17761"/>
                    <a:pt x="3473" y="18539"/>
                    <a:pt x="2946" y="18696"/>
                  </a:cubicBezTo>
                  <a:cubicBezTo>
                    <a:pt x="2428" y="18845"/>
                    <a:pt x="1729" y="18947"/>
                    <a:pt x="1910" y="19104"/>
                  </a:cubicBezTo>
                  <a:cubicBezTo>
                    <a:pt x="1953" y="19140"/>
                    <a:pt x="2016" y="19153"/>
                    <a:pt x="2090" y="19153"/>
                  </a:cubicBezTo>
                  <a:cubicBezTo>
                    <a:pt x="2278" y="19153"/>
                    <a:pt x="2537" y="19071"/>
                    <a:pt x="2732" y="19071"/>
                  </a:cubicBezTo>
                  <a:cubicBezTo>
                    <a:pt x="2797" y="19071"/>
                    <a:pt x="2854" y="19080"/>
                    <a:pt x="2899" y="19104"/>
                  </a:cubicBezTo>
                  <a:cubicBezTo>
                    <a:pt x="3077" y="19199"/>
                    <a:pt x="3473" y="19374"/>
                    <a:pt x="3691" y="19374"/>
                  </a:cubicBezTo>
                  <a:cubicBezTo>
                    <a:pt x="3762" y="19374"/>
                    <a:pt x="3815" y="19355"/>
                    <a:pt x="3834" y="19308"/>
                  </a:cubicBezTo>
                  <a:cubicBezTo>
                    <a:pt x="3913" y="19120"/>
                    <a:pt x="3316" y="18994"/>
                    <a:pt x="3496" y="18790"/>
                  </a:cubicBezTo>
                  <a:cubicBezTo>
                    <a:pt x="3666" y="18606"/>
                    <a:pt x="4287" y="17742"/>
                    <a:pt x="5096" y="17742"/>
                  </a:cubicBezTo>
                  <a:cubicBezTo>
                    <a:pt x="5186" y="17742"/>
                    <a:pt x="5279" y="17753"/>
                    <a:pt x="5374" y="17777"/>
                  </a:cubicBezTo>
                  <a:cubicBezTo>
                    <a:pt x="6308" y="18012"/>
                    <a:pt x="7581" y="17902"/>
                    <a:pt x="7345" y="18554"/>
                  </a:cubicBezTo>
                  <a:cubicBezTo>
                    <a:pt x="7118" y="19198"/>
                    <a:pt x="4871" y="24045"/>
                    <a:pt x="4423" y="24328"/>
                  </a:cubicBezTo>
                  <a:cubicBezTo>
                    <a:pt x="3976" y="24610"/>
                    <a:pt x="3811" y="24956"/>
                    <a:pt x="3324" y="25105"/>
                  </a:cubicBezTo>
                  <a:cubicBezTo>
                    <a:pt x="2829" y="25247"/>
                    <a:pt x="2436" y="25624"/>
                    <a:pt x="2153" y="25734"/>
                  </a:cubicBezTo>
                  <a:cubicBezTo>
                    <a:pt x="1870" y="25836"/>
                    <a:pt x="119" y="25938"/>
                    <a:pt x="339" y="26142"/>
                  </a:cubicBezTo>
                  <a:cubicBezTo>
                    <a:pt x="424" y="26228"/>
                    <a:pt x="650" y="26275"/>
                    <a:pt x="945" y="26275"/>
                  </a:cubicBezTo>
                  <a:cubicBezTo>
                    <a:pt x="1352" y="26275"/>
                    <a:pt x="1890" y="26185"/>
                    <a:pt x="2373" y="25985"/>
                  </a:cubicBezTo>
                  <a:cubicBezTo>
                    <a:pt x="3042" y="25720"/>
                    <a:pt x="3644" y="25364"/>
                    <a:pt x="3909" y="25364"/>
                  </a:cubicBezTo>
                  <a:cubicBezTo>
                    <a:pt x="3974" y="25364"/>
                    <a:pt x="4018" y="25386"/>
                    <a:pt x="4038" y="25435"/>
                  </a:cubicBezTo>
                  <a:cubicBezTo>
                    <a:pt x="4148" y="25694"/>
                    <a:pt x="3551" y="26448"/>
                    <a:pt x="2797" y="26888"/>
                  </a:cubicBezTo>
                  <a:cubicBezTo>
                    <a:pt x="2035" y="27328"/>
                    <a:pt x="1" y="28577"/>
                    <a:pt x="331" y="29127"/>
                  </a:cubicBezTo>
                  <a:cubicBezTo>
                    <a:pt x="383" y="29214"/>
                    <a:pt x="437" y="29251"/>
                    <a:pt x="496" y="29251"/>
                  </a:cubicBezTo>
                  <a:cubicBezTo>
                    <a:pt x="810" y="29251"/>
                    <a:pt x="1257" y="28189"/>
                    <a:pt x="2216" y="27878"/>
                  </a:cubicBezTo>
                  <a:cubicBezTo>
                    <a:pt x="2216" y="27878"/>
                    <a:pt x="2744" y="27473"/>
                    <a:pt x="3081" y="27473"/>
                  </a:cubicBezTo>
                  <a:cubicBezTo>
                    <a:pt x="3178" y="27473"/>
                    <a:pt x="3260" y="27507"/>
                    <a:pt x="3308" y="27595"/>
                  </a:cubicBezTo>
                  <a:cubicBezTo>
                    <a:pt x="3471" y="27910"/>
                    <a:pt x="3534" y="28204"/>
                    <a:pt x="3649" y="28204"/>
                  </a:cubicBezTo>
                  <a:cubicBezTo>
                    <a:pt x="3678" y="28204"/>
                    <a:pt x="3710" y="28186"/>
                    <a:pt x="3748" y="28145"/>
                  </a:cubicBezTo>
                  <a:cubicBezTo>
                    <a:pt x="3936" y="27941"/>
                    <a:pt x="3779" y="27053"/>
                    <a:pt x="4235" y="26378"/>
                  </a:cubicBezTo>
                  <a:cubicBezTo>
                    <a:pt x="4688" y="25728"/>
                    <a:pt x="5279" y="24258"/>
                    <a:pt x="5533" y="24258"/>
                  </a:cubicBezTo>
                  <a:cubicBezTo>
                    <a:pt x="5544" y="24258"/>
                    <a:pt x="5553" y="24260"/>
                    <a:pt x="5562" y="24265"/>
                  </a:cubicBezTo>
                  <a:cubicBezTo>
                    <a:pt x="5798" y="24398"/>
                    <a:pt x="5876" y="26111"/>
                    <a:pt x="5719" y="26998"/>
                  </a:cubicBezTo>
                  <a:cubicBezTo>
                    <a:pt x="5562" y="27878"/>
                    <a:pt x="5437" y="29630"/>
                    <a:pt x="5437" y="29858"/>
                  </a:cubicBezTo>
                  <a:cubicBezTo>
                    <a:pt x="5437" y="30093"/>
                    <a:pt x="4682" y="31672"/>
                    <a:pt x="4887" y="31672"/>
                  </a:cubicBezTo>
                  <a:cubicBezTo>
                    <a:pt x="5065" y="31672"/>
                    <a:pt x="5268" y="31335"/>
                    <a:pt x="5505" y="31335"/>
                  </a:cubicBezTo>
                  <a:cubicBezTo>
                    <a:pt x="5539" y="31335"/>
                    <a:pt x="5574" y="31342"/>
                    <a:pt x="5609" y="31358"/>
                  </a:cubicBezTo>
                  <a:cubicBezTo>
                    <a:pt x="5887" y="31478"/>
                    <a:pt x="6330" y="32480"/>
                    <a:pt x="6506" y="32480"/>
                  </a:cubicBezTo>
                  <a:cubicBezTo>
                    <a:pt x="6514" y="32480"/>
                    <a:pt x="6521" y="32478"/>
                    <a:pt x="6528" y="32473"/>
                  </a:cubicBezTo>
                  <a:cubicBezTo>
                    <a:pt x="6685" y="32371"/>
                    <a:pt x="5971" y="30604"/>
                    <a:pt x="5994" y="30368"/>
                  </a:cubicBezTo>
                  <a:cubicBezTo>
                    <a:pt x="6002" y="30132"/>
                    <a:pt x="5704" y="28836"/>
                    <a:pt x="5876" y="28805"/>
                  </a:cubicBezTo>
                  <a:cubicBezTo>
                    <a:pt x="5878" y="28805"/>
                    <a:pt x="5880" y="28804"/>
                    <a:pt x="5882" y="28804"/>
                  </a:cubicBezTo>
                  <a:cubicBezTo>
                    <a:pt x="6078" y="28804"/>
                    <a:pt x="6965" y="30216"/>
                    <a:pt x="7156" y="30216"/>
                  </a:cubicBezTo>
                  <a:cubicBezTo>
                    <a:pt x="7162" y="30216"/>
                    <a:pt x="7168" y="30214"/>
                    <a:pt x="7173" y="30211"/>
                  </a:cubicBezTo>
                  <a:cubicBezTo>
                    <a:pt x="7330" y="30101"/>
                    <a:pt x="6921" y="29308"/>
                    <a:pt x="6261" y="28538"/>
                  </a:cubicBezTo>
                  <a:cubicBezTo>
                    <a:pt x="5601" y="27776"/>
                    <a:pt x="6418" y="27108"/>
                    <a:pt x="6450" y="26645"/>
                  </a:cubicBezTo>
                  <a:cubicBezTo>
                    <a:pt x="6473" y="26174"/>
                    <a:pt x="6654" y="24406"/>
                    <a:pt x="6576" y="23503"/>
                  </a:cubicBezTo>
                  <a:cubicBezTo>
                    <a:pt x="6497" y="22592"/>
                    <a:pt x="7251" y="19780"/>
                    <a:pt x="8547" y="19104"/>
                  </a:cubicBezTo>
                  <a:cubicBezTo>
                    <a:pt x="9765" y="18476"/>
                    <a:pt x="11603" y="17902"/>
                    <a:pt x="12365" y="17195"/>
                  </a:cubicBezTo>
                  <a:cubicBezTo>
                    <a:pt x="12522" y="17054"/>
                    <a:pt x="12734" y="16975"/>
                    <a:pt x="12938" y="16975"/>
                  </a:cubicBezTo>
                  <a:cubicBezTo>
                    <a:pt x="13150" y="16983"/>
                    <a:pt x="13347" y="17062"/>
                    <a:pt x="13504" y="17195"/>
                  </a:cubicBezTo>
                  <a:cubicBezTo>
                    <a:pt x="13865" y="17533"/>
                    <a:pt x="14195" y="17824"/>
                    <a:pt x="14556" y="18122"/>
                  </a:cubicBezTo>
                  <a:cubicBezTo>
                    <a:pt x="14682" y="17368"/>
                    <a:pt x="14863" y="16818"/>
                    <a:pt x="14988" y="16394"/>
                  </a:cubicBezTo>
                  <a:cubicBezTo>
                    <a:pt x="15012" y="16347"/>
                    <a:pt x="15020" y="16300"/>
                    <a:pt x="15035" y="16261"/>
                  </a:cubicBezTo>
                  <a:cubicBezTo>
                    <a:pt x="14933" y="16072"/>
                    <a:pt x="14815" y="15891"/>
                    <a:pt x="14698" y="15711"/>
                  </a:cubicBezTo>
                  <a:cubicBezTo>
                    <a:pt x="13912" y="14548"/>
                    <a:pt x="13794" y="1572"/>
                    <a:pt x="138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a:off x="5027299" y="1750907"/>
              <a:ext cx="1304041" cy="2600519"/>
            </a:xfrm>
            <a:custGeom>
              <a:avLst/>
              <a:gdLst/>
              <a:ahLst/>
              <a:cxnLst/>
              <a:rect l="l" t="t" r="r" b="b"/>
              <a:pathLst>
                <a:path w="10785" h="21507" extrusionOk="0">
                  <a:moveTo>
                    <a:pt x="7801" y="0"/>
                  </a:moveTo>
                  <a:cubicBezTo>
                    <a:pt x="7681" y="0"/>
                    <a:pt x="7406" y="204"/>
                    <a:pt x="7227" y="371"/>
                  </a:cubicBezTo>
                  <a:cubicBezTo>
                    <a:pt x="7181" y="417"/>
                    <a:pt x="7142" y="434"/>
                    <a:pt x="7107" y="434"/>
                  </a:cubicBezTo>
                  <a:cubicBezTo>
                    <a:pt x="6995" y="434"/>
                    <a:pt x="6927" y="257"/>
                    <a:pt x="6841" y="257"/>
                  </a:cubicBezTo>
                  <a:cubicBezTo>
                    <a:pt x="6834" y="257"/>
                    <a:pt x="6826" y="258"/>
                    <a:pt x="6818" y="261"/>
                  </a:cubicBezTo>
                  <a:cubicBezTo>
                    <a:pt x="6692" y="308"/>
                    <a:pt x="6818" y="575"/>
                    <a:pt x="6818" y="575"/>
                  </a:cubicBezTo>
                  <a:cubicBezTo>
                    <a:pt x="6818" y="575"/>
                    <a:pt x="6056" y="1486"/>
                    <a:pt x="6009" y="2170"/>
                  </a:cubicBezTo>
                  <a:cubicBezTo>
                    <a:pt x="5972" y="2708"/>
                    <a:pt x="5665" y="3609"/>
                    <a:pt x="5332" y="3609"/>
                  </a:cubicBezTo>
                  <a:cubicBezTo>
                    <a:pt x="5246" y="3609"/>
                    <a:pt x="5159" y="3550"/>
                    <a:pt x="5074" y="3411"/>
                  </a:cubicBezTo>
                  <a:cubicBezTo>
                    <a:pt x="4744" y="2861"/>
                    <a:pt x="4525" y="2460"/>
                    <a:pt x="4446" y="2178"/>
                  </a:cubicBezTo>
                  <a:cubicBezTo>
                    <a:pt x="4442" y="2154"/>
                    <a:pt x="4424" y="2142"/>
                    <a:pt x="4406" y="2142"/>
                  </a:cubicBezTo>
                  <a:cubicBezTo>
                    <a:pt x="4387" y="2142"/>
                    <a:pt x="4367" y="2154"/>
                    <a:pt x="4360" y="2178"/>
                  </a:cubicBezTo>
                  <a:cubicBezTo>
                    <a:pt x="4312" y="2405"/>
                    <a:pt x="4289" y="2845"/>
                    <a:pt x="4603" y="3356"/>
                  </a:cubicBezTo>
                  <a:cubicBezTo>
                    <a:pt x="5025" y="4030"/>
                    <a:pt x="4962" y="4598"/>
                    <a:pt x="4669" y="4598"/>
                  </a:cubicBezTo>
                  <a:cubicBezTo>
                    <a:pt x="4634" y="4598"/>
                    <a:pt x="4597" y="4590"/>
                    <a:pt x="4556" y="4573"/>
                  </a:cubicBezTo>
                  <a:cubicBezTo>
                    <a:pt x="4248" y="4450"/>
                    <a:pt x="3355" y="4085"/>
                    <a:pt x="2871" y="4085"/>
                  </a:cubicBezTo>
                  <a:cubicBezTo>
                    <a:pt x="2737" y="4085"/>
                    <a:pt x="2635" y="4113"/>
                    <a:pt x="2584" y="4181"/>
                  </a:cubicBezTo>
                  <a:cubicBezTo>
                    <a:pt x="2349" y="4495"/>
                    <a:pt x="3464" y="4463"/>
                    <a:pt x="3990" y="5296"/>
                  </a:cubicBezTo>
                  <a:cubicBezTo>
                    <a:pt x="4509" y="6137"/>
                    <a:pt x="4972" y="6199"/>
                    <a:pt x="4407" y="6254"/>
                  </a:cubicBezTo>
                  <a:cubicBezTo>
                    <a:pt x="4316" y="6263"/>
                    <a:pt x="4242" y="6269"/>
                    <a:pt x="4173" y="6269"/>
                  </a:cubicBezTo>
                  <a:cubicBezTo>
                    <a:pt x="3820" y="6269"/>
                    <a:pt x="3599" y="6132"/>
                    <a:pt x="1877" y="5665"/>
                  </a:cubicBezTo>
                  <a:cubicBezTo>
                    <a:pt x="1860" y="5659"/>
                    <a:pt x="1832" y="5655"/>
                    <a:pt x="1802" y="5655"/>
                  </a:cubicBezTo>
                  <a:cubicBezTo>
                    <a:pt x="1713" y="5655"/>
                    <a:pt x="1610" y="5700"/>
                    <a:pt x="1752" y="5901"/>
                  </a:cubicBezTo>
                  <a:cubicBezTo>
                    <a:pt x="1926" y="6144"/>
                    <a:pt x="2952" y="6783"/>
                    <a:pt x="3723" y="6783"/>
                  </a:cubicBezTo>
                  <a:cubicBezTo>
                    <a:pt x="3749" y="6783"/>
                    <a:pt x="3776" y="6782"/>
                    <a:pt x="3802" y="6781"/>
                  </a:cubicBezTo>
                  <a:lnTo>
                    <a:pt x="3802" y="6781"/>
                  </a:lnTo>
                  <a:cubicBezTo>
                    <a:pt x="3802" y="6781"/>
                    <a:pt x="3464" y="7558"/>
                    <a:pt x="2946" y="7715"/>
                  </a:cubicBezTo>
                  <a:cubicBezTo>
                    <a:pt x="2427" y="7873"/>
                    <a:pt x="1728" y="7967"/>
                    <a:pt x="1909" y="8124"/>
                  </a:cubicBezTo>
                  <a:cubicBezTo>
                    <a:pt x="1950" y="8160"/>
                    <a:pt x="2012" y="8173"/>
                    <a:pt x="2086" y="8173"/>
                  </a:cubicBezTo>
                  <a:cubicBezTo>
                    <a:pt x="2273" y="8173"/>
                    <a:pt x="2535" y="8091"/>
                    <a:pt x="2730" y="8091"/>
                  </a:cubicBezTo>
                  <a:cubicBezTo>
                    <a:pt x="2795" y="8091"/>
                    <a:pt x="2853" y="8100"/>
                    <a:pt x="2899" y="8124"/>
                  </a:cubicBezTo>
                  <a:cubicBezTo>
                    <a:pt x="3077" y="8225"/>
                    <a:pt x="3475" y="8398"/>
                    <a:pt x="3693" y="8398"/>
                  </a:cubicBezTo>
                  <a:cubicBezTo>
                    <a:pt x="3763" y="8398"/>
                    <a:pt x="3814" y="8380"/>
                    <a:pt x="3833" y="8336"/>
                  </a:cubicBezTo>
                  <a:cubicBezTo>
                    <a:pt x="3912" y="8147"/>
                    <a:pt x="3307" y="8022"/>
                    <a:pt x="3495" y="7810"/>
                  </a:cubicBezTo>
                  <a:cubicBezTo>
                    <a:pt x="3666" y="7626"/>
                    <a:pt x="4289" y="6764"/>
                    <a:pt x="5102" y="6764"/>
                  </a:cubicBezTo>
                  <a:cubicBezTo>
                    <a:pt x="5190" y="6764"/>
                    <a:pt x="5280" y="6774"/>
                    <a:pt x="5373" y="6796"/>
                  </a:cubicBezTo>
                  <a:cubicBezTo>
                    <a:pt x="6308" y="7032"/>
                    <a:pt x="7580" y="6930"/>
                    <a:pt x="7344" y="7574"/>
                  </a:cubicBezTo>
                  <a:cubicBezTo>
                    <a:pt x="7109" y="8226"/>
                    <a:pt x="4870" y="13065"/>
                    <a:pt x="4422" y="13347"/>
                  </a:cubicBezTo>
                  <a:cubicBezTo>
                    <a:pt x="3967" y="13630"/>
                    <a:pt x="3810" y="13976"/>
                    <a:pt x="3323" y="14125"/>
                  </a:cubicBezTo>
                  <a:cubicBezTo>
                    <a:pt x="2828" y="14274"/>
                    <a:pt x="2435" y="14644"/>
                    <a:pt x="2152" y="14754"/>
                  </a:cubicBezTo>
                  <a:cubicBezTo>
                    <a:pt x="1870" y="14863"/>
                    <a:pt x="118" y="14958"/>
                    <a:pt x="338" y="15162"/>
                  </a:cubicBezTo>
                  <a:cubicBezTo>
                    <a:pt x="423" y="15251"/>
                    <a:pt x="646" y="15298"/>
                    <a:pt x="937" y="15298"/>
                  </a:cubicBezTo>
                  <a:cubicBezTo>
                    <a:pt x="1343" y="15298"/>
                    <a:pt x="1883" y="15206"/>
                    <a:pt x="2372" y="15005"/>
                  </a:cubicBezTo>
                  <a:cubicBezTo>
                    <a:pt x="3041" y="14740"/>
                    <a:pt x="3638" y="14384"/>
                    <a:pt x="3905" y="14384"/>
                  </a:cubicBezTo>
                  <a:cubicBezTo>
                    <a:pt x="3970" y="14384"/>
                    <a:pt x="4016" y="14405"/>
                    <a:pt x="4037" y="14455"/>
                  </a:cubicBezTo>
                  <a:cubicBezTo>
                    <a:pt x="4147" y="14714"/>
                    <a:pt x="3550" y="15468"/>
                    <a:pt x="2789" y="15908"/>
                  </a:cubicBezTo>
                  <a:cubicBezTo>
                    <a:pt x="2034" y="16356"/>
                    <a:pt x="0" y="17597"/>
                    <a:pt x="322" y="18147"/>
                  </a:cubicBezTo>
                  <a:cubicBezTo>
                    <a:pt x="375" y="18234"/>
                    <a:pt x="431" y="18271"/>
                    <a:pt x="490" y="18271"/>
                  </a:cubicBezTo>
                  <a:cubicBezTo>
                    <a:pt x="807" y="18271"/>
                    <a:pt x="1250" y="17210"/>
                    <a:pt x="2215" y="16906"/>
                  </a:cubicBezTo>
                  <a:cubicBezTo>
                    <a:pt x="2215" y="16906"/>
                    <a:pt x="2746" y="16493"/>
                    <a:pt x="3079" y="16493"/>
                  </a:cubicBezTo>
                  <a:cubicBezTo>
                    <a:pt x="3174" y="16493"/>
                    <a:pt x="3254" y="16527"/>
                    <a:pt x="3299" y="16615"/>
                  </a:cubicBezTo>
                  <a:cubicBezTo>
                    <a:pt x="3468" y="16929"/>
                    <a:pt x="3533" y="17227"/>
                    <a:pt x="3647" y="17227"/>
                  </a:cubicBezTo>
                  <a:cubicBezTo>
                    <a:pt x="3676" y="17227"/>
                    <a:pt x="3709" y="17208"/>
                    <a:pt x="3747" y="17165"/>
                  </a:cubicBezTo>
                  <a:cubicBezTo>
                    <a:pt x="3928" y="16961"/>
                    <a:pt x="3770" y="16081"/>
                    <a:pt x="4234" y="15398"/>
                  </a:cubicBezTo>
                  <a:cubicBezTo>
                    <a:pt x="4686" y="14750"/>
                    <a:pt x="5276" y="13284"/>
                    <a:pt x="5531" y="13284"/>
                  </a:cubicBezTo>
                  <a:cubicBezTo>
                    <a:pt x="5542" y="13284"/>
                    <a:pt x="5552" y="13287"/>
                    <a:pt x="5561" y="13292"/>
                  </a:cubicBezTo>
                  <a:cubicBezTo>
                    <a:pt x="5797" y="13418"/>
                    <a:pt x="5876" y="15138"/>
                    <a:pt x="5718" y="16018"/>
                  </a:cubicBezTo>
                  <a:cubicBezTo>
                    <a:pt x="5561" y="16906"/>
                    <a:pt x="5436" y="18650"/>
                    <a:pt x="5436" y="18877"/>
                  </a:cubicBezTo>
                  <a:cubicBezTo>
                    <a:pt x="5436" y="19113"/>
                    <a:pt x="4674" y="20692"/>
                    <a:pt x="4886" y="20692"/>
                  </a:cubicBezTo>
                  <a:cubicBezTo>
                    <a:pt x="5065" y="20692"/>
                    <a:pt x="5267" y="20355"/>
                    <a:pt x="5505" y="20355"/>
                  </a:cubicBezTo>
                  <a:cubicBezTo>
                    <a:pt x="5539" y="20355"/>
                    <a:pt x="5573" y="20362"/>
                    <a:pt x="5608" y="20378"/>
                  </a:cubicBezTo>
                  <a:cubicBezTo>
                    <a:pt x="5880" y="20506"/>
                    <a:pt x="6324" y="21507"/>
                    <a:pt x="6498" y="21507"/>
                  </a:cubicBezTo>
                  <a:cubicBezTo>
                    <a:pt x="6506" y="21507"/>
                    <a:pt x="6513" y="21505"/>
                    <a:pt x="6520" y="21501"/>
                  </a:cubicBezTo>
                  <a:cubicBezTo>
                    <a:pt x="6677" y="21391"/>
                    <a:pt x="5970" y="19624"/>
                    <a:pt x="5993" y="19388"/>
                  </a:cubicBezTo>
                  <a:cubicBezTo>
                    <a:pt x="6001" y="19152"/>
                    <a:pt x="5695" y="17856"/>
                    <a:pt x="5876" y="17825"/>
                  </a:cubicBezTo>
                  <a:cubicBezTo>
                    <a:pt x="5877" y="17825"/>
                    <a:pt x="5878" y="17825"/>
                    <a:pt x="5880" y="17825"/>
                  </a:cubicBezTo>
                  <a:cubicBezTo>
                    <a:pt x="6064" y="17825"/>
                    <a:pt x="6958" y="19236"/>
                    <a:pt x="7153" y="19236"/>
                  </a:cubicBezTo>
                  <a:cubicBezTo>
                    <a:pt x="7160" y="19236"/>
                    <a:pt x="7166" y="19235"/>
                    <a:pt x="7172" y="19231"/>
                  </a:cubicBezTo>
                  <a:cubicBezTo>
                    <a:pt x="7329" y="19121"/>
                    <a:pt x="6912" y="18328"/>
                    <a:pt x="6260" y="17566"/>
                  </a:cubicBezTo>
                  <a:cubicBezTo>
                    <a:pt x="5601" y="16796"/>
                    <a:pt x="6418" y="16128"/>
                    <a:pt x="6441" y="15665"/>
                  </a:cubicBezTo>
                  <a:cubicBezTo>
                    <a:pt x="6473" y="15193"/>
                    <a:pt x="6653" y="13426"/>
                    <a:pt x="6567" y="12523"/>
                  </a:cubicBezTo>
                  <a:cubicBezTo>
                    <a:pt x="6496" y="11612"/>
                    <a:pt x="7250" y="8799"/>
                    <a:pt x="8546" y="8124"/>
                  </a:cubicBezTo>
                  <a:cubicBezTo>
                    <a:pt x="9206" y="7778"/>
                    <a:pt x="10039" y="7464"/>
                    <a:pt x="10785" y="7134"/>
                  </a:cubicBezTo>
                  <a:cubicBezTo>
                    <a:pt x="10612" y="6302"/>
                    <a:pt x="10431" y="5767"/>
                    <a:pt x="10290" y="5320"/>
                  </a:cubicBezTo>
                  <a:cubicBezTo>
                    <a:pt x="9451" y="5918"/>
                    <a:pt x="8408" y="6251"/>
                    <a:pt x="7381" y="6251"/>
                  </a:cubicBezTo>
                  <a:cubicBezTo>
                    <a:pt x="7234" y="6251"/>
                    <a:pt x="7089" y="6245"/>
                    <a:pt x="6944" y="6231"/>
                  </a:cubicBezTo>
                  <a:cubicBezTo>
                    <a:pt x="5279" y="6074"/>
                    <a:pt x="5255" y="5218"/>
                    <a:pt x="5538" y="4903"/>
                  </a:cubicBezTo>
                  <a:cubicBezTo>
                    <a:pt x="5828" y="4589"/>
                    <a:pt x="6064" y="4024"/>
                    <a:pt x="6009" y="3686"/>
                  </a:cubicBezTo>
                  <a:cubicBezTo>
                    <a:pt x="5962" y="3356"/>
                    <a:pt x="6300" y="2838"/>
                    <a:pt x="7132" y="2468"/>
                  </a:cubicBezTo>
                  <a:cubicBezTo>
                    <a:pt x="7965" y="2107"/>
                    <a:pt x="8287" y="1746"/>
                    <a:pt x="8201" y="1620"/>
                  </a:cubicBezTo>
                  <a:cubicBezTo>
                    <a:pt x="8186" y="1598"/>
                    <a:pt x="8167" y="1588"/>
                    <a:pt x="8142" y="1588"/>
                  </a:cubicBezTo>
                  <a:cubicBezTo>
                    <a:pt x="7930" y="1588"/>
                    <a:pt x="7354" y="2340"/>
                    <a:pt x="6685" y="2340"/>
                  </a:cubicBezTo>
                  <a:cubicBezTo>
                    <a:pt x="6635" y="2340"/>
                    <a:pt x="6586" y="2336"/>
                    <a:pt x="6535" y="2327"/>
                  </a:cubicBezTo>
                  <a:cubicBezTo>
                    <a:pt x="5962" y="2217"/>
                    <a:pt x="6716" y="1078"/>
                    <a:pt x="7101" y="795"/>
                  </a:cubicBezTo>
                  <a:cubicBezTo>
                    <a:pt x="7494" y="505"/>
                    <a:pt x="7910" y="167"/>
                    <a:pt x="7855" y="33"/>
                  </a:cubicBezTo>
                  <a:cubicBezTo>
                    <a:pt x="7846" y="10"/>
                    <a:pt x="7827" y="0"/>
                    <a:pt x="78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1"/>
            <p:cNvSpPr/>
            <p:nvPr/>
          </p:nvSpPr>
          <p:spPr>
            <a:xfrm>
              <a:off x="6745352" y="1298086"/>
              <a:ext cx="2022262" cy="3423104"/>
            </a:xfrm>
            <a:custGeom>
              <a:avLst/>
              <a:gdLst/>
              <a:ahLst/>
              <a:cxnLst/>
              <a:rect l="l" t="t" r="r" b="b"/>
              <a:pathLst>
                <a:path w="16725" h="28310" extrusionOk="0">
                  <a:moveTo>
                    <a:pt x="4352" y="0"/>
                  </a:moveTo>
                  <a:cubicBezTo>
                    <a:pt x="3253" y="0"/>
                    <a:pt x="2381" y="338"/>
                    <a:pt x="1768" y="1013"/>
                  </a:cubicBezTo>
                  <a:cubicBezTo>
                    <a:pt x="511" y="2396"/>
                    <a:pt x="739" y="4737"/>
                    <a:pt x="928" y="6622"/>
                  </a:cubicBezTo>
                  <a:cubicBezTo>
                    <a:pt x="983" y="7234"/>
                    <a:pt x="1045" y="7816"/>
                    <a:pt x="1022" y="8177"/>
                  </a:cubicBezTo>
                  <a:cubicBezTo>
                    <a:pt x="1006" y="8483"/>
                    <a:pt x="912" y="8766"/>
                    <a:pt x="786" y="9159"/>
                  </a:cubicBezTo>
                  <a:cubicBezTo>
                    <a:pt x="621" y="9693"/>
                    <a:pt x="393" y="10431"/>
                    <a:pt x="229" y="11586"/>
                  </a:cubicBezTo>
                  <a:cubicBezTo>
                    <a:pt x="1" y="13165"/>
                    <a:pt x="409" y="14186"/>
                    <a:pt x="708" y="14925"/>
                  </a:cubicBezTo>
                  <a:cubicBezTo>
                    <a:pt x="818" y="15199"/>
                    <a:pt x="912" y="15435"/>
                    <a:pt x="951" y="15655"/>
                  </a:cubicBezTo>
                  <a:cubicBezTo>
                    <a:pt x="1140" y="16574"/>
                    <a:pt x="1022" y="17996"/>
                    <a:pt x="904" y="19504"/>
                  </a:cubicBezTo>
                  <a:cubicBezTo>
                    <a:pt x="731" y="21743"/>
                    <a:pt x="543" y="24060"/>
                    <a:pt x="1210" y="25709"/>
                  </a:cubicBezTo>
                  <a:cubicBezTo>
                    <a:pt x="2153" y="28042"/>
                    <a:pt x="5059" y="28309"/>
                    <a:pt x="7157" y="28309"/>
                  </a:cubicBezTo>
                  <a:cubicBezTo>
                    <a:pt x="8885" y="28309"/>
                    <a:pt x="10872" y="28082"/>
                    <a:pt x="12396" y="27893"/>
                  </a:cubicBezTo>
                  <a:cubicBezTo>
                    <a:pt x="13464" y="27760"/>
                    <a:pt x="14297" y="27257"/>
                    <a:pt x="14878" y="26393"/>
                  </a:cubicBezTo>
                  <a:cubicBezTo>
                    <a:pt x="16724" y="23667"/>
                    <a:pt x="15514" y="18137"/>
                    <a:pt x="14226" y="13165"/>
                  </a:cubicBezTo>
                  <a:cubicBezTo>
                    <a:pt x="14148" y="12882"/>
                    <a:pt x="14085" y="12615"/>
                    <a:pt x="14022" y="12372"/>
                  </a:cubicBezTo>
                  <a:cubicBezTo>
                    <a:pt x="13566" y="10565"/>
                    <a:pt x="12443" y="7509"/>
                    <a:pt x="10762" y="4854"/>
                  </a:cubicBezTo>
                  <a:cubicBezTo>
                    <a:pt x="8798" y="1728"/>
                    <a:pt x="6630" y="47"/>
                    <a:pt x="4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1"/>
            <p:cNvSpPr/>
            <p:nvPr/>
          </p:nvSpPr>
          <p:spPr>
            <a:xfrm>
              <a:off x="6744385" y="1393003"/>
              <a:ext cx="1797122" cy="3324679"/>
            </a:xfrm>
            <a:custGeom>
              <a:avLst/>
              <a:gdLst/>
              <a:ahLst/>
              <a:cxnLst/>
              <a:rect l="l" t="t" r="r" b="b"/>
              <a:pathLst>
                <a:path w="14863" h="27496" extrusionOk="0">
                  <a:moveTo>
                    <a:pt x="1965" y="1"/>
                  </a:moveTo>
                  <a:lnTo>
                    <a:pt x="1965" y="1"/>
                  </a:lnTo>
                  <a:cubicBezTo>
                    <a:pt x="1894" y="56"/>
                    <a:pt x="1823" y="126"/>
                    <a:pt x="1768" y="197"/>
                  </a:cubicBezTo>
                  <a:cubicBezTo>
                    <a:pt x="511" y="1579"/>
                    <a:pt x="747" y="3928"/>
                    <a:pt x="920" y="5805"/>
                  </a:cubicBezTo>
                  <a:cubicBezTo>
                    <a:pt x="983" y="6418"/>
                    <a:pt x="1038" y="6999"/>
                    <a:pt x="1022" y="7361"/>
                  </a:cubicBezTo>
                  <a:cubicBezTo>
                    <a:pt x="998" y="7667"/>
                    <a:pt x="912" y="7950"/>
                    <a:pt x="786" y="8343"/>
                  </a:cubicBezTo>
                  <a:cubicBezTo>
                    <a:pt x="614" y="8885"/>
                    <a:pt x="394" y="9615"/>
                    <a:pt x="221" y="10770"/>
                  </a:cubicBezTo>
                  <a:cubicBezTo>
                    <a:pt x="1" y="12364"/>
                    <a:pt x="409" y="13370"/>
                    <a:pt x="708" y="14108"/>
                  </a:cubicBezTo>
                  <a:cubicBezTo>
                    <a:pt x="810" y="14383"/>
                    <a:pt x="912" y="14627"/>
                    <a:pt x="951" y="14839"/>
                  </a:cubicBezTo>
                  <a:cubicBezTo>
                    <a:pt x="1140" y="15758"/>
                    <a:pt x="1022" y="17179"/>
                    <a:pt x="904" y="18688"/>
                  </a:cubicBezTo>
                  <a:cubicBezTo>
                    <a:pt x="724" y="20926"/>
                    <a:pt x="535" y="23243"/>
                    <a:pt x="1203" y="24893"/>
                  </a:cubicBezTo>
                  <a:cubicBezTo>
                    <a:pt x="2153" y="27218"/>
                    <a:pt x="5060" y="27493"/>
                    <a:pt x="7157" y="27493"/>
                  </a:cubicBezTo>
                  <a:cubicBezTo>
                    <a:pt x="7266" y="27495"/>
                    <a:pt x="7376" y="27496"/>
                    <a:pt x="7487" y="27496"/>
                  </a:cubicBezTo>
                  <a:cubicBezTo>
                    <a:pt x="9141" y="27496"/>
                    <a:pt x="10976" y="27284"/>
                    <a:pt x="12412" y="27100"/>
                  </a:cubicBezTo>
                  <a:cubicBezTo>
                    <a:pt x="13464" y="26967"/>
                    <a:pt x="14289" y="26472"/>
                    <a:pt x="14863" y="25631"/>
                  </a:cubicBezTo>
                  <a:cubicBezTo>
                    <a:pt x="14739" y="25629"/>
                    <a:pt x="14616" y="25629"/>
                    <a:pt x="14492" y="25629"/>
                  </a:cubicBezTo>
                  <a:cubicBezTo>
                    <a:pt x="13597" y="25629"/>
                    <a:pt x="12697" y="25674"/>
                    <a:pt x="11801" y="25674"/>
                  </a:cubicBezTo>
                  <a:cubicBezTo>
                    <a:pt x="10836" y="25674"/>
                    <a:pt x="9876" y="25621"/>
                    <a:pt x="8932" y="25404"/>
                  </a:cubicBezTo>
                  <a:cubicBezTo>
                    <a:pt x="5900" y="24697"/>
                    <a:pt x="3394" y="22112"/>
                    <a:pt x="2782" y="19057"/>
                  </a:cubicBezTo>
                  <a:cubicBezTo>
                    <a:pt x="2632" y="18310"/>
                    <a:pt x="2585" y="17533"/>
                    <a:pt x="2687" y="16779"/>
                  </a:cubicBezTo>
                  <a:cubicBezTo>
                    <a:pt x="2868" y="15553"/>
                    <a:pt x="3449" y="14422"/>
                    <a:pt x="4015" y="13315"/>
                  </a:cubicBezTo>
                  <a:cubicBezTo>
                    <a:pt x="2522" y="12859"/>
                    <a:pt x="1462" y="11304"/>
                    <a:pt x="1572" y="9749"/>
                  </a:cubicBezTo>
                  <a:cubicBezTo>
                    <a:pt x="1682" y="8201"/>
                    <a:pt x="2962" y="6811"/>
                    <a:pt x="4494" y="6567"/>
                  </a:cubicBezTo>
                  <a:cubicBezTo>
                    <a:pt x="2954" y="5978"/>
                    <a:pt x="1776" y="4525"/>
                    <a:pt x="1509" y="2899"/>
                  </a:cubicBezTo>
                  <a:cubicBezTo>
                    <a:pt x="1368" y="2011"/>
                    <a:pt x="1493" y="1100"/>
                    <a:pt x="1839" y="275"/>
                  </a:cubicBezTo>
                  <a:cubicBezTo>
                    <a:pt x="1878" y="189"/>
                    <a:pt x="1925" y="87"/>
                    <a:pt x="19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1"/>
            <p:cNvSpPr/>
            <p:nvPr/>
          </p:nvSpPr>
          <p:spPr>
            <a:xfrm>
              <a:off x="7110994" y="1357696"/>
              <a:ext cx="636483" cy="559474"/>
            </a:xfrm>
            <a:custGeom>
              <a:avLst/>
              <a:gdLst/>
              <a:ahLst/>
              <a:cxnLst/>
              <a:rect l="l" t="t" r="r" b="b"/>
              <a:pathLst>
                <a:path w="5264" h="4627" extrusionOk="0">
                  <a:moveTo>
                    <a:pt x="1623" y="0"/>
                  </a:moveTo>
                  <a:cubicBezTo>
                    <a:pt x="967" y="0"/>
                    <a:pt x="374" y="264"/>
                    <a:pt x="166" y="1031"/>
                  </a:cubicBezTo>
                  <a:cubicBezTo>
                    <a:pt x="1" y="1667"/>
                    <a:pt x="402" y="2303"/>
                    <a:pt x="857" y="2790"/>
                  </a:cubicBezTo>
                  <a:cubicBezTo>
                    <a:pt x="1462" y="3442"/>
                    <a:pt x="2192" y="3984"/>
                    <a:pt x="2994" y="4385"/>
                  </a:cubicBezTo>
                  <a:cubicBezTo>
                    <a:pt x="3318" y="4547"/>
                    <a:pt x="3641" y="4626"/>
                    <a:pt x="3934" y="4626"/>
                  </a:cubicBezTo>
                  <a:cubicBezTo>
                    <a:pt x="4703" y="4626"/>
                    <a:pt x="5264" y="4081"/>
                    <a:pt x="5099" y="3073"/>
                  </a:cubicBezTo>
                  <a:cubicBezTo>
                    <a:pt x="4910" y="1934"/>
                    <a:pt x="4156" y="866"/>
                    <a:pt x="3104" y="363"/>
                  </a:cubicBezTo>
                  <a:cubicBezTo>
                    <a:pt x="2672" y="158"/>
                    <a:pt x="2129" y="0"/>
                    <a:pt x="16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1"/>
            <p:cNvSpPr/>
            <p:nvPr/>
          </p:nvSpPr>
          <p:spPr>
            <a:xfrm>
              <a:off x="7709271" y="1918735"/>
              <a:ext cx="242430" cy="200719"/>
            </a:xfrm>
            <a:custGeom>
              <a:avLst/>
              <a:gdLst/>
              <a:ahLst/>
              <a:cxnLst/>
              <a:rect l="l" t="t" r="r" b="b"/>
              <a:pathLst>
                <a:path w="2005" h="1660" extrusionOk="0">
                  <a:moveTo>
                    <a:pt x="1162" y="0"/>
                  </a:moveTo>
                  <a:cubicBezTo>
                    <a:pt x="310" y="0"/>
                    <a:pt x="0" y="1660"/>
                    <a:pt x="809" y="1660"/>
                  </a:cubicBezTo>
                  <a:cubicBezTo>
                    <a:pt x="983" y="1660"/>
                    <a:pt x="1210" y="1583"/>
                    <a:pt x="1494" y="1395"/>
                  </a:cubicBezTo>
                  <a:cubicBezTo>
                    <a:pt x="1714" y="1253"/>
                    <a:pt x="1926" y="1065"/>
                    <a:pt x="1965" y="805"/>
                  </a:cubicBezTo>
                  <a:cubicBezTo>
                    <a:pt x="2005" y="601"/>
                    <a:pt x="1918" y="389"/>
                    <a:pt x="1761" y="248"/>
                  </a:cubicBezTo>
                  <a:cubicBezTo>
                    <a:pt x="1541" y="73"/>
                    <a:pt x="1340" y="0"/>
                    <a:pt x="11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1"/>
            <p:cNvSpPr/>
            <p:nvPr/>
          </p:nvSpPr>
          <p:spPr>
            <a:xfrm>
              <a:off x="7380751" y="3032710"/>
              <a:ext cx="1127509" cy="882196"/>
            </a:xfrm>
            <a:custGeom>
              <a:avLst/>
              <a:gdLst/>
              <a:ahLst/>
              <a:cxnLst/>
              <a:rect l="l" t="t" r="r" b="b"/>
              <a:pathLst>
                <a:path w="9325" h="7296" extrusionOk="0">
                  <a:moveTo>
                    <a:pt x="5483" y="1"/>
                  </a:moveTo>
                  <a:cubicBezTo>
                    <a:pt x="4668" y="1"/>
                    <a:pt x="3802" y="205"/>
                    <a:pt x="2962" y="382"/>
                  </a:cubicBezTo>
                  <a:cubicBezTo>
                    <a:pt x="2726" y="414"/>
                    <a:pt x="2507" y="492"/>
                    <a:pt x="2279" y="594"/>
                  </a:cubicBezTo>
                  <a:cubicBezTo>
                    <a:pt x="1423" y="987"/>
                    <a:pt x="668" y="1757"/>
                    <a:pt x="346" y="2589"/>
                  </a:cubicBezTo>
                  <a:cubicBezTo>
                    <a:pt x="1" y="3477"/>
                    <a:pt x="111" y="4553"/>
                    <a:pt x="755" y="5252"/>
                  </a:cubicBezTo>
                  <a:cubicBezTo>
                    <a:pt x="1572" y="6124"/>
                    <a:pt x="2915" y="6163"/>
                    <a:pt x="4062" y="6517"/>
                  </a:cubicBezTo>
                  <a:cubicBezTo>
                    <a:pt x="4714" y="6713"/>
                    <a:pt x="5311" y="7020"/>
                    <a:pt x="5971" y="7185"/>
                  </a:cubicBezTo>
                  <a:cubicBezTo>
                    <a:pt x="6231" y="7254"/>
                    <a:pt x="6506" y="7296"/>
                    <a:pt x="6779" y="7296"/>
                  </a:cubicBezTo>
                  <a:cubicBezTo>
                    <a:pt x="7181" y="7296"/>
                    <a:pt x="7578" y="7205"/>
                    <a:pt x="7911" y="6980"/>
                  </a:cubicBezTo>
                  <a:cubicBezTo>
                    <a:pt x="8343" y="6690"/>
                    <a:pt x="8610" y="6203"/>
                    <a:pt x="8791" y="5716"/>
                  </a:cubicBezTo>
                  <a:cubicBezTo>
                    <a:pt x="9325" y="4160"/>
                    <a:pt x="8932" y="2362"/>
                    <a:pt x="7926" y="1097"/>
                  </a:cubicBezTo>
                  <a:cubicBezTo>
                    <a:pt x="7249" y="258"/>
                    <a:pt x="6398" y="1"/>
                    <a:pt x="54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1"/>
            <p:cNvSpPr/>
            <p:nvPr/>
          </p:nvSpPr>
          <p:spPr>
            <a:xfrm>
              <a:off x="7479536" y="4480769"/>
              <a:ext cx="72306" cy="66503"/>
            </a:xfrm>
            <a:custGeom>
              <a:avLst/>
              <a:gdLst/>
              <a:ahLst/>
              <a:cxnLst/>
              <a:rect l="l" t="t" r="r" b="b"/>
              <a:pathLst>
                <a:path w="598" h="550" extrusionOk="0">
                  <a:moveTo>
                    <a:pt x="276" y="0"/>
                  </a:moveTo>
                  <a:cubicBezTo>
                    <a:pt x="134" y="0"/>
                    <a:pt x="1" y="134"/>
                    <a:pt x="1" y="275"/>
                  </a:cubicBezTo>
                  <a:cubicBezTo>
                    <a:pt x="9" y="424"/>
                    <a:pt x="119" y="550"/>
                    <a:pt x="276" y="550"/>
                  </a:cubicBezTo>
                  <a:lnTo>
                    <a:pt x="323" y="550"/>
                  </a:lnTo>
                  <a:cubicBezTo>
                    <a:pt x="456" y="550"/>
                    <a:pt x="598" y="424"/>
                    <a:pt x="598" y="275"/>
                  </a:cubicBezTo>
                  <a:cubicBezTo>
                    <a:pt x="590" y="134"/>
                    <a:pt x="472" y="0"/>
                    <a:pt x="323"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1"/>
            <p:cNvSpPr/>
            <p:nvPr/>
          </p:nvSpPr>
          <p:spPr>
            <a:xfrm>
              <a:off x="7267818" y="4211979"/>
              <a:ext cx="85485" cy="64690"/>
            </a:xfrm>
            <a:custGeom>
              <a:avLst/>
              <a:gdLst/>
              <a:ahLst/>
              <a:cxnLst/>
              <a:rect l="l" t="t" r="r" b="b"/>
              <a:pathLst>
                <a:path w="707" h="535" extrusionOk="0">
                  <a:moveTo>
                    <a:pt x="353" y="0"/>
                  </a:moveTo>
                  <a:cubicBezTo>
                    <a:pt x="0" y="0"/>
                    <a:pt x="0" y="534"/>
                    <a:pt x="353" y="534"/>
                  </a:cubicBezTo>
                  <a:cubicBezTo>
                    <a:pt x="358" y="534"/>
                    <a:pt x="363" y="535"/>
                    <a:pt x="368" y="535"/>
                  </a:cubicBezTo>
                  <a:cubicBezTo>
                    <a:pt x="707" y="535"/>
                    <a:pt x="702" y="0"/>
                    <a:pt x="353"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1"/>
            <p:cNvSpPr/>
            <p:nvPr/>
          </p:nvSpPr>
          <p:spPr>
            <a:xfrm>
              <a:off x="7305784" y="3804500"/>
              <a:ext cx="85606" cy="65657"/>
            </a:xfrm>
            <a:custGeom>
              <a:avLst/>
              <a:gdLst/>
              <a:ahLst/>
              <a:cxnLst/>
              <a:rect l="l" t="t" r="r" b="b"/>
              <a:pathLst>
                <a:path w="708" h="543" extrusionOk="0">
                  <a:moveTo>
                    <a:pt x="354" y="0"/>
                  </a:moveTo>
                  <a:cubicBezTo>
                    <a:pt x="0" y="0"/>
                    <a:pt x="0" y="542"/>
                    <a:pt x="354" y="542"/>
                  </a:cubicBezTo>
                  <a:cubicBezTo>
                    <a:pt x="356" y="542"/>
                    <a:pt x="359" y="542"/>
                    <a:pt x="361" y="542"/>
                  </a:cubicBezTo>
                  <a:cubicBezTo>
                    <a:pt x="707" y="542"/>
                    <a:pt x="705"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1"/>
            <p:cNvSpPr/>
            <p:nvPr/>
          </p:nvSpPr>
          <p:spPr>
            <a:xfrm>
              <a:off x="7762594" y="4211979"/>
              <a:ext cx="85606" cy="64690"/>
            </a:xfrm>
            <a:custGeom>
              <a:avLst/>
              <a:gdLst/>
              <a:ahLst/>
              <a:cxnLst/>
              <a:rect l="l" t="t" r="r" b="b"/>
              <a:pathLst>
                <a:path w="708" h="535" extrusionOk="0">
                  <a:moveTo>
                    <a:pt x="354" y="0"/>
                  </a:moveTo>
                  <a:cubicBezTo>
                    <a:pt x="0" y="0"/>
                    <a:pt x="0" y="534"/>
                    <a:pt x="354" y="534"/>
                  </a:cubicBezTo>
                  <a:cubicBezTo>
                    <a:pt x="359" y="534"/>
                    <a:pt x="364" y="535"/>
                    <a:pt x="369" y="535"/>
                  </a:cubicBezTo>
                  <a:cubicBezTo>
                    <a:pt x="707" y="535"/>
                    <a:pt x="702"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1"/>
            <p:cNvSpPr/>
            <p:nvPr/>
          </p:nvSpPr>
          <p:spPr>
            <a:xfrm>
              <a:off x="8270671" y="4086591"/>
              <a:ext cx="84760" cy="65657"/>
            </a:xfrm>
            <a:custGeom>
              <a:avLst/>
              <a:gdLst/>
              <a:ahLst/>
              <a:cxnLst/>
              <a:rect l="l" t="t" r="r" b="b"/>
              <a:pathLst>
                <a:path w="701" h="543" extrusionOk="0">
                  <a:moveTo>
                    <a:pt x="354" y="0"/>
                  </a:moveTo>
                  <a:cubicBezTo>
                    <a:pt x="1" y="0"/>
                    <a:pt x="1" y="542"/>
                    <a:pt x="354" y="542"/>
                  </a:cubicBezTo>
                  <a:cubicBezTo>
                    <a:pt x="700" y="542"/>
                    <a:pt x="700"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1"/>
            <p:cNvSpPr/>
            <p:nvPr/>
          </p:nvSpPr>
          <p:spPr>
            <a:xfrm>
              <a:off x="7181365" y="3448289"/>
              <a:ext cx="84639" cy="65657"/>
            </a:xfrm>
            <a:custGeom>
              <a:avLst/>
              <a:gdLst/>
              <a:ahLst/>
              <a:cxnLst/>
              <a:rect l="l" t="t" r="r" b="b"/>
              <a:pathLst>
                <a:path w="700" h="543" extrusionOk="0">
                  <a:moveTo>
                    <a:pt x="354" y="1"/>
                  </a:moveTo>
                  <a:cubicBezTo>
                    <a:pt x="0" y="1"/>
                    <a:pt x="0" y="543"/>
                    <a:pt x="354" y="543"/>
                  </a:cubicBezTo>
                  <a:cubicBezTo>
                    <a:pt x="699" y="543"/>
                    <a:pt x="699" y="1"/>
                    <a:pt x="354" y="1"/>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1"/>
            <p:cNvSpPr/>
            <p:nvPr/>
          </p:nvSpPr>
          <p:spPr>
            <a:xfrm>
              <a:off x="6942924" y="3548043"/>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1"/>
            <p:cNvSpPr/>
            <p:nvPr/>
          </p:nvSpPr>
          <p:spPr>
            <a:xfrm>
              <a:off x="7537454" y="2614471"/>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1"/>
            <p:cNvSpPr/>
            <p:nvPr/>
          </p:nvSpPr>
          <p:spPr>
            <a:xfrm>
              <a:off x="8094984" y="2659088"/>
              <a:ext cx="85606" cy="64690"/>
            </a:xfrm>
            <a:custGeom>
              <a:avLst/>
              <a:gdLst/>
              <a:ahLst/>
              <a:cxnLst/>
              <a:rect l="l" t="t" r="r" b="b"/>
              <a:pathLst>
                <a:path w="708" h="535" extrusionOk="0">
                  <a:moveTo>
                    <a:pt x="354" y="0"/>
                  </a:moveTo>
                  <a:cubicBezTo>
                    <a:pt x="1" y="0"/>
                    <a:pt x="1" y="534"/>
                    <a:pt x="354" y="534"/>
                  </a:cubicBezTo>
                  <a:cubicBezTo>
                    <a:pt x="708" y="534"/>
                    <a:pt x="708"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1"/>
            <p:cNvSpPr/>
            <p:nvPr/>
          </p:nvSpPr>
          <p:spPr>
            <a:xfrm>
              <a:off x="7181365" y="2764524"/>
              <a:ext cx="84639" cy="65657"/>
            </a:xfrm>
            <a:custGeom>
              <a:avLst/>
              <a:gdLst/>
              <a:ahLst/>
              <a:cxnLst/>
              <a:rect l="l" t="t" r="r" b="b"/>
              <a:pathLst>
                <a:path w="700" h="543" extrusionOk="0">
                  <a:moveTo>
                    <a:pt x="354" y="0"/>
                  </a:moveTo>
                  <a:cubicBezTo>
                    <a:pt x="0" y="0"/>
                    <a:pt x="0" y="542"/>
                    <a:pt x="354" y="542"/>
                  </a:cubicBezTo>
                  <a:cubicBezTo>
                    <a:pt x="356" y="542"/>
                    <a:pt x="359" y="542"/>
                    <a:pt x="361" y="542"/>
                  </a:cubicBezTo>
                  <a:cubicBezTo>
                    <a:pt x="699" y="542"/>
                    <a:pt x="697"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1"/>
            <p:cNvSpPr/>
            <p:nvPr/>
          </p:nvSpPr>
          <p:spPr>
            <a:xfrm>
              <a:off x="6967591" y="4117908"/>
              <a:ext cx="85606" cy="65657"/>
            </a:xfrm>
            <a:custGeom>
              <a:avLst/>
              <a:gdLst/>
              <a:ahLst/>
              <a:cxnLst/>
              <a:rect l="l" t="t" r="r" b="b"/>
              <a:pathLst>
                <a:path w="708" h="543" extrusionOk="0">
                  <a:moveTo>
                    <a:pt x="354" y="0"/>
                  </a:moveTo>
                  <a:cubicBezTo>
                    <a:pt x="1" y="0"/>
                    <a:pt x="1" y="542"/>
                    <a:pt x="354" y="542"/>
                  </a:cubicBezTo>
                  <a:cubicBezTo>
                    <a:pt x="357" y="543"/>
                    <a:pt x="359" y="543"/>
                    <a:pt x="362" y="543"/>
                  </a:cubicBezTo>
                  <a:cubicBezTo>
                    <a:pt x="708" y="543"/>
                    <a:pt x="705"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1"/>
            <p:cNvSpPr/>
            <p:nvPr/>
          </p:nvSpPr>
          <p:spPr>
            <a:xfrm>
              <a:off x="8089301" y="4412332"/>
              <a:ext cx="84639" cy="65657"/>
            </a:xfrm>
            <a:custGeom>
              <a:avLst/>
              <a:gdLst/>
              <a:ahLst/>
              <a:cxnLst/>
              <a:rect l="l" t="t" r="r" b="b"/>
              <a:pathLst>
                <a:path w="700" h="543" extrusionOk="0">
                  <a:moveTo>
                    <a:pt x="354" y="1"/>
                  </a:moveTo>
                  <a:cubicBezTo>
                    <a:pt x="1" y="1"/>
                    <a:pt x="1" y="543"/>
                    <a:pt x="354" y="543"/>
                  </a:cubicBezTo>
                  <a:cubicBezTo>
                    <a:pt x="357" y="543"/>
                    <a:pt x="359" y="543"/>
                    <a:pt x="361" y="543"/>
                  </a:cubicBezTo>
                  <a:cubicBezTo>
                    <a:pt x="700" y="543"/>
                    <a:pt x="697" y="1"/>
                    <a:pt x="354" y="1"/>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1"/>
            <p:cNvSpPr/>
            <p:nvPr/>
          </p:nvSpPr>
          <p:spPr>
            <a:xfrm>
              <a:off x="7756911" y="2972495"/>
              <a:ext cx="85606" cy="64690"/>
            </a:xfrm>
            <a:custGeom>
              <a:avLst/>
              <a:gdLst/>
              <a:ahLst/>
              <a:cxnLst/>
              <a:rect l="l" t="t" r="r" b="b"/>
              <a:pathLst>
                <a:path w="708" h="535" extrusionOk="0">
                  <a:moveTo>
                    <a:pt x="354" y="0"/>
                  </a:moveTo>
                  <a:cubicBezTo>
                    <a:pt x="0" y="0"/>
                    <a:pt x="0" y="535"/>
                    <a:pt x="354" y="535"/>
                  </a:cubicBezTo>
                  <a:cubicBezTo>
                    <a:pt x="707" y="535"/>
                    <a:pt x="707"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1"/>
            <p:cNvSpPr/>
            <p:nvPr/>
          </p:nvSpPr>
          <p:spPr>
            <a:xfrm>
              <a:off x="7243031" y="3240318"/>
              <a:ext cx="85606" cy="65657"/>
            </a:xfrm>
            <a:custGeom>
              <a:avLst/>
              <a:gdLst/>
              <a:ahLst/>
              <a:cxnLst/>
              <a:rect l="l" t="t" r="r" b="b"/>
              <a:pathLst>
                <a:path w="708" h="543" extrusionOk="0">
                  <a:moveTo>
                    <a:pt x="354" y="0"/>
                  </a:moveTo>
                  <a:cubicBezTo>
                    <a:pt x="1" y="0"/>
                    <a:pt x="1" y="542"/>
                    <a:pt x="354" y="542"/>
                  </a:cubicBezTo>
                  <a:cubicBezTo>
                    <a:pt x="357" y="543"/>
                    <a:pt x="359" y="543"/>
                    <a:pt x="362" y="543"/>
                  </a:cubicBezTo>
                  <a:cubicBezTo>
                    <a:pt x="708" y="543"/>
                    <a:pt x="705" y="0"/>
                    <a:pt x="354" y="0"/>
                  </a:cubicBezTo>
                  <a:close/>
                </a:path>
              </a:pathLst>
            </a:custGeom>
            <a:solidFill>
              <a:srgbClr val="6D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1"/>
            <p:cNvSpPr/>
            <p:nvPr/>
          </p:nvSpPr>
          <p:spPr>
            <a:xfrm>
              <a:off x="5125964" y="3171881"/>
              <a:ext cx="84639" cy="64810"/>
            </a:xfrm>
            <a:custGeom>
              <a:avLst/>
              <a:gdLst/>
              <a:ahLst/>
              <a:cxnLst/>
              <a:rect l="l" t="t" r="r" b="b"/>
              <a:pathLst>
                <a:path w="700" h="536" extrusionOk="0">
                  <a:moveTo>
                    <a:pt x="354" y="1"/>
                  </a:moveTo>
                  <a:cubicBezTo>
                    <a:pt x="1" y="1"/>
                    <a:pt x="1" y="535"/>
                    <a:pt x="354" y="535"/>
                  </a:cubicBezTo>
                  <a:cubicBezTo>
                    <a:pt x="359" y="535"/>
                    <a:pt x="364" y="535"/>
                    <a:pt x="369" y="535"/>
                  </a:cubicBezTo>
                  <a:cubicBezTo>
                    <a:pt x="700" y="535"/>
                    <a:pt x="695"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1"/>
            <p:cNvSpPr/>
            <p:nvPr/>
          </p:nvSpPr>
          <p:spPr>
            <a:xfrm>
              <a:off x="5044348" y="2914578"/>
              <a:ext cx="85606" cy="65657"/>
            </a:xfrm>
            <a:custGeom>
              <a:avLst/>
              <a:gdLst/>
              <a:ahLst/>
              <a:cxnLst/>
              <a:rect l="l" t="t" r="r" b="b"/>
              <a:pathLst>
                <a:path w="708" h="543" extrusionOk="0">
                  <a:moveTo>
                    <a:pt x="354" y="0"/>
                  </a:moveTo>
                  <a:cubicBezTo>
                    <a:pt x="0" y="0"/>
                    <a:pt x="0" y="542"/>
                    <a:pt x="354" y="542"/>
                  </a:cubicBezTo>
                  <a:cubicBezTo>
                    <a:pt x="359" y="542"/>
                    <a:pt x="364" y="543"/>
                    <a:pt x="368" y="543"/>
                  </a:cubicBezTo>
                  <a:cubicBezTo>
                    <a:pt x="707" y="543"/>
                    <a:pt x="702"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1"/>
            <p:cNvSpPr/>
            <p:nvPr/>
          </p:nvSpPr>
          <p:spPr>
            <a:xfrm>
              <a:off x="5333088" y="3016145"/>
              <a:ext cx="85606" cy="64690"/>
            </a:xfrm>
            <a:custGeom>
              <a:avLst/>
              <a:gdLst/>
              <a:ahLst/>
              <a:cxnLst/>
              <a:rect l="l" t="t" r="r" b="b"/>
              <a:pathLst>
                <a:path w="708" h="535" extrusionOk="0">
                  <a:moveTo>
                    <a:pt x="354" y="1"/>
                  </a:moveTo>
                  <a:cubicBezTo>
                    <a:pt x="0" y="1"/>
                    <a:pt x="0" y="535"/>
                    <a:pt x="354" y="535"/>
                  </a:cubicBezTo>
                  <a:cubicBezTo>
                    <a:pt x="707" y="535"/>
                    <a:pt x="70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1"/>
            <p:cNvSpPr/>
            <p:nvPr/>
          </p:nvSpPr>
          <p:spPr>
            <a:xfrm>
              <a:off x="6009355" y="3416006"/>
              <a:ext cx="84639" cy="65657"/>
            </a:xfrm>
            <a:custGeom>
              <a:avLst/>
              <a:gdLst/>
              <a:ahLst/>
              <a:cxnLst/>
              <a:rect l="l" t="t" r="r" b="b"/>
              <a:pathLst>
                <a:path w="700" h="543" extrusionOk="0">
                  <a:moveTo>
                    <a:pt x="354" y="1"/>
                  </a:moveTo>
                  <a:cubicBezTo>
                    <a:pt x="0" y="1"/>
                    <a:pt x="0" y="543"/>
                    <a:pt x="354" y="543"/>
                  </a:cubicBezTo>
                  <a:cubicBezTo>
                    <a:pt x="356" y="543"/>
                    <a:pt x="358" y="543"/>
                    <a:pt x="361" y="543"/>
                  </a:cubicBezTo>
                  <a:cubicBezTo>
                    <a:pt x="699" y="543"/>
                    <a:pt x="69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1"/>
            <p:cNvSpPr/>
            <p:nvPr/>
          </p:nvSpPr>
          <p:spPr>
            <a:xfrm>
              <a:off x="6009355" y="3102598"/>
              <a:ext cx="84639" cy="65657"/>
            </a:xfrm>
            <a:custGeom>
              <a:avLst/>
              <a:gdLst/>
              <a:ahLst/>
              <a:cxnLst/>
              <a:rect l="l" t="t" r="r" b="b"/>
              <a:pathLst>
                <a:path w="700" h="543" extrusionOk="0">
                  <a:moveTo>
                    <a:pt x="354" y="1"/>
                  </a:moveTo>
                  <a:cubicBezTo>
                    <a:pt x="0" y="1"/>
                    <a:pt x="0" y="542"/>
                    <a:pt x="354" y="542"/>
                  </a:cubicBezTo>
                  <a:cubicBezTo>
                    <a:pt x="356" y="543"/>
                    <a:pt x="358" y="543"/>
                    <a:pt x="361" y="543"/>
                  </a:cubicBezTo>
                  <a:cubicBezTo>
                    <a:pt x="699" y="543"/>
                    <a:pt x="69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1"/>
            <p:cNvSpPr/>
            <p:nvPr/>
          </p:nvSpPr>
          <p:spPr>
            <a:xfrm>
              <a:off x="5352071" y="4004854"/>
              <a:ext cx="83671" cy="65657"/>
            </a:xfrm>
            <a:custGeom>
              <a:avLst/>
              <a:gdLst/>
              <a:ahLst/>
              <a:cxnLst/>
              <a:rect l="l" t="t" r="r" b="b"/>
              <a:pathLst>
                <a:path w="692" h="543" extrusionOk="0">
                  <a:moveTo>
                    <a:pt x="354" y="1"/>
                  </a:moveTo>
                  <a:cubicBezTo>
                    <a:pt x="0" y="1"/>
                    <a:pt x="0" y="543"/>
                    <a:pt x="354" y="543"/>
                  </a:cubicBezTo>
                  <a:cubicBezTo>
                    <a:pt x="356" y="543"/>
                    <a:pt x="359" y="543"/>
                    <a:pt x="361" y="543"/>
                  </a:cubicBezTo>
                  <a:cubicBezTo>
                    <a:pt x="692" y="543"/>
                    <a:pt x="689"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1"/>
            <p:cNvSpPr/>
            <p:nvPr/>
          </p:nvSpPr>
          <p:spPr>
            <a:xfrm>
              <a:off x="5119314" y="4255628"/>
              <a:ext cx="85606" cy="65657"/>
            </a:xfrm>
            <a:custGeom>
              <a:avLst/>
              <a:gdLst/>
              <a:ahLst/>
              <a:cxnLst/>
              <a:rect l="l" t="t" r="r" b="b"/>
              <a:pathLst>
                <a:path w="708" h="543" extrusionOk="0">
                  <a:moveTo>
                    <a:pt x="354" y="0"/>
                  </a:moveTo>
                  <a:cubicBezTo>
                    <a:pt x="1" y="0"/>
                    <a:pt x="1" y="542"/>
                    <a:pt x="354" y="542"/>
                  </a:cubicBezTo>
                  <a:cubicBezTo>
                    <a:pt x="357" y="542"/>
                    <a:pt x="359" y="543"/>
                    <a:pt x="362" y="543"/>
                  </a:cubicBezTo>
                  <a:cubicBezTo>
                    <a:pt x="708" y="543"/>
                    <a:pt x="705"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1"/>
            <p:cNvSpPr/>
            <p:nvPr/>
          </p:nvSpPr>
          <p:spPr>
            <a:xfrm>
              <a:off x="4974944" y="4067608"/>
              <a:ext cx="85606" cy="65657"/>
            </a:xfrm>
            <a:custGeom>
              <a:avLst/>
              <a:gdLst/>
              <a:ahLst/>
              <a:cxnLst/>
              <a:rect l="l" t="t" r="r" b="b"/>
              <a:pathLst>
                <a:path w="708" h="543" extrusionOk="0">
                  <a:moveTo>
                    <a:pt x="354" y="0"/>
                  </a:moveTo>
                  <a:cubicBezTo>
                    <a:pt x="1" y="0"/>
                    <a:pt x="1" y="542"/>
                    <a:pt x="354" y="542"/>
                  </a:cubicBezTo>
                  <a:cubicBezTo>
                    <a:pt x="708" y="542"/>
                    <a:pt x="708"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1"/>
            <p:cNvSpPr/>
            <p:nvPr/>
          </p:nvSpPr>
          <p:spPr>
            <a:xfrm>
              <a:off x="5405273" y="4331562"/>
              <a:ext cx="72306" cy="66624"/>
            </a:xfrm>
            <a:custGeom>
              <a:avLst/>
              <a:gdLst/>
              <a:ahLst/>
              <a:cxnLst/>
              <a:rect l="l" t="t" r="r" b="b"/>
              <a:pathLst>
                <a:path w="598" h="551" extrusionOk="0">
                  <a:moveTo>
                    <a:pt x="275" y="1"/>
                  </a:moveTo>
                  <a:cubicBezTo>
                    <a:pt x="134" y="1"/>
                    <a:pt x="0" y="127"/>
                    <a:pt x="0" y="276"/>
                  </a:cubicBezTo>
                  <a:cubicBezTo>
                    <a:pt x="8" y="425"/>
                    <a:pt x="118" y="551"/>
                    <a:pt x="275" y="551"/>
                  </a:cubicBezTo>
                  <a:lnTo>
                    <a:pt x="322" y="551"/>
                  </a:lnTo>
                  <a:cubicBezTo>
                    <a:pt x="464" y="551"/>
                    <a:pt x="597" y="425"/>
                    <a:pt x="597" y="276"/>
                  </a:cubicBezTo>
                  <a:cubicBezTo>
                    <a:pt x="589" y="119"/>
                    <a:pt x="472" y="1"/>
                    <a:pt x="322"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1"/>
            <p:cNvSpPr/>
            <p:nvPr/>
          </p:nvSpPr>
          <p:spPr>
            <a:xfrm>
              <a:off x="6015038" y="4117908"/>
              <a:ext cx="85606" cy="65657"/>
            </a:xfrm>
            <a:custGeom>
              <a:avLst/>
              <a:gdLst/>
              <a:ahLst/>
              <a:cxnLst/>
              <a:rect l="l" t="t" r="r" b="b"/>
              <a:pathLst>
                <a:path w="708" h="543" extrusionOk="0">
                  <a:moveTo>
                    <a:pt x="354" y="0"/>
                  </a:moveTo>
                  <a:cubicBezTo>
                    <a:pt x="0" y="0"/>
                    <a:pt x="0" y="542"/>
                    <a:pt x="354" y="542"/>
                  </a:cubicBezTo>
                  <a:cubicBezTo>
                    <a:pt x="356" y="543"/>
                    <a:pt x="359" y="543"/>
                    <a:pt x="361" y="543"/>
                  </a:cubicBezTo>
                  <a:cubicBezTo>
                    <a:pt x="707" y="543"/>
                    <a:pt x="705"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1"/>
            <p:cNvSpPr/>
            <p:nvPr/>
          </p:nvSpPr>
          <p:spPr>
            <a:xfrm>
              <a:off x="5909602" y="3748638"/>
              <a:ext cx="78956" cy="70977"/>
            </a:xfrm>
            <a:custGeom>
              <a:avLst/>
              <a:gdLst/>
              <a:ahLst/>
              <a:cxnLst/>
              <a:rect l="l" t="t" r="r" b="b"/>
              <a:pathLst>
                <a:path w="653" h="587" extrusionOk="0">
                  <a:moveTo>
                    <a:pt x="292" y="1"/>
                  </a:moveTo>
                  <a:cubicBezTo>
                    <a:pt x="223" y="1"/>
                    <a:pt x="156" y="25"/>
                    <a:pt x="110" y="77"/>
                  </a:cubicBezTo>
                  <a:cubicBezTo>
                    <a:pt x="8" y="187"/>
                    <a:pt x="0" y="352"/>
                    <a:pt x="110" y="462"/>
                  </a:cubicBezTo>
                  <a:lnTo>
                    <a:pt x="157" y="509"/>
                  </a:lnTo>
                  <a:cubicBezTo>
                    <a:pt x="210" y="558"/>
                    <a:pt x="285" y="586"/>
                    <a:pt x="358" y="586"/>
                  </a:cubicBezTo>
                  <a:cubicBezTo>
                    <a:pt x="426" y="586"/>
                    <a:pt x="493" y="562"/>
                    <a:pt x="542" y="509"/>
                  </a:cubicBezTo>
                  <a:cubicBezTo>
                    <a:pt x="637" y="399"/>
                    <a:pt x="652" y="235"/>
                    <a:pt x="542" y="125"/>
                  </a:cubicBezTo>
                  <a:lnTo>
                    <a:pt x="495" y="77"/>
                  </a:lnTo>
                  <a:cubicBezTo>
                    <a:pt x="442" y="29"/>
                    <a:pt x="366" y="1"/>
                    <a:pt x="292"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1"/>
            <p:cNvSpPr/>
            <p:nvPr/>
          </p:nvSpPr>
          <p:spPr>
            <a:xfrm>
              <a:off x="5848782" y="1481149"/>
              <a:ext cx="66623" cy="72549"/>
            </a:xfrm>
            <a:custGeom>
              <a:avLst/>
              <a:gdLst/>
              <a:ahLst/>
              <a:cxnLst/>
              <a:rect l="l" t="t" r="r" b="b"/>
              <a:pathLst>
                <a:path w="551" h="600" extrusionOk="0">
                  <a:moveTo>
                    <a:pt x="298" y="1"/>
                  </a:moveTo>
                  <a:cubicBezTo>
                    <a:pt x="291" y="1"/>
                    <a:pt x="283" y="1"/>
                    <a:pt x="276" y="2"/>
                  </a:cubicBezTo>
                  <a:cubicBezTo>
                    <a:pt x="134" y="10"/>
                    <a:pt x="1" y="112"/>
                    <a:pt x="1" y="277"/>
                  </a:cubicBezTo>
                  <a:lnTo>
                    <a:pt x="1" y="324"/>
                  </a:lnTo>
                  <a:cubicBezTo>
                    <a:pt x="1" y="458"/>
                    <a:pt x="134" y="599"/>
                    <a:pt x="276" y="599"/>
                  </a:cubicBezTo>
                  <a:cubicBezTo>
                    <a:pt x="425" y="591"/>
                    <a:pt x="550" y="481"/>
                    <a:pt x="550" y="324"/>
                  </a:cubicBezTo>
                  <a:lnTo>
                    <a:pt x="550" y="277"/>
                  </a:lnTo>
                  <a:cubicBezTo>
                    <a:pt x="550" y="135"/>
                    <a:pt x="437" y="1"/>
                    <a:pt x="298"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1"/>
            <p:cNvSpPr/>
            <p:nvPr/>
          </p:nvSpPr>
          <p:spPr>
            <a:xfrm>
              <a:off x="5652178" y="1624794"/>
              <a:ext cx="85606" cy="64690"/>
            </a:xfrm>
            <a:custGeom>
              <a:avLst/>
              <a:gdLst/>
              <a:ahLst/>
              <a:cxnLst/>
              <a:rect l="l" t="t" r="r" b="b"/>
              <a:pathLst>
                <a:path w="708" h="535" extrusionOk="0">
                  <a:moveTo>
                    <a:pt x="354" y="0"/>
                  </a:moveTo>
                  <a:cubicBezTo>
                    <a:pt x="1" y="0"/>
                    <a:pt x="1" y="534"/>
                    <a:pt x="354" y="534"/>
                  </a:cubicBezTo>
                  <a:cubicBezTo>
                    <a:pt x="359" y="535"/>
                    <a:pt x="364" y="535"/>
                    <a:pt x="369" y="535"/>
                  </a:cubicBezTo>
                  <a:cubicBezTo>
                    <a:pt x="707" y="535"/>
                    <a:pt x="703"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1"/>
            <p:cNvSpPr/>
            <p:nvPr/>
          </p:nvSpPr>
          <p:spPr>
            <a:xfrm>
              <a:off x="6065338" y="1593357"/>
              <a:ext cx="85606" cy="65657"/>
            </a:xfrm>
            <a:custGeom>
              <a:avLst/>
              <a:gdLst/>
              <a:ahLst/>
              <a:cxnLst/>
              <a:rect l="l" t="t" r="r" b="b"/>
              <a:pathLst>
                <a:path w="708" h="543" extrusionOk="0">
                  <a:moveTo>
                    <a:pt x="354" y="1"/>
                  </a:moveTo>
                  <a:cubicBezTo>
                    <a:pt x="1" y="1"/>
                    <a:pt x="1" y="543"/>
                    <a:pt x="354" y="543"/>
                  </a:cubicBezTo>
                  <a:cubicBezTo>
                    <a:pt x="708" y="543"/>
                    <a:pt x="708"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1"/>
            <p:cNvSpPr/>
            <p:nvPr/>
          </p:nvSpPr>
          <p:spPr>
            <a:xfrm>
              <a:off x="6062436" y="2113889"/>
              <a:ext cx="73273" cy="66624"/>
            </a:xfrm>
            <a:custGeom>
              <a:avLst/>
              <a:gdLst/>
              <a:ahLst/>
              <a:cxnLst/>
              <a:rect l="l" t="t" r="r" b="b"/>
              <a:pathLst>
                <a:path w="606" h="551" extrusionOk="0">
                  <a:moveTo>
                    <a:pt x="276" y="0"/>
                  </a:moveTo>
                  <a:cubicBezTo>
                    <a:pt x="142" y="0"/>
                    <a:pt x="1" y="126"/>
                    <a:pt x="1" y="275"/>
                  </a:cubicBezTo>
                  <a:cubicBezTo>
                    <a:pt x="17" y="425"/>
                    <a:pt x="119" y="550"/>
                    <a:pt x="276" y="550"/>
                  </a:cubicBezTo>
                  <a:lnTo>
                    <a:pt x="331" y="550"/>
                  </a:lnTo>
                  <a:cubicBezTo>
                    <a:pt x="464" y="550"/>
                    <a:pt x="606" y="425"/>
                    <a:pt x="606" y="275"/>
                  </a:cubicBezTo>
                  <a:cubicBezTo>
                    <a:pt x="590" y="118"/>
                    <a:pt x="488" y="0"/>
                    <a:pt x="331"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1"/>
            <p:cNvSpPr/>
            <p:nvPr/>
          </p:nvSpPr>
          <p:spPr>
            <a:xfrm>
              <a:off x="5565725" y="1819344"/>
              <a:ext cx="77989" cy="71219"/>
            </a:xfrm>
            <a:custGeom>
              <a:avLst/>
              <a:gdLst/>
              <a:ahLst/>
              <a:cxnLst/>
              <a:rect l="l" t="t" r="r" b="b"/>
              <a:pathLst>
                <a:path w="645" h="589" extrusionOk="0">
                  <a:moveTo>
                    <a:pt x="343" y="0"/>
                  </a:moveTo>
                  <a:cubicBezTo>
                    <a:pt x="275" y="0"/>
                    <a:pt x="208" y="26"/>
                    <a:pt x="158" y="80"/>
                  </a:cubicBezTo>
                  <a:lnTo>
                    <a:pt x="103" y="127"/>
                  </a:lnTo>
                  <a:cubicBezTo>
                    <a:pt x="9" y="229"/>
                    <a:pt x="1" y="410"/>
                    <a:pt x="103" y="512"/>
                  </a:cubicBezTo>
                  <a:cubicBezTo>
                    <a:pt x="160" y="561"/>
                    <a:pt x="232" y="589"/>
                    <a:pt x="303" y="589"/>
                  </a:cubicBezTo>
                  <a:cubicBezTo>
                    <a:pt x="369" y="589"/>
                    <a:pt x="435" y="565"/>
                    <a:pt x="488" y="512"/>
                  </a:cubicBezTo>
                  <a:lnTo>
                    <a:pt x="535" y="465"/>
                  </a:lnTo>
                  <a:cubicBezTo>
                    <a:pt x="637" y="363"/>
                    <a:pt x="645" y="174"/>
                    <a:pt x="535" y="80"/>
                  </a:cubicBezTo>
                  <a:cubicBezTo>
                    <a:pt x="483" y="28"/>
                    <a:pt x="413" y="0"/>
                    <a:pt x="343"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1"/>
            <p:cNvSpPr/>
            <p:nvPr/>
          </p:nvSpPr>
          <p:spPr>
            <a:xfrm>
              <a:off x="5078566" y="2570700"/>
              <a:ext cx="66623" cy="72307"/>
            </a:xfrm>
            <a:custGeom>
              <a:avLst/>
              <a:gdLst/>
              <a:ahLst/>
              <a:cxnLst/>
              <a:rect l="l" t="t" r="r" b="b"/>
              <a:pathLst>
                <a:path w="551" h="598" extrusionOk="0">
                  <a:moveTo>
                    <a:pt x="288" y="0"/>
                  </a:moveTo>
                  <a:cubicBezTo>
                    <a:pt x="283" y="0"/>
                    <a:pt x="279" y="0"/>
                    <a:pt x="275" y="1"/>
                  </a:cubicBezTo>
                  <a:cubicBezTo>
                    <a:pt x="126" y="9"/>
                    <a:pt x="0" y="119"/>
                    <a:pt x="0" y="276"/>
                  </a:cubicBezTo>
                  <a:lnTo>
                    <a:pt x="0" y="323"/>
                  </a:lnTo>
                  <a:cubicBezTo>
                    <a:pt x="0" y="464"/>
                    <a:pt x="126" y="598"/>
                    <a:pt x="275" y="598"/>
                  </a:cubicBezTo>
                  <a:cubicBezTo>
                    <a:pt x="424" y="590"/>
                    <a:pt x="550" y="480"/>
                    <a:pt x="550" y="323"/>
                  </a:cubicBezTo>
                  <a:lnTo>
                    <a:pt x="550" y="276"/>
                  </a:lnTo>
                  <a:cubicBezTo>
                    <a:pt x="550" y="131"/>
                    <a:pt x="431" y="0"/>
                    <a:pt x="288"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1"/>
            <p:cNvSpPr/>
            <p:nvPr/>
          </p:nvSpPr>
          <p:spPr>
            <a:xfrm>
              <a:off x="5304553" y="2032031"/>
              <a:ext cx="66623" cy="72428"/>
            </a:xfrm>
            <a:custGeom>
              <a:avLst/>
              <a:gdLst/>
              <a:ahLst/>
              <a:cxnLst/>
              <a:rect l="l" t="t" r="r" b="b"/>
              <a:pathLst>
                <a:path w="551" h="599" extrusionOk="0">
                  <a:moveTo>
                    <a:pt x="297" y="1"/>
                  </a:moveTo>
                  <a:cubicBezTo>
                    <a:pt x="290" y="1"/>
                    <a:pt x="283" y="1"/>
                    <a:pt x="276" y="2"/>
                  </a:cubicBezTo>
                  <a:cubicBezTo>
                    <a:pt x="126" y="10"/>
                    <a:pt x="1" y="120"/>
                    <a:pt x="1" y="277"/>
                  </a:cubicBezTo>
                  <a:lnTo>
                    <a:pt x="1" y="324"/>
                  </a:lnTo>
                  <a:cubicBezTo>
                    <a:pt x="1" y="458"/>
                    <a:pt x="126" y="599"/>
                    <a:pt x="276" y="599"/>
                  </a:cubicBezTo>
                  <a:cubicBezTo>
                    <a:pt x="417" y="591"/>
                    <a:pt x="543" y="481"/>
                    <a:pt x="543" y="324"/>
                  </a:cubicBezTo>
                  <a:lnTo>
                    <a:pt x="543" y="277"/>
                  </a:lnTo>
                  <a:cubicBezTo>
                    <a:pt x="550" y="135"/>
                    <a:pt x="430" y="1"/>
                    <a:pt x="297"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1"/>
            <p:cNvSpPr/>
            <p:nvPr/>
          </p:nvSpPr>
          <p:spPr>
            <a:xfrm>
              <a:off x="5890618" y="2300942"/>
              <a:ext cx="84639" cy="65657"/>
            </a:xfrm>
            <a:custGeom>
              <a:avLst/>
              <a:gdLst/>
              <a:ahLst/>
              <a:cxnLst/>
              <a:rect l="l" t="t" r="r" b="b"/>
              <a:pathLst>
                <a:path w="700" h="543" extrusionOk="0">
                  <a:moveTo>
                    <a:pt x="354" y="1"/>
                  </a:moveTo>
                  <a:cubicBezTo>
                    <a:pt x="0" y="1"/>
                    <a:pt x="0" y="543"/>
                    <a:pt x="354" y="543"/>
                  </a:cubicBezTo>
                  <a:cubicBezTo>
                    <a:pt x="699" y="543"/>
                    <a:pt x="699"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1"/>
            <p:cNvSpPr/>
            <p:nvPr/>
          </p:nvSpPr>
          <p:spPr>
            <a:xfrm>
              <a:off x="5690144" y="2764524"/>
              <a:ext cx="84639" cy="65657"/>
            </a:xfrm>
            <a:custGeom>
              <a:avLst/>
              <a:gdLst/>
              <a:ahLst/>
              <a:cxnLst/>
              <a:rect l="l" t="t" r="r" b="b"/>
              <a:pathLst>
                <a:path w="700" h="543" extrusionOk="0">
                  <a:moveTo>
                    <a:pt x="354" y="0"/>
                  </a:moveTo>
                  <a:cubicBezTo>
                    <a:pt x="1" y="0"/>
                    <a:pt x="1" y="542"/>
                    <a:pt x="354" y="542"/>
                  </a:cubicBezTo>
                  <a:cubicBezTo>
                    <a:pt x="357" y="542"/>
                    <a:pt x="359" y="542"/>
                    <a:pt x="362" y="542"/>
                  </a:cubicBezTo>
                  <a:cubicBezTo>
                    <a:pt x="700" y="542"/>
                    <a:pt x="697"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1"/>
            <p:cNvSpPr/>
            <p:nvPr/>
          </p:nvSpPr>
          <p:spPr>
            <a:xfrm>
              <a:off x="5361503" y="3266919"/>
              <a:ext cx="72306" cy="66624"/>
            </a:xfrm>
            <a:custGeom>
              <a:avLst/>
              <a:gdLst/>
              <a:ahLst/>
              <a:cxnLst/>
              <a:rect l="l" t="t" r="r" b="b"/>
              <a:pathLst>
                <a:path w="598" h="551" extrusionOk="0">
                  <a:moveTo>
                    <a:pt x="276" y="0"/>
                  </a:moveTo>
                  <a:cubicBezTo>
                    <a:pt x="135" y="0"/>
                    <a:pt x="1" y="126"/>
                    <a:pt x="1" y="275"/>
                  </a:cubicBezTo>
                  <a:cubicBezTo>
                    <a:pt x="9" y="417"/>
                    <a:pt x="119" y="550"/>
                    <a:pt x="276" y="550"/>
                  </a:cubicBezTo>
                  <a:lnTo>
                    <a:pt x="323" y="550"/>
                  </a:lnTo>
                  <a:cubicBezTo>
                    <a:pt x="457" y="550"/>
                    <a:pt x="598" y="417"/>
                    <a:pt x="598" y="275"/>
                  </a:cubicBezTo>
                  <a:cubicBezTo>
                    <a:pt x="590" y="118"/>
                    <a:pt x="480" y="0"/>
                    <a:pt x="323"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1"/>
            <p:cNvSpPr/>
            <p:nvPr/>
          </p:nvSpPr>
          <p:spPr>
            <a:xfrm>
              <a:off x="6021688" y="1794798"/>
              <a:ext cx="85606" cy="64690"/>
            </a:xfrm>
            <a:custGeom>
              <a:avLst/>
              <a:gdLst/>
              <a:ahLst/>
              <a:cxnLst/>
              <a:rect l="l" t="t" r="r" b="b"/>
              <a:pathLst>
                <a:path w="708" h="535" extrusionOk="0">
                  <a:moveTo>
                    <a:pt x="354" y="0"/>
                  </a:moveTo>
                  <a:cubicBezTo>
                    <a:pt x="0" y="0"/>
                    <a:pt x="0" y="534"/>
                    <a:pt x="354" y="534"/>
                  </a:cubicBezTo>
                  <a:cubicBezTo>
                    <a:pt x="707" y="534"/>
                    <a:pt x="707" y="0"/>
                    <a:pt x="354"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1"/>
            <p:cNvSpPr/>
            <p:nvPr/>
          </p:nvSpPr>
          <p:spPr>
            <a:xfrm>
              <a:off x="6147075" y="2840458"/>
              <a:ext cx="85606" cy="65657"/>
            </a:xfrm>
            <a:custGeom>
              <a:avLst/>
              <a:gdLst/>
              <a:ahLst/>
              <a:cxnLst/>
              <a:rect l="l" t="t" r="r" b="b"/>
              <a:pathLst>
                <a:path w="708" h="543" extrusionOk="0">
                  <a:moveTo>
                    <a:pt x="354" y="1"/>
                  </a:moveTo>
                  <a:cubicBezTo>
                    <a:pt x="0" y="1"/>
                    <a:pt x="0" y="543"/>
                    <a:pt x="354" y="543"/>
                  </a:cubicBezTo>
                  <a:cubicBezTo>
                    <a:pt x="707" y="543"/>
                    <a:pt x="707" y="1"/>
                    <a:pt x="354" y="1"/>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1"/>
            <p:cNvSpPr/>
            <p:nvPr/>
          </p:nvSpPr>
          <p:spPr>
            <a:xfrm>
              <a:off x="5656047" y="4387666"/>
              <a:ext cx="72306" cy="66624"/>
            </a:xfrm>
            <a:custGeom>
              <a:avLst/>
              <a:gdLst/>
              <a:ahLst/>
              <a:cxnLst/>
              <a:rect l="l" t="t" r="r" b="b"/>
              <a:pathLst>
                <a:path w="598" h="551" extrusionOk="0">
                  <a:moveTo>
                    <a:pt x="275" y="0"/>
                  </a:moveTo>
                  <a:cubicBezTo>
                    <a:pt x="134" y="0"/>
                    <a:pt x="0" y="126"/>
                    <a:pt x="0" y="275"/>
                  </a:cubicBezTo>
                  <a:cubicBezTo>
                    <a:pt x="8" y="417"/>
                    <a:pt x="118" y="550"/>
                    <a:pt x="275" y="550"/>
                  </a:cubicBezTo>
                  <a:lnTo>
                    <a:pt x="322" y="550"/>
                  </a:lnTo>
                  <a:cubicBezTo>
                    <a:pt x="456" y="550"/>
                    <a:pt x="597" y="417"/>
                    <a:pt x="597" y="275"/>
                  </a:cubicBezTo>
                  <a:cubicBezTo>
                    <a:pt x="589" y="126"/>
                    <a:pt x="479" y="0"/>
                    <a:pt x="322" y="0"/>
                  </a:cubicBezTo>
                  <a:close/>
                </a:path>
              </a:pathLst>
            </a:custGeom>
            <a:solidFill>
              <a:srgbClr val="728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5" name="Google Shape;345;p21"/>
          <p:cNvSpPr txBox="1"/>
          <p:nvPr/>
        </p:nvSpPr>
        <p:spPr>
          <a:xfrm>
            <a:off x="1018313" y="3380884"/>
            <a:ext cx="1184100" cy="273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endParaRPr sz="1600" b="1" dirty="0">
              <a:solidFill>
                <a:schemeClr val="lt1"/>
              </a:solidFill>
              <a:latin typeface="Fira Sans Extra Condensed"/>
              <a:ea typeface="Fira Sans Extra Condensed"/>
              <a:cs typeface="Fira Sans Extra Condensed"/>
              <a:sym typeface="Fira Sans Extra Condensed"/>
            </a:endParaRPr>
          </a:p>
        </p:txBody>
      </p:sp>
      <p:cxnSp>
        <p:nvCxnSpPr>
          <p:cNvPr id="353" name="Google Shape;353;p21"/>
          <p:cNvCxnSpPr>
            <a:cxnSpLocks/>
            <a:stCxn id="267" idx="3"/>
          </p:cNvCxnSpPr>
          <p:nvPr/>
        </p:nvCxnSpPr>
        <p:spPr>
          <a:xfrm>
            <a:off x="2850186" y="1492603"/>
            <a:ext cx="972539" cy="1142430"/>
          </a:xfrm>
          <a:prstGeom prst="bentConnector2">
            <a:avLst/>
          </a:prstGeom>
          <a:noFill/>
          <a:ln w="19050" cap="flat" cmpd="sng">
            <a:solidFill>
              <a:schemeClr val="dk2"/>
            </a:solidFill>
            <a:prstDash val="solid"/>
            <a:round/>
            <a:headEnd type="none" w="med" len="med"/>
            <a:tailEnd type="oval" w="med" len="med"/>
          </a:ln>
        </p:spPr>
      </p:cxnSp>
      <p:cxnSp>
        <p:nvCxnSpPr>
          <p:cNvPr id="354" name="Google Shape;354;p21"/>
          <p:cNvCxnSpPr>
            <a:cxnSpLocks/>
            <a:stCxn id="268" idx="3"/>
          </p:cNvCxnSpPr>
          <p:nvPr/>
        </p:nvCxnSpPr>
        <p:spPr>
          <a:xfrm>
            <a:off x="3181424" y="3522459"/>
            <a:ext cx="599079" cy="74230"/>
          </a:xfrm>
          <a:prstGeom prst="bentConnector3">
            <a:avLst>
              <a:gd name="adj1" fmla="val 50000"/>
            </a:avLst>
          </a:prstGeom>
          <a:noFill/>
          <a:ln w="19050" cap="flat" cmpd="sng">
            <a:solidFill>
              <a:schemeClr val="lt2"/>
            </a:solidFill>
            <a:prstDash val="solid"/>
            <a:round/>
            <a:headEnd type="none" w="med" len="med"/>
            <a:tailEnd type="oval" w="med" len="med"/>
          </a:ln>
        </p:spPr>
      </p:cxnSp>
      <p:cxnSp>
        <p:nvCxnSpPr>
          <p:cNvPr id="355" name="Google Shape;355;p21"/>
          <p:cNvCxnSpPr>
            <a:cxnSpLocks/>
          </p:cNvCxnSpPr>
          <p:nvPr/>
        </p:nvCxnSpPr>
        <p:spPr>
          <a:xfrm flipH="1">
            <a:off x="5040233" y="1967397"/>
            <a:ext cx="916200" cy="425700"/>
          </a:xfrm>
          <a:prstGeom prst="bentConnector3">
            <a:avLst>
              <a:gd name="adj1" fmla="val 50000"/>
            </a:avLst>
          </a:prstGeom>
          <a:noFill/>
          <a:ln w="19050" cap="flat" cmpd="sng">
            <a:solidFill>
              <a:schemeClr val="accent2"/>
            </a:solidFill>
            <a:prstDash val="solid"/>
            <a:round/>
            <a:headEnd type="none" w="med" len="med"/>
            <a:tailEnd type="oval" w="med" len="med"/>
          </a:ln>
        </p:spPr>
      </p:cxnSp>
      <p:cxnSp>
        <p:nvCxnSpPr>
          <p:cNvPr id="356" name="Google Shape;356;p21"/>
          <p:cNvCxnSpPr>
            <a:cxnSpLocks/>
          </p:cNvCxnSpPr>
          <p:nvPr/>
        </p:nvCxnSpPr>
        <p:spPr>
          <a:xfrm rot="10800000">
            <a:off x="5348692" y="3434584"/>
            <a:ext cx="698400" cy="438600"/>
          </a:xfrm>
          <a:prstGeom prst="bentConnector3">
            <a:avLst>
              <a:gd name="adj1" fmla="val 28447"/>
            </a:avLst>
          </a:prstGeom>
          <a:noFill/>
          <a:ln w="19050" cap="flat" cmpd="sng">
            <a:solidFill>
              <a:schemeClr val="accent3"/>
            </a:solidFill>
            <a:prstDash val="solid"/>
            <a:round/>
            <a:headEnd type="none" w="med" len="med"/>
            <a:tailEnd type="oval" w="med" len="med"/>
          </a:ln>
        </p:spPr>
      </p:cxnSp>
      <p:sp>
        <p:nvSpPr>
          <p:cNvPr id="95" name="مربع نص 94">
            <a:extLst>
              <a:ext uri="{FF2B5EF4-FFF2-40B4-BE49-F238E27FC236}">
                <a16:creationId xmlns:a16="http://schemas.microsoft.com/office/drawing/2014/main" id="{70D44E53-76F7-4F4C-BE4C-9952CBACA001}"/>
              </a:ext>
            </a:extLst>
          </p:cNvPr>
          <p:cNvSpPr txBox="1"/>
          <p:nvPr/>
        </p:nvSpPr>
        <p:spPr>
          <a:xfrm>
            <a:off x="2592827" y="255900"/>
            <a:ext cx="4668424" cy="523220"/>
          </a:xfrm>
          <a:prstGeom prst="rect">
            <a:avLst/>
          </a:prstGeom>
          <a:noFill/>
        </p:spPr>
        <p:txBody>
          <a:bodyPr wrap="square">
            <a:spAutoFit/>
          </a:bodyPr>
          <a:lstStyle/>
          <a:p>
            <a:r>
              <a:rPr lang="en-US" sz="2800" b="1" dirty="0">
                <a:solidFill>
                  <a:schemeClr val="bg2">
                    <a:lumMod val="50000"/>
                  </a:schemeClr>
                </a:solidFill>
                <a:latin typeface="Arial Rounded MT Bold" panose="020F0704030504030204" pitchFamily="34" charset="0"/>
              </a:rPr>
              <a:t>WAYS TO PREVENT </a:t>
            </a:r>
            <a:endParaRPr lang="ar-SA" sz="2800" dirty="0"/>
          </a:p>
        </p:txBody>
      </p:sp>
      <p:sp>
        <p:nvSpPr>
          <p:cNvPr id="9" name="مربع نص 8">
            <a:extLst>
              <a:ext uri="{FF2B5EF4-FFF2-40B4-BE49-F238E27FC236}">
                <a16:creationId xmlns:a16="http://schemas.microsoft.com/office/drawing/2014/main" id="{A081F86F-55B6-41C2-AED0-09F246B5848B}"/>
              </a:ext>
            </a:extLst>
          </p:cNvPr>
          <p:cNvSpPr txBox="1"/>
          <p:nvPr/>
        </p:nvSpPr>
        <p:spPr>
          <a:xfrm>
            <a:off x="653215" y="985221"/>
            <a:ext cx="2331094" cy="830997"/>
          </a:xfrm>
          <a:prstGeom prst="rect">
            <a:avLst/>
          </a:prstGeom>
          <a:noFill/>
        </p:spPr>
        <p:txBody>
          <a:bodyPr wrap="square" rtlCol="1">
            <a:spAutoFit/>
          </a:bodyPr>
          <a:lstStyle/>
          <a:p>
            <a:r>
              <a:rPr lang="en-US" sz="2400" b="1" dirty="0">
                <a:solidFill>
                  <a:schemeClr val="bg1"/>
                </a:solidFill>
                <a:latin typeface="Arial Rounded MT Bold" panose="020F0704030504030204" pitchFamily="34" charset="0"/>
              </a:rPr>
              <a:t>STOP SMOKING </a:t>
            </a:r>
            <a:endParaRPr lang="ar-SA" sz="2400" b="1" dirty="0">
              <a:solidFill>
                <a:schemeClr val="bg1"/>
              </a:solidFill>
              <a:latin typeface="Arial Rounded MT Bold" panose="020F0704030504030204" pitchFamily="34" charset="0"/>
            </a:endParaRPr>
          </a:p>
        </p:txBody>
      </p:sp>
      <p:sp>
        <p:nvSpPr>
          <p:cNvPr id="11" name="مربع نص 10">
            <a:extLst>
              <a:ext uri="{FF2B5EF4-FFF2-40B4-BE49-F238E27FC236}">
                <a16:creationId xmlns:a16="http://schemas.microsoft.com/office/drawing/2014/main" id="{F2E12F33-6E46-4CB7-B3A1-7248497B693D}"/>
              </a:ext>
            </a:extLst>
          </p:cNvPr>
          <p:cNvSpPr txBox="1"/>
          <p:nvPr/>
        </p:nvSpPr>
        <p:spPr>
          <a:xfrm>
            <a:off x="6157362" y="1025269"/>
            <a:ext cx="2397238" cy="1200329"/>
          </a:xfrm>
          <a:prstGeom prst="rect">
            <a:avLst/>
          </a:prstGeom>
          <a:noFill/>
        </p:spPr>
        <p:txBody>
          <a:bodyPr wrap="square" rtlCol="1">
            <a:spAutoFit/>
          </a:bodyPr>
          <a:lstStyle/>
          <a:p>
            <a:r>
              <a:rPr lang="en-US" sz="2400" b="1" dirty="0">
                <a:solidFill>
                  <a:schemeClr val="bg1"/>
                </a:solidFill>
                <a:latin typeface="Arial Rounded MT Bold" panose="020F0704030504030204" pitchFamily="34" charset="0"/>
              </a:rPr>
              <a:t>Check Your Home For Radon</a:t>
            </a:r>
            <a:endParaRPr lang="ar-SA" sz="2400" b="1" dirty="0">
              <a:solidFill>
                <a:schemeClr val="bg1"/>
              </a:solidFill>
              <a:latin typeface="Arial Rounded MT Bold" panose="020F0704030504030204" pitchFamily="34" charset="0"/>
            </a:endParaRPr>
          </a:p>
        </p:txBody>
      </p:sp>
      <p:sp>
        <p:nvSpPr>
          <p:cNvPr id="18" name="مربع نص 17">
            <a:extLst>
              <a:ext uri="{FF2B5EF4-FFF2-40B4-BE49-F238E27FC236}">
                <a16:creationId xmlns:a16="http://schemas.microsoft.com/office/drawing/2014/main" id="{CDE5CD79-B202-4A2C-8E8C-FFBA90DB672A}"/>
              </a:ext>
            </a:extLst>
          </p:cNvPr>
          <p:cNvSpPr txBox="1"/>
          <p:nvPr/>
        </p:nvSpPr>
        <p:spPr>
          <a:xfrm>
            <a:off x="365551" y="3071745"/>
            <a:ext cx="2504267" cy="830997"/>
          </a:xfrm>
          <a:prstGeom prst="rect">
            <a:avLst/>
          </a:prstGeom>
          <a:noFill/>
        </p:spPr>
        <p:txBody>
          <a:bodyPr wrap="square" rtlCol="1">
            <a:spAutoFit/>
          </a:bodyPr>
          <a:lstStyle/>
          <a:p>
            <a:r>
              <a:rPr lang="en-US" sz="2400" b="1" dirty="0">
                <a:solidFill>
                  <a:schemeClr val="bg1"/>
                </a:solidFill>
                <a:latin typeface="Arial Rounded MT Bold" panose="020F0704030504030204" pitchFamily="34" charset="0"/>
              </a:rPr>
              <a:t>Eat More Fruits and Vegetables</a:t>
            </a:r>
            <a:endParaRPr lang="ar-SA" sz="2400" b="1" dirty="0">
              <a:solidFill>
                <a:schemeClr val="bg1"/>
              </a:solidFill>
              <a:latin typeface="Arial Rounded MT Bold" panose="020F0704030504030204" pitchFamily="34" charset="0"/>
            </a:endParaRPr>
          </a:p>
        </p:txBody>
      </p:sp>
      <p:sp>
        <p:nvSpPr>
          <p:cNvPr id="21" name="مربع نص 20">
            <a:extLst>
              <a:ext uri="{FF2B5EF4-FFF2-40B4-BE49-F238E27FC236}">
                <a16:creationId xmlns:a16="http://schemas.microsoft.com/office/drawing/2014/main" id="{138E4C8D-AB04-4880-B755-488F79BBD7C4}"/>
              </a:ext>
            </a:extLst>
          </p:cNvPr>
          <p:cNvSpPr txBox="1"/>
          <p:nvPr/>
        </p:nvSpPr>
        <p:spPr>
          <a:xfrm>
            <a:off x="6381143" y="3161724"/>
            <a:ext cx="1760215" cy="830997"/>
          </a:xfrm>
          <a:prstGeom prst="rect">
            <a:avLst/>
          </a:prstGeom>
          <a:noFill/>
        </p:spPr>
        <p:txBody>
          <a:bodyPr wrap="square" rtlCol="1">
            <a:spAutoFit/>
          </a:bodyPr>
          <a:lstStyle/>
          <a:p>
            <a:r>
              <a:rPr lang="en-US" sz="2400" b="1" dirty="0">
                <a:solidFill>
                  <a:schemeClr val="bg1"/>
                </a:solidFill>
                <a:latin typeface="Arial Rounded MT Bold" panose="020F0704030504030204" pitchFamily="34" charset="0"/>
              </a:rPr>
              <a:t>Get Screened</a:t>
            </a:r>
            <a:endParaRPr lang="ar-SA" sz="2400" b="1" dirty="0">
              <a:solidFill>
                <a:schemeClr val="bg1"/>
              </a:solidFill>
              <a:latin typeface="Arial Rounded MT Bold" panose="020F0704030504030204" pitchFamily="34" charset="0"/>
            </a:endParaRPr>
          </a:p>
        </p:txBody>
      </p:sp>
      <p:sp>
        <p:nvSpPr>
          <p:cNvPr id="28" name="مستطيل: زوايا مستديرة 27">
            <a:extLst>
              <a:ext uri="{FF2B5EF4-FFF2-40B4-BE49-F238E27FC236}">
                <a16:creationId xmlns:a16="http://schemas.microsoft.com/office/drawing/2014/main" id="{C645D1F1-21B7-4073-B90B-495D7664F6C8}"/>
              </a:ext>
            </a:extLst>
          </p:cNvPr>
          <p:cNvSpPr/>
          <p:nvPr/>
        </p:nvSpPr>
        <p:spPr>
          <a:xfrm>
            <a:off x="8594466" y="4734675"/>
            <a:ext cx="463395" cy="307777"/>
          </a:xfrm>
          <a:prstGeom prst="roundRect">
            <a:avLst>
              <a:gd name="adj" fmla="val 1215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0" name="مربع نص 29">
            <a:extLst>
              <a:ext uri="{FF2B5EF4-FFF2-40B4-BE49-F238E27FC236}">
                <a16:creationId xmlns:a16="http://schemas.microsoft.com/office/drawing/2014/main" id="{88311A7A-C009-4EFC-AEF2-CBA942582A0E}"/>
              </a:ext>
            </a:extLst>
          </p:cNvPr>
          <p:cNvSpPr txBox="1"/>
          <p:nvPr/>
        </p:nvSpPr>
        <p:spPr>
          <a:xfrm>
            <a:off x="8661650" y="4734675"/>
            <a:ext cx="536746" cy="307777"/>
          </a:xfrm>
          <a:prstGeom prst="rect">
            <a:avLst/>
          </a:prstGeom>
          <a:noFill/>
        </p:spPr>
        <p:txBody>
          <a:bodyPr wrap="square" rtlCol="1">
            <a:spAutoFit/>
          </a:bodyPr>
          <a:lstStyle/>
          <a:p>
            <a:r>
              <a:rPr lang="en-US" b="1" dirty="0">
                <a:latin typeface="Arial Rounded MT Bold" panose="020F0704030504030204" pitchFamily="34" charset="0"/>
              </a:rPr>
              <a:t>8</a:t>
            </a:r>
            <a:endParaRPr lang="ar-SA" b="1" dirty="0">
              <a:latin typeface="Arial Rounded MT Bold" panose="020F0704030504030204" pitchFamily="3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7"/>
                                        </p:tgtEl>
                                        <p:attrNameLst>
                                          <p:attrName>style.visibility</p:attrName>
                                        </p:attrNameLst>
                                      </p:cBhvr>
                                      <p:to>
                                        <p:strVal val="visible"/>
                                      </p:to>
                                    </p:set>
                                    <p:animEffect transition="in" filter="fade">
                                      <p:cBhvr>
                                        <p:cTn id="7" dur="1000"/>
                                        <p:tgtEl>
                                          <p:spTgt spid="267"/>
                                        </p:tgtEl>
                                      </p:cBhvr>
                                    </p:animEffect>
                                    <p:anim calcmode="lin" valueType="num">
                                      <p:cBhvr>
                                        <p:cTn id="8" dur="1000" fill="hold"/>
                                        <p:tgtEl>
                                          <p:spTgt spid="267"/>
                                        </p:tgtEl>
                                        <p:attrNameLst>
                                          <p:attrName>ppt_x</p:attrName>
                                        </p:attrNameLst>
                                      </p:cBhvr>
                                      <p:tavLst>
                                        <p:tav tm="0">
                                          <p:val>
                                            <p:strVal val="#ppt_x"/>
                                          </p:val>
                                        </p:tav>
                                        <p:tav tm="100000">
                                          <p:val>
                                            <p:strVal val="#ppt_x"/>
                                          </p:val>
                                        </p:tav>
                                      </p:tavLst>
                                    </p:anim>
                                    <p:anim calcmode="lin" valueType="num">
                                      <p:cBhvr>
                                        <p:cTn id="9" dur="1000" fill="hold"/>
                                        <p:tgtEl>
                                          <p:spTgt spid="26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69"/>
                                        </p:tgtEl>
                                        <p:attrNameLst>
                                          <p:attrName>style.visibility</p:attrName>
                                        </p:attrNameLst>
                                      </p:cBhvr>
                                      <p:to>
                                        <p:strVal val="visible"/>
                                      </p:to>
                                    </p:set>
                                    <p:animEffect transition="in" filter="fade">
                                      <p:cBhvr>
                                        <p:cTn id="14" dur="1000"/>
                                        <p:tgtEl>
                                          <p:spTgt spid="269"/>
                                        </p:tgtEl>
                                      </p:cBhvr>
                                    </p:animEffect>
                                    <p:anim calcmode="lin" valueType="num">
                                      <p:cBhvr>
                                        <p:cTn id="15" dur="1000" fill="hold"/>
                                        <p:tgtEl>
                                          <p:spTgt spid="269"/>
                                        </p:tgtEl>
                                        <p:attrNameLst>
                                          <p:attrName>ppt_x</p:attrName>
                                        </p:attrNameLst>
                                      </p:cBhvr>
                                      <p:tavLst>
                                        <p:tav tm="0">
                                          <p:val>
                                            <p:strVal val="#ppt_x"/>
                                          </p:val>
                                        </p:tav>
                                        <p:tav tm="100000">
                                          <p:val>
                                            <p:strVal val="#ppt_x"/>
                                          </p:val>
                                        </p:tav>
                                      </p:tavLst>
                                    </p:anim>
                                    <p:anim calcmode="lin" valueType="num">
                                      <p:cBhvr>
                                        <p:cTn id="16" dur="1000" fill="hold"/>
                                        <p:tgtEl>
                                          <p:spTgt spid="26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0"/>
                                        </p:tgtEl>
                                        <p:attrNameLst>
                                          <p:attrName>style.visibility</p:attrName>
                                        </p:attrNameLst>
                                      </p:cBhvr>
                                      <p:to>
                                        <p:strVal val="visible"/>
                                      </p:to>
                                    </p:set>
                                    <p:animEffect transition="in" filter="fade">
                                      <p:cBhvr>
                                        <p:cTn id="21" dur="1000"/>
                                        <p:tgtEl>
                                          <p:spTgt spid="270"/>
                                        </p:tgtEl>
                                      </p:cBhvr>
                                    </p:animEffect>
                                    <p:anim calcmode="lin" valueType="num">
                                      <p:cBhvr>
                                        <p:cTn id="22" dur="1000" fill="hold"/>
                                        <p:tgtEl>
                                          <p:spTgt spid="270"/>
                                        </p:tgtEl>
                                        <p:attrNameLst>
                                          <p:attrName>ppt_x</p:attrName>
                                        </p:attrNameLst>
                                      </p:cBhvr>
                                      <p:tavLst>
                                        <p:tav tm="0">
                                          <p:val>
                                            <p:strVal val="#ppt_x"/>
                                          </p:val>
                                        </p:tav>
                                        <p:tav tm="100000">
                                          <p:val>
                                            <p:strVal val="#ppt_x"/>
                                          </p:val>
                                        </p:tav>
                                      </p:tavLst>
                                    </p:anim>
                                    <p:anim calcmode="lin" valueType="num">
                                      <p:cBhvr>
                                        <p:cTn id="23" dur="1000" fill="hold"/>
                                        <p:tgtEl>
                                          <p:spTgt spid="27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68"/>
                                        </p:tgtEl>
                                        <p:attrNameLst>
                                          <p:attrName>style.visibility</p:attrName>
                                        </p:attrNameLst>
                                      </p:cBhvr>
                                      <p:to>
                                        <p:strVal val="visible"/>
                                      </p:to>
                                    </p:set>
                                    <p:animEffect transition="in" filter="fade">
                                      <p:cBhvr>
                                        <p:cTn id="28" dur="1000"/>
                                        <p:tgtEl>
                                          <p:spTgt spid="268"/>
                                        </p:tgtEl>
                                      </p:cBhvr>
                                    </p:animEffect>
                                    <p:anim calcmode="lin" valueType="num">
                                      <p:cBhvr>
                                        <p:cTn id="29" dur="1000" fill="hold"/>
                                        <p:tgtEl>
                                          <p:spTgt spid="268"/>
                                        </p:tgtEl>
                                        <p:attrNameLst>
                                          <p:attrName>ppt_x</p:attrName>
                                        </p:attrNameLst>
                                      </p:cBhvr>
                                      <p:tavLst>
                                        <p:tav tm="0">
                                          <p:val>
                                            <p:strVal val="#ppt_x"/>
                                          </p:val>
                                        </p:tav>
                                        <p:tav tm="100000">
                                          <p:val>
                                            <p:strVal val="#ppt_x"/>
                                          </p:val>
                                        </p:tav>
                                      </p:tavLst>
                                    </p:anim>
                                    <p:anim calcmode="lin" valueType="num">
                                      <p:cBhvr>
                                        <p:cTn id="30" dur="1000" fill="hold"/>
                                        <p:tgtEl>
                                          <p:spTgt spid="2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p:bldP spid="268" grpId="0" animBg="1"/>
      <p:bldP spid="269" grpId="0" animBg="1"/>
      <p:bldP spid="27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مربع نص 18">
            <a:extLst>
              <a:ext uri="{FF2B5EF4-FFF2-40B4-BE49-F238E27FC236}">
                <a16:creationId xmlns:a16="http://schemas.microsoft.com/office/drawing/2014/main" id="{3678A504-6F2F-4214-9A53-38604FCE324C}"/>
              </a:ext>
            </a:extLst>
          </p:cNvPr>
          <p:cNvSpPr txBox="1"/>
          <p:nvPr/>
        </p:nvSpPr>
        <p:spPr>
          <a:xfrm>
            <a:off x="191669" y="322305"/>
            <a:ext cx="3213653" cy="584775"/>
          </a:xfrm>
          <a:prstGeom prst="rect">
            <a:avLst/>
          </a:prstGeom>
          <a:noFill/>
        </p:spPr>
        <p:txBody>
          <a:bodyPr wrap="square" rtlCol="1">
            <a:spAutoFit/>
          </a:bodyPr>
          <a:lstStyle/>
          <a:p>
            <a:r>
              <a:rPr lang="en-US" sz="3200" b="1" dirty="0">
                <a:solidFill>
                  <a:schemeClr val="tx2">
                    <a:lumMod val="50000"/>
                  </a:schemeClr>
                </a:solidFill>
                <a:latin typeface="Arial Rounded MT Bold" panose="020F0704030504030204" pitchFamily="34" charset="0"/>
              </a:rPr>
              <a:t>CONCLUSION</a:t>
            </a:r>
            <a:endParaRPr lang="ar-SA" sz="3200" b="1" dirty="0">
              <a:solidFill>
                <a:schemeClr val="tx2">
                  <a:lumMod val="50000"/>
                </a:schemeClr>
              </a:solidFill>
              <a:latin typeface="Arial Rounded MT Bold" panose="020F0704030504030204" pitchFamily="34" charset="0"/>
            </a:endParaRPr>
          </a:p>
        </p:txBody>
      </p:sp>
      <p:sp>
        <p:nvSpPr>
          <p:cNvPr id="26" name="مستطيل: زوايا مستديرة 25">
            <a:extLst>
              <a:ext uri="{FF2B5EF4-FFF2-40B4-BE49-F238E27FC236}">
                <a16:creationId xmlns:a16="http://schemas.microsoft.com/office/drawing/2014/main" id="{F0949885-F288-4195-8D01-F55C7E03675C}"/>
              </a:ext>
            </a:extLst>
          </p:cNvPr>
          <p:cNvSpPr/>
          <p:nvPr/>
        </p:nvSpPr>
        <p:spPr>
          <a:xfrm>
            <a:off x="0" y="1116529"/>
            <a:ext cx="8666922" cy="3852583"/>
          </a:xfrm>
          <a:prstGeom prst="roundRect">
            <a:avLst/>
          </a:prstGeom>
          <a:solidFill>
            <a:schemeClr val="bg2">
              <a:lumMod val="40000"/>
              <a:lumOff val="60000"/>
            </a:schemeClr>
          </a:solidFill>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27" name="مربع نص 26">
            <a:extLst>
              <a:ext uri="{FF2B5EF4-FFF2-40B4-BE49-F238E27FC236}">
                <a16:creationId xmlns:a16="http://schemas.microsoft.com/office/drawing/2014/main" id="{B41907E5-B3C2-4F55-A626-D84C21B49AE6}"/>
              </a:ext>
            </a:extLst>
          </p:cNvPr>
          <p:cNvSpPr txBox="1"/>
          <p:nvPr/>
        </p:nvSpPr>
        <p:spPr>
          <a:xfrm>
            <a:off x="65725" y="1519326"/>
            <a:ext cx="8535472" cy="3046988"/>
          </a:xfrm>
          <a:prstGeom prst="rect">
            <a:avLst/>
          </a:prstGeom>
          <a:noFill/>
        </p:spPr>
        <p:txBody>
          <a:bodyPr wrap="square" rtlCol="1">
            <a:spAutoFit/>
          </a:bodyPr>
          <a:lstStyle/>
          <a:p>
            <a:pPr marL="342900" indent="-342900">
              <a:buFont typeface="Arial" panose="020B0604020202020204" pitchFamily="34" charset="0"/>
              <a:buChar char="•"/>
            </a:pPr>
            <a:r>
              <a:rPr lang="en-US" sz="2400" dirty="0">
                <a:latin typeface="Arial Rounded MT Bold" panose="020F0704030504030204" pitchFamily="34" charset="0"/>
              </a:rPr>
              <a:t>Defining the nature of lung cancer and its stages and how it affects lungs function</a:t>
            </a:r>
          </a:p>
          <a:p>
            <a:pPr marL="342900" indent="-342900">
              <a:buFont typeface="Arial" panose="020B0604020202020204" pitchFamily="34" charset="0"/>
              <a:buChar char="•"/>
            </a:pPr>
            <a:r>
              <a:rPr lang="en-US" sz="2400" dirty="0">
                <a:latin typeface="Arial Rounded MT Bold" panose="020F0704030504030204" pitchFamily="34" charset="0"/>
              </a:rPr>
              <a:t>Symptoms or signs that appear on a lung cancer patient</a:t>
            </a:r>
          </a:p>
          <a:p>
            <a:pPr marL="342900" indent="-342900">
              <a:buFont typeface="Arial" panose="020B0604020202020204" pitchFamily="34" charset="0"/>
              <a:buChar char="•"/>
            </a:pPr>
            <a:r>
              <a:rPr lang="en-US" sz="2400" dirty="0">
                <a:latin typeface="Arial Rounded MT Bold" panose="020F0704030504030204" pitchFamily="34" charset="0"/>
              </a:rPr>
              <a:t>Reasons that increase the chance of getting lung cancer and the most dangerous of them is smoking</a:t>
            </a:r>
          </a:p>
          <a:p>
            <a:pPr marL="342900" indent="-342900">
              <a:buFont typeface="Arial" panose="020B0604020202020204" pitchFamily="34" charset="0"/>
              <a:buChar char="•"/>
            </a:pPr>
            <a:r>
              <a:rPr lang="en-US" sz="2400" dirty="0">
                <a:latin typeface="Arial Rounded MT Bold" panose="020F0704030504030204" pitchFamily="34" charset="0"/>
              </a:rPr>
              <a:t>How to prevent it by stopping smoking, periodic examination, and diet</a:t>
            </a:r>
            <a:endParaRPr lang="ar-SA" sz="2400" dirty="0">
              <a:latin typeface="Arial Rounded MT Bold" panose="020F0704030504030204" pitchFamily="34" charset="0"/>
            </a:endParaRPr>
          </a:p>
        </p:txBody>
      </p:sp>
      <p:sp>
        <p:nvSpPr>
          <p:cNvPr id="28" name="مستطيل: زوايا مستديرة 27">
            <a:extLst>
              <a:ext uri="{FF2B5EF4-FFF2-40B4-BE49-F238E27FC236}">
                <a16:creationId xmlns:a16="http://schemas.microsoft.com/office/drawing/2014/main" id="{64B864A8-544B-45F6-948A-C253FD41C9C9}"/>
              </a:ext>
            </a:extLst>
          </p:cNvPr>
          <p:cNvSpPr/>
          <p:nvPr/>
        </p:nvSpPr>
        <p:spPr>
          <a:xfrm>
            <a:off x="8579224" y="4743202"/>
            <a:ext cx="484093" cy="338554"/>
          </a:xfrm>
          <a:prstGeom prst="roundRect">
            <a:avLst/>
          </a:prstGeom>
          <a:ln>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latin typeface="Arial Rounded MT Bold" panose="020F0704030504030204" pitchFamily="34" charset="0"/>
            </a:endParaRPr>
          </a:p>
        </p:txBody>
      </p:sp>
      <p:sp>
        <p:nvSpPr>
          <p:cNvPr id="30" name="مربع نص 29">
            <a:extLst>
              <a:ext uri="{FF2B5EF4-FFF2-40B4-BE49-F238E27FC236}">
                <a16:creationId xmlns:a16="http://schemas.microsoft.com/office/drawing/2014/main" id="{CA2F6AAE-4210-4FF3-9F95-17ECC591FEE0}"/>
              </a:ext>
            </a:extLst>
          </p:cNvPr>
          <p:cNvSpPr txBox="1"/>
          <p:nvPr/>
        </p:nvSpPr>
        <p:spPr>
          <a:xfrm>
            <a:off x="8666922" y="4743202"/>
            <a:ext cx="554642" cy="338554"/>
          </a:xfrm>
          <a:prstGeom prst="rect">
            <a:avLst/>
          </a:prstGeom>
          <a:noFill/>
        </p:spPr>
        <p:txBody>
          <a:bodyPr wrap="square" rtlCol="1">
            <a:spAutoFit/>
          </a:bodyPr>
          <a:lstStyle/>
          <a:p>
            <a:r>
              <a:rPr lang="ar-LY" sz="1600" b="1" dirty="0">
                <a:latin typeface="Arial Rounded MT Bold" panose="020F0704030504030204" pitchFamily="34" charset="0"/>
              </a:rPr>
              <a:t>9</a:t>
            </a:r>
            <a:endParaRPr lang="ar-SA" sz="1600" b="1" dirty="0">
              <a:latin typeface="Arial Rounded MT Bold" panose="020F0704030504030204" pitchFamily="34" charset="0"/>
            </a:endParaRPr>
          </a:p>
        </p:txBody>
      </p:sp>
    </p:spTree>
    <p:extLst>
      <p:ext uri="{BB962C8B-B14F-4D97-AF65-F5344CB8AC3E}">
        <p14:creationId xmlns:p14="http://schemas.microsoft.com/office/powerpoint/2010/main" val="1899545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nfographies sur le Cancer du Poumon by Slidesgo">
  <a:themeElements>
    <a:clrScheme name="Simple Light">
      <a:dk1>
        <a:srgbClr val="000000"/>
      </a:dk1>
      <a:lt1>
        <a:srgbClr val="FFFFFF"/>
      </a:lt1>
      <a:dk2>
        <a:srgbClr val="6E4E4E"/>
      </a:dk2>
      <a:lt2>
        <a:srgbClr val="B78A8A"/>
      </a:lt2>
      <a:accent1>
        <a:srgbClr val="B6A07E"/>
      </a:accent1>
      <a:accent2>
        <a:srgbClr val="528295"/>
      </a:accent2>
      <a:accent3>
        <a:srgbClr val="83B2C3"/>
      </a:accent3>
      <a:accent4>
        <a:srgbClr val="B0CCAA"/>
      </a:accent4>
      <a:accent5>
        <a:srgbClr val="637F5D"/>
      </a:accent5>
      <a:accent6>
        <a:srgbClr val="BEBEBE"/>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48697</TotalTime>
  <Words>576</Words>
  <Application>Microsoft Office PowerPoint</Application>
  <PresentationFormat>عرض على الشاشة (16:9)</PresentationFormat>
  <Paragraphs>63</Paragraphs>
  <Slides>12</Slides>
  <Notes>8</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12</vt:i4>
      </vt:variant>
    </vt:vector>
  </HeadingPairs>
  <TitlesOfParts>
    <vt:vector size="19" baseType="lpstr">
      <vt:lpstr>Roboto</vt:lpstr>
      <vt:lpstr>Arial Rounded MT Bold</vt:lpstr>
      <vt:lpstr>Fira Sans Extra Condensed SemiBold</vt:lpstr>
      <vt:lpstr>Arial</vt:lpstr>
      <vt:lpstr>Fira Sans Extra Condensed</vt:lpstr>
      <vt:lpstr>Fira Sans Extra Condensed Medium</vt:lpstr>
      <vt:lpstr>Infographies sur le Cancer du Poumon by Slidesgo</vt:lpstr>
      <vt:lpstr>CANCER  LUNG CANCER</vt:lpstr>
      <vt:lpstr>OBJECTIVES</vt:lpstr>
      <vt:lpstr>INTRODUCTION </vt:lpstr>
      <vt:lpstr>SIGNS</vt:lpstr>
      <vt:lpstr>CAUSES</vt:lpstr>
      <vt:lpstr>CAUSES</vt:lpstr>
      <vt:lpstr>CAUSES</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LUNG CANCER</dc:title>
  <dc:creator>hadeel</dc:creator>
  <cp:lastModifiedBy>HADEEL ALTAYP</cp:lastModifiedBy>
  <cp:revision>11</cp:revision>
  <dcterms:modified xsi:type="dcterms:W3CDTF">2022-06-04T10:24:17Z</dcterms:modified>
</cp:coreProperties>
</file>