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7" r:id="rId1"/>
  </p:sldMasterIdLst>
  <p:notesMasterIdLst>
    <p:notesMasterId r:id="rId15"/>
  </p:notesMasterIdLst>
  <p:sldIdLst>
    <p:sldId id="258" r:id="rId2"/>
    <p:sldId id="259" r:id="rId3"/>
    <p:sldId id="300" r:id="rId4"/>
    <p:sldId id="261" r:id="rId5"/>
    <p:sldId id="297" r:id="rId6"/>
    <p:sldId id="295" r:id="rId7"/>
    <p:sldId id="263" r:id="rId8"/>
    <p:sldId id="296" r:id="rId9"/>
    <p:sldId id="299" r:id="rId10"/>
    <p:sldId id="265" r:id="rId11"/>
    <p:sldId id="298" r:id="rId12"/>
    <p:sldId id="294" r:id="rId13"/>
    <p:sldId id="291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585C481-2E85-43C2-B751-186D2F508200}">
  <a:tblStyle styleId="{4585C481-2E85-43C2-B751-186D2F50820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86443" autoAdjust="0"/>
  </p:normalViewPr>
  <p:slideViewPr>
    <p:cSldViewPr snapToGrid="0">
      <p:cViewPr varScale="1">
        <p:scale>
          <a:sx n="92" d="100"/>
          <a:sy n="92" d="100"/>
        </p:scale>
        <p:origin x="552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1344454877d_0_5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1344454877d_0_5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1344454877d_0_5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9" name="Google Shape;619;g1344454877d_0_5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g1344454877d_0_5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5" name="Google Shape;775;g1344454877d_0_5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Google Shape;963;g1332ebb285a_0_7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4" name="Google Shape;964;g1332ebb285a_0_7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Google Shape;1098;g135b566e759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9" name="Google Shape;1099;g135b566e759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137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440777" y="1606800"/>
            <a:ext cx="3270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879200" y="2179500"/>
            <a:ext cx="4136100" cy="11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7">
    <p:bg>
      <p:bgPr>
        <a:solidFill>
          <a:schemeClr val="dk1"/>
        </a:solidFill>
        <a:effectLst/>
      </p:bgPr>
    </p:bg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8"/>
          <p:cNvSpPr/>
          <p:nvPr/>
        </p:nvSpPr>
        <p:spPr>
          <a:xfrm rot="4495133">
            <a:off x="-589998" y="-2289178"/>
            <a:ext cx="2471263" cy="5248759"/>
          </a:xfrm>
          <a:custGeom>
            <a:avLst/>
            <a:gdLst/>
            <a:ahLst/>
            <a:cxnLst/>
            <a:rect l="l" t="t" r="r" b="b"/>
            <a:pathLst>
              <a:path w="12955" h="27515" extrusionOk="0">
                <a:moveTo>
                  <a:pt x="6028" y="0"/>
                </a:moveTo>
                <a:cubicBezTo>
                  <a:pt x="4467" y="0"/>
                  <a:pt x="2878" y="868"/>
                  <a:pt x="2120" y="2560"/>
                </a:cubicBezTo>
                <a:cubicBezTo>
                  <a:pt x="2120" y="2560"/>
                  <a:pt x="1" y="4048"/>
                  <a:pt x="441" y="6108"/>
                </a:cubicBezTo>
                <a:cubicBezTo>
                  <a:pt x="894" y="8156"/>
                  <a:pt x="2382" y="8501"/>
                  <a:pt x="2382" y="8501"/>
                </a:cubicBezTo>
                <a:cubicBezTo>
                  <a:pt x="2382" y="8501"/>
                  <a:pt x="346" y="9453"/>
                  <a:pt x="703" y="11763"/>
                </a:cubicBezTo>
                <a:cubicBezTo>
                  <a:pt x="1060" y="14073"/>
                  <a:pt x="2489" y="14680"/>
                  <a:pt x="2489" y="14680"/>
                </a:cubicBezTo>
                <a:cubicBezTo>
                  <a:pt x="2489" y="14680"/>
                  <a:pt x="644" y="15990"/>
                  <a:pt x="668" y="18931"/>
                </a:cubicBezTo>
                <a:cubicBezTo>
                  <a:pt x="691" y="21872"/>
                  <a:pt x="3096" y="22395"/>
                  <a:pt x="3096" y="22395"/>
                </a:cubicBezTo>
                <a:cubicBezTo>
                  <a:pt x="3096" y="22395"/>
                  <a:pt x="1977" y="24443"/>
                  <a:pt x="4454" y="24467"/>
                </a:cubicBezTo>
                <a:cubicBezTo>
                  <a:pt x="4454" y="24467"/>
                  <a:pt x="4335" y="26670"/>
                  <a:pt x="7287" y="27408"/>
                </a:cubicBezTo>
                <a:cubicBezTo>
                  <a:pt x="7577" y="27481"/>
                  <a:pt x="7839" y="27515"/>
                  <a:pt x="8077" y="27515"/>
                </a:cubicBezTo>
                <a:cubicBezTo>
                  <a:pt x="10265" y="27515"/>
                  <a:pt x="10371" y="24705"/>
                  <a:pt x="10371" y="24705"/>
                </a:cubicBezTo>
                <a:cubicBezTo>
                  <a:pt x="10371" y="24705"/>
                  <a:pt x="12359" y="24288"/>
                  <a:pt x="12490" y="21467"/>
                </a:cubicBezTo>
                <a:cubicBezTo>
                  <a:pt x="12621" y="18633"/>
                  <a:pt x="9883" y="17026"/>
                  <a:pt x="9883" y="17026"/>
                </a:cubicBezTo>
                <a:lnTo>
                  <a:pt x="9883" y="17026"/>
                </a:lnTo>
                <a:cubicBezTo>
                  <a:pt x="9883" y="17026"/>
                  <a:pt x="10023" y="17050"/>
                  <a:pt x="10240" y="17050"/>
                </a:cubicBezTo>
                <a:cubicBezTo>
                  <a:pt x="10925" y="17050"/>
                  <a:pt x="12377" y="16809"/>
                  <a:pt x="12621" y="14811"/>
                </a:cubicBezTo>
                <a:cubicBezTo>
                  <a:pt x="12955" y="12168"/>
                  <a:pt x="9526" y="9680"/>
                  <a:pt x="9526" y="9680"/>
                </a:cubicBezTo>
                <a:cubicBezTo>
                  <a:pt x="10228" y="9430"/>
                  <a:pt x="10693" y="8751"/>
                  <a:pt x="10669" y="8001"/>
                </a:cubicBezTo>
                <a:cubicBezTo>
                  <a:pt x="10669" y="6667"/>
                  <a:pt x="9371" y="5929"/>
                  <a:pt x="9371" y="5929"/>
                </a:cubicBezTo>
                <a:cubicBezTo>
                  <a:pt x="9371" y="5929"/>
                  <a:pt x="11062" y="4429"/>
                  <a:pt x="9347" y="1786"/>
                </a:cubicBezTo>
                <a:cubicBezTo>
                  <a:pt x="8579" y="587"/>
                  <a:pt x="7313" y="0"/>
                  <a:pt x="602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38"/>
          <p:cNvSpPr/>
          <p:nvPr/>
        </p:nvSpPr>
        <p:spPr>
          <a:xfrm rot="4495133">
            <a:off x="6225652" y="2433822"/>
            <a:ext cx="2471263" cy="5248759"/>
          </a:xfrm>
          <a:custGeom>
            <a:avLst/>
            <a:gdLst/>
            <a:ahLst/>
            <a:cxnLst/>
            <a:rect l="l" t="t" r="r" b="b"/>
            <a:pathLst>
              <a:path w="12955" h="27515" extrusionOk="0">
                <a:moveTo>
                  <a:pt x="6028" y="0"/>
                </a:moveTo>
                <a:cubicBezTo>
                  <a:pt x="4467" y="0"/>
                  <a:pt x="2878" y="868"/>
                  <a:pt x="2120" y="2560"/>
                </a:cubicBezTo>
                <a:cubicBezTo>
                  <a:pt x="2120" y="2560"/>
                  <a:pt x="1" y="4048"/>
                  <a:pt x="441" y="6108"/>
                </a:cubicBezTo>
                <a:cubicBezTo>
                  <a:pt x="894" y="8156"/>
                  <a:pt x="2382" y="8501"/>
                  <a:pt x="2382" y="8501"/>
                </a:cubicBezTo>
                <a:cubicBezTo>
                  <a:pt x="2382" y="8501"/>
                  <a:pt x="346" y="9453"/>
                  <a:pt x="703" y="11763"/>
                </a:cubicBezTo>
                <a:cubicBezTo>
                  <a:pt x="1060" y="14073"/>
                  <a:pt x="2489" y="14680"/>
                  <a:pt x="2489" y="14680"/>
                </a:cubicBezTo>
                <a:cubicBezTo>
                  <a:pt x="2489" y="14680"/>
                  <a:pt x="644" y="15990"/>
                  <a:pt x="668" y="18931"/>
                </a:cubicBezTo>
                <a:cubicBezTo>
                  <a:pt x="691" y="21872"/>
                  <a:pt x="3096" y="22395"/>
                  <a:pt x="3096" y="22395"/>
                </a:cubicBezTo>
                <a:cubicBezTo>
                  <a:pt x="3096" y="22395"/>
                  <a:pt x="1977" y="24443"/>
                  <a:pt x="4454" y="24467"/>
                </a:cubicBezTo>
                <a:cubicBezTo>
                  <a:pt x="4454" y="24467"/>
                  <a:pt x="4335" y="26670"/>
                  <a:pt x="7287" y="27408"/>
                </a:cubicBezTo>
                <a:cubicBezTo>
                  <a:pt x="7577" y="27481"/>
                  <a:pt x="7839" y="27515"/>
                  <a:pt x="8077" y="27515"/>
                </a:cubicBezTo>
                <a:cubicBezTo>
                  <a:pt x="10265" y="27515"/>
                  <a:pt x="10371" y="24705"/>
                  <a:pt x="10371" y="24705"/>
                </a:cubicBezTo>
                <a:cubicBezTo>
                  <a:pt x="10371" y="24705"/>
                  <a:pt x="12359" y="24288"/>
                  <a:pt x="12490" y="21467"/>
                </a:cubicBezTo>
                <a:cubicBezTo>
                  <a:pt x="12621" y="18633"/>
                  <a:pt x="9883" y="17026"/>
                  <a:pt x="9883" y="17026"/>
                </a:cubicBezTo>
                <a:lnTo>
                  <a:pt x="9883" y="17026"/>
                </a:lnTo>
                <a:cubicBezTo>
                  <a:pt x="9883" y="17026"/>
                  <a:pt x="10023" y="17050"/>
                  <a:pt x="10240" y="17050"/>
                </a:cubicBezTo>
                <a:cubicBezTo>
                  <a:pt x="10925" y="17050"/>
                  <a:pt x="12377" y="16809"/>
                  <a:pt x="12621" y="14811"/>
                </a:cubicBezTo>
                <a:cubicBezTo>
                  <a:pt x="12955" y="12168"/>
                  <a:pt x="9526" y="9680"/>
                  <a:pt x="9526" y="9680"/>
                </a:cubicBezTo>
                <a:cubicBezTo>
                  <a:pt x="10228" y="9430"/>
                  <a:pt x="10693" y="8751"/>
                  <a:pt x="10669" y="8001"/>
                </a:cubicBezTo>
                <a:cubicBezTo>
                  <a:pt x="10669" y="6667"/>
                  <a:pt x="9371" y="5929"/>
                  <a:pt x="9371" y="5929"/>
                </a:cubicBezTo>
                <a:cubicBezTo>
                  <a:pt x="9371" y="5929"/>
                  <a:pt x="11062" y="4429"/>
                  <a:pt x="9347" y="1786"/>
                </a:cubicBezTo>
                <a:cubicBezTo>
                  <a:pt x="8579" y="587"/>
                  <a:pt x="7313" y="0"/>
                  <a:pt x="602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2" name="Google Shape;272;p38"/>
          <p:cNvGrpSpPr/>
          <p:nvPr/>
        </p:nvGrpSpPr>
        <p:grpSpPr>
          <a:xfrm rot="1035043">
            <a:off x="6929871" y="165605"/>
            <a:ext cx="866313" cy="738778"/>
            <a:chOff x="4583507" y="-3373681"/>
            <a:chExt cx="685454" cy="584588"/>
          </a:xfrm>
        </p:grpSpPr>
        <p:sp>
          <p:nvSpPr>
            <p:cNvPr id="273" name="Google Shape;273;p38"/>
            <p:cNvSpPr/>
            <p:nvPr/>
          </p:nvSpPr>
          <p:spPr>
            <a:xfrm>
              <a:off x="4583507" y="-3373681"/>
              <a:ext cx="685454" cy="584588"/>
            </a:xfrm>
            <a:custGeom>
              <a:avLst/>
              <a:gdLst/>
              <a:ahLst/>
              <a:cxnLst/>
              <a:rect l="l" t="t" r="r" b="b"/>
              <a:pathLst>
                <a:path w="10812" h="9221" extrusionOk="0">
                  <a:moveTo>
                    <a:pt x="4886" y="983"/>
                  </a:moveTo>
                  <a:cubicBezTo>
                    <a:pt x="4939" y="983"/>
                    <a:pt x="4988" y="1034"/>
                    <a:pt x="4941" y="1266"/>
                  </a:cubicBezTo>
                  <a:cubicBezTo>
                    <a:pt x="4834" y="1695"/>
                    <a:pt x="4656" y="2099"/>
                    <a:pt x="4418" y="2457"/>
                  </a:cubicBezTo>
                  <a:cubicBezTo>
                    <a:pt x="4537" y="1873"/>
                    <a:pt x="4691" y="1349"/>
                    <a:pt x="4799" y="1016"/>
                  </a:cubicBezTo>
                  <a:cubicBezTo>
                    <a:pt x="4799" y="1016"/>
                    <a:pt x="4843" y="983"/>
                    <a:pt x="4886" y="983"/>
                  </a:cubicBezTo>
                  <a:close/>
                  <a:moveTo>
                    <a:pt x="5965" y="2433"/>
                  </a:moveTo>
                  <a:cubicBezTo>
                    <a:pt x="6152" y="2433"/>
                    <a:pt x="6053" y="3601"/>
                    <a:pt x="5689" y="3601"/>
                  </a:cubicBezTo>
                  <a:cubicBezTo>
                    <a:pt x="5682" y="3601"/>
                    <a:pt x="5675" y="3600"/>
                    <a:pt x="5668" y="3600"/>
                  </a:cubicBezTo>
                  <a:cubicBezTo>
                    <a:pt x="5668" y="3600"/>
                    <a:pt x="5775" y="2433"/>
                    <a:pt x="5965" y="2433"/>
                  </a:cubicBezTo>
                  <a:close/>
                  <a:moveTo>
                    <a:pt x="2072" y="4659"/>
                  </a:moveTo>
                  <a:cubicBezTo>
                    <a:pt x="2072" y="4885"/>
                    <a:pt x="2072" y="5088"/>
                    <a:pt x="2072" y="5231"/>
                  </a:cubicBezTo>
                  <a:cubicBezTo>
                    <a:pt x="2072" y="5755"/>
                    <a:pt x="2001" y="6267"/>
                    <a:pt x="1893" y="6778"/>
                  </a:cubicBezTo>
                  <a:cubicBezTo>
                    <a:pt x="1893" y="6790"/>
                    <a:pt x="1893" y="6802"/>
                    <a:pt x="1882" y="6826"/>
                  </a:cubicBezTo>
                  <a:cubicBezTo>
                    <a:pt x="1858" y="6933"/>
                    <a:pt x="1762" y="7195"/>
                    <a:pt x="1572" y="7207"/>
                  </a:cubicBezTo>
                  <a:cubicBezTo>
                    <a:pt x="1569" y="7207"/>
                    <a:pt x="1567" y="7207"/>
                    <a:pt x="1564" y="7207"/>
                  </a:cubicBezTo>
                  <a:cubicBezTo>
                    <a:pt x="1303" y="7207"/>
                    <a:pt x="983" y="6634"/>
                    <a:pt x="1572" y="5350"/>
                  </a:cubicBezTo>
                  <a:cubicBezTo>
                    <a:pt x="1691" y="5088"/>
                    <a:pt x="1858" y="4862"/>
                    <a:pt x="2072" y="4659"/>
                  </a:cubicBezTo>
                  <a:close/>
                  <a:moveTo>
                    <a:pt x="7585" y="5552"/>
                  </a:moveTo>
                  <a:cubicBezTo>
                    <a:pt x="7585" y="6159"/>
                    <a:pt x="7549" y="6767"/>
                    <a:pt x="7489" y="7374"/>
                  </a:cubicBezTo>
                  <a:cubicBezTo>
                    <a:pt x="7454" y="7755"/>
                    <a:pt x="7370" y="8124"/>
                    <a:pt x="7263" y="8481"/>
                  </a:cubicBezTo>
                  <a:cubicBezTo>
                    <a:pt x="7216" y="8612"/>
                    <a:pt x="7096" y="8886"/>
                    <a:pt x="6894" y="8922"/>
                  </a:cubicBezTo>
                  <a:cubicBezTo>
                    <a:pt x="6870" y="8928"/>
                    <a:pt x="6846" y="8931"/>
                    <a:pt x="6823" y="8931"/>
                  </a:cubicBezTo>
                  <a:cubicBezTo>
                    <a:pt x="6799" y="8931"/>
                    <a:pt x="6775" y="8928"/>
                    <a:pt x="6751" y="8922"/>
                  </a:cubicBezTo>
                  <a:cubicBezTo>
                    <a:pt x="6346" y="8874"/>
                    <a:pt x="6180" y="8076"/>
                    <a:pt x="6430" y="7124"/>
                  </a:cubicBezTo>
                  <a:cubicBezTo>
                    <a:pt x="6608" y="6445"/>
                    <a:pt x="6930" y="5981"/>
                    <a:pt x="7585" y="5552"/>
                  </a:cubicBezTo>
                  <a:close/>
                  <a:moveTo>
                    <a:pt x="2967" y="1"/>
                  </a:moveTo>
                  <a:cubicBezTo>
                    <a:pt x="2910" y="1"/>
                    <a:pt x="2846" y="17"/>
                    <a:pt x="2775" y="51"/>
                  </a:cubicBezTo>
                  <a:cubicBezTo>
                    <a:pt x="2763" y="51"/>
                    <a:pt x="2739" y="63"/>
                    <a:pt x="2727" y="75"/>
                  </a:cubicBezTo>
                  <a:cubicBezTo>
                    <a:pt x="2477" y="206"/>
                    <a:pt x="2334" y="468"/>
                    <a:pt x="2382" y="742"/>
                  </a:cubicBezTo>
                  <a:cubicBezTo>
                    <a:pt x="2298" y="1147"/>
                    <a:pt x="2239" y="1552"/>
                    <a:pt x="2203" y="1968"/>
                  </a:cubicBezTo>
                  <a:cubicBezTo>
                    <a:pt x="2100" y="2100"/>
                    <a:pt x="1576" y="2689"/>
                    <a:pt x="764" y="2689"/>
                  </a:cubicBezTo>
                  <a:cubicBezTo>
                    <a:pt x="546" y="2689"/>
                    <a:pt x="306" y="2646"/>
                    <a:pt x="48" y="2540"/>
                  </a:cubicBezTo>
                  <a:lnTo>
                    <a:pt x="48" y="2540"/>
                  </a:lnTo>
                  <a:cubicBezTo>
                    <a:pt x="48" y="2540"/>
                    <a:pt x="0" y="2742"/>
                    <a:pt x="310" y="2849"/>
                  </a:cubicBezTo>
                  <a:cubicBezTo>
                    <a:pt x="405" y="2883"/>
                    <a:pt x="602" y="2914"/>
                    <a:pt x="851" y="2914"/>
                  </a:cubicBezTo>
                  <a:cubicBezTo>
                    <a:pt x="1226" y="2914"/>
                    <a:pt x="1719" y="2843"/>
                    <a:pt x="2155" y="2599"/>
                  </a:cubicBezTo>
                  <a:lnTo>
                    <a:pt x="2155" y="2599"/>
                  </a:lnTo>
                  <a:cubicBezTo>
                    <a:pt x="2120" y="3183"/>
                    <a:pt x="2096" y="3790"/>
                    <a:pt x="2084" y="4290"/>
                  </a:cubicBezTo>
                  <a:cubicBezTo>
                    <a:pt x="1917" y="4445"/>
                    <a:pt x="1762" y="4612"/>
                    <a:pt x="1620" y="4790"/>
                  </a:cubicBezTo>
                  <a:cubicBezTo>
                    <a:pt x="1048" y="5528"/>
                    <a:pt x="477" y="6957"/>
                    <a:pt x="1179" y="7469"/>
                  </a:cubicBezTo>
                  <a:cubicBezTo>
                    <a:pt x="1329" y="7577"/>
                    <a:pt x="1468" y="7623"/>
                    <a:pt x="1596" y="7623"/>
                  </a:cubicBezTo>
                  <a:cubicBezTo>
                    <a:pt x="2059" y="7623"/>
                    <a:pt x="2378" y="7027"/>
                    <a:pt x="2536" y="6636"/>
                  </a:cubicBezTo>
                  <a:cubicBezTo>
                    <a:pt x="2536" y="6624"/>
                    <a:pt x="2548" y="6612"/>
                    <a:pt x="2548" y="6612"/>
                  </a:cubicBezTo>
                  <a:cubicBezTo>
                    <a:pt x="2763" y="6040"/>
                    <a:pt x="2763" y="5052"/>
                    <a:pt x="2775" y="4111"/>
                  </a:cubicBezTo>
                  <a:cubicBezTo>
                    <a:pt x="2989" y="3981"/>
                    <a:pt x="3203" y="3838"/>
                    <a:pt x="3417" y="3695"/>
                  </a:cubicBezTo>
                  <a:lnTo>
                    <a:pt x="3417" y="3850"/>
                  </a:lnTo>
                  <a:cubicBezTo>
                    <a:pt x="3384" y="5258"/>
                    <a:pt x="3795" y="5448"/>
                    <a:pt x="4160" y="5448"/>
                  </a:cubicBezTo>
                  <a:cubicBezTo>
                    <a:pt x="4187" y="5448"/>
                    <a:pt x="4213" y="5447"/>
                    <a:pt x="4239" y="5445"/>
                  </a:cubicBezTo>
                  <a:cubicBezTo>
                    <a:pt x="4489" y="5433"/>
                    <a:pt x="4846" y="5124"/>
                    <a:pt x="5061" y="4909"/>
                  </a:cubicBezTo>
                  <a:cubicBezTo>
                    <a:pt x="5206" y="5178"/>
                    <a:pt x="5398" y="5289"/>
                    <a:pt x="5608" y="5289"/>
                  </a:cubicBezTo>
                  <a:cubicBezTo>
                    <a:pt x="6166" y="5289"/>
                    <a:pt x="6848" y="4503"/>
                    <a:pt x="7108" y="3861"/>
                  </a:cubicBezTo>
                  <a:lnTo>
                    <a:pt x="7525" y="2814"/>
                  </a:lnTo>
                  <a:cubicBezTo>
                    <a:pt x="7549" y="3433"/>
                    <a:pt x="7585" y="4338"/>
                    <a:pt x="7585" y="5231"/>
                  </a:cubicBezTo>
                  <a:cubicBezTo>
                    <a:pt x="6954" y="5600"/>
                    <a:pt x="6358" y="6064"/>
                    <a:pt x="6120" y="6838"/>
                  </a:cubicBezTo>
                  <a:cubicBezTo>
                    <a:pt x="5799" y="7898"/>
                    <a:pt x="5953" y="8993"/>
                    <a:pt x="6513" y="9172"/>
                  </a:cubicBezTo>
                  <a:cubicBezTo>
                    <a:pt x="6601" y="9204"/>
                    <a:pt x="6694" y="9220"/>
                    <a:pt x="6788" y="9220"/>
                  </a:cubicBezTo>
                  <a:cubicBezTo>
                    <a:pt x="6936" y="9220"/>
                    <a:pt x="7085" y="9180"/>
                    <a:pt x="7216" y="9100"/>
                  </a:cubicBezTo>
                  <a:cubicBezTo>
                    <a:pt x="7549" y="8886"/>
                    <a:pt x="7847" y="8612"/>
                    <a:pt x="8073" y="8291"/>
                  </a:cubicBezTo>
                  <a:cubicBezTo>
                    <a:pt x="8442" y="7826"/>
                    <a:pt x="8597" y="7314"/>
                    <a:pt x="8656" y="6636"/>
                  </a:cubicBezTo>
                  <a:cubicBezTo>
                    <a:pt x="8692" y="6076"/>
                    <a:pt x="8680" y="5516"/>
                    <a:pt x="8632" y="4957"/>
                  </a:cubicBezTo>
                  <a:cubicBezTo>
                    <a:pt x="9906" y="4314"/>
                    <a:pt x="10811" y="3266"/>
                    <a:pt x="10692" y="2361"/>
                  </a:cubicBezTo>
                  <a:cubicBezTo>
                    <a:pt x="10597" y="1737"/>
                    <a:pt x="10224" y="1632"/>
                    <a:pt x="9984" y="1632"/>
                  </a:cubicBezTo>
                  <a:cubicBezTo>
                    <a:pt x="9863" y="1632"/>
                    <a:pt x="9775" y="1659"/>
                    <a:pt x="9775" y="1659"/>
                  </a:cubicBezTo>
                  <a:lnTo>
                    <a:pt x="9775" y="1897"/>
                  </a:lnTo>
                  <a:cubicBezTo>
                    <a:pt x="9775" y="1897"/>
                    <a:pt x="9776" y="1897"/>
                    <a:pt x="9777" y="1897"/>
                  </a:cubicBezTo>
                  <a:cubicBezTo>
                    <a:pt x="9807" y="1897"/>
                    <a:pt x="10309" y="1908"/>
                    <a:pt x="10252" y="2659"/>
                  </a:cubicBezTo>
                  <a:cubicBezTo>
                    <a:pt x="10180" y="3421"/>
                    <a:pt x="9525" y="4111"/>
                    <a:pt x="8668" y="4623"/>
                  </a:cubicBezTo>
                  <a:lnTo>
                    <a:pt x="8609" y="4659"/>
                  </a:lnTo>
                  <a:cubicBezTo>
                    <a:pt x="8537" y="3611"/>
                    <a:pt x="8394" y="2540"/>
                    <a:pt x="8216" y="2314"/>
                  </a:cubicBezTo>
                  <a:cubicBezTo>
                    <a:pt x="8025" y="2073"/>
                    <a:pt x="7811" y="1977"/>
                    <a:pt x="7663" y="1977"/>
                  </a:cubicBezTo>
                  <a:cubicBezTo>
                    <a:pt x="7598" y="1977"/>
                    <a:pt x="7546" y="1995"/>
                    <a:pt x="7513" y="2028"/>
                  </a:cubicBezTo>
                  <a:lnTo>
                    <a:pt x="7513" y="2004"/>
                  </a:lnTo>
                  <a:cubicBezTo>
                    <a:pt x="7513" y="2004"/>
                    <a:pt x="6656" y="4552"/>
                    <a:pt x="5989" y="4921"/>
                  </a:cubicBezTo>
                  <a:cubicBezTo>
                    <a:pt x="5880" y="4982"/>
                    <a:pt x="5794" y="5009"/>
                    <a:pt x="5726" y="5009"/>
                  </a:cubicBezTo>
                  <a:cubicBezTo>
                    <a:pt x="5387" y="5009"/>
                    <a:pt x="5509" y="4352"/>
                    <a:pt x="5549" y="4183"/>
                  </a:cubicBezTo>
                  <a:cubicBezTo>
                    <a:pt x="5549" y="4183"/>
                    <a:pt x="6489" y="4135"/>
                    <a:pt x="6608" y="3254"/>
                  </a:cubicBezTo>
                  <a:cubicBezTo>
                    <a:pt x="6703" y="2479"/>
                    <a:pt x="6317" y="2128"/>
                    <a:pt x="5850" y="2128"/>
                  </a:cubicBezTo>
                  <a:cubicBezTo>
                    <a:pt x="5787" y="2128"/>
                    <a:pt x="5721" y="2134"/>
                    <a:pt x="5656" y="2147"/>
                  </a:cubicBezTo>
                  <a:cubicBezTo>
                    <a:pt x="5168" y="2242"/>
                    <a:pt x="4668" y="3528"/>
                    <a:pt x="4918" y="4516"/>
                  </a:cubicBezTo>
                  <a:cubicBezTo>
                    <a:pt x="4763" y="4731"/>
                    <a:pt x="4549" y="5004"/>
                    <a:pt x="4394" y="5052"/>
                  </a:cubicBezTo>
                  <a:cubicBezTo>
                    <a:pt x="4381" y="5056"/>
                    <a:pt x="4368" y="5057"/>
                    <a:pt x="4356" y="5057"/>
                  </a:cubicBezTo>
                  <a:cubicBezTo>
                    <a:pt x="4129" y="5057"/>
                    <a:pt x="4106" y="4415"/>
                    <a:pt x="4287" y="3171"/>
                  </a:cubicBezTo>
                  <a:cubicBezTo>
                    <a:pt x="4299" y="3088"/>
                    <a:pt x="4322" y="3004"/>
                    <a:pt x="4334" y="2921"/>
                  </a:cubicBezTo>
                  <a:cubicBezTo>
                    <a:pt x="4537" y="2695"/>
                    <a:pt x="4715" y="2445"/>
                    <a:pt x="4858" y="2183"/>
                  </a:cubicBezTo>
                  <a:cubicBezTo>
                    <a:pt x="5630" y="723"/>
                    <a:pt x="5190" y="81"/>
                    <a:pt x="4815" y="81"/>
                  </a:cubicBezTo>
                  <a:cubicBezTo>
                    <a:pt x="4768" y="81"/>
                    <a:pt x="4722" y="91"/>
                    <a:pt x="4680" y="111"/>
                  </a:cubicBezTo>
                  <a:cubicBezTo>
                    <a:pt x="4632" y="135"/>
                    <a:pt x="4572" y="159"/>
                    <a:pt x="4537" y="206"/>
                  </a:cubicBezTo>
                  <a:cubicBezTo>
                    <a:pt x="4144" y="540"/>
                    <a:pt x="3596" y="1956"/>
                    <a:pt x="3453" y="3326"/>
                  </a:cubicBezTo>
                  <a:cubicBezTo>
                    <a:pt x="3239" y="3457"/>
                    <a:pt x="3013" y="3600"/>
                    <a:pt x="2798" y="3742"/>
                  </a:cubicBezTo>
                  <a:cubicBezTo>
                    <a:pt x="2798" y="3540"/>
                    <a:pt x="2810" y="3326"/>
                    <a:pt x="2822" y="3135"/>
                  </a:cubicBezTo>
                  <a:cubicBezTo>
                    <a:pt x="2846" y="2671"/>
                    <a:pt x="2894" y="2218"/>
                    <a:pt x="2941" y="1814"/>
                  </a:cubicBezTo>
                  <a:cubicBezTo>
                    <a:pt x="3396" y="1020"/>
                    <a:pt x="3419" y="1"/>
                    <a:pt x="2967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8"/>
            <p:cNvSpPr/>
            <p:nvPr/>
          </p:nvSpPr>
          <p:spPr>
            <a:xfrm>
              <a:off x="4583507" y="-3373681"/>
              <a:ext cx="685454" cy="584588"/>
            </a:xfrm>
            <a:custGeom>
              <a:avLst/>
              <a:gdLst/>
              <a:ahLst/>
              <a:cxnLst/>
              <a:rect l="l" t="t" r="r" b="b"/>
              <a:pathLst>
                <a:path w="10812" h="9221" extrusionOk="0">
                  <a:moveTo>
                    <a:pt x="4886" y="983"/>
                  </a:moveTo>
                  <a:cubicBezTo>
                    <a:pt x="4939" y="983"/>
                    <a:pt x="4988" y="1034"/>
                    <a:pt x="4941" y="1266"/>
                  </a:cubicBezTo>
                  <a:cubicBezTo>
                    <a:pt x="4834" y="1695"/>
                    <a:pt x="4656" y="2099"/>
                    <a:pt x="4418" y="2457"/>
                  </a:cubicBezTo>
                  <a:cubicBezTo>
                    <a:pt x="4537" y="1873"/>
                    <a:pt x="4691" y="1349"/>
                    <a:pt x="4799" y="1016"/>
                  </a:cubicBezTo>
                  <a:cubicBezTo>
                    <a:pt x="4799" y="1016"/>
                    <a:pt x="4843" y="983"/>
                    <a:pt x="4886" y="983"/>
                  </a:cubicBezTo>
                  <a:close/>
                  <a:moveTo>
                    <a:pt x="5965" y="2433"/>
                  </a:moveTo>
                  <a:cubicBezTo>
                    <a:pt x="6152" y="2433"/>
                    <a:pt x="6053" y="3601"/>
                    <a:pt x="5689" y="3601"/>
                  </a:cubicBezTo>
                  <a:cubicBezTo>
                    <a:pt x="5682" y="3601"/>
                    <a:pt x="5675" y="3600"/>
                    <a:pt x="5668" y="3600"/>
                  </a:cubicBezTo>
                  <a:cubicBezTo>
                    <a:pt x="5668" y="3600"/>
                    <a:pt x="5775" y="2433"/>
                    <a:pt x="5965" y="2433"/>
                  </a:cubicBezTo>
                  <a:close/>
                  <a:moveTo>
                    <a:pt x="2072" y="4659"/>
                  </a:moveTo>
                  <a:cubicBezTo>
                    <a:pt x="2072" y="4885"/>
                    <a:pt x="2072" y="5088"/>
                    <a:pt x="2072" y="5231"/>
                  </a:cubicBezTo>
                  <a:cubicBezTo>
                    <a:pt x="2072" y="5755"/>
                    <a:pt x="2001" y="6267"/>
                    <a:pt x="1893" y="6778"/>
                  </a:cubicBezTo>
                  <a:cubicBezTo>
                    <a:pt x="1893" y="6790"/>
                    <a:pt x="1893" y="6802"/>
                    <a:pt x="1882" y="6826"/>
                  </a:cubicBezTo>
                  <a:cubicBezTo>
                    <a:pt x="1858" y="6933"/>
                    <a:pt x="1762" y="7195"/>
                    <a:pt x="1572" y="7207"/>
                  </a:cubicBezTo>
                  <a:cubicBezTo>
                    <a:pt x="1569" y="7207"/>
                    <a:pt x="1567" y="7207"/>
                    <a:pt x="1564" y="7207"/>
                  </a:cubicBezTo>
                  <a:cubicBezTo>
                    <a:pt x="1303" y="7207"/>
                    <a:pt x="983" y="6634"/>
                    <a:pt x="1572" y="5350"/>
                  </a:cubicBezTo>
                  <a:cubicBezTo>
                    <a:pt x="1691" y="5088"/>
                    <a:pt x="1858" y="4862"/>
                    <a:pt x="2072" y="4659"/>
                  </a:cubicBezTo>
                  <a:close/>
                  <a:moveTo>
                    <a:pt x="7585" y="5552"/>
                  </a:moveTo>
                  <a:cubicBezTo>
                    <a:pt x="7585" y="6159"/>
                    <a:pt x="7561" y="6767"/>
                    <a:pt x="7501" y="7386"/>
                  </a:cubicBezTo>
                  <a:cubicBezTo>
                    <a:pt x="7454" y="7755"/>
                    <a:pt x="7382" y="8124"/>
                    <a:pt x="7275" y="8481"/>
                  </a:cubicBezTo>
                  <a:cubicBezTo>
                    <a:pt x="7227" y="8624"/>
                    <a:pt x="7096" y="8898"/>
                    <a:pt x="6906" y="8933"/>
                  </a:cubicBezTo>
                  <a:lnTo>
                    <a:pt x="6751" y="8933"/>
                  </a:lnTo>
                  <a:cubicBezTo>
                    <a:pt x="6346" y="8862"/>
                    <a:pt x="6180" y="8064"/>
                    <a:pt x="6430" y="7112"/>
                  </a:cubicBezTo>
                  <a:lnTo>
                    <a:pt x="6430" y="7112"/>
                  </a:lnTo>
                  <a:lnTo>
                    <a:pt x="6430" y="7124"/>
                  </a:lnTo>
                  <a:cubicBezTo>
                    <a:pt x="6608" y="6445"/>
                    <a:pt x="6942" y="5981"/>
                    <a:pt x="7585" y="5552"/>
                  </a:cubicBezTo>
                  <a:close/>
                  <a:moveTo>
                    <a:pt x="2967" y="1"/>
                  </a:moveTo>
                  <a:cubicBezTo>
                    <a:pt x="2910" y="1"/>
                    <a:pt x="2846" y="17"/>
                    <a:pt x="2775" y="51"/>
                  </a:cubicBezTo>
                  <a:cubicBezTo>
                    <a:pt x="2763" y="51"/>
                    <a:pt x="2739" y="63"/>
                    <a:pt x="2727" y="75"/>
                  </a:cubicBezTo>
                  <a:cubicBezTo>
                    <a:pt x="2477" y="206"/>
                    <a:pt x="2334" y="468"/>
                    <a:pt x="2382" y="742"/>
                  </a:cubicBezTo>
                  <a:cubicBezTo>
                    <a:pt x="2298" y="1147"/>
                    <a:pt x="2239" y="1552"/>
                    <a:pt x="2203" y="1968"/>
                  </a:cubicBezTo>
                  <a:cubicBezTo>
                    <a:pt x="2100" y="2100"/>
                    <a:pt x="1576" y="2689"/>
                    <a:pt x="764" y="2689"/>
                  </a:cubicBezTo>
                  <a:cubicBezTo>
                    <a:pt x="546" y="2689"/>
                    <a:pt x="306" y="2646"/>
                    <a:pt x="48" y="2540"/>
                  </a:cubicBezTo>
                  <a:lnTo>
                    <a:pt x="48" y="2540"/>
                  </a:lnTo>
                  <a:cubicBezTo>
                    <a:pt x="48" y="2540"/>
                    <a:pt x="0" y="2742"/>
                    <a:pt x="310" y="2849"/>
                  </a:cubicBezTo>
                  <a:cubicBezTo>
                    <a:pt x="405" y="2883"/>
                    <a:pt x="602" y="2914"/>
                    <a:pt x="851" y="2914"/>
                  </a:cubicBezTo>
                  <a:cubicBezTo>
                    <a:pt x="1226" y="2914"/>
                    <a:pt x="1719" y="2843"/>
                    <a:pt x="2155" y="2599"/>
                  </a:cubicBezTo>
                  <a:lnTo>
                    <a:pt x="2155" y="2599"/>
                  </a:lnTo>
                  <a:cubicBezTo>
                    <a:pt x="2120" y="3183"/>
                    <a:pt x="2096" y="3790"/>
                    <a:pt x="2084" y="4290"/>
                  </a:cubicBezTo>
                  <a:cubicBezTo>
                    <a:pt x="1917" y="4445"/>
                    <a:pt x="1762" y="4612"/>
                    <a:pt x="1620" y="4790"/>
                  </a:cubicBezTo>
                  <a:cubicBezTo>
                    <a:pt x="1048" y="5528"/>
                    <a:pt x="477" y="6957"/>
                    <a:pt x="1179" y="7469"/>
                  </a:cubicBezTo>
                  <a:cubicBezTo>
                    <a:pt x="1329" y="7577"/>
                    <a:pt x="1468" y="7623"/>
                    <a:pt x="1596" y="7623"/>
                  </a:cubicBezTo>
                  <a:cubicBezTo>
                    <a:pt x="2059" y="7623"/>
                    <a:pt x="2378" y="7027"/>
                    <a:pt x="2536" y="6636"/>
                  </a:cubicBezTo>
                  <a:cubicBezTo>
                    <a:pt x="2536" y="6624"/>
                    <a:pt x="2548" y="6612"/>
                    <a:pt x="2548" y="6612"/>
                  </a:cubicBezTo>
                  <a:cubicBezTo>
                    <a:pt x="2763" y="6040"/>
                    <a:pt x="2763" y="5052"/>
                    <a:pt x="2775" y="4111"/>
                  </a:cubicBezTo>
                  <a:cubicBezTo>
                    <a:pt x="2989" y="3981"/>
                    <a:pt x="3203" y="3838"/>
                    <a:pt x="3417" y="3695"/>
                  </a:cubicBezTo>
                  <a:lnTo>
                    <a:pt x="3417" y="3850"/>
                  </a:lnTo>
                  <a:cubicBezTo>
                    <a:pt x="3384" y="5258"/>
                    <a:pt x="3795" y="5448"/>
                    <a:pt x="4160" y="5448"/>
                  </a:cubicBezTo>
                  <a:cubicBezTo>
                    <a:pt x="4187" y="5448"/>
                    <a:pt x="4213" y="5447"/>
                    <a:pt x="4239" y="5445"/>
                  </a:cubicBezTo>
                  <a:cubicBezTo>
                    <a:pt x="4489" y="5433"/>
                    <a:pt x="4846" y="5124"/>
                    <a:pt x="5061" y="4909"/>
                  </a:cubicBezTo>
                  <a:cubicBezTo>
                    <a:pt x="5206" y="5178"/>
                    <a:pt x="5398" y="5289"/>
                    <a:pt x="5608" y="5289"/>
                  </a:cubicBezTo>
                  <a:cubicBezTo>
                    <a:pt x="6166" y="5289"/>
                    <a:pt x="6848" y="4503"/>
                    <a:pt x="7108" y="3861"/>
                  </a:cubicBezTo>
                  <a:lnTo>
                    <a:pt x="7525" y="2814"/>
                  </a:lnTo>
                  <a:cubicBezTo>
                    <a:pt x="7549" y="3433"/>
                    <a:pt x="7585" y="4338"/>
                    <a:pt x="7585" y="5231"/>
                  </a:cubicBezTo>
                  <a:cubicBezTo>
                    <a:pt x="6954" y="5600"/>
                    <a:pt x="6358" y="6064"/>
                    <a:pt x="6120" y="6838"/>
                  </a:cubicBezTo>
                  <a:cubicBezTo>
                    <a:pt x="5799" y="7898"/>
                    <a:pt x="5953" y="8993"/>
                    <a:pt x="6513" y="9172"/>
                  </a:cubicBezTo>
                  <a:cubicBezTo>
                    <a:pt x="6601" y="9204"/>
                    <a:pt x="6694" y="9220"/>
                    <a:pt x="6788" y="9220"/>
                  </a:cubicBezTo>
                  <a:cubicBezTo>
                    <a:pt x="6936" y="9220"/>
                    <a:pt x="7085" y="9180"/>
                    <a:pt x="7216" y="9100"/>
                  </a:cubicBezTo>
                  <a:cubicBezTo>
                    <a:pt x="7549" y="8886"/>
                    <a:pt x="7847" y="8612"/>
                    <a:pt x="8073" y="8291"/>
                  </a:cubicBezTo>
                  <a:cubicBezTo>
                    <a:pt x="8442" y="7826"/>
                    <a:pt x="8597" y="7314"/>
                    <a:pt x="8656" y="6636"/>
                  </a:cubicBezTo>
                  <a:cubicBezTo>
                    <a:pt x="8692" y="6076"/>
                    <a:pt x="8680" y="5516"/>
                    <a:pt x="8632" y="4957"/>
                  </a:cubicBezTo>
                  <a:cubicBezTo>
                    <a:pt x="9906" y="4314"/>
                    <a:pt x="10811" y="3266"/>
                    <a:pt x="10692" y="2361"/>
                  </a:cubicBezTo>
                  <a:cubicBezTo>
                    <a:pt x="10597" y="1737"/>
                    <a:pt x="10224" y="1632"/>
                    <a:pt x="9984" y="1632"/>
                  </a:cubicBezTo>
                  <a:cubicBezTo>
                    <a:pt x="9863" y="1632"/>
                    <a:pt x="9775" y="1659"/>
                    <a:pt x="9775" y="1659"/>
                  </a:cubicBezTo>
                  <a:lnTo>
                    <a:pt x="9775" y="1897"/>
                  </a:lnTo>
                  <a:cubicBezTo>
                    <a:pt x="9775" y="1897"/>
                    <a:pt x="9776" y="1897"/>
                    <a:pt x="9777" y="1897"/>
                  </a:cubicBezTo>
                  <a:cubicBezTo>
                    <a:pt x="9807" y="1897"/>
                    <a:pt x="10309" y="1908"/>
                    <a:pt x="10252" y="2659"/>
                  </a:cubicBezTo>
                  <a:cubicBezTo>
                    <a:pt x="10180" y="3421"/>
                    <a:pt x="9525" y="4111"/>
                    <a:pt x="8668" y="4623"/>
                  </a:cubicBezTo>
                  <a:lnTo>
                    <a:pt x="8609" y="4659"/>
                  </a:lnTo>
                  <a:cubicBezTo>
                    <a:pt x="8537" y="3611"/>
                    <a:pt x="8394" y="2540"/>
                    <a:pt x="8216" y="2314"/>
                  </a:cubicBezTo>
                  <a:cubicBezTo>
                    <a:pt x="8025" y="2073"/>
                    <a:pt x="7811" y="1977"/>
                    <a:pt x="7663" y="1977"/>
                  </a:cubicBezTo>
                  <a:cubicBezTo>
                    <a:pt x="7598" y="1977"/>
                    <a:pt x="7546" y="1995"/>
                    <a:pt x="7513" y="2028"/>
                  </a:cubicBezTo>
                  <a:lnTo>
                    <a:pt x="7513" y="2004"/>
                  </a:lnTo>
                  <a:cubicBezTo>
                    <a:pt x="7513" y="2004"/>
                    <a:pt x="6656" y="4552"/>
                    <a:pt x="5989" y="4921"/>
                  </a:cubicBezTo>
                  <a:cubicBezTo>
                    <a:pt x="5880" y="4982"/>
                    <a:pt x="5794" y="5009"/>
                    <a:pt x="5726" y="5009"/>
                  </a:cubicBezTo>
                  <a:cubicBezTo>
                    <a:pt x="5387" y="5009"/>
                    <a:pt x="5509" y="4352"/>
                    <a:pt x="5549" y="4183"/>
                  </a:cubicBezTo>
                  <a:cubicBezTo>
                    <a:pt x="5549" y="4183"/>
                    <a:pt x="6489" y="4135"/>
                    <a:pt x="6608" y="3254"/>
                  </a:cubicBezTo>
                  <a:cubicBezTo>
                    <a:pt x="6703" y="2479"/>
                    <a:pt x="6317" y="2128"/>
                    <a:pt x="5850" y="2128"/>
                  </a:cubicBezTo>
                  <a:cubicBezTo>
                    <a:pt x="5787" y="2128"/>
                    <a:pt x="5721" y="2134"/>
                    <a:pt x="5656" y="2147"/>
                  </a:cubicBezTo>
                  <a:cubicBezTo>
                    <a:pt x="5168" y="2242"/>
                    <a:pt x="4668" y="3528"/>
                    <a:pt x="4918" y="4516"/>
                  </a:cubicBezTo>
                  <a:cubicBezTo>
                    <a:pt x="4763" y="4731"/>
                    <a:pt x="4549" y="5004"/>
                    <a:pt x="4394" y="5052"/>
                  </a:cubicBezTo>
                  <a:cubicBezTo>
                    <a:pt x="4381" y="5056"/>
                    <a:pt x="4368" y="5057"/>
                    <a:pt x="4356" y="5057"/>
                  </a:cubicBezTo>
                  <a:cubicBezTo>
                    <a:pt x="4129" y="5057"/>
                    <a:pt x="4106" y="4415"/>
                    <a:pt x="4287" y="3171"/>
                  </a:cubicBezTo>
                  <a:cubicBezTo>
                    <a:pt x="4299" y="3088"/>
                    <a:pt x="4322" y="3004"/>
                    <a:pt x="4334" y="2921"/>
                  </a:cubicBezTo>
                  <a:cubicBezTo>
                    <a:pt x="4537" y="2695"/>
                    <a:pt x="4715" y="2445"/>
                    <a:pt x="4858" y="2183"/>
                  </a:cubicBezTo>
                  <a:cubicBezTo>
                    <a:pt x="5630" y="723"/>
                    <a:pt x="5190" y="81"/>
                    <a:pt x="4815" y="81"/>
                  </a:cubicBezTo>
                  <a:cubicBezTo>
                    <a:pt x="4768" y="81"/>
                    <a:pt x="4722" y="91"/>
                    <a:pt x="4680" y="111"/>
                  </a:cubicBezTo>
                  <a:cubicBezTo>
                    <a:pt x="4632" y="135"/>
                    <a:pt x="4572" y="159"/>
                    <a:pt x="4537" y="206"/>
                  </a:cubicBezTo>
                  <a:cubicBezTo>
                    <a:pt x="4144" y="540"/>
                    <a:pt x="3596" y="1956"/>
                    <a:pt x="3453" y="3326"/>
                  </a:cubicBezTo>
                  <a:cubicBezTo>
                    <a:pt x="3239" y="3457"/>
                    <a:pt x="3013" y="3600"/>
                    <a:pt x="2798" y="3742"/>
                  </a:cubicBezTo>
                  <a:cubicBezTo>
                    <a:pt x="2798" y="3540"/>
                    <a:pt x="2810" y="3326"/>
                    <a:pt x="2822" y="3135"/>
                  </a:cubicBezTo>
                  <a:cubicBezTo>
                    <a:pt x="2846" y="2671"/>
                    <a:pt x="2894" y="2218"/>
                    <a:pt x="2941" y="1814"/>
                  </a:cubicBezTo>
                  <a:cubicBezTo>
                    <a:pt x="3396" y="1020"/>
                    <a:pt x="3419" y="1"/>
                    <a:pt x="29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5" name="Google Shape;275;p38"/>
          <p:cNvGrpSpPr/>
          <p:nvPr/>
        </p:nvGrpSpPr>
        <p:grpSpPr>
          <a:xfrm rot="-142012">
            <a:off x="7960419" y="334055"/>
            <a:ext cx="1123775" cy="1285230"/>
            <a:chOff x="6286154" y="991658"/>
            <a:chExt cx="1123715" cy="1285162"/>
          </a:xfrm>
        </p:grpSpPr>
        <p:sp>
          <p:nvSpPr>
            <p:cNvPr id="276" name="Google Shape;276;p38"/>
            <p:cNvSpPr/>
            <p:nvPr/>
          </p:nvSpPr>
          <p:spPr>
            <a:xfrm>
              <a:off x="6286154" y="991658"/>
              <a:ext cx="1123214" cy="1284750"/>
            </a:xfrm>
            <a:custGeom>
              <a:avLst/>
              <a:gdLst/>
              <a:ahLst/>
              <a:cxnLst/>
              <a:rect l="l" t="t" r="r" b="b"/>
              <a:pathLst>
                <a:path w="17717" h="20265" extrusionOk="0">
                  <a:moveTo>
                    <a:pt x="4971" y="0"/>
                  </a:moveTo>
                  <a:cubicBezTo>
                    <a:pt x="3898" y="0"/>
                    <a:pt x="3007" y="280"/>
                    <a:pt x="2489" y="1024"/>
                  </a:cubicBezTo>
                  <a:cubicBezTo>
                    <a:pt x="1108" y="3024"/>
                    <a:pt x="0" y="7263"/>
                    <a:pt x="2132" y="11620"/>
                  </a:cubicBezTo>
                  <a:cubicBezTo>
                    <a:pt x="4060" y="15561"/>
                    <a:pt x="7561" y="15478"/>
                    <a:pt x="9466" y="16145"/>
                  </a:cubicBezTo>
                  <a:cubicBezTo>
                    <a:pt x="9466" y="16145"/>
                    <a:pt x="10573" y="17169"/>
                    <a:pt x="10240" y="19312"/>
                  </a:cubicBezTo>
                  <a:cubicBezTo>
                    <a:pt x="10240" y="19312"/>
                    <a:pt x="10097" y="20240"/>
                    <a:pt x="10990" y="20264"/>
                  </a:cubicBezTo>
                  <a:cubicBezTo>
                    <a:pt x="10994" y="20264"/>
                    <a:pt x="10999" y="20264"/>
                    <a:pt x="11003" y="20264"/>
                  </a:cubicBezTo>
                  <a:cubicBezTo>
                    <a:pt x="11885" y="20264"/>
                    <a:pt x="12139" y="17861"/>
                    <a:pt x="13466" y="15787"/>
                  </a:cubicBezTo>
                  <a:cubicBezTo>
                    <a:pt x="14657" y="14847"/>
                    <a:pt x="15776" y="13109"/>
                    <a:pt x="16407" y="10322"/>
                  </a:cubicBezTo>
                  <a:cubicBezTo>
                    <a:pt x="17717" y="4572"/>
                    <a:pt x="16050" y="3238"/>
                    <a:pt x="13062" y="2226"/>
                  </a:cubicBezTo>
                  <a:cubicBezTo>
                    <a:pt x="10962" y="1518"/>
                    <a:pt x="7470" y="0"/>
                    <a:pt x="4971" y="0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algn="bl" rotWithShape="0">
                <a:srgbClr val="000000">
                  <a:alpha val="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77" name="Google Shape;277;p38"/>
            <p:cNvGrpSpPr/>
            <p:nvPr/>
          </p:nvGrpSpPr>
          <p:grpSpPr>
            <a:xfrm>
              <a:off x="6286655" y="991690"/>
              <a:ext cx="1123214" cy="1285131"/>
              <a:chOff x="6507350" y="3256350"/>
              <a:chExt cx="442925" cy="506775"/>
            </a:xfrm>
          </p:grpSpPr>
          <p:sp>
            <p:nvSpPr>
              <p:cNvPr id="278" name="Google Shape;278;p38"/>
              <p:cNvSpPr/>
              <p:nvPr/>
            </p:nvSpPr>
            <p:spPr>
              <a:xfrm>
                <a:off x="6507350" y="3256350"/>
                <a:ext cx="442925" cy="506775"/>
              </a:xfrm>
              <a:custGeom>
                <a:avLst/>
                <a:gdLst/>
                <a:ahLst/>
                <a:cxnLst/>
                <a:rect l="l" t="t" r="r" b="b"/>
                <a:pathLst>
                  <a:path w="17717" h="20271" extrusionOk="0">
                    <a:moveTo>
                      <a:pt x="4972" y="1"/>
                    </a:moveTo>
                    <a:cubicBezTo>
                      <a:pt x="3898" y="1"/>
                      <a:pt x="3008" y="282"/>
                      <a:pt x="2489" y="1030"/>
                    </a:cubicBezTo>
                    <a:cubicBezTo>
                      <a:pt x="1108" y="3030"/>
                      <a:pt x="0" y="7269"/>
                      <a:pt x="2132" y="11626"/>
                    </a:cubicBezTo>
                    <a:cubicBezTo>
                      <a:pt x="4060" y="15567"/>
                      <a:pt x="7561" y="15484"/>
                      <a:pt x="9466" y="16151"/>
                    </a:cubicBezTo>
                    <a:cubicBezTo>
                      <a:pt x="9466" y="16151"/>
                      <a:pt x="10573" y="17175"/>
                      <a:pt x="10240" y="19318"/>
                    </a:cubicBezTo>
                    <a:cubicBezTo>
                      <a:pt x="10240" y="19318"/>
                      <a:pt x="10097" y="20246"/>
                      <a:pt x="10990" y="20270"/>
                    </a:cubicBezTo>
                    <a:cubicBezTo>
                      <a:pt x="10994" y="20270"/>
                      <a:pt x="10999" y="20270"/>
                      <a:pt x="11003" y="20270"/>
                    </a:cubicBezTo>
                    <a:cubicBezTo>
                      <a:pt x="11885" y="20270"/>
                      <a:pt x="12139" y="17867"/>
                      <a:pt x="13466" y="15793"/>
                    </a:cubicBezTo>
                    <a:cubicBezTo>
                      <a:pt x="14657" y="14853"/>
                      <a:pt x="15788" y="13115"/>
                      <a:pt x="16419" y="10328"/>
                    </a:cubicBezTo>
                    <a:cubicBezTo>
                      <a:pt x="17717" y="4578"/>
                      <a:pt x="16050" y="3244"/>
                      <a:pt x="13062" y="2232"/>
                    </a:cubicBezTo>
                    <a:cubicBezTo>
                      <a:pt x="10963" y="1524"/>
                      <a:pt x="7472" y="1"/>
                      <a:pt x="497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38"/>
              <p:cNvSpPr/>
              <p:nvPr/>
            </p:nvSpPr>
            <p:spPr>
              <a:xfrm>
                <a:off x="6650825" y="3316250"/>
                <a:ext cx="77400" cy="125875"/>
              </a:xfrm>
              <a:custGeom>
                <a:avLst/>
                <a:gdLst/>
                <a:ahLst/>
                <a:cxnLst/>
                <a:rect l="l" t="t" r="r" b="b"/>
                <a:pathLst>
                  <a:path w="3096" h="5035" extrusionOk="0">
                    <a:moveTo>
                      <a:pt x="1715" y="1"/>
                    </a:moveTo>
                    <a:cubicBezTo>
                      <a:pt x="1662" y="1"/>
                      <a:pt x="1610" y="34"/>
                      <a:pt x="1584" y="86"/>
                    </a:cubicBezTo>
                    <a:cubicBezTo>
                      <a:pt x="1429" y="455"/>
                      <a:pt x="0" y="3765"/>
                      <a:pt x="381" y="4718"/>
                    </a:cubicBezTo>
                    <a:cubicBezTo>
                      <a:pt x="429" y="4837"/>
                      <a:pt x="512" y="4944"/>
                      <a:pt x="631" y="4992"/>
                    </a:cubicBezTo>
                    <a:lnTo>
                      <a:pt x="679" y="5015"/>
                    </a:lnTo>
                    <a:cubicBezTo>
                      <a:pt x="734" y="5028"/>
                      <a:pt x="790" y="5035"/>
                      <a:pt x="845" y="5035"/>
                    </a:cubicBezTo>
                    <a:cubicBezTo>
                      <a:pt x="943" y="5035"/>
                      <a:pt x="1040" y="5014"/>
                      <a:pt x="1131" y="4968"/>
                    </a:cubicBezTo>
                    <a:cubicBezTo>
                      <a:pt x="2155" y="4444"/>
                      <a:pt x="3001" y="967"/>
                      <a:pt x="3096" y="574"/>
                    </a:cubicBezTo>
                    <a:cubicBezTo>
                      <a:pt x="3089" y="483"/>
                      <a:pt x="3016" y="430"/>
                      <a:pt x="2943" y="430"/>
                    </a:cubicBezTo>
                    <a:cubicBezTo>
                      <a:pt x="2891" y="430"/>
                      <a:pt x="2840" y="456"/>
                      <a:pt x="2810" y="515"/>
                    </a:cubicBezTo>
                    <a:cubicBezTo>
                      <a:pt x="2572" y="1551"/>
                      <a:pt x="1774" y="4313"/>
                      <a:pt x="1000" y="4706"/>
                    </a:cubicBezTo>
                    <a:cubicBezTo>
                      <a:pt x="956" y="4733"/>
                      <a:pt x="911" y="4746"/>
                      <a:pt x="866" y="4746"/>
                    </a:cubicBezTo>
                    <a:cubicBezTo>
                      <a:pt x="852" y="4746"/>
                      <a:pt x="837" y="4745"/>
                      <a:pt x="822" y="4742"/>
                    </a:cubicBezTo>
                    <a:cubicBezTo>
                      <a:pt x="524" y="4527"/>
                      <a:pt x="1334" y="2456"/>
                      <a:pt x="1774" y="1217"/>
                    </a:cubicBezTo>
                    <a:cubicBezTo>
                      <a:pt x="2184" y="56"/>
                      <a:pt x="1832" y="15"/>
                      <a:pt x="1780" y="15"/>
                    </a:cubicBezTo>
                    <a:cubicBezTo>
                      <a:pt x="1777" y="15"/>
                      <a:pt x="1774" y="15"/>
                      <a:pt x="1774" y="15"/>
                    </a:cubicBezTo>
                    <a:cubicBezTo>
                      <a:pt x="1755" y="5"/>
                      <a:pt x="1735" y="1"/>
                      <a:pt x="171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38"/>
              <p:cNvSpPr/>
              <p:nvPr/>
            </p:nvSpPr>
            <p:spPr>
              <a:xfrm>
                <a:off x="6713625" y="3330000"/>
                <a:ext cx="65800" cy="129500"/>
              </a:xfrm>
              <a:custGeom>
                <a:avLst/>
                <a:gdLst/>
                <a:ahLst/>
                <a:cxnLst/>
                <a:rect l="l" t="t" r="r" b="b"/>
                <a:pathLst>
                  <a:path w="2632" h="5180" extrusionOk="0">
                    <a:moveTo>
                      <a:pt x="1142" y="0"/>
                    </a:moveTo>
                    <a:cubicBezTo>
                      <a:pt x="997" y="0"/>
                      <a:pt x="944" y="194"/>
                      <a:pt x="1060" y="274"/>
                    </a:cubicBezTo>
                    <a:lnTo>
                      <a:pt x="1465" y="394"/>
                    </a:lnTo>
                    <a:lnTo>
                      <a:pt x="24" y="4906"/>
                    </a:lnTo>
                    <a:cubicBezTo>
                      <a:pt x="0" y="4977"/>
                      <a:pt x="36" y="5061"/>
                      <a:pt x="108" y="5085"/>
                    </a:cubicBezTo>
                    <a:cubicBezTo>
                      <a:pt x="203" y="5180"/>
                      <a:pt x="560" y="5180"/>
                      <a:pt x="560" y="5180"/>
                    </a:cubicBezTo>
                    <a:lnTo>
                      <a:pt x="2036" y="584"/>
                    </a:lnTo>
                    <a:lnTo>
                      <a:pt x="2429" y="703"/>
                    </a:lnTo>
                    <a:cubicBezTo>
                      <a:pt x="2444" y="708"/>
                      <a:pt x="2460" y="710"/>
                      <a:pt x="2475" y="710"/>
                    </a:cubicBezTo>
                    <a:cubicBezTo>
                      <a:pt x="2533" y="710"/>
                      <a:pt x="2589" y="676"/>
                      <a:pt x="2608" y="620"/>
                    </a:cubicBezTo>
                    <a:cubicBezTo>
                      <a:pt x="2632" y="536"/>
                      <a:pt x="2596" y="453"/>
                      <a:pt x="2513" y="429"/>
                    </a:cubicBezTo>
                    <a:lnTo>
                      <a:pt x="1155" y="1"/>
                    </a:lnTo>
                    <a:cubicBezTo>
                      <a:pt x="1151" y="0"/>
                      <a:pt x="1147" y="0"/>
                      <a:pt x="114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38"/>
              <p:cNvSpPr/>
              <p:nvPr/>
            </p:nvSpPr>
            <p:spPr>
              <a:xfrm>
                <a:off x="6747250" y="3344825"/>
                <a:ext cx="72375" cy="132000"/>
              </a:xfrm>
              <a:custGeom>
                <a:avLst/>
                <a:gdLst/>
                <a:ahLst/>
                <a:cxnLst/>
                <a:rect l="l" t="t" r="r" b="b"/>
                <a:pathLst>
                  <a:path w="2895" h="5280" extrusionOk="0">
                    <a:moveTo>
                      <a:pt x="1664" y="1"/>
                    </a:moveTo>
                    <a:cubicBezTo>
                      <a:pt x="1600" y="1"/>
                      <a:pt x="1534" y="36"/>
                      <a:pt x="1513" y="98"/>
                    </a:cubicBezTo>
                    <a:lnTo>
                      <a:pt x="25" y="4742"/>
                    </a:lnTo>
                    <a:cubicBezTo>
                      <a:pt x="1" y="4825"/>
                      <a:pt x="49" y="4896"/>
                      <a:pt x="120" y="4920"/>
                    </a:cubicBezTo>
                    <a:lnTo>
                      <a:pt x="1203" y="5277"/>
                    </a:lnTo>
                    <a:cubicBezTo>
                      <a:pt x="1212" y="5279"/>
                      <a:pt x="1222" y="5280"/>
                      <a:pt x="1231" y="5280"/>
                    </a:cubicBezTo>
                    <a:cubicBezTo>
                      <a:pt x="1295" y="5280"/>
                      <a:pt x="1361" y="5245"/>
                      <a:pt x="1382" y="5182"/>
                    </a:cubicBezTo>
                    <a:cubicBezTo>
                      <a:pt x="1406" y="5099"/>
                      <a:pt x="1370" y="5027"/>
                      <a:pt x="1299" y="5004"/>
                    </a:cubicBezTo>
                    <a:lnTo>
                      <a:pt x="751" y="4825"/>
                    </a:lnTo>
                    <a:lnTo>
                      <a:pt x="1406" y="2777"/>
                    </a:lnTo>
                    <a:lnTo>
                      <a:pt x="1954" y="2956"/>
                    </a:lnTo>
                    <a:cubicBezTo>
                      <a:pt x="1970" y="2967"/>
                      <a:pt x="1986" y="2971"/>
                      <a:pt x="2001" y="2971"/>
                    </a:cubicBezTo>
                    <a:cubicBezTo>
                      <a:pt x="2120" y="2971"/>
                      <a:pt x="2195" y="2682"/>
                      <a:pt x="2037" y="2682"/>
                    </a:cubicBezTo>
                    <a:lnTo>
                      <a:pt x="1489" y="2503"/>
                    </a:lnTo>
                    <a:lnTo>
                      <a:pt x="2156" y="455"/>
                    </a:lnTo>
                    <a:lnTo>
                      <a:pt x="2692" y="634"/>
                    </a:lnTo>
                    <a:cubicBezTo>
                      <a:pt x="2701" y="635"/>
                      <a:pt x="2710" y="636"/>
                      <a:pt x="2719" y="636"/>
                    </a:cubicBezTo>
                    <a:cubicBezTo>
                      <a:pt x="2783" y="636"/>
                      <a:pt x="2850" y="601"/>
                      <a:pt x="2870" y="539"/>
                    </a:cubicBezTo>
                    <a:cubicBezTo>
                      <a:pt x="2894" y="455"/>
                      <a:pt x="2858" y="384"/>
                      <a:pt x="2775" y="360"/>
                    </a:cubicBezTo>
                    <a:lnTo>
                      <a:pt x="1692" y="3"/>
                    </a:lnTo>
                    <a:cubicBezTo>
                      <a:pt x="1683" y="1"/>
                      <a:pt x="1673" y="1"/>
                      <a:pt x="16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38"/>
              <p:cNvSpPr/>
              <p:nvPr/>
            </p:nvSpPr>
            <p:spPr>
              <a:xfrm>
                <a:off x="6802625" y="3358875"/>
                <a:ext cx="79800" cy="136375"/>
              </a:xfrm>
              <a:custGeom>
                <a:avLst/>
                <a:gdLst/>
                <a:ahLst/>
                <a:cxnLst/>
                <a:rect l="l" t="t" r="r" b="b"/>
                <a:pathLst>
                  <a:path w="3192" h="5455" extrusionOk="0">
                    <a:moveTo>
                      <a:pt x="1596" y="1"/>
                    </a:moveTo>
                    <a:lnTo>
                      <a:pt x="1584" y="12"/>
                    </a:lnTo>
                    <a:lnTo>
                      <a:pt x="1572" y="12"/>
                    </a:lnTo>
                    <a:lnTo>
                      <a:pt x="1572" y="24"/>
                    </a:lnTo>
                    <a:lnTo>
                      <a:pt x="1560" y="24"/>
                    </a:lnTo>
                    <a:cubicBezTo>
                      <a:pt x="1560" y="36"/>
                      <a:pt x="1560" y="36"/>
                      <a:pt x="1560" y="36"/>
                    </a:cubicBezTo>
                    <a:cubicBezTo>
                      <a:pt x="1560" y="48"/>
                      <a:pt x="1560" y="48"/>
                      <a:pt x="1560" y="48"/>
                    </a:cubicBezTo>
                    <a:cubicBezTo>
                      <a:pt x="1548" y="60"/>
                      <a:pt x="1548" y="60"/>
                      <a:pt x="1548" y="72"/>
                    </a:cubicBezTo>
                    <a:lnTo>
                      <a:pt x="12" y="4858"/>
                    </a:lnTo>
                    <a:cubicBezTo>
                      <a:pt x="0" y="4930"/>
                      <a:pt x="36" y="5013"/>
                      <a:pt x="108" y="5037"/>
                    </a:cubicBezTo>
                    <a:cubicBezTo>
                      <a:pt x="170" y="5090"/>
                      <a:pt x="400" y="5097"/>
                      <a:pt x="511" y="5097"/>
                    </a:cubicBezTo>
                    <a:cubicBezTo>
                      <a:pt x="548" y="5097"/>
                      <a:pt x="572" y="5096"/>
                      <a:pt x="572" y="5096"/>
                    </a:cubicBezTo>
                    <a:lnTo>
                      <a:pt x="1763" y="1382"/>
                    </a:lnTo>
                    <a:lnTo>
                      <a:pt x="2072" y="3096"/>
                    </a:lnTo>
                    <a:lnTo>
                      <a:pt x="1370" y="5299"/>
                    </a:lnTo>
                    <a:cubicBezTo>
                      <a:pt x="1362" y="5395"/>
                      <a:pt x="1437" y="5454"/>
                      <a:pt x="1515" y="5454"/>
                    </a:cubicBezTo>
                    <a:cubicBezTo>
                      <a:pt x="1563" y="5454"/>
                      <a:pt x="1612" y="5432"/>
                      <a:pt x="1644" y="5382"/>
                    </a:cubicBezTo>
                    <a:lnTo>
                      <a:pt x="3179" y="596"/>
                    </a:lnTo>
                    <a:cubicBezTo>
                      <a:pt x="3191" y="501"/>
                      <a:pt x="3120" y="417"/>
                      <a:pt x="3025" y="417"/>
                    </a:cubicBezTo>
                    <a:cubicBezTo>
                      <a:pt x="3012" y="413"/>
                      <a:pt x="2999" y="411"/>
                      <a:pt x="2986" y="411"/>
                    </a:cubicBezTo>
                    <a:cubicBezTo>
                      <a:pt x="2926" y="411"/>
                      <a:pt x="2866" y="454"/>
                      <a:pt x="2846" y="513"/>
                    </a:cubicBezTo>
                    <a:lnTo>
                      <a:pt x="2203" y="2513"/>
                    </a:lnTo>
                    <a:lnTo>
                      <a:pt x="1774" y="96"/>
                    </a:lnTo>
                    <a:lnTo>
                      <a:pt x="1774" y="84"/>
                    </a:lnTo>
                    <a:lnTo>
                      <a:pt x="1774" y="72"/>
                    </a:lnTo>
                    <a:lnTo>
                      <a:pt x="1774" y="60"/>
                    </a:lnTo>
                    <a:lnTo>
                      <a:pt x="1774" y="48"/>
                    </a:lnTo>
                    <a:lnTo>
                      <a:pt x="1774" y="36"/>
                    </a:lnTo>
                    <a:lnTo>
                      <a:pt x="1763" y="24"/>
                    </a:lnTo>
                    <a:lnTo>
                      <a:pt x="1751" y="12"/>
                    </a:lnTo>
                    <a:lnTo>
                      <a:pt x="1739" y="12"/>
                    </a:lnTo>
                    <a:lnTo>
                      <a:pt x="171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38"/>
              <p:cNvSpPr/>
              <p:nvPr/>
            </p:nvSpPr>
            <p:spPr>
              <a:xfrm>
                <a:off x="6594275" y="3295525"/>
                <a:ext cx="72650" cy="133450"/>
              </a:xfrm>
              <a:custGeom>
                <a:avLst/>
                <a:gdLst/>
                <a:ahLst/>
                <a:cxnLst/>
                <a:rect l="l" t="t" r="r" b="b"/>
                <a:pathLst>
                  <a:path w="2906" h="5338" extrusionOk="0">
                    <a:moveTo>
                      <a:pt x="2079" y="1"/>
                    </a:moveTo>
                    <a:cubicBezTo>
                      <a:pt x="1859" y="1"/>
                      <a:pt x="1629" y="138"/>
                      <a:pt x="1381" y="427"/>
                    </a:cubicBezTo>
                    <a:cubicBezTo>
                      <a:pt x="1107" y="796"/>
                      <a:pt x="869" y="1189"/>
                      <a:pt x="703" y="1618"/>
                    </a:cubicBezTo>
                    <a:cubicBezTo>
                      <a:pt x="548" y="1892"/>
                      <a:pt x="429" y="2189"/>
                      <a:pt x="369" y="2511"/>
                    </a:cubicBezTo>
                    <a:cubicBezTo>
                      <a:pt x="107" y="3332"/>
                      <a:pt x="0" y="4178"/>
                      <a:pt x="202" y="4690"/>
                    </a:cubicBezTo>
                    <a:cubicBezTo>
                      <a:pt x="310" y="4975"/>
                      <a:pt x="536" y="5190"/>
                      <a:pt x="822" y="5285"/>
                    </a:cubicBezTo>
                    <a:cubicBezTo>
                      <a:pt x="960" y="5320"/>
                      <a:pt x="1103" y="5338"/>
                      <a:pt x="1246" y="5338"/>
                    </a:cubicBezTo>
                    <a:cubicBezTo>
                      <a:pt x="1446" y="5338"/>
                      <a:pt x="1646" y="5302"/>
                      <a:pt x="1834" y="5225"/>
                    </a:cubicBezTo>
                    <a:cubicBezTo>
                      <a:pt x="1869" y="5213"/>
                      <a:pt x="1893" y="5178"/>
                      <a:pt x="1905" y="5130"/>
                    </a:cubicBezTo>
                    <a:lnTo>
                      <a:pt x="2536" y="3166"/>
                    </a:lnTo>
                    <a:cubicBezTo>
                      <a:pt x="2560" y="3094"/>
                      <a:pt x="2524" y="3023"/>
                      <a:pt x="2465" y="2987"/>
                    </a:cubicBezTo>
                    <a:cubicBezTo>
                      <a:pt x="2286" y="2904"/>
                      <a:pt x="2096" y="2844"/>
                      <a:pt x="1905" y="2785"/>
                    </a:cubicBezTo>
                    <a:cubicBezTo>
                      <a:pt x="1834" y="2856"/>
                      <a:pt x="1798" y="2951"/>
                      <a:pt x="1774" y="3047"/>
                    </a:cubicBezTo>
                    <a:cubicBezTo>
                      <a:pt x="1929" y="3082"/>
                      <a:pt x="2072" y="3130"/>
                      <a:pt x="2215" y="3189"/>
                    </a:cubicBezTo>
                    <a:lnTo>
                      <a:pt x="1655" y="4963"/>
                    </a:lnTo>
                    <a:cubicBezTo>
                      <a:pt x="1507" y="5013"/>
                      <a:pt x="1359" y="5039"/>
                      <a:pt x="1207" y="5039"/>
                    </a:cubicBezTo>
                    <a:cubicBezTo>
                      <a:pt x="1139" y="5039"/>
                      <a:pt x="1070" y="5034"/>
                      <a:pt x="1000" y="5023"/>
                    </a:cubicBezTo>
                    <a:cubicBezTo>
                      <a:pt x="131" y="4678"/>
                      <a:pt x="1619" y="1630"/>
                      <a:pt x="1893" y="915"/>
                    </a:cubicBezTo>
                    <a:cubicBezTo>
                      <a:pt x="2056" y="508"/>
                      <a:pt x="2219" y="418"/>
                      <a:pt x="2329" y="418"/>
                    </a:cubicBezTo>
                    <a:cubicBezTo>
                      <a:pt x="2412" y="418"/>
                      <a:pt x="2465" y="470"/>
                      <a:pt x="2465" y="475"/>
                    </a:cubicBezTo>
                    <a:cubicBezTo>
                      <a:pt x="2500" y="499"/>
                      <a:pt x="2524" y="534"/>
                      <a:pt x="2536" y="570"/>
                    </a:cubicBezTo>
                    <a:cubicBezTo>
                      <a:pt x="2608" y="737"/>
                      <a:pt x="2608" y="927"/>
                      <a:pt x="2536" y="1094"/>
                    </a:cubicBezTo>
                    <a:cubicBezTo>
                      <a:pt x="2465" y="1189"/>
                      <a:pt x="2600" y="1284"/>
                      <a:pt x="2705" y="1284"/>
                    </a:cubicBezTo>
                    <a:cubicBezTo>
                      <a:pt x="2757" y="1284"/>
                      <a:pt x="2802" y="1261"/>
                      <a:pt x="2810" y="1201"/>
                    </a:cubicBezTo>
                    <a:cubicBezTo>
                      <a:pt x="2905" y="951"/>
                      <a:pt x="2893" y="677"/>
                      <a:pt x="2786" y="439"/>
                    </a:cubicBezTo>
                    <a:cubicBezTo>
                      <a:pt x="2655" y="213"/>
                      <a:pt x="2429" y="58"/>
                      <a:pt x="2179" y="10"/>
                    </a:cubicBezTo>
                    <a:cubicBezTo>
                      <a:pt x="2146" y="4"/>
                      <a:pt x="2113" y="1"/>
                      <a:pt x="207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38"/>
              <p:cNvSpPr/>
              <p:nvPr/>
            </p:nvSpPr>
            <p:spPr>
              <a:xfrm>
                <a:off x="6611125" y="3449975"/>
                <a:ext cx="103825" cy="111950"/>
              </a:xfrm>
              <a:custGeom>
                <a:avLst/>
                <a:gdLst/>
                <a:ahLst/>
                <a:cxnLst/>
                <a:rect l="l" t="t" r="r" b="b"/>
                <a:pathLst>
                  <a:path w="4153" h="4478" extrusionOk="0">
                    <a:moveTo>
                      <a:pt x="333" y="1"/>
                    </a:moveTo>
                    <a:cubicBezTo>
                      <a:pt x="269" y="1"/>
                      <a:pt x="204" y="4"/>
                      <a:pt x="136" y="12"/>
                    </a:cubicBezTo>
                    <a:cubicBezTo>
                      <a:pt x="0" y="34"/>
                      <a:pt x="36" y="228"/>
                      <a:pt x="162" y="228"/>
                    </a:cubicBezTo>
                    <a:cubicBezTo>
                      <a:pt x="169" y="228"/>
                      <a:pt x="176" y="227"/>
                      <a:pt x="183" y="226"/>
                    </a:cubicBezTo>
                    <a:cubicBezTo>
                      <a:pt x="239" y="220"/>
                      <a:pt x="293" y="217"/>
                      <a:pt x="345" y="217"/>
                    </a:cubicBezTo>
                    <a:cubicBezTo>
                      <a:pt x="974" y="217"/>
                      <a:pt x="1366" y="658"/>
                      <a:pt x="1838" y="988"/>
                    </a:cubicBezTo>
                    <a:cubicBezTo>
                      <a:pt x="1505" y="1762"/>
                      <a:pt x="1183" y="2536"/>
                      <a:pt x="898" y="3322"/>
                    </a:cubicBezTo>
                    <a:cubicBezTo>
                      <a:pt x="898" y="3322"/>
                      <a:pt x="529" y="4072"/>
                      <a:pt x="541" y="4227"/>
                    </a:cubicBezTo>
                    <a:cubicBezTo>
                      <a:pt x="563" y="4384"/>
                      <a:pt x="967" y="4478"/>
                      <a:pt x="1113" y="4478"/>
                    </a:cubicBezTo>
                    <a:cubicBezTo>
                      <a:pt x="1121" y="4478"/>
                      <a:pt x="1129" y="4477"/>
                      <a:pt x="1136" y="4477"/>
                    </a:cubicBezTo>
                    <a:cubicBezTo>
                      <a:pt x="1267" y="4465"/>
                      <a:pt x="1553" y="3607"/>
                      <a:pt x="1826" y="2798"/>
                    </a:cubicBezTo>
                    <a:cubicBezTo>
                      <a:pt x="2005" y="2286"/>
                      <a:pt x="2148" y="1762"/>
                      <a:pt x="2255" y="1238"/>
                    </a:cubicBezTo>
                    <a:lnTo>
                      <a:pt x="2291" y="1250"/>
                    </a:lnTo>
                    <a:cubicBezTo>
                      <a:pt x="2682" y="1420"/>
                      <a:pt x="3097" y="1505"/>
                      <a:pt x="3516" y="1505"/>
                    </a:cubicBezTo>
                    <a:cubicBezTo>
                      <a:pt x="3683" y="1505"/>
                      <a:pt x="3850" y="1492"/>
                      <a:pt x="4017" y="1464"/>
                    </a:cubicBezTo>
                    <a:cubicBezTo>
                      <a:pt x="4153" y="1442"/>
                      <a:pt x="4117" y="1248"/>
                      <a:pt x="3991" y="1248"/>
                    </a:cubicBezTo>
                    <a:cubicBezTo>
                      <a:pt x="3984" y="1248"/>
                      <a:pt x="3977" y="1249"/>
                      <a:pt x="3970" y="1250"/>
                    </a:cubicBezTo>
                    <a:cubicBezTo>
                      <a:pt x="3821" y="1274"/>
                      <a:pt x="3672" y="1286"/>
                      <a:pt x="3523" y="1286"/>
                    </a:cubicBezTo>
                    <a:cubicBezTo>
                      <a:pt x="2873" y="1286"/>
                      <a:pt x="2237" y="1057"/>
                      <a:pt x="1743" y="631"/>
                    </a:cubicBezTo>
                    <a:cubicBezTo>
                      <a:pt x="1295" y="268"/>
                      <a:pt x="885" y="1"/>
                      <a:pt x="33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38"/>
              <p:cNvSpPr/>
              <p:nvPr/>
            </p:nvSpPr>
            <p:spPr>
              <a:xfrm>
                <a:off x="6657975" y="3497900"/>
                <a:ext cx="159250" cy="137650"/>
              </a:xfrm>
              <a:custGeom>
                <a:avLst/>
                <a:gdLst/>
                <a:ahLst/>
                <a:cxnLst/>
                <a:rect l="l" t="t" r="r" b="b"/>
                <a:pathLst>
                  <a:path w="6370" h="5506" extrusionOk="0">
                    <a:moveTo>
                      <a:pt x="3977" y="1000"/>
                    </a:moveTo>
                    <a:cubicBezTo>
                      <a:pt x="4012" y="1000"/>
                      <a:pt x="4048" y="1000"/>
                      <a:pt x="4084" y="1012"/>
                    </a:cubicBezTo>
                    <a:cubicBezTo>
                      <a:pt x="4167" y="1131"/>
                      <a:pt x="4191" y="1286"/>
                      <a:pt x="4155" y="1428"/>
                    </a:cubicBezTo>
                    <a:cubicBezTo>
                      <a:pt x="4108" y="1631"/>
                      <a:pt x="4012" y="1821"/>
                      <a:pt x="3893" y="1988"/>
                    </a:cubicBezTo>
                    <a:cubicBezTo>
                      <a:pt x="3870" y="2024"/>
                      <a:pt x="3858" y="2071"/>
                      <a:pt x="3881" y="2095"/>
                    </a:cubicBezTo>
                    <a:cubicBezTo>
                      <a:pt x="3762" y="2286"/>
                      <a:pt x="3608" y="2464"/>
                      <a:pt x="3441" y="2607"/>
                    </a:cubicBezTo>
                    <a:cubicBezTo>
                      <a:pt x="3362" y="2671"/>
                      <a:pt x="3292" y="2698"/>
                      <a:pt x="3232" y="2698"/>
                    </a:cubicBezTo>
                    <a:cubicBezTo>
                      <a:pt x="3046" y="2698"/>
                      <a:pt x="2952" y="2439"/>
                      <a:pt x="2988" y="2214"/>
                    </a:cubicBezTo>
                    <a:cubicBezTo>
                      <a:pt x="3036" y="2036"/>
                      <a:pt x="3096" y="1857"/>
                      <a:pt x="3191" y="1702"/>
                    </a:cubicBezTo>
                    <a:cubicBezTo>
                      <a:pt x="3250" y="1583"/>
                      <a:pt x="3322" y="1476"/>
                      <a:pt x="3393" y="1381"/>
                    </a:cubicBezTo>
                    <a:cubicBezTo>
                      <a:pt x="3524" y="1214"/>
                      <a:pt x="3715" y="1083"/>
                      <a:pt x="3917" y="1012"/>
                    </a:cubicBezTo>
                    <a:cubicBezTo>
                      <a:pt x="3941" y="1012"/>
                      <a:pt x="3953" y="1012"/>
                      <a:pt x="3977" y="1000"/>
                    </a:cubicBezTo>
                    <a:close/>
                    <a:moveTo>
                      <a:pt x="2893" y="4215"/>
                    </a:moveTo>
                    <a:cubicBezTo>
                      <a:pt x="2881" y="4226"/>
                      <a:pt x="2869" y="4238"/>
                      <a:pt x="2858" y="4250"/>
                    </a:cubicBezTo>
                    <a:lnTo>
                      <a:pt x="2869" y="4250"/>
                    </a:lnTo>
                    <a:cubicBezTo>
                      <a:pt x="2798" y="4393"/>
                      <a:pt x="2715" y="4524"/>
                      <a:pt x="2631" y="4655"/>
                    </a:cubicBezTo>
                    <a:cubicBezTo>
                      <a:pt x="2560" y="4750"/>
                      <a:pt x="2488" y="4846"/>
                      <a:pt x="2405" y="4929"/>
                    </a:cubicBezTo>
                    <a:cubicBezTo>
                      <a:pt x="2348" y="5005"/>
                      <a:pt x="2291" y="5043"/>
                      <a:pt x="2240" y="5043"/>
                    </a:cubicBezTo>
                    <a:cubicBezTo>
                      <a:pt x="2227" y="5043"/>
                      <a:pt x="2215" y="5041"/>
                      <a:pt x="2203" y="5036"/>
                    </a:cubicBezTo>
                    <a:cubicBezTo>
                      <a:pt x="2191" y="5036"/>
                      <a:pt x="2179" y="5024"/>
                      <a:pt x="2167" y="5024"/>
                    </a:cubicBezTo>
                    <a:lnTo>
                      <a:pt x="2155" y="5024"/>
                    </a:lnTo>
                    <a:cubicBezTo>
                      <a:pt x="2131" y="5000"/>
                      <a:pt x="2107" y="4977"/>
                      <a:pt x="2096" y="4953"/>
                    </a:cubicBezTo>
                    <a:cubicBezTo>
                      <a:pt x="2024" y="4762"/>
                      <a:pt x="2429" y="4453"/>
                      <a:pt x="2465" y="4417"/>
                    </a:cubicBezTo>
                    <a:cubicBezTo>
                      <a:pt x="2607" y="4346"/>
                      <a:pt x="2750" y="4274"/>
                      <a:pt x="2893" y="4215"/>
                    </a:cubicBezTo>
                    <a:close/>
                    <a:moveTo>
                      <a:pt x="1686" y="1"/>
                    </a:moveTo>
                    <a:cubicBezTo>
                      <a:pt x="1316" y="1"/>
                      <a:pt x="911" y="202"/>
                      <a:pt x="667" y="643"/>
                    </a:cubicBezTo>
                    <a:cubicBezTo>
                      <a:pt x="619" y="678"/>
                      <a:pt x="583" y="726"/>
                      <a:pt x="548" y="774"/>
                    </a:cubicBezTo>
                    <a:cubicBezTo>
                      <a:pt x="202" y="1250"/>
                      <a:pt x="0" y="2190"/>
                      <a:pt x="619" y="2488"/>
                    </a:cubicBezTo>
                    <a:cubicBezTo>
                      <a:pt x="655" y="2512"/>
                      <a:pt x="702" y="2524"/>
                      <a:pt x="738" y="2536"/>
                    </a:cubicBezTo>
                    <a:lnTo>
                      <a:pt x="750" y="2536"/>
                    </a:lnTo>
                    <a:cubicBezTo>
                      <a:pt x="799" y="2550"/>
                      <a:pt x="848" y="2556"/>
                      <a:pt x="898" y="2556"/>
                    </a:cubicBezTo>
                    <a:cubicBezTo>
                      <a:pt x="1017" y="2556"/>
                      <a:pt x="1134" y="2516"/>
                      <a:pt x="1226" y="2441"/>
                    </a:cubicBezTo>
                    <a:cubicBezTo>
                      <a:pt x="1357" y="2369"/>
                      <a:pt x="1476" y="2274"/>
                      <a:pt x="1572" y="2167"/>
                    </a:cubicBezTo>
                    <a:lnTo>
                      <a:pt x="1572" y="2167"/>
                    </a:lnTo>
                    <a:cubicBezTo>
                      <a:pt x="1488" y="2427"/>
                      <a:pt x="1496" y="2670"/>
                      <a:pt x="1780" y="2670"/>
                    </a:cubicBezTo>
                    <a:cubicBezTo>
                      <a:pt x="1820" y="2670"/>
                      <a:pt x="1865" y="2665"/>
                      <a:pt x="1917" y="2655"/>
                    </a:cubicBezTo>
                    <a:cubicBezTo>
                      <a:pt x="2143" y="2595"/>
                      <a:pt x="2334" y="2464"/>
                      <a:pt x="2488" y="2298"/>
                    </a:cubicBezTo>
                    <a:cubicBezTo>
                      <a:pt x="2548" y="2476"/>
                      <a:pt x="2655" y="2631"/>
                      <a:pt x="2822" y="2738"/>
                    </a:cubicBezTo>
                    <a:cubicBezTo>
                      <a:pt x="2869" y="2810"/>
                      <a:pt x="2929" y="2857"/>
                      <a:pt x="3000" y="2893"/>
                    </a:cubicBezTo>
                    <a:cubicBezTo>
                      <a:pt x="3066" y="2920"/>
                      <a:pt x="3130" y="2933"/>
                      <a:pt x="3193" y="2933"/>
                    </a:cubicBezTo>
                    <a:cubicBezTo>
                      <a:pt x="3347" y="2933"/>
                      <a:pt x="3493" y="2857"/>
                      <a:pt x="3620" y="2738"/>
                    </a:cubicBezTo>
                    <a:lnTo>
                      <a:pt x="3620" y="2738"/>
                    </a:lnTo>
                    <a:lnTo>
                      <a:pt x="3405" y="3119"/>
                    </a:lnTo>
                    <a:cubicBezTo>
                      <a:pt x="3250" y="3381"/>
                      <a:pt x="3143" y="3643"/>
                      <a:pt x="3012" y="3917"/>
                    </a:cubicBezTo>
                    <a:cubicBezTo>
                      <a:pt x="2584" y="4084"/>
                      <a:pt x="1691" y="4453"/>
                      <a:pt x="1715" y="5036"/>
                    </a:cubicBezTo>
                    <a:cubicBezTo>
                      <a:pt x="1715" y="5072"/>
                      <a:pt x="1715" y="5108"/>
                      <a:pt x="1726" y="5143"/>
                    </a:cubicBezTo>
                    <a:cubicBezTo>
                      <a:pt x="1738" y="5191"/>
                      <a:pt x="1750" y="5227"/>
                      <a:pt x="1774" y="5274"/>
                    </a:cubicBezTo>
                    <a:cubicBezTo>
                      <a:pt x="1878" y="5463"/>
                      <a:pt x="2061" y="5506"/>
                      <a:pt x="2205" y="5506"/>
                    </a:cubicBezTo>
                    <a:cubicBezTo>
                      <a:pt x="2324" y="5506"/>
                      <a:pt x="2417" y="5477"/>
                      <a:pt x="2417" y="5477"/>
                    </a:cubicBezTo>
                    <a:cubicBezTo>
                      <a:pt x="2465" y="5453"/>
                      <a:pt x="2500" y="5441"/>
                      <a:pt x="2548" y="5429"/>
                    </a:cubicBezTo>
                    <a:cubicBezTo>
                      <a:pt x="3084" y="5155"/>
                      <a:pt x="3381" y="4619"/>
                      <a:pt x="3667" y="4119"/>
                    </a:cubicBezTo>
                    <a:cubicBezTo>
                      <a:pt x="3691" y="4072"/>
                      <a:pt x="3727" y="4024"/>
                      <a:pt x="3762" y="3965"/>
                    </a:cubicBezTo>
                    <a:cubicBezTo>
                      <a:pt x="4096" y="3845"/>
                      <a:pt x="4429" y="3691"/>
                      <a:pt x="4751" y="3512"/>
                    </a:cubicBezTo>
                    <a:cubicBezTo>
                      <a:pt x="6370" y="2631"/>
                      <a:pt x="5786" y="1690"/>
                      <a:pt x="5739" y="1607"/>
                    </a:cubicBezTo>
                    <a:cubicBezTo>
                      <a:pt x="5727" y="1595"/>
                      <a:pt x="5703" y="1583"/>
                      <a:pt x="5679" y="1583"/>
                    </a:cubicBezTo>
                    <a:cubicBezTo>
                      <a:pt x="5656" y="1578"/>
                      <a:pt x="5634" y="1576"/>
                      <a:pt x="5613" y="1576"/>
                    </a:cubicBezTo>
                    <a:cubicBezTo>
                      <a:pt x="5382" y="1576"/>
                      <a:pt x="5318" y="1864"/>
                      <a:pt x="5274" y="2071"/>
                    </a:cubicBezTo>
                    <a:cubicBezTo>
                      <a:pt x="5239" y="2250"/>
                      <a:pt x="5227" y="2441"/>
                      <a:pt x="5179" y="2619"/>
                    </a:cubicBezTo>
                    <a:cubicBezTo>
                      <a:pt x="5120" y="2822"/>
                      <a:pt x="5001" y="3000"/>
                      <a:pt x="4846" y="3143"/>
                    </a:cubicBezTo>
                    <a:cubicBezTo>
                      <a:pt x="4584" y="3298"/>
                      <a:pt x="4322" y="3441"/>
                      <a:pt x="4036" y="3548"/>
                    </a:cubicBezTo>
                    <a:cubicBezTo>
                      <a:pt x="4370" y="2964"/>
                      <a:pt x="4715" y="2202"/>
                      <a:pt x="4227" y="1881"/>
                    </a:cubicBezTo>
                    <a:cubicBezTo>
                      <a:pt x="4227" y="1881"/>
                      <a:pt x="4227" y="1881"/>
                      <a:pt x="4215" y="1869"/>
                    </a:cubicBezTo>
                    <a:cubicBezTo>
                      <a:pt x="4322" y="1679"/>
                      <a:pt x="4382" y="1464"/>
                      <a:pt x="4417" y="1238"/>
                    </a:cubicBezTo>
                    <a:cubicBezTo>
                      <a:pt x="4417" y="1238"/>
                      <a:pt x="4632" y="666"/>
                      <a:pt x="4048" y="595"/>
                    </a:cubicBezTo>
                    <a:cubicBezTo>
                      <a:pt x="3992" y="589"/>
                      <a:pt x="3938" y="586"/>
                      <a:pt x="3885" y="586"/>
                    </a:cubicBezTo>
                    <a:cubicBezTo>
                      <a:pt x="3400" y="586"/>
                      <a:pt x="3061" y="818"/>
                      <a:pt x="2965" y="1012"/>
                    </a:cubicBezTo>
                    <a:cubicBezTo>
                      <a:pt x="2881" y="1095"/>
                      <a:pt x="2798" y="1202"/>
                      <a:pt x="2727" y="1309"/>
                    </a:cubicBezTo>
                    <a:cubicBezTo>
                      <a:pt x="2596" y="1512"/>
                      <a:pt x="2500" y="1750"/>
                      <a:pt x="2477" y="2000"/>
                    </a:cubicBezTo>
                    <a:cubicBezTo>
                      <a:pt x="2453" y="2036"/>
                      <a:pt x="2429" y="2071"/>
                      <a:pt x="2405" y="2095"/>
                    </a:cubicBezTo>
                    <a:cubicBezTo>
                      <a:pt x="2331" y="2169"/>
                      <a:pt x="2003" y="2418"/>
                      <a:pt x="1841" y="2418"/>
                    </a:cubicBezTo>
                    <a:cubicBezTo>
                      <a:pt x="1768" y="2418"/>
                      <a:pt x="1729" y="2367"/>
                      <a:pt x="1762" y="2226"/>
                    </a:cubicBezTo>
                    <a:cubicBezTo>
                      <a:pt x="1822" y="1976"/>
                      <a:pt x="2000" y="1774"/>
                      <a:pt x="2096" y="1548"/>
                    </a:cubicBezTo>
                    <a:cubicBezTo>
                      <a:pt x="2119" y="1512"/>
                      <a:pt x="2107" y="1476"/>
                      <a:pt x="2084" y="1440"/>
                    </a:cubicBezTo>
                    <a:cubicBezTo>
                      <a:pt x="2070" y="1385"/>
                      <a:pt x="2020" y="1354"/>
                      <a:pt x="1968" y="1354"/>
                    </a:cubicBezTo>
                    <a:cubicBezTo>
                      <a:pt x="1932" y="1354"/>
                      <a:pt x="1894" y="1370"/>
                      <a:pt x="1869" y="1405"/>
                    </a:cubicBezTo>
                    <a:cubicBezTo>
                      <a:pt x="1703" y="1619"/>
                      <a:pt x="1560" y="1857"/>
                      <a:pt x="1381" y="2048"/>
                    </a:cubicBezTo>
                    <a:cubicBezTo>
                      <a:pt x="1309" y="2128"/>
                      <a:pt x="1100" y="2323"/>
                      <a:pt x="932" y="2323"/>
                    </a:cubicBezTo>
                    <a:cubicBezTo>
                      <a:pt x="852" y="2323"/>
                      <a:pt x="781" y="2278"/>
                      <a:pt x="738" y="2155"/>
                    </a:cubicBezTo>
                    <a:cubicBezTo>
                      <a:pt x="738" y="2131"/>
                      <a:pt x="726" y="2095"/>
                      <a:pt x="726" y="2071"/>
                    </a:cubicBezTo>
                    <a:cubicBezTo>
                      <a:pt x="750" y="1940"/>
                      <a:pt x="798" y="1809"/>
                      <a:pt x="845" y="1679"/>
                    </a:cubicBezTo>
                    <a:lnTo>
                      <a:pt x="905" y="1548"/>
                    </a:lnTo>
                    <a:cubicBezTo>
                      <a:pt x="1024" y="1321"/>
                      <a:pt x="1143" y="1083"/>
                      <a:pt x="1274" y="869"/>
                    </a:cubicBezTo>
                    <a:cubicBezTo>
                      <a:pt x="1357" y="726"/>
                      <a:pt x="1464" y="607"/>
                      <a:pt x="1584" y="500"/>
                    </a:cubicBezTo>
                    <a:cubicBezTo>
                      <a:pt x="1670" y="420"/>
                      <a:pt x="1749" y="389"/>
                      <a:pt x="1818" y="389"/>
                    </a:cubicBezTo>
                    <a:cubicBezTo>
                      <a:pt x="1873" y="389"/>
                      <a:pt x="1922" y="409"/>
                      <a:pt x="1965" y="440"/>
                    </a:cubicBezTo>
                    <a:cubicBezTo>
                      <a:pt x="1988" y="476"/>
                      <a:pt x="2012" y="512"/>
                      <a:pt x="2024" y="559"/>
                    </a:cubicBezTo>
                    <a:cubicBezTo>
                      <a:pt x="2036" y="571"/>
                      <a:pt x="2048" y="583"/>
                      <a:pt x="2060" y="595"/>
                    </a:cubicBezTo>
                    <a:cubicBezTo>
                      <a:pt x="2107" y="738"/>
                      <a:pt x="2096" y="881"/>
                      <a:pt x="2012" y="1000"/>
                    </a:cubicBezTo>
                    <a:cubicBezTo>
                      <a:pt x="2000" y="1024"/>
                      <a:pt x="1988" y="1036"/>
                      <a:pt x="1976" y="1059"/>
                    </a:cubicBezTo>
                    <a:cubicBezTo>
                      <a:pt x="1902" y="1143"/>
                      <a:pt x="1973" y="1256"/>
                      <a:pt x="2053" y="1256"/>
                    </a:cubicBezTo>
                    <a:cubicBezTo>
                      <a:pt x="2075" y="1256"/>
                      <a:pt x="2098" y="1247"/>
                      <a:pt x="2119" y="1226"/>
                    </a:cubicBezTo>
                    <a:cubicBezTo>
                      <a:pt x="2203" y="1119"/>
                      <a:pt x="2262" y="1012"/>
                      <a:pt x="2298" y="893"/>
                    </a:cubicBezTo>
                    <a:cubicBezTo>
                      <a:pt x="2393" y="643"/>
                      <a:pt x="2441" y="321"/>
                      <a:pt x="2203" y="155"/>
                    </a:cubicBezTo>
                    <a:cubicBezTo>
                      <a:pt x="2057" y="54"/>
                      <a:pt x="1876" y="1"/>
                      <a:pt x="168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86" name="Google Shape;286;p38"/>
          <p:cNvGrpSpPr/>
          <p:nvPr/>
        </p:nvGrpSpPr>
        <p:grpSpPr>
          <a:xfrm rot="-299465">
            <a:off x="-192437" y="3095409"/>
            <a:ext cx="1585939" cy="2068296"/>
            <a:chOff x="1375513" y="-472476"/>
            <a:chExt cx="1585952" cy="2068313"/>
          </a:xfrm>
        </p:grpSpPr>
        <p:grpSp>
          <p:nvGrpSpPr>
            <p:cNvPr id="287" name="Google Shape;287;p38"/>
            <p:cNvGrpSpPr/>
            <p:nvPr/>
          </p:nvGrpSpPr>
          <p:grpSpPr>
            <a:xfrm>
              <a:off x="1377776" y="-471809"/>
              <a:ext cx="1581451" cy="2067646"/>
              <a:chOff x="4013575" y="2224175"/>
              <a:chExt cx="623625" cy="815350"/>
            </a:xfrm>
          </p:grpSpPr>
          <p:sp>
            <p:nvSpPr>
              <p:cNvPr id="288" name="Google Shape;288;p38"/>
              <p:cNvSpPr/>
              <p:nvPr/>
            </p:nvSpPr>
            <p:spPr>
              <a:xfrm>
                <a:off x="4013575" y="2224175"/>
                <a:ext cx="528675" cy="815350"/>
              </a:xfrm>
              <a:custGeom>
                <a:avLst/>
                <a:gdLst/>
                <a:ahLst/>
                <a:cxnLst/>
                <a:rect l="l" t="t" r="r" b="b"/>
                <a:pathLst>
                  <a:path w="21147" h="32614" extrusionOk="0">
                    <a:moveTo>
                      <a:pt x="6956" y="0"/>
                    </a:moveTo>
                    <a:cubicBezTo>
                      <a:pt x="6554" y="0"/>
                      <a:pt x="6148" y="189"/>
                      <a:pt x="5894" y="609"/>
                    </a:cubicBezTo>
                    <a:cubicBezTo>
                      <a:pt x="5366" y="1499"/>
                      <a:pt x="6075" y="2501"/>
                      <a:pt x="6965" y="2501"/>
                    </a:cubicBezTo>
                    <a:cubicBezTo>
                      <a:pt x="7159" y="2501"/>
                      <a:pt x="7361" y="2454"/>
                      <a:pt x="7561" y="2348"/>
                    </a:cubicBezTo>
                    <a:lnTo>
                      <a:pt x="7561" y="2348"/>
                    </a:lnTo>
                    <a:cubicBezTo>
                      <a:pt x="7335" y="3110"/>
                      <a:pt x="7311" y="4122"/>
                      <a:pt x="7633" y="4895"/>
                    </a:cubicBezTo>
                    <a:cubicBezTo>
                      <a:pt x="7966" y="5717"/>
                      <a:pt x="8978" y="6610"/>
                      <a:pt x="9812" y="7003"/>
                    </a:cubicBezTo>
                    <a:cubicBezTo>
                      <a:pt x="9847" y="7193"/>
                      <a:pt x="9871" y="7348"/>
                      <a:pt x="9871" y="7408"/>
                    </a:cubicBezTo>
                    <a:lnTo>
                      <a:pt x="9883" y="7420"/>
                    </a:lnTo>
                    <a:cubicBezTo>
                      <a:pt x="10062" y="8777"/>
                      <a:pt x="10216" y="10396"/>
                      <a:pt x="9955" y="10968"/>
                    </a:cubicBezTo>
                    <a:cubicBezTo>
                      <a:pt x="9859" y="11170"/>
                      <a:pt x="9609" y="11325"/>
                      <a:pt x="9264" y="11444"/>
                    </a:cubicBezTo>
                    <a:cubicBezTo>
                      <a:pt x="9169" y="11420"/>
                      <a:pt x="8966" y="11396"/>
                      <a:pt x="8681" y="11372"/>
                    </a:cubicBezTo>
                    <a:cubicBezTo>
                      <a:pt x="8477" y="11127"/>
                      <a:pt x="7955" y="10990"/>
                      <a:pt x="7438" y="10990"/>
                    </a:cubicBezTo>
                    <a:cubicBezTo>
                      <a:pt x="6928" y="10990"/>
                      <a:pt x="6423" y="11124"/>
                      <a:pt x="6240" y="11420"/>
                    </a:cubicBezTo>
                    <a:cubicBezTo>
                      <a:pt x="5728" y="11539"/>
                      <a:pt x="5263" y="11765"/>
                      <a:pt x="4859" y="12075"/>
                    </a:cubicBezTo>
                    <a:cubicBezTo>
                      <a:pt x="4109" y="12373"/>
                      <a:pt x="1727" y="15254"/>
                      <a:pt x="834" y="18695"/>
                    </a:cubicBezTo>
                    <a:cubicBezTo>
                      <a:pt x="1" y="21933"/>
                      <a:pt x="72" y="26339"/>
                      <a:pt x="3299" y="27493"/>
                    </a:cubicBezTo>
                    <a:lnTo>
                      <a:pt x="3287" y="27541"/>
                    </a:lnTo>
                    <a:lnTo>
                      <a:pt x="3299" y="27541"/>
                    </a:lnTo>
                    <a:cubicBezTo>
                      <a:pt x="3275" y="30232"/>
                      <a:pt x="3275" y="32268"/>
                      <a:pt x="3323" y="32351"/>
                    </a:cubicBezTo>
                    <a:cubicBezTo>
                      <a:pt x="3365" y="32429"/>
                      <a:pt x="3845" y="32456"/>
                      <a:pt x="4506" y="32456"/>
                    </a:cubicBezTo>
                    <a:cubicBezTo>
                      <a:pt x="6067" y="32456"/>
                      <a:pt x="8636" y="32304"/>
                      <a:pt x="8812" y="32304"/>
                    </a:cubicBezTo>
                    <a:lnTo>
                      <a:pt x="15717" y="32304"/>
                    </a:lnTo>
                    <a:lnTo>
                      <a:pt x="15717" y="32446"/>
                    </a:lnTo>
                    <a:lnTo>
                      <a:pt x="18908" y="32613"/>
                    </a:lnTo>
                    <a:cubicBezTo>
                      <a:pt x="18908" y="32613"/>
                      <a:pt x="18908" y="32482"/>
                      <a:pt x="18884" y="32256"/>
                    </a:cubicBezTo>
                    <a:lnTo>
                      <a:pt x="21004" y="32137"/>
                    </a:lnTo>
                    <a:cubicBezTo>
                      <a:pt x="21004" y="32137"/>
                      <a:pt x="21146" y="26577"/>
                      <a:pt x="20289" y="21612"/>
                    </a:cubicBezTo>
                    <a:cubicBezTo>
                      <a:pt x="20301" y="21600"/>
                      <a:pt x="20301" y="21588"/>
                      <a:pt x="20289" y="21576"/>
                    </a:cubicBezTo>
                    <a:cubicBezTo>
                      <a:pt x="20170" y="20838"/>
                      <a:pt x="20015" y="20112"/>
                      <a:pt x="19837" y="19421"/>
                    </a:cubicBezTo>
                    <a:cubicBezTo>
                      <a:pt x="18444" y="14075"/>
                      <a:pt x="16598" y="11968"/>
                      <a:pt x="16598" y="11968"/>
                    </a:cubicBezTo>
                    <a:cubicBezTo>
                      <a:pt x="16197" y="11222"/>
                      <a:pt x="15589" y="11026"/>
                      <a:pt x="15061" y="11026"/>
                    </a:cubicBezTo>
                    <a:cubicBezTo>
                      <a:pt x="14477" y="11026"/>
                      <a:pt x="13991" y="11265"/>
                      <a:pt x="13991" y="11265"/>
                    </a:cubicBezTo>
                    <a:cubicBezTo>
                      <a:pt x="13911" y="11262"/>
                      <a:pt x="13831" y="11261"/>
                      <a:pt x="13751" y="11261"/>
                    </a:cubicBezTo>
                    <a:cubicBezTo>
                      <a:pt x="13534" y="11261"/>
                      <a:pt x="13316" y="11272"/>
                      <a:pt x="13098" y="11289"/>
                    </a:cubicBezTo>
                    <a:cubicBezTo>
                      <a:pt x="12717" y="11182"/>
                      <a:pt x="12610" y="10956"/>
                      <a:pt x="12491" y="10289"/>
                    </a:cubicBezTo>
                    <a:cubicBezTo>
                      <a:pt x="12383" y="9765"/>
                      <a:pt x="12264" y="8967"/>
                      <a:pt x="12145" y="8170"/>
                    </a:cubicBezTo>
                    <a:cubicBezTo>
                      <a:pt x="13110" y="8122"/>
                      <a:pt x="13395" y="5884"/>
                      <a:pt x="13360" y="5574"/>
                    </a:cubicBezTo>
                    <a:cubicBezTo>
                      <a:pt x="13443" y="5086"/>
                      <a:pt x="13467" y="4598"/>
                      <a:pt x="13443" y="4110"/>
                    </a:cubicBezTo>
                    <a:cubicBezTo>
                      <a:pt x="13443" y="3967"/>
                      <a:pt x="13431" y="3836"/>
                      <a:pt x="13395" y="3693"/>
                    </a:cubicBezTo>
                    <a:cubicBezTo>
                      <a:pt x="13395" y="3693"/>
                      <a:pt x="13610" y="1312"/>
                      <a:pt x="11979" y="728"/>
                    </a:cubicBezTo>
                    <a:cubicBezTo>
                      <a:pt x="11554" y="576"/>
                      <a:pt x="11115" y="512"/>
                      <a:pt x="10687" y="512"/>
                    </a:cubicBezTo>
                    <a:cubicBezTo>
                      <a:pt x="9673" y="512"/>
                      <a:pt x="8727" y="871"/>
                      <a:pt x="8216" y="1264"/>
                    </a:cubicBezTo>
                    <a:lnTo>
                      <a:pt x="8216" y="1252"/>
                    </a:lnTo>
                    <a:cubicBezTo>
                      <a:pt x="8216" y="472"/>
                      <a:pt x="7591" y="0"/>
                      <a:pt x="695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algn="bl" rotWithShape="0">
                  <a:srgbClr val="000000">
                    <a:alpha val="6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38"/>
              <p:cNvSpPr/>
              <p:nvPr/>
            </p:nvSpPr>
            <p:spPr>
              <a:xfrm>
                <a:off x="4393975" y="2292675"/>
                <a:ext cx="243225" cy="196775"/>
              </a:xfrm>
              <a:custGeom>
                <a:avLst/>
                <a:gdLst/>
                <a:ahLst/>
                <a:cxnLst/>
                <a:rect l="l" t="t" r="r" b="b"/>
                <a:pathLst>
                  <a:path w="9729" h="7871" extrusionOk="0">
                    <a:moveTo>
                      <a:pt x="3012" y="1"/>
                    </a:moveTo>
                    <a:cubicBezTo>
                      <a:pt x="949" y="1"/>
                      <a:pt x="1" y="1967"/>
                      <a:pt x="513" y="3703"/>
                    </a:cubicBezTo>
                    <a:cubicBezTo>
                      <a:pt x="1096" y="5692"/>
                      <a:pt x="3632" y="5739"/>
                      <a:pt x="3632" y="5739"/>
                    </a:cubicBezTo>
                    <a:lnTo>
                      <a:pt x="334" y="7870"/>
                    </a:lnTo>
                    <a:cubicBezTo>
                      <a:pt x="2263" y="7549"/>
                      <a:pt x="4168" y="7108"/>
                      <a:pt x="6038" y="6561"/>
                    </a:cubicBezTo>
                    <a:cubicBezTo>
                      <a:pt x="6038" y="6561"/>
                      <a:pt x="8847" y="5751"/>
                      <a:pt x="9074" y="4465"/>
                    </a:cubicBezTo>
                    <a:cubicBezTo>
                      <a:pt x="9728" y="858"/>
                      <a:pt x="5216" y="441"/>
                      <a:pt x="3930" y="120"/>
                    </a:cubicBezTo>
                    <a:cubicBezTo>
                      <a:pt x="3603" y="39"/>
                      <a:pt x="3297" y="1"/>
                      <a:pt x="301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algn="bl" rotWithShape="0">
                  <a:srgbClr val="000000">
                    <a:alpha val="6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90" name="Google Shape;290;p38"/>
            <p:cNvGrpSpPr/>
            <p:nvPr/>
          </p:nvGrpSpPr>
          <p:grpSpPr>
            <a:xfrm>
              <a:off x="1375513" y="-472476"/>
              <a:ext cx="1585952" cy="2068280"/>
              <a:chOff x="4012100" y="2224225"/>
              <a:chExt cx="625400" cy="815600"/>
            </a:xfrm>
          </p:grpSpPr>
          <p:sp>
            <p:nvSpPr>
              <p:cNvPr id="291" name="Google Shape;291;p38"/>
              <p:cNvSpPr/>
              <p:nvPr/>
            </p:nvSpPr>
            <p:spPr>
              <a:xfrm>
                <a:off x="4428525" y="2523350"/>
                <a:ext cx="115500" cy="508725"/>
              </a:xfrm>
              <a:custGeom>
                <a:avLst/>
                <a:gdLst/>
                <a:ahLst/>
                <a:cxnLst/>
                <a:rect l="l" t="t" r="r" b="b"/>
                <a:pathLst>
                  <a:path w="4620" h="20349" extrusionOk="0">
                    <a:moveTo>
                      <a:pt x="0" y="1"/>
                    </a:moveTo>
                    <a:lnTo>
                      <a:pt x="1608" y="20349"/>
                    </a:lnTo>
                    <a:lnTo>
                      <a:pt x="4417" y="20182"/>
                    </a:lnTo>
                    <a:cubicBezTo>
                      <a:pt x="4417" y="20182"/>
                      <a:pt x="4620" y="12800"/>
                      <a:pt x="3239" y="7454"/>
                    </a:cubicBezTo>
                    <a:cubicBezTo>
                      <a:pt x="1846" y="2108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38"/>
              <p:cNvSpPr/>
              <p:nvPr/>
            </p:nvSpPr>
            <p:spPr>
              <a:xfrm>
                <a:off x="4432975" y="2583475"/>
                <a:ext cx="49750" cy="365550"/>
              </a:xfrm>
              <a:custGeom>
                <a:avLst/>
                <a:gdLst/>
                <a:ahLst/>
                <a:cxnLst/>
                <a:rect l="l" t="t" r="r" b="b"/>
                <a:pathLst>
                  <a:path w="1990" h="14622" extrusionOk="0">
                    <a:moveTo>
                      <a:pt x="84" y="1"/>
                    </a:moveTo>
                    <a:lnTo>
                      <a:pt x="1" y="72"/>
                    </a:lnTo>
                    <a:cubicBezTo>
                      <a:pt x="13" y="84"/>
                      <a:pt x="1882" y="9752"/>
                      <a:pt x="1727" y="14622"/>
                    </a:cubicBezTo>
                    <a:lnTo>
                      <a:pt x="1834" y="14622"/>
                    </a:lnTo>
                    <a:cubicBezTo>
                      <a:pt x="1989" y="9716"/>
                      <a:pt x="96" y="25"/>
                      <a:pt x="84" y="1"/>
                    </a:cubicBezTo>
                    <a:close/>
                  </a:path>
                </a:pathLst>
              </a:custGeom>
              <a:solidFill>
                <a:srgbClr val="6585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38"/>
              <p:cNvSpPr/>
              <p:nvPr/>
            </p:nvSpPr>
            <p:spPr>
              <a:xfrm>
                <a:off x="4100500" y="2354875"/>
                <a:ext cx="379825" cy="594150"/>
              </a:xfrm>
              <a:custGeom>
                <a:avLst/>
                <a:gdLst/>
                <a:ahLst/>
                <a:cxnLst/>
                <a:rect l="l" t="t" r="r" b="b"/>
                <a:pathLst>
                  <a:path w="15193" h="23766" extrusionOk="0">
                    <a:moveTo>
                      <a:pt x="6458" y="1"/>
                    </a:moveTo>
                    <a:cubicBezTo>
                      <a:pt x="6252" y="1"/>
                      <a:pt x="6104" y="43"/>
                      <a:pt x="6073" y="156"/>
                    </a:cubicBezTo>
                    <a:cubicBezTo>
                      <a:pt x="6073" y="156"/>
                      <a:pt x="6954" y="4716"/>
                      <a:pt x="6489" y="5740"/>
                    </a:cubicBezTo>
                    <a:cubicBezTo>
                      <a:pt x="6013" y="6764"/>
                      <a:pt x="1846" y="6287"/>
                      <a:pt x="917" y="8288"/>
                    </a:cubicBezTo>
                    <a:cubicBezTo>
                      <a:pt x="1" y="10288"/>
                      <a:pt x="1405" y="23766"/>
                      <a:pt x="1405" y="23766"/>
                    </a:cubicBezTo>
                    <a:lnTo>
                      <a:pt x="13978" y="23766"/>
                    </a:lnTo>
                    <a:cubicBezTo>
                      <a:pt x="13978" y="23766"/>
                      <a:pt x="15193" y="6775"/>
                      <a:pt x="12323" y="6359"/>
                    </a:cubicBezTo>
                    <a:cubicBezTo>
                      <a:pt x="9454" y="5942"/>
                      <a:pt x="9275" y="6454"/>
                      <a:pt x="9014" y="5061"/>
                    </a:cubicBezTo>
                    <a:cubicBezTo>
                      <a:pt x="8752" y="3668"/>
                      <a:pt x="8311" y="418"/>
                      <a:pt x="8311" y="418"/>
                    </a:cubicBezTo>
                    <a:cubicBezTo>
                      <a:pt x="8311" y="418"/>
                      <a:pt x="7101" y="1"/>
                      <a:pt x="6458" y="1"/>
                    </a:cubicBezTo>
                    <a:close/>
                  </a:path>
                </a:pathLst>
              </a:custGeom>
              <a:solidFill>
                <a:srgbClr val="D595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38"/>
              <p:cNvSpPr/>
              <p:nvPr/>
            </p:nvSpPr>
            <p:spPr>
              <a:xfrm>
                <a:off x="4109125" y="2505775"/>
                <a:ext cx="359600" cy="526300"/>
              </a:xfrm>
              <a:custGeom>
                <a:avLst/>
                <a:gdLst/>
                <a:ahLst/>
                <a:cxnLst/>
                <a:rect l="l" t="t" r="r" b="b"/>
                <a:pathLst>
                  <a:path w="14384" h="21052" extrusionOk="0">
                    <a:moveTo>
                      <a:pt x="9902" y="1"/>
                    </a:moveTo>
                    <a:cubicBezTo>
                      <a:pt x="9479" y="1"/>
                      <a:pt x="9192" y="37"/>
                      <a:pt x="9192" y="37"/>
                    </a:cubicBezTo>
                    <a:cubicBezTo>
                      <a:pt x="9192" y="37"/>
                      <a:pt x="9895" y="2418"/>
                      <a:pt x="8692" y="2561"/>
                    </a:cubicBezTo>
                    <a:cubicBezTo>
                      <a:pt x="8510" y="2584"/>
                      <a:pt x="8337" y="2595"/>
                      <a:pt x="8175" y="2595"/>
                    </a:cubicBezTo>
                    <a:cubicBezTo>
                      <a:pt x="5754" y="2595"/>
                      <a:pt x="5513" y="180"/>
                      <a:pt x="5513" y="180"/>
                    </a:cubicBezTo>
                    <a:cubicBezTo>
                      <a:pt x="5513" y="180"/>
                      <a:pt x="4949" y="82"/>
                      <a:pt x="4205" y="82"/>
                    </a:cubicBezTo>
                    <a:cubicBezTo>
                      <a:pt x="3151" y="82"/>
                      <a:pt x="1737" y="278"/>
                      <a:pt x="1060" y="1228"/>
                    </a:cubicBezTo>
                    <a:cubicBezTo>
                      <a:pt x="1" y="2716"/>
                      <a:pt x="334" y="21052"/>
                      <a:pt x="334" y="21052"/>
                    </a:cubicBezTo>
                    <a:lnTo>
                      <a:pt x="14384" y="21052"/>
                    </a:lnTo>
                    <a:cubicBezTo>
                      <a:pt x="14384" y="21052"/>
                      <a:pt x="13979" y="3061"/>
                      <a:pt x="13086" y="1359"/>
                    </a:cubicBezTo>
                    <a:cubicBezTo>
                      <a:pt x="12469" y="182"/>
                      <a:pt x="10846" y="1"/>
                      <a:pt x="990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38"/>
              <p:cNvSpPr/>
              <p:nvPr/>
            </p:nvSpPr>
            <p:spPr>
              <a:xfrm>
                <a:off x="4378500" y="2510550"/>
                <a:ext cx="108075" cy="529275"/>
              </a:xfrm>
              <a:custGeom>
                <a:avLst/>
                <a:gdLst/>
                <a:ahLst/>
                <a:cxnLst/>
                <a:rect l="l" t="t" r="r" b="b"/>
                <a:pathLst>
                  <a:path w="4323" h="21171" extrusionOk="0">
                    <a:moveTo>
                      <a:pt x="96" y="1"/>
                    </a:moveTo>
                    <a:cubicBezTo>
                      <a:pt x="96" y="1"/>
                      <a:pt x="1" y="632"/>
                      <a:pt x="525" y="2906"/>
                    </a:cubicBezTo>
                    <a:cubicBezTo>
                      <a:pt x="1037" y="5192"/>
                      <a:pt x="1132" y="21003"/>
                      <a:pt x="1132" y="21003"/>
                    </a:cubicBezTo>
                    <a:lnTo>
                      <a:pt x="4323" y="21170"/>
                    </a:lnTo>
                    <a:cubicBezTo>
                      <a:pt x="4323" y="21170"/>
                      <a:pt x="3728" y="10133"/>
                      <a:pt x="3609" y="6799"/>
                    </a:cubicBezTo>
                    <a:cubicBezTo>
                      <a:pt x="3489" y="3477"/>
                      <a:pt x="3061" y="203"/>
                      <a:pt x="9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38"/>
              <p:cNvSpPr/>
              <p:nvPr/>
            </p:nvSpPr>
            <p:spPr>
              <a:xfrm>
                <a:off x="4146350" y="2224225"/>
                <a:ext cx="72950" cy="62475"/>
              </a:xfrm>
              <a:custGeom>
                <a:avLst/>
                <a:gdLst/>
                <a:ahLst/>
                <a:cxnLst/>
                <a:rect l="l" t="t" r="r" b="b"/>
                <a:pathLst>
                  <a:path w="2918" h="2499" extrusionOk="0">
                    <a:moveTo>
                      <a:pt x="1667" y="0"/>
                    </a:moveTo>
                    <a:cubicBezTo>
                      <a:pt x="560" y="0"/>
                      <a:pt x="0" y="1345"/>
                      <a:pt x="786" y="2131"/>
                    </a:cubicBezTo>
                    <a:cubicBezTo>
                      <a:pt x="1040" y="2385"/>
                      <a:pt x="1352" y="2498"/>
                      <a:pt x="1658" y="2498"/>
                    </a:cubicBezTo>
                    <a:cubicBezTo>
                      <a:pt x="2300" y="2498"/>
                      <a:pt x="2917" y="2000"/>
                      <a:pt x="2917" y="1250"/>
                    </a:cubicBezTo>
                    <a:cubicBezTo>
                      <a:pt x="2917" y="560"/>
                      <a:pt x="2358" y="0"/>
                      <a:pt x="166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38"/>
              <p:cNvSpPr/>
              <p:nvPr/>
            </p:nvSpPr>
            <p:spPr>
              <a:xfrm>
                <a:off x="4193075" y="2236975"/>
                <a:ext cx="165225" cy="167400"/>
              </a:xfrm>
              <a:custGeom>
                <a:avLst/>
                <a:gdLst/>
                <a:ahLst/>
                <a:cxnLst/>
                <a:rect l="l" t="t" r="r" b="b"/>
                <a:pathLst>
                  <a:path w="6609" h="6696" extrusionOk="0">
                    <a:moveTo>
                      <a:pt x="3510" y="0"/>
                    </a:moveTo>
                    <a:cubicBezTo>
                      <a:pt x="2290" y="0"/>
                      <a:pt x="1174" y="515"/>
                      <a:pt x="786" y="990"/>
                    </a:cubicBezTo>
                    <a:cubicBezTo>
                      <a:pt x="274" y="1633"/>
                      <a:pt x="0" y="3264"/>
                      <a:pt x="465" y="4383"/>
                    </a:cubicBezTo>
                    <a:cubicBezTo>
                      <a:pt x="907" y="5477"/>
                      <a:pt x="2576" y="6695"/>
                      <a:pt x="3397" y="6695"/>
                    </a:cubicBezTo>
                    <a:cubicBezTo>
                      <a:pt x="3416" y="6695"/>
                      <a:pt x="3435" y="6695"/>
                      <a:pt x="3453" y="6693"/>
                    </a:cubicBezTo>
                    <a:cubicBezTo>
                      <a:pt x="4251" y="6634"/>
                      <a:pt x="6608" y="4753"/>
                      <a:pt x="6227" y="3181"/>
                    </a:cubicBezTo>
                    <a:cubicBezTo>
                      <a:pt x="6227" y="3181"/>
                      <a:pt x="6442" y="800"/>
                      <a:pt x="4810" y="216"/>
                    </a:cubicBezTo>
                    <a:cubicBezTo>
                      <a:pt x="4382" y="64"/>
                      <a:pt x="3940" y="0"/>
                      <a:pt x="351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38"/>
              <p:cNvSpPr/>
              <p:nvPr/>
            </p:nvSpPr>
            <p:spPr>
              <a:xfrm>
                <a:off x="4212725" y="2269725"/>
                <a:ext cx="148550" cy="145750"/>
              </a:xfrm>
              <a:custGeom>
                <a:avLst/>
                <a:gdLst/>
                <a:ahLst/>
                <a:cxnLst/>
                <a:rect l="l" t="t" r="r" b="b"/>
                <a:pathLst>
                  <a:path w="5942" h="5830" extrusionOk="0">
                    <a:moveTo>
                      <a:pt x="3847" y="0"/>
                    </a:moveTo>
                    <a:cubicBezTo>
                      <a:pt x="3408" y="0"/>
                      <a:pt x="2935" y="128"/>
                      <a:pt x="2512" y="335"/>
                    </a:cubicBezTo>
                    <a:cubicBezTo>
                      <a:pt x="0" y="1574"/>
                      <a:pt x="2187" y="5830"/>
                      <a:pt x="3654" y="5830"/>
                    </a:cubicBezTo>
                    <a:cubicBezTo>
                      <a:pt x="3724" y="5830"/>
                      <a:pt x="3792" y="5820"/>
                      <a:pt x="3858" y="5800"/>
                    </a:cubicBezTo>
                    <a:cubicBezTo>
                      <a:pt x="5941" y="5145"/>
                      <a:pt x="5441" y="1871"/>
                      <a:pt x="5441" y="1871"/>
                    </a:cubicBezTo>
                    <a:cubicBezTo>
                      <a:pt x="5465" y="501"/>
                      <a:pt x="4720" y="0"/>
                      <a:pt x="3847" y="0"/>
                    </a:cubicBezTo>
                    <a:close/>
                  </a:path>
                </a:pathLst>
              </a:custGeom>
              <a:solidFill>
                <a:srgbClr val="D595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38"/>
              <p:cNvSpPr/>
              <p:nvPr/>
            </p:nvSpPr>
            <p:spPr>
              <a:xfrm>
                <a:off x="4290400" y="2324800"/>
                <a:ext cx="11650" cy="100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403" extrusionOk="0">
                    <a:moveTo>
                      <a:pt x="239" y="1"/>
                    </a:moveTo>
                    <a:cubicBezTo>
                      <a:pt x="113" y="1"/>
                      <a:pt x="1" y="121"/>
                      <a:pt x="48" y="263"/>
                    </a:cubicBezTo>
                    <a:cubicBezTo>
                      <a:pt x="74" y="354"/>
                      <a:pt x="154" y="403"/>
                      <a:pt x="236" y="403"/>
                    </a:cubicBezTo>
                    <a:cubicBezTo>
                      <a:pt x="304" y="403"/>
                      <a:pt x="374" y="369"/>
                      <a:pt x="417" y="299"/>
                    </a:cubicBezTo>
                    <a:cubicBezTo>
                      <a:pt x="465" y="204"/>
                      <a:pt x="429" y="85"/>
                      <a:pt x="334" y="25"/>
                    </a:cubicBezTo>
                    <a:cubicBezTo>
                      <a:pt x="303" y="8"/>
                      <a:pt x="270" y="1"/>
                      <a:pt x="23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38"/>
              <p:cNvSpPr/>
              <p:nvPr/>
            </p:nvSpPr>
            <p:spPr>
              <a:xfrm>
                <a:off x="4321900" y="2322725"/>
                <a:ext cx="11700" cy="1007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403" extrusionOk="0">
                    <a:moveTo>
                      <a:pt x="241" y="0"/>
                    </a:moveTo>
                    <a:cubicBezTo>
                      <a:pt x="114" y="0"/>
                      <a:pt x="0" y="120"/>
                      <a:pt x="38" y="263"/>
                    </a:cubicBezTo>
                    <a:cubicBezTo>
                      <a:pt x="64" y="354"/>
                      <a:pt x="147" y="402"/>
                      <a:pt x="231" y="402"/>
                    </a:cubicBezTo>
                    <a:cubicBezTo>
                      <a:pt x="300" y="402"/>
                      <a:pt x="370" y="369"/>
                      <a:pt x="408" y="299"/>
                    </a:cubicBezTo>
                    <a:cubicBezTo>
                      <a:pt x="467" y="203"/>
                      <a:pt x="431" y="84"/>
                      <a:pt x="336" y="25"/>
                    </a:cubicBezTo>
                    <a:cubicBezTo>
                      <a:pt x="305" y="8"/>
                      <a:pt x="272" y="0"/>
                      <a:pt x="24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38"/>
              <p:cNvSpPr/>
              <p:nvPr/>
            </p:nvSpPr>
            <p:spPr>
              <a:xfrm>
                <a:off x="4278025" y="2339275"/>
                <a:ext cx="19550" cy="16950"/>
              </a:xfrm>
              <a:custGeom>
                <a:avLst/>
                <a:gdLst/>
                <a:ahLst/>
                <a:cxnLst/>
                <a:rect l="l" t="t" r="r" b="b"/>
                <a:pathLst>
                  <a:path w="782" h="678" extrusionOk="0">
                    <a:moveTo>
                      <a:pt x="396" y="0"/>
                    </a:moveTo>
                    <a:cubicBezTo>
                      <a:pt x="185" y="0"/>
                      <a:pt x="0" y="206"/>
                      <a:pt x="67" y="434"/>
                    </a:cubicBezTo>
                    <a:cubicBezTo>
                      <a:pt x="113" y="593"/>
                      <a:pt x="254" y="678"/>
                      <a:pt x="395" y="678"/>
                    </a:cubicBezTo>
                    <a:cubicBezTo>
                      <a:pt x="509" y="678"/>
                      <a:pt x="622" y="623"/>
                      <a:pt x="686" y="506"/>
                    </a:cubicBezTo>
                    <a:cubicBezTo>
                      <a:pt x="781" y="339"/>
                      <a:pt x="722" y="137"/>
                      <a:pt x="555" y="41"/>
                    </a:cubicBezTo>
                    <a:cubicBezTo>
                      <a:pt x="503" y="13"/>
                      <a:pt x="449" y="0"/>
                      <a:pt x="396" y="0"/>
                    </a:cubicBezTo>
                    <a:close/>
                  </a:path>
                </a:pathLst>
              </a:custGeom>
              <a:solidFill>
                <a:srgbClr val="0A264A">
                  <a:alpha val="24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38"/>
              <p:cNvSpPr/>
              <p:nvPr/>
            </p:nvSpPr>
            <p:spPr>
              <a:xfrm>
                <a:off x="4326850" y="2338050"/>
                <a:ext cx="19550" cy="17000"/>
              </a:xfrm>
              <a:custGeom>
                <a:avLst/>
                <a:gdLst/>
                <a:ahLst/>
                <a:cxnLst/>
                <a:rect l="l" t="t" r="r" b="b"/>
                <a:pathLst>
                  <a:path w="782" h="680" extrusionOk="0">
                    <a:moveTo>
                      <a:pt x="391" y="0"/>
                    </a:moveTo>
                    <a:cubicBezTo>
                      <a:pt x="182" y="0"/>
                      <a:pt x="0" y="199"/>
                      <a:pt x="67" y="436"/>
                    </a:cubicBezTo>
                    <a:cubicBezTo>
                      <a:pt x="113" y="594"/>
                      <a:pt x="254" y="679"/>
                      <a:pt x="395" y="679"/>
                    </a:cubicBezTo>
                    <a:cubicBezTo>
                      <a:pt x="509" y="679"/>
                      <a:pt x="622" y="624"/>
                      <a:pt x="686" y="507"/>
                    </a:cubicBezTo>
                    <a:cubicBezTo>
                      <a:pt x="781" y="340"/>
                      <a:pt x="722" y="138"/>
                      <a:pt x="555" y="43"/>
                    </a:cubicBezTo>
                    <a:cubicBezTo>
                      <a:pt x="501" y="13"/>
                      <a:pt x="445" y="0"/>
                      <a:pt x="391" y="0"/>
                    </a:cubicBezTo>
                    <a:close/>
                  </a:path>
                </a:pathLst>
              </a:custGeom>
              <a:solidFill>
                <a:srgbClr val="0A264A">
                  <a:alpha val="24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38"/>
              <p:cNvSpPr/>
              <p:nvPr/>
            </p:nvSpPr>
            <p:spPr>
              <a:xfrm>
                <a:off x="4251400" y="2354875"/>
                <a:ext cx="70275" cy="99050"/>
              </a:xfrm>
              <a:custGeom>
                <a:avLst/>
                <a:gdLst/>
                <a:ahLst/>
                <a:cxnLst/>
                <a:rect l="l" t="t" r="r" b="b"/>
                <a:pathLst>
                  <a:path w="2811" h="3962" extrusionOk="0">
                    <a:moveTo>
                      <a:pt x="2430" y="1727"/>
                    </a:moveTo>
                    <a:lnTo>
                      <a:pt x="2430" y="1727"/>
                    </a:lnTo>
                    <a:cubicBezTo>
                      <a:pt x="2430" y="1727"/>
                      <a:pt x="2430" y="1727"/>
                      <a:pt x="2430" y="1727"/>
                    </a:cubicBezTo>
                    <a:lnTo>
                      <a:pt x="2430" y="1727"/>
                    </a:lnTo>
                    <a:cubicBezTo>
                      <a:pt x="2430" y="1727"/>
                      <a:pt x="2430" y="1727"/>
                      <a:pt x="2430" y="1727"/>
                    </a:cubicBezTo>
                    <a:close/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358" y="1918"/>
                      <a:pt x="370" y="2180"/>
                    </a:cubicBezTo>
                    <a:cubicBezTo>
                      <a:pt x="370" y="2180"/>
                      <a:pt x="1658" y="3962"/>
                      <a:pt x="2221" y="3962"/>
                    </a:cubicBezTo>
                    <a:cubicBezTo>
                      <a:pt x="2263" y="3962"/>
                      <a:pt x="2301" y="3952"/>
                      <a:pt x="2335" y="3930"/>
                    </a:cubicBezTo>
                    <a:cubicBezTo>
                      <a:pt x="2811" y="3620"/>
                      <a:pt x="2549" y="2620"/>
                      <a:pt x="2549" y="2620"/>
                    </a:cubicBezTo>
                    <a:cubicBezTo>
                      <a:pt x="2549" y="2620"/>
                      <a:pt x="2489" y="2168"/>
                      <a:pt x="2430" y="1727"/>
                    </a:cubicBezTo>
                    <a:lnTo>
                      <a:pt x="2430" y="1727"/>
                    </a:lnTo>
                    <a:cubicBezTo>
                      <a:pt x="2430" y="1728"/>
                      <a:pt x="2429" y="1728"/>
                      <a:pt x="2429" y="1728"/>
                    </a:cubicBezTo>
                    <a:cubicBezTo>
                      <a:pt x="2382" y="1728"/>
                      <a:pt x="773" y="1404"/>
                      <a:pt x="1" y="1"/>
                    </a:cubicBezTo>
                    <a:close/>
                  </a:path>
                </a:pathLst>
              </a:custGeom>
              <a:solidFill>
                <a:srgbClr val="CB684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304;p38"/>
              <p:cNvSpPr/>
              <p:nvPr/>
            </p:nvSpPr>
            <p:spPr>
              <a:xfrm>
                <a:off x="4280875" y="2306300"/>
                <a:ext cx="17850" cy="9125"/>
              </a:xfrm>
              <a:custGeom>
                <a:avLst/>
                <a:gdLst/>
                <a:ahLst/>
                <a:cxnLst/>
                <a:rect l="l" t="t" r="r" b="b"/>
                <a:pathLst>
                  <a:path w="714" h="365" extrusionOk="0">
                    <a:moveTo>
                      <a:pt x="427" y="0"/>
                    </a:moveTo>
                    <a:cubicBezTo>
                      <a:pt x="390" y="0"/>
                      <a:pt x="350" y="5"/>
                      <a:pt x="310" y="15"/>
                    </a:cubicBezTo>
                    <a:cubicBezTo>
                      <a:pt x="132" y="51"/>
                      <a:pt x="1" y="194"/>
                      <a:pt x="36" y="313"/>
                    </a:cubicBezTo>
                    <a:cubicBezTo>
                      <a:pt x="43" y="350"/>
                      <a:pt x="58" y="364"/>
                      <a:pt x="79" y="364"/>
                    </a:cubicBezTo>
                    <a:cubicBezTo>
                      <a:pt x="134" y="364"/>
                      <a:pt x="234" y="275"/>
                      <a:pt x="370" y="241"/>
                    </a:cubicBezTo>
                    <a:cubicBezTo>
                      <a:pt x="402" y="235"/>
                      <a:pt x="434" y="233"/>
                      <a:pt x="466" y="233"/>
                    </a:cubicBezTo>
                    <a:cubicBezTo>
                      <a:pt x="529" y="233"/>
                      <a:pt x="588" y="242"/>
                      <a:pt x="632" y="242"/>
                    </a:cubicBezTo>
                    <a:cubicBezTo>
                      <a:pt x="684" y="242"/>
                      <a:pt x="714" y="228"/>
                      <a:pt x="703" y="170"/>
                    </a:cubicBezTo>
                    <a:cubicBezTo>
                      <a:pt x="675" y="67"/>
                      <a:pt x="565" y="0"/>
                      <a:pt x="42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38"/>
              <p:cNvSpPr/>
              <p:nvPr/>
            </p:nvSpPr>
            <p:spPr>
              <a:xfrm>
                <a:off x="4318975" y="2303400"/>
                <a:ext cx="17300" cy="7425"/>
              </a:xfrm>
              <a:custGeom>
                <a:avLst/>
                <a:gdLst/>
                <a:ahLst/>
                <a:cxnLst/>
                <a:rect l="l" t="t" r="r" b="b"/>
                <a:pathLst>
                  <a:path w="692" h="297" extrusionOk="0">
                    <a:moveTo>
                      <a:pt x="346" y="0"/>
                    </a:moveTo>
                    <a:cubicBezTo>
                      <a:pt x="144" y="0"/>
                      <a:pt x="1" y="107"/>
                      <a:pt x="1" y="238"/>
                    </a:cubicBezTo>
                    <a:cubicBezTo>
                      <a:pt x="1" y="282"/>
                      <a:pt x="18" y="296"/>
                      <a:pt x="48" y="296"/>
                    </a:cubicBezTo>
                    <a:cubicBezTo>
                      <a:pt x="108" y="296"/>
                      <a:pt x="219" y="238"/>
                      <a:pt x="346" y="238"/>
                    </a:cubicBezTo>
                    <a:cubicBezTo>
                      <a:pt x="473" y="238"/>
                      <a:pt x="584" y="296"/>
                      <a:pt x="644" y="296"/>
                    </a:cubicBezTo>
                    <a:cubicBezTo>
                      <a:pt x="674" y="296"/>
                      <a:pt x="691" y="282"/>
                      <a:pt x="691" y="238"/>
                    </a:cubicBezTo>
                    <a:cubicBezTo>
                      <a:pt x="679" y="107"/>
                      <a:pt x="536" y="0"/>
                      <a:pt x="34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38"/>
              <p:cNvSpPr/>
              <p:nvPr/>
            </p:nvSpPr>
            <p:spPr>
              <a:xfrm>
                <a:off x="4236050" y="2250275"/>
                <a:ext cx="112700" cy="178250"/>
              </a:xfrm>
              <a:custGeom>
                <a:avLst/>
                <a:gdLst/>
                <a:ahLst/>
                <a:cxnLst/>
                <a:rect l="l" t="t" r="r" b="b"/>
                <a:pathLst>
                  <a:path w="4508" h="7130" extrusionOk="0">
                    <a:moveTo>
                      <a:pt x="2061" y="0"/>
                    </a:moveTo>
                    <a:cubicBezTo>
                      <a:pt x="996" y="0"/>
                      <a:pt x="0" y="1203"/>
                      <a:pt x="198" y="2661"/>
                    </a:cubicBezTo>
                    <a:cubicBezTo>
                      <a:pt x="436" y="4340"/>
                      <a:pt x="1210" y="6911"/>
                      <a:pt x="3139" y="7126"/>
                    </a:cubicBezTo>
                    <a:cubicBezTo>
                      <a:pt x="3164" y="7129"/>
                      <a:pt x="3189" y="7130"/>
                      <a:pt x="3214" y="7130"/>
                    </a:cubicBezTo>
                    <a:cubicBezTo>
                      <a:pt x="4202" y="7130"/>
                      <a:pt x="4507" y="4832"/>
                      <a:pt x="4473" y="4530"/>
                    </a:cubicBezTo>
                    <a:cubicBezTo>
                      <a:pt x="4464" y="4454"/>
                      <a:pt x="4456" y="4422"/>
                      <a:pt x="4445" y="4422"/>
                    </a:cubicBezTo>
                    <a:cubicBezTo>
                      <a:pt x="4410" y="4422"/>
                      <a:pt x="4340" y="4760"/>
                      <a:pt x="4104" y="5042"/>
                    </a:cubicBezTo>
                    <a:cubicBezTo>
                      <a:pt x="4064" y="5088"/>
                      <a:pt x="4036" y="5108"/>
                      <a:pt x="4015" y="5108"/>
                    </a:cubicBezTo>
                    <a:cubicBezTo>
                      <a:pt x="3882" y="5108"/>
                      <a:pt x="4066" y="4264"/>
                      <a:pt x="3369" y="4264"/>
                    </a:cubicBezTo>
                    <a:cubicBezTo>
                      <a:pt x="3342" y="4264"/>
                      <a:pt x="3313" y="4265"/>
                      <a:pt x="3282" y="4268"/>
                    </a:cubicBezTo>
                    <a:cubicBezTo>
                      <a:pt x="2470" y="4354"/>
                      <a:pt x="2655" y="5359"/>
                      <a:pt x="2117" y="5359"/>
                    </a:cubicBezTo>
                    <a:cubicBezTo>
                      <a:pt x="2056" y="5359"/>
                      <a:pt x="1984" y="5345"/>
                      <a:pt x="1901" y="5316"/>
                    </a:cubicBezTo>
                    <a:cubicBezTo>
                      <a:pt x="1091" y="5030"/>
                      <a:pt x="520" y="2006"/>
                      <a:pt x="1139" y="1577"/>
                    </a:cubicBezTo>
                    <a:cubicBezTo>
                      <a:pt x="1267" y="1493"/>
                      <a:pt x="1394" y="1460"/>
                      <a:pt x="1521" y="1460"/>
                    </a:cubicBezTo>
                    <a:cubicBezTo>
                      <a:pt x="1944" y="1460"/>
                      <a:pt x="2373" y="1819"/>
                      <a:pt x="2880" y="1819"/>
                    </a:cubicBezTo>
                    <a:cubicBezTo>
                      <a:pt x="2972" y="1819"/>
                      <a:pt x="3066" y="1807"/>
                      <a:pt x="3163" y="1780"/>
                    </a:cubicBezTo>
                    <a:cubicBezTo>
                      <a:pt x="3961" y="1554"/>
                      <a:pt x="3663" y="684"/>
                      <a:pt x="3663" y="684"/>
                    </a:cubicBezTo>
                    <a:cubicBezTo>
                      <a:pt x="3603" y="411"/>
                      <a:pt x="3746" y="494"/>
                      <a:pt x="2520" y="77"/>
                    </a:cubicBezTo>
                    <a:cubicBezTo>
                      <a:pt x="2368" y="25"/>
                      <a:pt x="2213" y="0"/>
                      <a:pt x="206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307;p38"/>
              <p:cNvSpPr/>
              <p:nvPr/>
            </p:nvSpPr>
            <p:spPr>
              <a:xfrm>
                <a:off x="4230575" y="2324450"/>
                <a:ext cx="25925" cy="33525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341" extrusionOk="0">
                    <a:moveTo>
                      <a:pt x="539" y="0"/>
                    </a:moveTo>
                    <a:cubicBezTo>
                      <a:pt x="479" y="0"/>
                      <a:pt x="414" y="25"/>
                      <a:pt x="346" y="87"/>
                    </a:cubicBezTo>
                    <a:cubicBezTo>
                      <a:pt x="1" y="408"/>
                      <a:pt x="108" y="956"/>
                      <a:pt x="560" y="1277"/>
                    </a:cubicBezTo>
                    <a:cubicBezTo>
                      <a:pt x="622" y="1321"/>
                      <a:pt x="676" y="1341"/>
                      <a:pt x="723" y="1341"/>
                    </a:cubicBezTo>
                    <a:cubicBezTo>
                      <a:pt x="1020" y="1341"/>
                      <a:pt x="1037" y="578"/>
                      <a:pt x="965" y="444"/>
                    </a:cubicBezTo>
                    <a:cubicBezTo>
                      <a:pt x="965" y="444"/>
                      <a:pt x="794" y="0"/>
                      <a:pt x="539" y="0"/>
                    </a:cubicBezTo>
                    <a:close/>
                  </a:path>
                </a:pathLst>
              </a:custGeom>
              <a:solidFill>
                <a:srgbClr val="D595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308;p38"/>
              <p:cNvSpPr/>
              <p:nvPr/>
            </p:nvSpPr>
            <p:spPr>
              <a:xfrm>
                <a:off x="4306475" y="2368575"/>
                <a:ext cx="21450" cy="140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561" extrusionOk="0">
                    <a:moveTo>
                      <a:pt x="751" y="1"/>
                    </a:moveTo>
                    <a:cubicBezTo>
                      <a:pt x="679" y="286"/>
                      <a:pt x="584" y="453"/>
                      <a:pt x="489" y="465"/>
                    </a:cubicBezTo>
                    <a:lnTo>
                      <a:pt x="477" y="465"/>
                    </a:lnTo>
                    <a:cubicBezTo>
                      <a:pt x="322" y="465"/>
                      <a:pt x="144" y="155"/>
                      <a:pt x="96" y="48"/>
                    </a:cubicBezTo>
                    <a:lnTo>
                      <a:pt x="1" y="84"/>
                    </a:lnTo>
                    <a:cubicBezTo>
                      <a:pt x="36" y="143"/>
                      <a:pt x="227" y="560"/>
                      <a:pt x="477" y="560"/>
                    </a:cubicBezTo>
                    <a:lnTo>
                      <a:pt x="501" y="560"/>
                    </a:lnTo>
                    <a:cubicBezTo>
                      <a:pt x="655" y="548"/>
                      <a:pt x="775" y="370"/>
                      <a:pt x="858" y="24"/>
                    </a:cubicBezTo>
                    <a:lnTo>
                      <a:pt x="75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309;p38"/>
              <p:cNvSpPr/>
              <p:nvPr/>
            </p:nvSpPr>
            <p:spPr>
              <a:xfrm>
                <a:off x="4312125" y="2328400"/>
                <a:ext cx="13725" cy="29475"/>
              </a:xfrm>
              <a:custGeom>
                <a:avLst/>
                <a:gdLst/>
                <a:ahLst/>
                <a:cxnLst/>
                <a:rect l="l" t="t" r="r" b="b"/>
                <a:pathLst>
                  <a:path w="549" h="1179" extrusionOk="0">
                    <a:moveTo>
                      <a:pt x="239" y="0"/>
                    </a:moveTo>
                    <a:lnTo>
                      <a:pt x="144" y="36"/>
                    </a:lnTo>
                    <a:cubicBezTo>
                      <a:pt x="287" y="465"/>
                      <a:pt x="406" y="977"/>
                      <a:pt x="370" y="1072"/>
                    </a:cubicBezTo>
                    <a:cubicBezTo>
                      <a:pt x="322" y="1060"/>
                      <a:pt x="191" y="846"/>
                      <a:pt x="96" y="548"/>
                    </a:cubicBezTo>
                    <a:lnTo>
                      <a:pt x="1" y="584"/>
                    </a:lnTo>
                    <a:cubicBezTo>
                      <a:pt x="60" y="774"/>
                      <a:pt x="215" y="1179"/>
                      <a:pt x="382" y="1179"/>
                    </a:cubicBezTo>
                    <a:lnTo>
                      <a:pt x="406" y="1179"/>
                    </a:lnTo>
                    <a:cubicBezTo>
                      <a:pt x="429" y="1179"/>
                      <a:pt x="441" y="1155"/>
                      <a:pt x="453" y="1143"/>
                    </a:cubicBezTo>
                    <a:cubicBezTo>
                      <a:pt x="549" y="988"/>
                      <a:pt x="310" y="226"/>
                      <a:pt x="2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38"/>
              <p:cNvSpPr/>
              <p:nvPr/>
            </p:nvSpPr>
            <p:spPr>
              <a:xfrm>
                <a:off x="4212125" y="2260525"/>
                <a:ext cx="78600" cy="20275"/>
              </a:xfrm>
              <a:custGeom>
                <a:avLst/>
                <a:gdLst/>
                <a:ahLst/>
                <a:cxnLst/>
                <a:rect l="l" t="t" r="r" b="b"/>
                <a:pathLst>
                  <a:path w="3144" h="811" extrusionOk="0">
                    <a:moveTo>
                      <a:pt x="995" y="0"/>
                    </a:moveTo>
                    <a:cubicBezTo>
                      <a:pt x="977" y="0"/>
                      <a:pt x="959" y="0"/>
                      <a:pt x="941" y="1"/>
                    </a:cubicBezTo>
                    <a:cubicBezTo>
                      <a:pt x="619" y="12"/>
                      <a:pt x="298" y="72"/>
                      <a:pt x="0" y="203"/>
                    </a:cubicBezTo>
                    <a:lnTo>
                      <a:pt x="48" y="298"/>
                    </a:lnTo>
                    <a:cubicBezTo>
                      <a:pt x="54" y="292"/>
                      <a:pt x="449" y="106"/>
                      <a:pt x="1060" y="106"/>
                    </a:cubicBezTo>
                    <a:cubicBezTo>
                      <a:pt x="1604" y="106"/>
                      <a:pt x="2320" y="254"/>
                      <a:pt x="3084" y="810"/>
                    </a:cubicBezTo>
                    <a:lnTo>
                      <a:pt x="3144" y="727"/>
                    </a:lnTo>
                    <a:cubicBezTo>
                      <a:pt x="2527" y="250"/>
                      <a:pt x="1774" y="0"/>
                      <a:pt x="99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38"/>
              <p:cNvSpPr/>
              <p:nvPr/>
            </p:nvSpPr>
            <p:spPr>
              <a:xfrm>
                <a:off x="4255575" y="2240875"/>
                <a:ext cx="62525" cy="32775"/>
              </a:xfrm>
              <a:custGeom>
                <a:avLst/>
                <a:gdLst/>
                <a:ahLst/>
                <a:cxnLst/>
                <a:rect l="l" t="t" r="r" b="b"/>
                <a:pathLst>
                  <a:path w="2501" h="1311" extrusionOk="0">
                    <a:moveTo>
                      <a:pt x="253" y="1"/>
                    </a:moveTo>
                    <a:cubicBezTo>
                      <a:pt x="169" y="1"/>
                      <a:pt x="85" y="5"/>
                      <a:pt x="1" y="13"/>
                    </a:cubicBezTo>
                    <a:lnTo>
                      <a:pt x="1" y="120"/>
                    </a:lnTo>
                    <a:cubicBezTo>
                      <a:pt x="84" y="112"/>
                      <a:pt x="167" y="108"/>
                      <a:pt x="250" y="108"/>
                    </a:cubicBezTo>
                    <a:cubicBezTo>
                      <a:pt x="1123" y="108"/>
                      <a:pt x="1938" y="560"/>
                      <a:pt x="2406" y="1310"/>
                    </a:cubicBezTo>
                    <a:lnTo>
                      <a:pt x="2501" y="1251"/>
                    </a:lnTo>
                    <a:cubicBezTo>
                      <a:pt x="2010" y="466"/>
                      <a:pt x="1161" y="1"/>
                      <a:pt x="2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38"/>
              <p:cNvSpPr/>
              <p:nvPr/>
            </p:nvSpPr>
            <p:spPr>
              <a:xfrm>
                <a:off x="4422275" y="2753750"/>
                <a:ext cx="104500" cy="52850"/>
              </a:xfrm>
              <a:custGeom>
                <a:avLst/>
                <a:gdLst/>
                <a:ahLst/>
                <a:cxnLst/>
                <a:rect l="l" t="t" r="r" b="b"/>
                <a:pathLst>
                  <a:path w="4180" h="2114" extrusionOk="0">
                    <a:moveTo>
                      <a:pt x="3014" y="0"/>
                    </a:moveTo>
                    <a:cubicBezTo>
                      <a:pt x="2126" y="0"/>
                      <a:pt x="1084" y="703"/>
                      <a:pt x="1084" y="703"/>
                    </a:cubicBezTo>
                    <a:cubicBezTo>
                      <a:pt x="667" y="893"/>
                      <a:pt x="0" y="1917"/>
                      <a:pt x="917" y="2096"/>
                    </a:cubicBezTo>
                    <a:cubicBezTo>
                      <a:pt x="981" y="2108"/>
                      <a:pt x="1050" y="2114"/>
                      <a:pt x="1123" y="2114"/>
                    </a:cubicBezTo>
                    <a:cubicBezTo>
                      <a:pt x="2112" y="2114"/>
                      <a:pt x="3855" y="1056"/>
                      <a:pt x="3822" y="846"/>
                    </a:cubicBezTo>
                    <a:cubicBezTo>
                      <a:pt x="3818" y="818"/>
                      <a:pt x="3772" y="806"/>
                      <a:pt x="3699" y="806"/>
                    </a:cubicBezTo>
                    <a:cubicBezTo>
                      <a:pt x="3333" y="806"/>
                      <a:pt x="2274" y="1096"/>
                      <a:pt x="2274" y="1096"/>
                    </a:cubicBezTo>
                    <a:cubicBezTo>
                      <a:pt x="2274" y="1096"/>
                      <a:pt x="4179" y="548"/>
                      <a:pt x="3941" y="393"/>
                    </a:cubicBezTo>
                    <a:cubicBezTo>
                      <a:pt x="3890" y="362"/>
                      <a:pt x="3780" y="350"/>
                      <a:pt x="3639" y="350"/>
                    </a:cubicBezTo>
                    <a:cubicBezTo>
                      <a:pt x="3120" y="350"/>
                      <a:pt x="2179" y="512"/>
                      <a:pt x="2179" y="512"/>
                    </a:cubicBezTo>
                    <a:cubicBezTo>
                      <a:pt x="2179" y="512"/>
                      <a:pt x="3143" y="250"/>
                      <a:pt x="3393" y="214"/>
                    </a:cubicBezTo>
                    <a:cubicBezTo>
                      <a:pt x="3655" y="167"/>
                      <a:pt x="3774" y="0"/>
                      <a:pt x="3036" y="0"/>
                    </a:cubicBezTo>
                    <a:cubicBezTo>
                      <a:pt x="3029" y="0"/>
                      <a:pt x="3021" y="0"/>
                      <a:pt x="3014" y="0"/>
                    </a:cubicBezTo>
                    <a:close/>
                  </a:path>
                </a:pathLst>
              </a:custGeom>
              <a:solidFill>
                <a:srgbClr val="D595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38"/>
              <p:cNvSpPr/>
              <p:nvPr/>
            </p:nvSpPr>
            <p:spPr>
              <a:xfrm>
                <a:off x="4470475" y="2770000"/>
                <a:ext cx="7775" cy="26625"/>
              </a:xfrm>
              <a:custGeom>
                <a:avLst/>
                <a:gdLst/>
                <a:ahLst/>
                <a:cxnLst/>
                <a:rect l="l" t="t" r="r" b="b"/>
                <a:pathLst>
                  <a:path w="311" h="1065" extrusionOk="0">
                    <a:moveTo>
                      <a:pt x="56" y="0"/>
                    </a:moveTo>
                    <a:cubicBezTo>
                      <a:pt x="49" y="0"/>
                      <a:pt x="43" y="2"/>
                      <a:pt x="37" y="5"/>
                    </a:cubicBezTo>
                    <a:cubicBezTo>
                      <a:pt x="13" y="17"/>
                      <a:pt x="1" y="53"/>
                      <a:pt x="13" y="76"/>
                    </a:cubicBezTo>
                    <a:cubicBezTo>
                      <a:pt x="203" y="398"/>
                      <a:pt x="168" y="1005"/>
                      <a:pt x="168" y="1005"/>
                    </a:cubicBezTo>
                    <a:cubicBezTo>
                      <a:pt x="168" y="1041"/>
                      <a:pt x="191" y="1065"/>
                      <a:pt x="227" y="1065"/>
                    </a:cubicBezTo>
                    <a:cubicBezTo>
                      <a:pt x="251" y="1065"/>
                      <a:pt x="275" y="1041"/>
                      <a:pt x="275" y="1017"/>
                    </a:cubicBezTo>
                    <a:cubicBezTo>
                      <a:pt x="275" y="981"/>
                      <a:pt x="311" y="374"/>
                      <a:pt x="108" y="29"/>
                    </a:cubicBezTo>
                    <a:cubicBezTo>
                      <a:pt x="91" y="11"/>
                      <a:pt x="73" y="0"/>
                      <a:pt x="56" y="0"/>
                    </a:cubicBezTo>
                    <a:close/>
                  </a:path>
                </a:pathLst>
              </a:custGeom>
              <a:solidFill>
                <a:srgbClr val="40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38"/>
              <p:cNvSpPr/>
              <p:nvPr/>
            </p:nvSpPr>
            <p:spPr>
              <a:xfrm>
                <a:off x="4391600" y="2771300"/>
                <a:ext cx="78625" cy="68500"/>
              </a:xfrm>
              <a:custGeom>
                <a:avLst/>
                <a:gdLst/>
                <a:ahLst/>
                <a:cxnLst/>
                <a:rect l="l" t="t" r="r" b="b"/>
                <a:pathLst>
                  <a:path w="3145" h="2740" extrusionOk="0">
                    <a:moveTo>
                      <a:pt x="2311" y="1"/>
                    </a:moveTo>
                    <a:cubicBezTo>
                      <a:pt x="1596" y="382"/>
                      <a:pt x="1" y="953"/>
                      <a:pt x="1" y="953"/>
                    </a:cubicBezTo>
                    <a:cubicBezTo>
                      <a:pt x="96" y="1263"/>
                      <a:pt x="287" y="2739"/>
                      <a:pt x="287" y="2739"/>
                    </a:cubicBezTo>
                    <a:cubicBezTo>
                      <a:pt x="1025" y="2441"/>
                      <a:pt x="3144" y="1227"/>
                      <a:pt x="3144" y="1227"/>
                    </a:cubicBezTo>
                    <a:lnTo>
                      <a:pt x="2311" y="1"/>
                    </a:lnTo>
                    <a:close/>
                  </a:path>
                </a:pathLst>
              </a:custGeom>
              <a:solidFill>
                <a:srgbClr val="D595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315;p38"/>
              <p:cNvSpPr/>
              <p:nvPr/>
            </p:nvSpPr>
            <p:spPr>
              <a:xfrm>
                <a:off x="4093350" y="2506575"/>
                <a:ext cx="147075" cy="529200"/>
              </a:xfrm>
              <a:custGeom>
                <a:avLst/>
                <a:gdLst/>
                <a:ahLst/>
                <a:cxnLst/>
                <a:rect l="l" t="t" r="r" b="b"/>
                <a:pathLst>
                  <a:path w="5883" h="21168" extrusionOk="0">
                    <a:moveTo>
                      <a:pt x="4153" y="1"/>
                    </a:moveTo>
                    <a:cubicBezTo>
                      <a:pt x="1815" y="1"/>
                      <a:pt x="806" y="1475"/>
                      <a:pt x="537" y="2541"/>
                    </a:cubicBezTo>
                    <a:cubicBezTo>
                      <a:pt x="251" y="3720"/>
                      <a:pt x="1" y="20817"/>
                      <a:pt x="144" y="21067"/>
                    </a:cubicBezTo>
                    <a:cubicBezTo>
                      <a:pt x="182" y="21141"/>
                      <a:pt x="656" y="21167"/>
                      <a:pt x="1312" y="21167"/>
                    </a:cubicBezTo>
                    <a:cubicBezTo>
                      <a:pt x="2871" y="21167"/>
                      <a:pt x="5456" y="21020"/>
                      <a:pt x="5632" y="21020"/>
                    </a:cubicBezTo>
                    <a:cubicBezTo>
                      <a:pt x="5882" y="21020"/>
                      <a:pt x="4942" y="53"/>
                      <a:pt x="4942" y="53"/>
                    </a:cubicBezTo>
                    <a:cubicBezTo>
                      <a:pt x="4663" y="17"/>
                      <a:pt x="4401" y="1"/>
                      <a:pt x="415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38"/>
              <p:cNvSpPr/>
              <p:nvPr/>
            </p:nvSpPr>
            <p:spPr>
              <a:xfrm>
                <a:off x="4031450" y="2536450"/>
                <a:ext cx="428350" cy="370375"/>
              </a:xfrm>
              <a:custGeom>
                <a:avLst/>
                <a:gdLst/>
                <a:ahLst/>
                <a:cxnLst/>
                <a:rect l="l" t="t" r="r" b="b"/>
                <a:pathLst>
                  <a:path w="17134" h="14815" extrusionOk="0">
                    <a:moveTo>
                      <a:pt x="4167" y="1"/>
                    </a:moveTo>
                    <a:cubicBezTo>
                      <a:pt x="4167" y="1"/>
                      <a:pt x="0" y="4001"/>
                      <a:pt x="131" y="9668"/>
                    </a:cubicBezTo>
                    <a:cubicBezTo>
                      <a:pt x="222" y="13608"/>
                      <a:pt x="2696" y="14815"/>
                      <a:pt x="5209" y="14815"/>
                    </a:cubicBezTo>
                    <a:cubicBezTo>
                      <a:pt x="6319" y="14815"/>
                      <a:pt x="7436" y="14580"/>
                      <a:pt x="8358" y="14240"/>
                    </a:cubicBezTo>
                    <a:cubicBezTo>
                      <a:pt x="11294" y="13161"/>
                      <a:pt x="15983" y="10759"/>
                      <a:pt x="17057" y="10759"/>
                    </a:cubicBezTo>
                    <a:cubicBezTo>
                      <a:pt x="17085" y="10759"/>
                      <a:pt x="17110" y="10761"/>
                      <a:pt x="17133" y="10764"/>
                    </a:cubicBezTo>
                    <a:lnTo>
                      <a:pt x="16717" y="9395"/>
                    </a:lnTo>
                    <a:cubicBezTo>
                      <a:pt x="16717" y="9395"/>
                      <a:pt x="9767" y="11307"/>
                      <a:pt x="6578" y="11307"/>
                    </a:cubicBezTo>
                    <a:cubicBezTo>
                      <a:pt x="6069" y="11307"/>
                      <a:pt x="5656" y="11258"/>
                      <a:pt x="5382" y="11145"/>
                    </a:cubicBezTo>
                    <a:cubicBezTo>
                      <a:pt x="3405" y="10323"/>
                      <a:pt x="6596" y="4906"/>
                      <a:pt x="6596" y="4906"/>
                    </a:cubicBezTo>
                    <a:lnTo>
                      <a:pt x="4167" y="1"/>
                    </a:lnTo>
                    <a:close/>
                  </a:path>
                </a:pathLst>
              </a:custGeom>
              <a:solidFill>
                <a:srgbClr val="D595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38"/>
              <p:cNvSpPr/>
              <p:nvPr/>
            </p:nvSpPr>
            <p:spPr>
              <a:xfrm>
                <a:off x="4012100" y="2525775"/>
                <a:ext cx="394125" cy="393650"/>
              </a:xfrm>
              <a:custGeom>
                <a:avLst/>
                <a:gdLst/>
                <a:ahLst/>
                <a:cxnLst/>
                <a:rect l="l" t="t" r="r" b="b"/>
                <a:pathLst>
                  <a:path w="15765" h="15746" extrusionOk="0">
                    <a:moveTo>
                      <a:pt x="5010" y="0"/>
                    </a:moveTo>
                    <a:cubicBezTo>
                      <a:pt x="4986" y="0"/>
                      <a:pt x="4963" y="4"/>
                      <a:pt x="4941" y="11"/>
                    </a:cubicBezTo>
                    <a:cubicBezTo>
                      <a:pt x="4227" y="237"/>
                      <a:pt x="1798" y="3142"/>
                      <a:pt x="893" y="6631"/>
                    </a:cubicBezTo>
                    <a:cubicBezTo>
                      <a:pt x="0" y="10107"/>
                      <a:pt x="143" y="14941"/>
                      <a:pt x="4132" y="15632"/>
                    </a:cubicBezTo>
                    <a:cubicBezTo>
                      <a:pt x="4585" y="15710"/>
                      <a:pt x="5069" y="15745"/>
                      <a:pt x="5573" y="15745"/>
                    </a:cubicBezTo>
                    <a:cubicBezTo>
                      <a:pt x="9518" y="15745"/>
                      <a:pt x="14652" y="13589"/>
                      <a:pt x="15169" y="13072"/>
                    </a:cubicBezTo>
                    <a:cubicBezTo>
                      <a:pt x="15764" y="12489"/>
                      <a:pt x="14514" y="10869"/>
                      <a:pt x="14228" y="10346"/>
                    </a:cubicBezTo>
                    <a:cubicBezTo>
                      <a:pt x="14194" y="10278"/>
                      <a:pt x="14063" y="10250"/>
                      <a:pt x="13859" y="10250"/>
                    </a:cubicBezTo>
                    <a:cubicBezTo>
                      <a:pt x="12663" y="10250"/>
                      <a:pt x="8946" y="11232"/>
                      <a:pt x="7313" y="11232"/>
                    </a:cubicBezTo>
                    <a:cubicBezTo>
                      <a:pt x="6997" y="11232"/>
                      <a:pt x="6759" y="11195"/>
                      <a:pt x="6632" y="11108"/>
                    </a:cubicBezTo>
                    <a:cubicBezTo>
                      <a:pt x="5739" y="10488"/>
                      <a:pt x="7370" y="5333"/>
                      <a:pt x="7370" y="5333"/>
                    </a:cubicBezTo>
                    <a:cubicBezTo>
                      <a:pt x="7359" y="3567"/>
                      <a:pt x="5759" y="0"/>
                      <a:pt x="501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38"/>
              <p:cNvSpPr/>
              <p:nvPr/>
            </p:nvSpPr>
            <p:spPr>
              <a:xfrm>
                <a:off x="4096025" y="2908225"/>
                <a:ext cx="130100" cy="15225"/>
              </a:xfrm>
              <a:custGeom>
                <a:avLst/>
                <a:gdLst/>
                <a:ahLst/>
                <a:cxnLst/>
                <a:rect l="l" t="t" r="r" b="b"/>
                <a:pathLst>
                  <a:path w="5204" h="609" extrusionOk="0">
                    <a:moveTo>
                      <a:pt x="5156" y="1"/>
                    </a:moveTo>
                    <a:cubicBezTo>
                      <a:pt x="4356" y="379"/>
                      <a:pt x="3485" y="502"/>
                      <a:pt x="2692" y="502"/>
                    </a:cubicBezTo>
                    <a:cubicBezTo>
                      <a:pt x="1242" y="502"/>
                      <a:pt x="52" y="92"/>
                      <a:pt x="37" y="84"/>
                    </a:cubicBezTo>
                    <a:lnTo>
                      <a:pt x="1" y="179"/>
                    </a:lnTo>
                    <a:cubicBezTo>
                      <a:pt x="870" y="453"/>
                      <a:pt x="1787" y="608"/>
                      <a:pt x="2704" y="608"/>
                    </a:cubicBezTo>
                    <a:cubicBezTo>
                      <a:pt x="2732" y="608"/>
                      <a:pt x="2761" y="608"/>
                      <a:pt x="2789" y="608"/>
                    </a:cubicBezTo>
                    <a:cubicBezTo>
                      <a:pt x="3618" y="608"/>
                      <a:pt x="4444" y="441"/>
                      <a:pt x="5204" y="96"/>
                    </a:cubicBezTo>
                    <a:lnTo>
                      <a:pt x="515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38"/>
              <p:cNvSpPr/>
              <p:nvPr/>
            </p:nvSpPr>
            <p:spPr>
              <a:xfrm>
                <a:off x="4140375" y="2618000"/>
                <a:ext cx="85175" cy="190250"/>
              </a:xfrm>
              <a:custGeom>
                <a:avLst/>
                <a:gdLst/>
                <a:ahLst/>
                <a:cxnLst/>
                <a:rect l="l" t="t" r="r" b="b"/>
                <a:pathLst>
                  <a:path w="3407" h="7610" extrusionOk="0">
                    <a:moveTo>
                      <a:pt x="763" y="1"/>
                    </a:moveTo>
                    <a:cubicBezTo>
                      <a:pt x="739" y="203"/>
                      <a:pt x="1" y="5025"/>
                      <a:pt x="346" y="6418"/>
                    </a:cubicBezTo>
                    <a:cubicBezTo>
                      <a:pt x="489" y="7014"/>
                      <a:pt x="1073" y="7407"/>
                      <a:pt x="2013" y="7549"/>
                    </a:cubicBezTo>
                    <a:cubicBezTo>
                      <a:pt x="2311" y="7597"/>
                      <a:pt x="2608" y="7609"/>
                      <a:pt x="2906" y="7609"/>
                    </a:cubicBezTo>
                    <a:cubicBezTo>
                      <a:pt x="3204" y="7609"/>
                      <a:pt x="3406" y="7597"/>
                      <a:pt x="3406" y="7597"/>
                    </a:cubicBezTo>
                    <a:lnTo>
                      <a:pt x="3394" y="7490"/>
                    </a:lnTo>
                    <a:cubicBezTo>
                      <a:pt x="3388" y="7490"/>
                      <a:pt x="3192" y="7508"/>
                      <a:pt x="2905" y="7508"/>
                    </a:cubicBezTo>
                    <a:cubicBezTo>
                      <a:pt x="2130" y="7508"/>
                      <a:pt x="685" y="7375"/>
                      <a:pt x="441" y="6395"/>
                    </a:cubicBezTo>
                    <a:cubicBezTo>
                      <a:pt x="108" y="5025"/>
                      <a:pt x="858" y="72"/>
                      <a:pt x="870" y="13"/>
                    </a:cubicBezTo>
                    <a:lnTo>
                      <a:pt x="76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38"/>
              <p:cNvSpPr/>
              <p:nvPr/>
            </p:nvSpPr>
            <p:spPr>
              <a:xfrm>
                <a:off x="4150200" y="2522175"/>
                <a:ext cx="36950" cy="78900"/>
              </a:xfrm>
              <a:custGeom>
                <a:avLst/>
                <a:gdLst/>
                <a:ahLst/>
                <a:cxnLst/>
                <a:rect l="l" t="t" r="r" b="b"/>
                <a:pathLst>
                  <a:path w="1478" h="3156" extrusionOk="0">
                    <a:moveTo>
                      <a:pt x="1442" y="0"/>
                    </a:moveTo>
                    <a:cubicBezTo>
                      <a:pt x="703" y="345"/>
                      <a:pt x="477" y="1619"/>
                      <a:pt x="406" y="2429"/>
                    </a:cubicBezTo>
                    <a:cubicBezTo>
                      <a:pt x="299" y="1703"/>
                      <a:pt x="120" y="619"/>
                      <a:pt x="108" y="560"/>
                    </a:cubicBezTo>
                    <a:lnTo>
                      <a:pt x="1" y="572"/>
                    </a:lnTo>
                    <a:cubicBezTo>
                      <a:pt x="13" y="595"/>
                      <a:pt x="358" y="2691"/>
                      <a:pt x="370" y="3072"/>
                    </a:cubicBezTo>
                    <a:lnTo>
                      <a:pt x="370" y="3096"/>
                    </a:lnTo>
                    <a:cubicBezTo>
                      <a:pt x="370" y="3096"/>
                      <a:pt x="370" y="3108"/>
                      <a:pt x="370" y="3120"/>
                    </a:cubicBezTo>
                    <a:lnTo>
                      <a:pt x="382" y="3155"/>
                    </a:lnTo>
                    <a:lnTo>
                      <a:pt x="429" y="3155"/>
                    </a:lnTo>
                    <a:cubicBezTo>
                      <a:pt x="477" y="3143"/>
                      <a:pt x="477" y="3096"/>
                      <a:pt x="477" y="3084"/>
                    </a:cubicBezTo>
                    <a:lnTo>
                      <a:pt x="477" y="3024"/>
                    </a:lnTo>
                    <a:cubicBezTo>
                      <a:pt x="477" y="2608"/>
                      <a:pt x="572" y="524"/>
                      <a:pt x="1477" y="95"/>
                    </a:cubicBezTo>
                    <a:lnTo>
                      <a:pt x="144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38"/>
              <p:cNvSpPr/>
              <p:nvPr/>
            </p:nvSpPr>
            <p:spPr>
              <a:xfrm>
                <a:off x="4327325" y="2794225"/>
                <a:ext cx="55375" cy="67600"/>
              </a:xfrm>
              <a:custGeom>
                <a:avLst/>
                <a:gdLst/>
                <a:ahLst/>
                <a:cxnLst/>
                <a:rect l="l" t="t" r="r" b="b"/>
                <a:pathLst>
                  <a:path w="2215" h="2704" extrusionOk="0">
                    <a:moveTo>
                      <a:pt x="369" y="0"/>
                    </a:moveTo>
                    <a:lnTo>
                      <a:pt x="322" y="84"/>
                    </a:lnTo>
                    <a:cubicBezTo>
                      <a:pt x="333" y="96"/>
                      <a:pt x="1453" y="655"/>
                      <a:pt x="2000" y="2251"/>
                    </a:cubicBezTo>
                    <a:cubicBezTo>
                      <a:pt x="2107" y="2548"/>
                      <a:pt x="2084" y="2608"/>
                      <a:pt x="2084" y="2608"/>
                    </a:cubicBezTo>
                    <a:cubicBezTo>
                      <a:pt x="1905" y="2608"/>
                      <a:pt x="929" y="1370"/>
                      <a:pt x="83" y="179"/>
                    </a:cubicBezTo>
                    <a:lnTo>
                      <a:pt x="0" y="239"/>
                    </a:lnTo>
                    <a:cubicBezTo>
                      <a:pt x="536" y="989"/>
                      <a:pt x="1774" y="2703"/>
                      <a:pt x="2096" y="2703"/>
                    </a:cubicBezTo>
                    <a:lnTo>
                      <a:pt x="2131" y="2703"/>
                    </a:lnTo>
                    <a:cubicBezTo>
                      <a:pt x="2215" y="2656"/>
                      <a:pt x="2203" y="2513"/>
                      <a:pt x="2107" y="2215"/>
                    </a:cubicBezTo>
                    <a:cubicBezTo>
                      <a:pt x="1536" y="572"/>
                      <a:pt x="381" y="0"/>
                      <a:pt x="3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322;p38"/>
              <p:cNvSpPr/>
              <p:nvPr/>
            </p:nvSpPr>
            <p:spPr>
              <a:xfrm>
                <a:off x="4052875" y="2786300"/>
                <a:ext cx="93500" cy="87425"/>
              </a:xfrm>
              <a:custGeom>
                <a:avLst/>
                <a:gdLst/>
                <a:ahLst/>
                <a:cxnLst/>
                <a:rect l="l" t="t" r="r" b="b"/>
                <a:pathLst>
                  <a:path w="3740" h="3497" extrusionOk="0">
                    <a:moveTo>
                      <a:pt x="3609" y="0"/>
                    </a:moveTo>
                    <a:cubicBezTo>
                      <a:pt x="3142" y="0"/>
                      <a:pt x="538" y="1485"/>
                      <a:pt x="1" y="1794"/>
                    </a:cubicBezTo>
                    <a:lnTo>
                      <a:pt x="60" y="1877"/>
                    </a:lnTo>
                    <a:cubicBezTo>
                      <a:pt x="1596" y="996"/>
                      <a:pt x="3310" y="91"/>
                      <a:pt x="3584" y="91"/>
                    </a:cubicBezTo>
                    <a:lnTo>
                      <a:pt x="3596" y="91"/>
                    </a:lnTo>
                    <a:cubicBezTo>
                      <a:pt x="3572" y="246"/>
                      <a:pt x="2929" y="937"/>
                      <a:pt x="2406" y="1484"/>
                    </a:cubicBezTo>
                    <a:cubicBezTo>
                      <a:pt x="1715" y="2211"/>
                      <a:pt x="929" y="3044"/>
                      <a:pt x="751" y="3449"/>
                    </a:cubicBezTo>
                    <a:lnTo>
                      <a:pt x="846" y="3496"/>
                    </a:lnTo>
                    <a:cubicBezTo>
                      <a:pt x="1013" y="3103"/>
                      <a:pt x="1798" y="2282"/>
                      <a:pt x="2477" y="1544"/>
                    </a:cubicBezTo>
                    <a:cubicBezTo>
                      <a:pt x="3382" y="603"/>
                      <a:pt x="3739" y="210"/>
                      <a:pt x="3703" y="55"/>
                    </a:cubicBezTo>
                    <a:cubicBezTo>
                      <a:pt x="3691" y="32"/>
                      <a:pt x="3680" y="20"/>
                      <a:pt x="3656" y="8"/>
                    </a:cubicBezTo>
                    <a:cubicBezTo>
                      <a:pt x="3644" y="3"/>
                      <a:pt x="3628" y="0"/>
                      <a:pt x="36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323;p38"/>
              <p:cNvSpPr/>
              <p:nvPr/>
            </p:nvSpPr>
            <p:spPr>
              <a:xfrm>
                <a:off x="4233550" y="2524250"/>
                <a:ext cx="126825" cy="77425"/>
              </a:xfrm>
              <a:custGeom>
                <a:avLst/>
                <a:gdLst/>
                <a:ahLst/>
                <a:cxnLst/>
                <a:rect l="l" t="t" r="r" b="b"/>
                <a:pathLst>
                  <a:path w="5073" h="3097" extrusionOk="0">
                    <a:moveTo>
                      <a:pt x="4644" y="0"/>
                    </a:moveTo>
                    <a:cubicBezTo>
                      <a:pt x="4620" y="12"/>
                      <a:pt x="4596" y="36"/>
                      <a:pt x="4608" y="60"/>
                    </a:cubicBezTo>
                    <a:cubicBezTo>
                      <a:pt x="4608" y="84"/>
                      <a:pt x="4954" y="1632"/>
                      <a:pt x="4394" y="2465"/>
                    </a:cubicBezTo>
                    <a:cubicBezTo>
                      <a:pt x="4204" y="2751"/>
                      <a:pt x="3894" y="2929"/>
                      <a:pt x="3561" y="2977"/>
                    </a:cubicBezTo>
                    <a:cubicBezTo>
                      <a:pt x="3481" y="2989"/>
                      <a:pt x="3401" y="2995"/>
                      <a:pt x="3321" y="2995"/>
                    </a:cubicBezTo>
                    <a:cubicBezTo>
                      <a:pt x="1738" y="2995"/>
                      <a:pt x="119" y="749"/>
                      <a:pt x="108" y="727"/>
                    </a:cubicBezTo>
                    <a:cubicBezTo>
                      <a:pt x="93" y="712"/>
                      <a:pt x="78" y="702"/>
                      <a:pt x="64" y="702"/>
                    </a:cubicBezTo>
                    <a:cubicBezTo>
                      <a:pt x="55" y="702"/>
                      <a:pt x="45" y="706"/>
                      <a:pt x="36" y="715"/>
                    </a:cubicBezTo>
                    <a:cubicBezTo>
                      <a:pt x="13" y="727"/>
                      <a:pt x="1" y="762"/>
                      <a:pt x="24" y="786"/>
                    </a:cubicBezTo>
                    <a:cubicBezTo>
                      <a:pt x="358" y="1227"/>
                      <a:pt x="727" y="1644"/>
                      <a:pt x="1144" y="2025"/>
                    </a:cubicBezTo>
                    <a:cubicBezTo>
                      <a:pt x="1918" y="2727"/>
                      <a:pt x="2668" y="3096"/>
                      <a:pt x="3322" y="3096"/>
                    </a:cubicBezTo>
                    <a:cubicBezTo>
                      <a:pt x="3406" y="3096"/>
                      <a:pt x="3489" y="3096"/>
                      <a:pt x="3584" y="3072"/>
                    </a:cubicBezTo>
                    <a:cubicBezTo>
                      <a:pt x="3942" y="3037"/>
                      <a:pt x="4275" y="2834"/>
                      <a:pt x="4477" y="2525"/>
                    </a:cubicBezTo>
                    <a:cubicBezTo>
                      <a:pt x="5073" y="1655"/>
                      <a:pt x="4727" y="108"/>
                      <a:pt x="4704" y="48"/>
                    </a:cubicBezTo>
                    <a:cubicBezTo>
                      <a:pt x="4704" y="12"/>
                      <a:pt x="4680" y="0"/>
                      <a:pt x="464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324;p38"/>
              <p:cNvSpPr/>
              <p:nvPr/>
            </p:nvSpPr>
            <p:spPr>
              <a:xfrm>
                <a:off x="4208250" y="2282250"/>
                <a:ext cx="23250" cy="70875"/>
              </a:xfrm>
              <a:custGeom>
                <a:avLst/>
                <a:gdLst/>
                <a:ahLst/>
                <a:cxnLst/>
                <a:rect l="l" t="t" r="r" b="b"/>
                <a:pathLst>
                  <a:path w="930" h="2835" extrusionOk="0">
                    <a:moveTo>
                      <a:pt x="1" y="1"/>
                    </a:moveTo>
                    <a:cubicBezTo>
                      <a:pt x="1" y="84"/>
                      <a:pt x="12" y="2001"/>
                      <a:pt x="858" y="2834"/>
                    </a:cubicBezTo>
                    <a:lnTo>
                      <a:pt x="929" y="2763"/>
                    </a:lnTo>
                    <a:cubicBezTo>
                      <a:pt x="108" y="1953"/>
                      <a:pt x="108" y="25"/>
                      <a:pt x="10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325;p38"/>
              <p:cNvSpPr/>
              <p:nvPr/>
            </p:nvSpPr>
            <p:spPr>
              <a:xfrm>
                <a:off x="4214200" y="2271400"/>
                <a:ext cx="37825" cy="46600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1864" extrusionOk="0">
                    <a:moveTo>
                      <a:pt x="77" y="1"/>
                    </a:moveTo>
                    <a:cubicBezTo>
                      <a:pt x="67" y="1"/>
                      <a:pt x="58" y="2"/>
                      <a:pt x="48" y="6"/>
                    </a:cubicBezTo>
                    <a:cubicBezTo>
                      <a:pt x="13" y="18"/>
                      <a:pt x="1" y="66"/>
                      <a:pt x="1" y="125"/>
                    </a:cubicBezTo>
                    <a:cubicBezTo>
                      <a:pt x="25" y="435"/>
                      <a:pt x="656" y="1768"/>
                      <a:pt x="1060" y="1863"/>
                    </a:cubicBezTo>
                    <a:lnTo>
                      <a:pt x="1096" y="1768"/>
                    </a:lnTo>
                    <a:cubicBezTo>
                      <a:pt x="941" y="1733"/>
                      <a:pt x="703" y="1447"/>
                      <a:pt x="465" y="994"/>
                    </a:cubicBezTo>
                    <a:cubicBezTo>
                      <a:pt x="298" y="720"/>
                      <a:pt x="179" y="435"/>
                      <a:pt x="108" y="125"/>
                    </a:cubicBezTo>
                    <a:lnTo>
                      <a:pt x="108" y="125"/>
                    </a:lnTo>
                    <a:cubicBezTo>
                      <a:pt x="120" y="137"/>
                      <a:pt x="132" y="149"/>
                      <a:pt x="155" y="173"/>
                    </a:cubicBezTo>
                    <a:cubicBezTo>
                      <a:pt x="548" y="566"/>
                      <a:pt x="977" y="899"/>
                      <a:pt x="1465" y="1161"/>
                    </a:cubicBezTo>
                    <a:lnTo>
                      <a:pt x="1513" y="1066"/>
                    </a:lnTo>
                    <a:cubicBezTo>
                      <a:pt x="1048" y="804"/>
                      <a:pt x="608" y="482"/>
                      <a:pt x="239" y="101"/>
                    </a:cubicBezTo>
                    <a:cubicBezTo>
                      <a:pt x="189" y="51"/>
                      <a:pt x="130" y="1"/>
                      <a:pt x="7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" name="Google Shape;326;p38"/>
              <p:cNvSpPr/>
              <p:nvPr/>
            </p:nvSpPr>
            <p:spPr>
              <a:xfrm>
                <a:off x="4178200" y="2249525"/>
                <a:ext cx="31850" cy="24725"/>
              </a:xfrm>
              <a:custGeom>
                <a:avLst/>
                <a:gdLst/>
                <a:ahLst/>
                <a:cxnLst/>
                <a:rect l="l" t="t" r="r" b="b"/>
                <a:pathLst>
                  <a:path w="1274" h="989" extrusionOk="0">
                    <a:moveTo>
                      <a:pt x="155" y="0"/>
                    </a:moveTo>
                    <a:lnTo>
                      <a:pt x="71" y="71"/>
                    </a:lnTo>
                    <a:cubicBezTo>
                      <a:pt x="83" y="95"/>
                      <a:pt x="512" y="655"/>
                      <a:pt x="1072" y="857"/>
                    </a:cubicBezTo>
                    <a:lnTo>
                      <a:pt x="1119" y="881"/>
                    </a:lnTo>
                    <a:cubicBezTo>
                      <a:pt x="1109" y="882"/>
                      <a:pt x="1098" y="882"/>
                      <a:pt x="1085" y="882"/>
                    </a:cubicBezTo>
                    <a:cubicBezTo>
                      <a:pt x="867" y="882"/>
                      <a:pt x="331" y="780"/>
                      <a:pt x="83" y="476"/>
                    </a:cubicBezTo>
                    <a:lnTo>
                      <a:pt x="0" y="536"/>
                    </a:lnTo>
                    <a:cubicBezTo>
                      <a:pt x="262" y="857"/>
                      <a:pt x="833" y="988"/>
                      <a:pt x="1107" y="988"/>
                    </a:cubicBezTo>
                    <a:cubicBezTo>
                      <a:pt x="1143" y="988"/>
                      <a:pt x="1179" y="988"/>
                      <a:pt x="1214" y="976"/>
                    </a:cubicBezTo>
                    <a:cubicBezTo>
                      <a:pt x="1274" y="953"/>
                      <a:pt x="1274" y="917"/>
                      <a:pt x="1274" y="905"/>
                    </a:cubicBezTo>
                    <a:cubicBezTo>
                      <a:pt x="1274" y="845"/>
                      <a:pt x="1226" y="810"/>
                      <a:pt x="1107" y="762"/>
                    </a:cubicBezTo>
                    <a:cubicBezTo>
                      <a:pt x="572" y="560"/>
                      <a:pt x="155" y="0"/>
                      <a:pt x="15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" name="Google Shape;327;p38"/>
              <p:cNvSpPr/>
              <p:nvPr/>
            </p:nvSpPr>
            <p:spPr>
              <a:xfrm>
                <a:off x="4189500" y="2235825"/>
                <a:ext cx="21750" cy="25925"/>
              </a:xfrm>
              <a:custGeom>
                <a:avLst/>
                <a:gdLst/>
                <a:ahLst/>
                <a:cxnLst/>
                <a:rect l="l" t="t" r="r" b="b"/>
                <a:pathLst>
                  <a:path w="870" h="1037" extrusionOk="0">
                    <a:moveTo>
                      <a:pt x="36" y="0"/>
                    </a:moveTo>
                    <a:lnTo>
                      <a:pt x="0" y="96"/>
                    </a:lnTo>
                    <a:cubicBezTo>
                      <a:pt x="12" y="108"/>
                      <a:pt x="762" y="381"/>
                      <a:pt x="751" y="1036"/>
                    </a:cubicBezTo>
                    <a:lnTo>
                      <a:pt x="858" y="1036"/>
                    </a:lnTo>
                    <a:cubicBezTo>
                      <a:pt x="870" y="310"/>
                      <a:pt x="36" y="0"/>
                      <a:pt x="3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328;p38"/>
              <p:cNvSpPr/>
              <p:nvPr/>
            </p:nvSpPr>
            <p:spPr>
              <a:xfrm>
                <a:off x="4351425" y="2768450"/>
                <a:ext cx="92300" cy="84150"/>
              </a:xfrm>
              <a:custGeom>
                <a:avLst/>
                <a:gdLst/>
                <a:ahLst/>
                <a:cxnLst/>
                <a:rect l="l" t="t" r="r" b="b"/>
                <a:pathLst>
                  <a:path w="3692" h="3366" extrusionOk="0">
                    <a:moveTo>
                      <a:pt x="1658" y="1"/>
                    </a:moveTo>
                    <a:cubicBezTo>
                      <a:pt x="1035" y="1"/>
                      <a:pt x="48" y="472"/>
                      <a:pt x="48" y="472"/>
                    </a:cubicBezTo>
                    <a:cubicBezTo>
                      <a:pt x="0" y="984"/>
                      <a:pt x="1608" y="3365"/>
                      <a:pt x="1608" y="3365"/>
                    </a:cubicBezTo>
                    <a:cubicBezTo>
                      <a:pt x="1608" y="3365"/>
                      <a:pt x="2667" y="2710"/>
                      <a:pt x="3179" y="2591"/>
                    </a:cubicBezTo>
                    <a:cubicBezTo>
                      <a:pt x="3691" y="2472"/>
                      <a:pt x="2477" y="496"/>
                      <a:pt x="2048" y="115"/>
                    </a:cubicBezTo>
                    <a:cubicBezTo>
                      <a:pt x="1959" y="33"/>
                      <a:pt x="1821" y="1"/>
                      <a:pt x="16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329;p38"/>
              <p:cNvSpPr/>
              <p:nvPr/>
            </p:nvSpPr>
            <p:spPr>
              <a:xfrm>
                <a:off x="4163075" y="2499200"/>
                <a:ext cx="73775" cy="157925"/>
              </a:xfrm>
              <a:custGeom>
                <a:avLst/>
                <a:gdLst/>
                <a:ahLst/>
                <a:cxnLst/>
                <a:rect l="l" t="t" r="r" b="b"/>
                <a:pathLst>
                  <a:path w="2951" h="6317" extrusionOk="0">
                    <a:moveTo>
                      <a:pt x="1459" y="0"/>
                    </a:moveTo>
                    <a:cubicBezTo>
                      <a:pt x="875" y="0"/>
                      <a:pt x="299" y="174"/>
                      <a:pt x="200" y="562"/>
                    </a:cubicBezTo>
                    <a:cubicBezTo>
                      <a:pt x="1" y="1304"/>
                      <a:pt x="1060" y="6317"/>
                      <a:pt x="2157" y="6317"/>
                    </a:cubicBezTo>
                    <a:cubicBezTo>
                      <a:pt x="2239" y="6317"/>
                      <a:pt x="2321" y="6289"/>
                      <a:pt x="2403" y="6229"/>
                    </a:cubicBezTo>
                    <a:cubicBezTo>
                      <a:pt x="2403" y="6229"/>
                      <a:pt x="2951" y="1193"/>
                      <a:pt x="2784" y="538"/>
                    </a:cubicBezTo>
                    <a:cubicBezTo>
                      <a:pt x="2704" y="195"/>
                      <a:pt x="2077" y="0"/>
                      <a:pt x="14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" name="Google Shape;330;p38"/>
              <p:cNvSpPr/>
              <p:nvPr/>
            </p:nvSpPr>
            <p:spPr>
              <a:xfrm>
                <a:off x="4363325" y="2499675"/>
                <a:ext cx="86350" cy="152425"/>
              </a:xfrm>
              <a:custGeom>
                <a:avLst/>
                <a:gdLst/>
                <a:ahLst/>
                <a:cxnLst/>
                <a:rect l="l" t="t" r="r" b="b"/>
                <a:pathLst>
                  <a:path w="3454" h="6097" extrusionOk="0">
                    <a:moveTo>
                      <a:pt x="1076" y="1"/>
                    </a:moveTo>
                    <a:cubicBezTo>
                      <a:pt x="490" y="1"/>
                      <a:pt x="1" y="245"/>
                      <a:pt x="1" y="245"/>
                    </a:cubicBezTo>
                    <a:cubicBezTo>
                      <a:pt x="1" y="245"/>
                      <a:pt x="842" y="6096"/>
                      <a:pt x="1368" y="6096"/>
                    </a:cubicBezTo>
                    <a:cubicBezTo>
                      <a:pt x="1376" y="6096"/>
                      <a:pt x="1385" y="6095"/>
                      <a:pt x="1394" y="6091"/>
                    </a:cubicBezTo>
                    <a:cubicBezTo>
                      <a:pt x="1906" y="5889"/>
                      <a:pt x="3454" y="2531"/>
                      <a:pt x="2608" y="948"/>
                    </a:cubicBezTo>
                    <a:cubicBezTo>
                      <a:pt x="2208" y="198"/>
                      <a:pt x="1603" y="1"/>
                      <a:pt x="10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" name="Google Shape;331;p38"/>
              <p:cNvSpPr/>
              <p:nvPr/>
            </p:nvSpPr>
            <p:spPr>
              <a:xfrm>
                <a:off x="4394250" y="2292775"/>
                <a:ext cx="243250" cy="196675"/>
              </a:xfrm>
              <a:custGeom>
                <a:avLst/>
                <a:gdLst/>
                <a:ahLst/>
                <a:cxnLst/>
                <a:rect l="l" t="t" r="r" b="b"/>
                <a:pathLst>
                  <a:path w="9730" h="7867" extrusionOk="0">
                    <a:moveTo>
                      <a:pt x="3010" y="0"/>
                    </a:moveTo>
                    <a:cubicBezTo>
                      <a:pt x="944" y="0"/>
                      <a:pt x="1" y="1960"/>
                      <a:pt x="514" y="3699"/>
                    </a:cubicBezTo>
                    <a:cubicBezTo>
                      <a:pt x="1097" y="5688"/>
                      <a:pt x="3645" y="5735"/>
                      <a:pt x="3645" y="5735"/>
                    </a:cubicBezTo>
                    <a:lnTo>
                      <a:pt x="335" y="7866"/>
                    </a:lnTo>
                    <a:cubicBezTo>
                      <a:pt x="2264" y="7545"/>
                      <a:pt x="4169" y="7104"/>
                      <a:pt x="6050" y="6557"/>
                    </a:cubicBezTo>
                    <a:cubicBezTo>
                      <a:pt x="6050" y="6557"/>
                      <a:pt x="8848" y="5747"/>
                      <a:pt x="9075" y="4461"/>
                    </a:cubicBezTo>
                    <a:cubicBezTo>
                      <a:pt x="9729" y="854"/>
                      <a:pt x="5205" y="437"/>
                      <a:pt x="3919" y="116"/>
                    </a:cubicBezTo>
                    <a:cubicBezTo>
                      <a:pt x="3596" y="37"/>
                      <a:pt x="3293" y="0"/>
                      <a:pt x="301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332;p38"/>
              <p:cNvSpPr/>
              <p:nvPr/>
            </p:nvSpPr>
            <p:spPr>
              <a:xfrm>
                <a:off x="4478225" y="2350425"/>
                <a:ext cx="36625" cy="38425"/>
              </a:xfrm>
              <a:custGeom>
                <a:avLst/>
                <a:gdLst/>
                <a:ahLst/>
                <a:cxnLst/>
                <a:rect l="l" t="t" r="r" b="b"/>
                <a:pathLst>
                  <a:path w="1465" h="1537" extrusionOk="0">
                    <a:moveTo>
                      <a:pt x="1" y="0"/>
                    </a:moveTo>
                    <a:lnTo>
                      <a:pt x="1" y="84"/>
                    </a:lnTo>
                    <a:lnTo>
                      <a:pt x="167" y="84"/>
                    </a:lnTo>
                    <a:lnTo>
                      <a:pt x="167" y="1441"/>
                    </a:lnTo>
                    <a:lnTo>
                      <a:pt x="1" y="1441"/>
                    </a:lnTo>
                    <a:lnTo>
                      <a:pt x="1" y="1536"/>
                    </a:lnTo>
                    <a:lnTo>
                      <a:pt x="441" y="1536"/>
                    </a:lnTo>
                    <a:lnTo>
                      <a:pt x="441" y="1453"/>
                    </a:lnTo>
                    <a:lnTo>
                      <a:pt x="262" y="1453"/>
                    </a:lnTo>
                    <a:lnTo>
                      <a:pt x="262" y="810"/>
                    </a:lnTo>
                    <a:lnTo>
                      <a:pt x="1203" y="810"/>
                    </a:lnTo>
                    <a:lnTo>
                      <a:pt x="1203" y="1453"/>
                    </a:lnTo>
                    <a:lnTo>
                      <a:pt x="1024" y="1453"/>
                    </a:lnTo>
                    <a:lnTo>
                      <a:pt x="1024" y="1536"/>
                    </a:lnTo>
                    <a:lnTo>
                      <a:pt x="1465" y="1536"/>
                    </a:lnTo>
                    <a:lnTo>
                      <a:pt x="1465" y="1453"/>
                    </a:lnTo>
                    <a:lnTo>
                      <a:pt x="1286" y="1453"/>
                    </a:lnTo>
                    <a:lnTo>
                      <a:pt x="1286" y="96"/>
                    </a:lnTo>
                    <a:lnTo>
                      <a:pt x="1465" y="96"/>
                    </a:lnTo>
                    <a:lnTo>
                      <a:pt x="1465" y="12"/>
                    </a:lnTo>
                    <a:lnTo>
                      <a:pt x="1024" y="12"/>
                    </a:lnTo>
                    <a:lnTo>
                      <a:pt x="1024" y="96"/>
                    </a:lnTo>
                    <a:lnTo>
                      <a:pt x="1203" y="96"/>
                    </a:lnTo>
                    <a:lnTo>
                      <a:pt x="1203" y="727"/>
                    </a:lnTo>
                    <a:lnTo>
                      <a:pt x="262" y="727"/>
                    </a:lnTo>
                    <a:lnTo>
                      <a:pt x="262" y="84"/>
                    </a:lnTo>
                    <a:lnTo>
                      <a:pt x="441" y="84"/>
                    </a:lnTo>
                    <a:lnTo>
                      <a:pt x="44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" name="Google Shape;333;p38"/>
              <p:cNvSpPr/>
              <p:nvPr/>
            </p:nvSpPr>
            <p:spPr>
              <a:xfrm>
                <a:off x="4518400" y="2367675"/>
                <a:ext cx="20275" cy="21475"/>
              </a:xfrm>
              <a:custGeom>
                <a:avLst/>
                <a:gdLst/>
                <a:ahLst/>
                <a:cxnLst/>
                <a:rect l="l" t="t" r="r" b="b"/>
                <a:pathLst>
                  <a:path w="811" h="859" extrusionOk="0">
                    <a:moveTo>
                      <a:pt x="441" y="96"/>
                    </a:moveTo>
                    <a:cubicBezTo>
                      <a:pt x="489" y="96"/>
                      <a:pt x="549" y="108"/>
                      <a:pt x="584" y="144"/>
                    </a:cubicBezTo>
                    <a:cubicBezTo>
                      <a:pt x="632" y="167"/>
                      <a:pt x="668" y="215"/>
                      <a:pt x="691" y="263"/>
                    </a:cubicBezTo>
                    <a:lnTo>
                      <a:pt x="394" y="382"/>
                    </a:lnTo>
                    <a:lnTo>
                      <a:pt x="96" y="501"/>
                    </a:lnTo>
                    <a:cubicBezTo>
                      <a:pt x="84" y="453"/>
                      <a:pt x="84" y="394"/>
                      <a:pt x="96" y="346"/>
                    </a:cubicBezTo>
                    <a:cubicBezTo>
                      <a:pt x="108" y="298"/>
                      <a:pt x="132" y="263"/>
                      <a:pt x="168" y="215"/>
                    </a:cubicBezTo>
                    <a:cubicBezTo>
                      <a:pt x="191" y="179"/>
                      <a:pt x="227" y="144"/>
                      <a:pt x="275" y="132"/>
                    </a:cubicBezTo>
                    <a:cubicBezTo>
                      <a:pt x="322" y="96"/>
                      <a:pt x="382" y="96"/>
                      <a:pt x="441" y="96"/>
                    </a:cubicBezTo>
                    <a:close/>
                    <a:moveTo>
                      <a:pt x="430" y="1"/>
                    </a:moveTo>
                    <a:cubicBezTo>
                      <a:pt x="370" y="1"/>
                      <a:pt x="310" y="13"/>
                      <a:pt x="263" y="37"/>
                    </a:cubicBezTo>
                    <a:cubicBezTo>
                      <a:pt x="215" y="60"/>
                      <a:pt x="168" y="96"/>
                      <a:pt x="132" y="132"/>
                    </a:cubicBezTo>
                    <a:cubicBezTo>
                      <a:pt x="84" y="167"/>
                      <a:pt x="60" y="215"/>
                      <a:pt x="37" y="263"/>
                    </a:cubicBezTo>
                    <a:cubicBezTo>
                      <a:pt x="13" y="322"/>
                      <a:pt x="1" y="370"/>
                      <a:pt x="1" y="429"/>
                    </a:cubicBezTo>
                    <a:cubicBezTo>
                      <a:pt x="1" y="548"/>
                      <a:pt x="49" y="656"/>
                      <a:pt x="132" y="727"/>
                    </a:cubicBezTo>
                    <a:cubicBezTo>
                      <a:pt x="210" y="814"/>
                      <a:pt x="315" y="859"/>
                      <a:pt x="422" y="859"/>
                    </a:cubicBezTo>
                    <a:cubicBezTo>
                      <a:pt x="476" y="859"/>
                      <a:pt x="532" y="847"/>
                      <a:pt x="584" y="822"/>
                    </a:cubicBezTo>
                    <a:cubicBezTo>
                      <a:pt x="632" y="810"/>
                      <a:pt x="680" y="775"/>
                      <a:pt x="715" y="739"/>
                    </a:cubicBezTo>
                    <a:lnTo>
                      <a:pt x="656" y="679"/>
                    </a:lnTo>
                    <a:cubicBezTo>
                      <a:pt x="632" y="703"/>
                      <a:pt x="596" y="727"/>
                      <a:pt x="560" y="751"/>
                    </a:cubicBezTo>
                    <a:cubicBezTo>
                      <a:pt x="520" y="764"/>
                      <a:pt x="478" y="771"/>
                      <a:pt x="437" y="771"/>
                    </a:cubicBezTo>
                    <a:cubicBezTo>
                      <a:pt x="369" y="771"/>
                      <a:pt x="303" y="752"/>
                      <a:pt x="251" y="715"/>
                    </a:cubicBezTo>
                    <a:cubicBezTo>
                      <a:pt x="191" y="679"/>
                      <a:pt x="156" y="632"/>
                      <a:pt x="132" y="584"/>
                    </a:cubicBezTo>
                    <a:cubicBezTo>
                      <a:pt x="239" y="537"/>
                      <a:pt x="358" y="489"/>
                      <a:pt x="465" y="441"/>
                    </a:cubicBezTo>
                    <a:lnTo>
                      <a:pt x="811" y="310"/>
                    </a:lnTo>
                    <a:cubicBezTo>
                      <a:pt x="787" y="275"/>
                      <a:pt x="775" y="227"/>
                      <a:pt x="751" y="191"/>
                    </a:cubicBezTo>
                    <a:cubicBezTo>
                      <a:pt x="727" y="156"/>
                      <a:pt x="703" y="120"/>
                      <a:pt x="668" y="96"/>
                    </a:cubicBezTo>
                    <a:cubicBezTo>
                      <a:pt x="632" y="72"/>
                      <a:pt x="596" y="48"/>
                      <a:pt x="560" y="25"/>
                    </a:cubicBezTo>
                    <a:cubicBezTo>
                      <a:pt x="513" y="13"/>
                      <a:pt x="477" y="1"/>
                      <a:pt x="43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" name="Google Shape;334;p38"/>
              <p:cNvSpPr/>
              <p:nvPr/>
            </p:nvSpPr>
            <p:spPr>
              <a:xfrm>
                <a:off x="4542525" y="2359050"/>
                <a:ext cx="6875" cy="39325"/>
              </a:xfrm>
              <a:custGeom>
                <a:avLst/>
                <a:gdLst/>
                <a:ahLst/>
                <a:cxnLst/>
                <a:rect l="l" t="t" r="r" b="b"/>
                <a:pathLst>
                  <a:path w="275" h="1573" extrusionOk="0">
                    <a:moveTo>
                      <a:pt x="203" y="1"/>
                    </a:moveTo>
                    <a:cubicBezTo>
                      <a:pt x="191" y="1"/>
                      <a:pt x="167" y="12"/>
                      <a:pt x="155" y="24"/>
                    </a:cubicBezTo>
                    <a:cubicBezTo>
                      <a:pt x="143" y="36"/>
                      <a:pt x="131" y="48"/>
                      <a:pt x="131" y="72"/>
                    </a:cubicBezTo>
                    <a:cubicBezTo>
                      <a:pt x="131" y="96"/>
                      <a:pt x="143" y="108"/>
                      <a:pt x="155" y="120"/>
                    </a:cubicBezTo>
                    <a:cubicBezTo>
                      <a:pt x="167" y="143"/>
                      <a:pt x="191" y="143"/>
                      <a:pt x="203" y="143"/>
                    </a:cubicBezTo>
                    <a:cubicBezTo>
                      <a:pt x="227" y="143"/>
                      <a:pt x="238" y="143"/>
                      <a:pt x="250" y="120"/>
                    </a:cubicBezTo>
                    <a:lnTo>
                      <a:pt x="250" y="131"/>
                    </a:lnTo>
                    <a:cubicBezTo>
                      <a:pt x="274" y="108"/>
                      <a:pt x="274" y="96"/>
                      <a:pt x="274" y="72"/>
                    </a:cubicBezTo>
                    <a:cubicBezTo>
                      <a:pt x="274" y="48"/>
                      <a:pt x="274" y="36"/>
                      <a:pt x="250" y="24"/>
                    </a:cubicBezTo>
                    <a:cubicBezTo>
                      <a:pt x="238" y="12"/>
                      <a:pt x="227" y="1"/>
                      <a:pt x="203" y="1"/>
                    </a:cubicBezTo>
                    <a:close/>
                    <a:moveTo>
                      <a:pt x="0" y="370"/>
                    </a:moveTo>
                    <a:lnTo>
                      <a:pt x="0" y="453"/>
                    </a:lnTo>
                    <a:lnTo>
                      <a:pt x="155" y="453"/>
                    </a:lnTo>
                    <a:lnTo>
                      <a:pt x="155" y="1191"/>
                    </a:lnTo>
                    <a:cubicBezTo>
                      <a:pt x="155" y="1263"/>
                      <a:pt x="155" y="1322"/>
                      <a:pt x="131" y="1382"/>
                    </a:cubicBezTo>
                    <a:cubicBezTo>
                      <a:pt x="107" y="1429"/>
                      <a:pt x="72" y="1477"/>
                      <a:pt x="36" y="1513"/>
                    </a:cubicBezTo>
                    <a:lnTo>
                      <a:pt x="107" y="1572"/>
                    </a:lnTo>
                    <a:cubicBezTo>
                      <a:pt x="155" y="1536"/>
                      <a:pt x="191" y="1477"/>
                      <a:pt x="215" y="1417"/>
                    </a:cubicBezTo>
                    <a:cubicBezTo>
                      <a:pt x="238" y="1346"/>
                      <a:pt x="250" y="1274"/>
                      <a:pt x="250" y="1191"/>
                    </a:cubicBezTo>
                    <a:lnTo>
                      <a:pt x="250" y="37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6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1640275" y="1677360"/>
            <a:ext cx="2263200" cy="57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title" idx="2" hasCustomPrompt="1"/>
          </p:nvPr>
        </p:nvSpPr>
        <p:spPr>
          <a:xfrm>
            <a:off x="2243275" y="1073400"/>
            <a:ext cx="1057200" cy="59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4" name="Google Shape;44;p13"/>
          <p:cNvSpPr txBox="1">
            <a:spLocks noGrp="1"/>
          </p:cNvSpPr>
          <p:nvPr>
            <p:ph type="subTitle" idx="1"/>
          </p:nvPr>
        </p:nvSpPr>
        <p:spPr>
          <a:xfrm>
            <a:off x="1561825" y="2260600"/>
            <a:ext cx="24201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title" idx="3"/>
          </p:nvPr>
        </p:nvSpPr>
        <p:spPr>
          <a:xfrm>
            <a:off x="5238275" y="1672750"/>
            <a:ext cx="2267700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title" idx="4" hasCustomPrompt="1"/>
          </p:nvPr>
        </p:nvSpPr>
        <p:spPr>
          <a:xfrm>
            <a:off x="5843525" y="1073400"/>
            <a:ext cx="10572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7" name="Google Shape;47;p13"/>
          <p:cNvSpPr txBox="1">
            <a:spLocks noGrp="1"/>
          </p:cNvSpPr>
          <p:nvPr>
            <p:ph type="subTitle" idx="5"/>
          </p:nvPr>
        </p:nvSpPr>
        <p:spPr>
          <a:xfrm>
            <a:off x="5162075" y="2260600"/>
            <a:ext cx="24201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title" idx="6"/>
          </p:nvPr>
        </p:nvSpPr>
        <p:spPr>
          <a:xfrm>
            <a:off x="3438150" y="3398750"/>
            <a:ext cx="2267700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ubTitle" idx="7"/>
          </p:nvPr>
        </p:nvSpPr>
        <p:spPr>
          <a:xfrm>
            <a:off x="3361950" y="3983700"/>
            <a:ext cx="24201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title" idx="8" hasCustomPrompt="1"/>
          </p:nvPr>
        </p:nvSpPr>
        <p:spPr>
          <a:xfrm>
            <a:off x="4041600" y="2796400"/>
            <a:ext cx="1060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1" name="Google Shape;51;p13"/>
          <p:cNvSpPr txBox="1">
            <a:spLocks noGrp="1"/>
          </p:cNvSpPr>
          <p:nvPr>
            <p:ph type="title" idx="9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"/>
          <p:cNvSpPr txBox="1">
            <a:spLocks noGrp="1"/>
          </p:cNvSpPr>
          <p:nvPr>
            <p:ph type="title"/>
          </p:nvPr>
        </p:nvSpPr>
        <p:spPr>
          <a:xfrm>
            <a:off x="2290050" y="3795875"/>
            <a:ext cx="45639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Google Shape;54;p14"/>
          <p:cNvSpPr txBox="1">
            <a:spLocks noGrp="1"/>
          </p:cNvSpPr>
          <p:nvPr>
            <p:ph type="subTitle" idx="1"/>
          </p:nvPr>
        </p:nvSpPr>
        <p:spPr>
          <a:xfrm>
            <a:off x="1458150" y="1504275"/>
            <a:ext cx="6227700" cy="174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 txBox="1">
            <a:spLocks noGrp="1"/>
          </p:cNvSpPr>
          <p:nvPr>
            <p:ph type="subTitle" idx="1"/>
          </p:nvPr>
        </p:nvSpPr>
        <p:spPr>
          <a:xfrm>
            <a:off x="2644093" y="2889588"/>
            <a:ext cx="4576800" cy="68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title"/>
          </p:nvPr>
        </p:nvSpPr>
        <p:spPr>
          <a:xfrm>
            <a:off x="2488543" y="1083300"/>
            <a:ext cx="4887900" cy="180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152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8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8"/>
          <p:cNvSpPr txBox="1">
            <a:spLocks noGrp="1"/>
          </p:cNvSpPr>
          <p:nvPr>
            <p:ph type="subTitle" idx="1"/>
          </p:nvPr>
        </p:nvSpPr>
        <p:spPr>
          <a:xfrm>
            <a:off x="5397700" y="2379225"/>
            <a:ext cx="2513700" cy="92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CUSTOM_13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3"/>
          <p:cNvSpPr txBox="1">
            <a:spLocks noGrp="1"/>
          </p:cNvSpPr>
          <p:nvPr>
            <p:ph type="title"/>
          </p:nvPr>
        </p:nvSpPr>
        <p:spPr>
          <a:xfrm>
            <a:off x="2646087" y="1174300"/>
            <a:ext cx="3921300" cy="81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33"/>
          <p:cNvSpPr txBox="1">
            <a:spLocks noGrp="1"/>
          </p:cNvSpPr>
          <p:nvPr>
            <p:ph type="subTitle" idx="1"/>
          </p:nvPr>
        </p:nvSpPr>
        <p:spPr>
          <a:xfrm>
            <a:off x="2646412" y="2370900"/>
            <a:ext cx="3921300" cy="125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15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5"/>
          <p:cNvSpPr txBox="1">
            <a:spLocks noGrp="1"/>
          </p:cNvSpPr>
          <p:nvPr>
            <p:ph type="title"/>
          </p:nvPr>
        </p:nvSpPr>
        <p:spPr>
          <a:xfrm>
            <a:off x="5215051" y="535000"/>
            <a:ext cx="1613100" cy="40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4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73" name="Google Shape;173;p35"/>
          <p:cNvSpPr txBox="1">
            <a:spLocks noGrp="1"/>
          </p:cNvSpPr>
          <p:nvPr>
            <p:ph type="subTitle" idx="1"/>
          </p:nvPr>
        </p:nvSpPr>
        <p:spPr>
          <a:xfrm>
            <a:off x="5215050" y="941500"/>
            <a:ext cx="3033300" cy="64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35"/>
          <p:cNvSpPr txBox="1">
            <a:spLocks noGrp="1"/>
          </p:cNvSpPr>
          <p:nvPr>
            <p:ph type="title" idx="2"/>
          </p:nvPr>
        </p:nvSpPr>
        <p:spPr>
          <a:xfrm>
            <a:off x="5215051" y="2033650"/>
            <a:ext cx="1613100" cy="40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4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35"/>
          <p:cNvSpPr txBox="1">
            <a:spLocks noGrp="1"/>
          </p:cNvSpPr>
          <p:nvPr>
            <p:ph type="subTitle" idx="3"/>
          </p:nvPr>
        </p:nvSpPr>
        <p:spPr>
          <a:xfrm>
            <a:off x="5215050" y="2440150"/>
            <a:ext cx="3033300" cy="64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35"/>
          <p:cNvSpPr txBox="1">
            <a:spLocks noGrp="1"/>
          </p:cNvSpPr>
          <p:nvPr>
            <p:ph type="title" idx="4"/>
          </p:nvPr>
        </p:nvSpPr>
        <p:spPr>
          <a:xfrm>
            <a:off x="5215051" y="3532300"/>
            <a:ext cx="1613100" cy="40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4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5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77" name="Google Shape;177;p35"/>
          <p:cNvSpPr txBox="1">
            <a:spLocks noGrp="1"/>
          </p:cNvSpPr>
          <p:nvPr>
            <p:ph type="subTitle" idx="5"/>
          </p:nvPr>
        </p:nvSpPr>
        <p:spPr>
          <a:xfrm>
            <a:off x="5215050" y="3938800"/>
            <a:ext cx="3033300" cy="64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35"/>
          <p:cNvSpPr txBox="1">
            <a:spLocks noGrp="1"/>
          </p:cNvSpPr>
          <p:nvPr>
            <p:ph type="title" idx="6"/>
          </p:nvPr>
        </p:nvSpPr>
        <p:spPr>
          <a:xfrm>
            <a:off x="720000" y="2163000"/>
            <a:ext cx="3298800" cy="81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7"/>
          <p:cNvSpPr/>
          <p:nvPr/>
        </p:nvSpPr>
        <p:spPr>
          <a:xfrm>
            <a:off x="175525" y="20614"/>
            <a:ext cx="5632919" cy="5061059"/>
          </a:xfrm>
          <a:custGeom>
            <a:avLst/>
            <a:gdLst/>
            <a:ahLst/>
            <a:cxnLst/>
            <a:rect l="l" t="t" r="r" b="b"/>
            <a:pathLst>
              <a:path w="23885" h="21147" extrusionOk="0">
                <a:moveTo>
                  <a:pt x="12779" y="0"/>
                </a:moveTo>
                <a:cubicBezTo>
                  <a:pt x="11869" y="0"/>
                  <a:pt x="10959" y="325"/>
                  <a:pt x="10240" y="981"/>
                </a:cubicBezTo>
                <a:cubicBezTo>
                  <a:pt x="9859" y="1326"/>
                  <a:pt x="9573" y="1552"/>
                  <a:pt x="9478" y="2052"/>
                </a:cubicBezTo>
                <a:cubicBezTo>
                  <a:pt x="9097" y="1635"/>
                  <a:pt x="8704" y="1207"/>
                  <a:pt x="8180" y="1004"/>
                </a:cubicBezTo>
                <a:cubicBezTo>
                  <a:pt x="7907" y="921"/>
                  <a:pt x="7625" y="876"/>
                  <a:pt x="7345" y="876"/>
                </a:cubicBezTo>
                <a:cubicBezTo>
                  <a:pt x="7185" y="876"/>
                  <a:pt x="7026" y="891"/>
                  <a:pt x="6871" y="921"/>
                </a:cubicBezTo>
                <a:cubicBezTo>
                  <a:pt x="5620" y="1100"/>
                  <a:pt x="4370" y="1874"/>
                  <a:pt x="4013" y="3088"/>
                </a:cubicBezTo>
                <a:cubicBezTo>
                  <a:pt x="3811" y="3779"/>
                  <a:pt x="3942" y="4386"/>
                  <a:pt x="4049" y="5112"/>
                </a:cubicBezTo>
                <a:cubicBezTo>
                  <a:pt x="2989" y="5398"/>
                  <a:pt x="2144" y="6219"/>
                  <a:pt x="1822" y="7279"/>
                </a:cubicBezTo>
                <a:cubicBezTo>
                  <a:pt x="1525" y="8327"/>
                  <a:pt x="1798" y="9446"/>
                  <a:pt x="2537" y="10256"/>
                </a:cubicBezTo>
                <a:cubicBezTo>
                  <a:pt x="596" y="10899"/>
                  <a:pt x="1" y="13363"/>
                  <a:pt x="1441" y="14816"/>
                </a:cubicBezTo>
                <a:cubicBezTo>
                  <a:pt x="1790" y="15165"/>
                  <a:pt x="2189" y="15472"/>
                  <a:pt x="2638" y="15472"/>
                </a:cubicBezTo>
                <a:cubicBezTo>
                  <a:pt x="2725" y="15472"/>
                  <a:pt x="2815" y="15460"/>
                  <a:pt x="2906" y="15435"/>
                </a:cubicBezTo>
                <a:lnTo>
                  <a:pt x="2906" y="15435"/>
                </a:lnTo>
                <a:cubicBezTo>
                  <a:pt x="2596" y="16399"/>
                  <a:pt x="3013" y="17447"/>
                  <a:pt x="3906" y="17935"/>
                </a:cubicBezTo>
                <a:cubicBezTo>
                  <a:pt x="4219" y="18105"/>
                  <a:pt x="4561" y="18187"/>
                  <a:pt x="4901" y="18187"/>
                </a:cubicBezTo>
                <a:cubicBezTo>
                  <a:pt x="5516" y="18187"/>
                  <a:pt x="6123" y="17917"/>
                  <a:pt x="6537" y="17411"/>
                </a:cubicBezTo>
                <a:lnTo>
                  <a:pt x="6537" y="17411"/>
                </a:lnTo>
                <a:cubicBezTo>
                  <a:pt x="6287" y="18590"/>
                  <a:pt x="6442" y="19769"/>
                  <a:pt x="7359" y="20447"/>
                </a:cubicBezTo>
                <a:cubicBezTo>
                  <a:pt x="7762" y="20747"/>
                  <a:pt x="8411" y="20901"/>
                  <a:pt x="9068" y="20901"/>
                </a:cubicBezTo>
                <a:cubicBezTo>
                  <a:pt x="9923" y="20901"/>
                  <a:pt x="10793" y="20641"/>
                  <a:pt x="11157" y="20102"/>
                </a:cubicBezTo>
                <a:cubicBezTo>
                  <a:pt x="11766" y="20700"/>
                  <a:pt x="12589" y="21147"/>
                  <a:pt x="13425" y="21147"/>
                </a:cubicBezTo>
                <a:cubicBezTo>
                  <a:pt x="13554" y="21147"/>
                  <a:pt x="13683" y="21136"/>
                  <a:pt x="13812" y="21114"/>
                </a:cubicBezTo>
                <a:cubicBezTo>
                  <a:pt x="14788" y="20959"/>
                  <a:pt x="15645" y="20007"/>
                  <a:pt x="15455" y="19030"/>
                </a:cubicBezTo>
                <a:lnTo>
                  <a:pt x="15455" y="19030"/>
                </a:lnTo>
                <a:cubicBezTo>
                  <a:pt x="16010" y="19640"/>
                  <a:pt x="16714" y="19910"/>
                  <a:pt x="17406" y="19910"/>
                </a:cubicBezTo>
                <a:cubicBezTo>
                  <a:pt x="18836" y="19910"/>
                  <a:pt x="20211" y="18755"/>
                  <a:pt x="20098" y="17054"/>
                </a:cubicBezTo>
                <a:cubicBezTo>
                  <a:pt x="21229" y="16768"/>
                  <a:pt x="22408" y="16328"/>
                  <a:pt x="23027" y="15351"/>
                </a:cubicBezTo>
                <a:cubicBezTo>
                  <a:pt x="23885" y="14006"/>
                  <a:pt x="23111" y="11922"/>
                  <a:pt x="21575" y="11482"/>
                </a:cubicBezTo>
                <a:cubicBezTo>
                  <a:pt x="23849" y="9291"/>
                  <a:pt x="23301" y="5517"/>
                  <a:pt x="20503" y="4076"/>
                </a:cubicBezTo>
                <a:cubicBezTo>
                  <a:pt x="21372" y="3195"/>
                  <a:pt x="21099" y="1469"/>
                  <a:pt x="20039" y="838"/>
                </a:cubicBezTo>
                <a:cubicBezTo>
                  <a:pt x="19200" y="340"/>
                  <a:pt x="18428" y="165"/>
                  <a:pt x="17768" y="165"/>
                </a:cubicBezTo>
                <a:cubicBezTo>
                  <a:pt x="16376" y="165"/>
                  <a:pt x="15475" y="942"/>
                  <a:pt x="15467" y="1112"/>
                </a:cubicBezTo>
                <a:cubicBezTo>
                  <a:pt x="14728" y="373"/>
                  <a:pt x="13754" y="0"/>
                  <a:pt x="1277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37"/>
          <p:cNvSpPr/>
          <p:nvPr/>
        </p:nvSpPr>
        <p:spPr>
          <a:xfrm>
            <a:off x="3246000" y="61839"/>
            <a:ext cx="5632919" cy="5061059"/>
          </a:xfrm>
          <a:custGeom>
            <a:avLst/>
            <a:gdLst/>
            <a:ahLst/>
            <a:cxnLst/>
            <a:rect l="l" t="t" r="r" b="b"/>
            <a:pathLst>
              <a:path w="23885" h="21147" extrusionOk="0">
                <a:moveTo>
                  <a:pt x="12779" y="0"/>
                </a:moveTo>
                <a:cubicBezTo>
                  <a:pt x="11869" y="0"/>
                  <a:pt x="10959" y="325"/>
                  <a:pt x="10240" y="981"/>
                </a:cubicBezTo>
                <a:cubicBezTo>
                  <a:pt x="9859" y="1326"/>
                  <a:pt x="9573" y="1552"/>
                  <a:pt x="9478" y="2052"/>
                </a:cubicBezTo>
                <a:cubicBezTo>
                  <a:pt x="9097" y="1635"/>
                  <a:pt x="8704" y="1207"/>
                  <a:pt x="8180" y="1004"/>
                </a:cubicBezTo>
                <a:cubicBezTo>
                  <a:pt x="7907" y="921"/>
                  <a:pt x="7625" y="876"/>
                  <a:pt x="7345" y="876"/>
                </a:cubicBezTo>
                <a:cubicBezTo>
                  <a:pt x="7185" y="876"/>
                  <a:pt x="7026" y="891"/>
                  <a:pt x="6871" y="921"/>
                </a:cubicBezTo>
                <a:cubicBezTo>
                  <a:pt x="5620" y="1100"/>
                  <a:pt x="4370" y="1874"/>
                  <a:pt x="4013" y="3088"/>
                </a:cubicBezTo>
                <a:cubicBezTo>
                  <a:pt x="3811" y="3779"/>
                  <a:pt x="3942" y="4386"/>
                  <a:pt x="4049" y="5112"/>
                </a:cubicBezTo>
                <a:cubicBezTo>
                  <a:pt x="2989" y="5398"/>
                  <a:pt x="2144" y="6219"/>
                  <a:pt x="1822" y="7279"/>
                </a:cubicBezTo>
                <a:cubicBezTo>
                  <a:pt x="1525" y="8327"/>
                  <a:pt x="1798" y="9446"/>
                  <a:pt x="2537" y="10256"/>
                </a:cubicBezTo>
                <a:cubicBezTo>
                  <a:pt x="596" y="10899"/>
                  <a:pt x="1" y="13363"/>
                  <a:pt x="1441" y="14816"/>
                </a:cubicBezTo>
                <a:cubicBezTo>
                  <a:pt x="1790" y="15165"/>
                  <a:pt x="2189" y="15472"/>
                  <a:pt x="2638" y="15472"/>
                </a:cubicBezTo>
                <a:cubicBezTo>
                  <a:pt x="2725" y="15472"/>
                  <a:pt x="2815" y="15460"/>
                  <a:pt x="2906" y="15435"/>
                </a:cubicBezTo>
                <a:lnTo>
                  <a:pt x="2906" y="15435"/>
                </a:lnTo>
                <a:cubicBezTo>
                  <a:pt x="2596" y="16399"/>
                  <a:pt x="3013" y="17447"/>
                  <a:pt x="3906" y="17935"/>
                </a:cubicBezTo>
                <a:cubicBezTo>
                  <a:pt x="4219" y="18105"/>
                  <a:pt x="4561" y="18187"/>
                  <a:pt x="4901" y="18187"/>
                </a:cubicBezTo>
                <a:cubicBezTo>
                  <a:pt x="5516" y="18187"/>
                  <a:pt x="6123" y="17917"/>
                  <a:pt x="6537" y="17411"/>
                </a:cubicBezTo>
                <a:lnTo>
                  <a:pt x="6537" y="17411"/>
                </a:lnTo>
                <a:cubicBezTo>
                  <a:pt x="6287" y="18590"/>
                  <a:pt x="6442" y="19769"/>
                  <a:pt x="7359" y="20447"/>
                </a:cubicBezTo>
                <a:cubicBezTo>
                  <a:pt x="7762" y="20747"/>
                  <a:pt x="8411" y="20901"/>
                  <a:pt x="9068" y="20901"/>
                </a:cubicBezTo>
                <a:cubicBezTo>
                  <a:pt x="9923" y="20901"/>
                  <a:pt x="10793" y="20641"/>
                  <a:pt x="11157" y="20102"/>
                </a:cubicBezTo>
                <a:cubicBezTo>
                  <a:pt x="11766" y="20700"/>
                  <a:pt x="12589" y="21147"/>
                  <a:pt x="13425" y="21147"/>
                </a:cubicBezTo>
                <a:cubicBezTo>
                  <a:pt x="13554" y="21147"/>
                  <a:pt x="13683" y="21136"/>
                  <a:pt x="13812" y="21114"/>
                </a:cubicBezTo>
                <a:cubicBezTo>
                  <a:pt x="14788" y="20959"/>
                  <a:pt x="15645" y="20007"/>
                  <a:pt x="15455" y="19030"/>
                </a:cubicBezTo>
                <a:lnTo>
                  <a:pt x="15455" y="19030"/>
                </a:lnTo>
                <a:cubicBezTo>
                  <a:pt x="16010" y="19640"/>
                  <a:pt x="16714" y="19910"/>
                  <a:pt x="17406" y="19910"/>
                </a:cubicBezTo>
                <a:cubicBezTo>
                  <a:pt x="18836" y="19910"/>
                  <a:pt x="20211" y="18755"/>
                  <a:pt x="20098" y="17054"/>
                </a:cubicBezTo>
                <a:cubicBezTo>
                  <a:pt x="21229" y="16768"/>
                  <a:pt x="22408" y="16328"/>
                  <a:pt x="23027" y="15351"/>
                </a:cubicBezTo>
                <a:cubicBezTo>
                  <a:pt x="23885" y="14006"/>
                  <a:pt x="23111" y="11922"/>
                  <a:pt x="21575" y="11482"/>
                </a:cubicBezTo>
                <a:cubicBezTo>
                  <a:pt x="23849" y="9291"/>
                  <a:pt x="23301" y="5517"/>
                  <a:pt x="20503" y="4076"/>
                </a:cubicBezTo>
                <a:cubicBezTo>
                  <a:pt x="21372" y="3195"/>
                  <a:pt x="21099" y="1469"/>
                  <a:pt x="20039" y="838"/>
                </a:cubicBezTo>
                <a:cubicBezTo>
                  <a:pt x="19200" y="340"/>
                  <a:pt x="18428" y="165"/>
                  <a:pt x="17768" y="165"/>
                </a:cubicBezTo>
                <a:cubicBezTo>
                  <a:pt x="16376" y="165"/>
                  <a:pt x="15475" y="942"/>
                  <a:pt x="15467" y="1112"/>
                </a:cubicBezTo>
                <a:cubicBezTo>
                  <a:pt x="14728" y="373"/>
                  <a:pt x="13754" y="0"/>
                  <a:pt x="1277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6" name="Google Shape;186;p37"/>
          <p:cNvGrpSpPr/>
          <p:nvPr/>
        </p:nvGrpSpPr>
        <p:grpSpPr>
          <a:xfrm>
            <a:off x="8478370" y="593688"/>
            <a:ext cx="603195" cy="878063"/>
            <a:chOff x="3665920" y="-2003349"/>
            <a:chExt cx="603195" cy="878063"/>
          </a:xfrm>
        </p:grpSpPr>
        <p:sp>
          <p:nvSpPr>
            <p:cNvPr id="187" name="Google Shape;187;p37"/>
            <p:cNvSpPr/>
            <p:nvPr/>
          </p:nvSpPr>
          <p:spPr>
            <a:xfrm>
              <a:off x="3665920" y="-2003349"/>
              <a:ext cx="603164" cy="877865"/>
            </a:xfrm>
            <a:custGeom>
              <a:avLst/>
              <a:gdLst/>
              <a:ahLst/>
              <a:cxnLst/>
              <a:rect l="l" t="t" r="r" b="b"/>
              <a:pathLst>
                <a:path w="9514" h="13847" extrusionOk="0">
                  <a:moveTo>
                    <a:pt x="4583" y="0"/>
                  </a:moveTo>
                  <a:cubicBezTo>
                    <a:pt x="4241" y="0"/>
                    <a:pt x="3840" y="68"/>
                    <a:pt x="3370" y="228"/>
                  </a:cubicBezTo>
                  <a:cubicBezTo>
                    <a:pt x="1215" y="954"/>
                    <a:pt x="834" y="2216"/>
                    <a:pt x="1298" y="4097"/>
                  </a:cubicBezTo>
                  <a:cubicBezTo>
                    <a:pt x="1465" y="4788"/>
                    <a:pt x="1536" y="4633"/>
                    <a:pt x="1834" y="5681"/>
                  </a:cubicBezTo>
                  <a:cubicBezTo>
                    <a:pt x="1941" y="6133"/>
                    <a:pt x="1679" y="6609"/>
                    <a:pt x="1239" y="6764"/>
                  </a:cubicBezTo>
                  <a:cubicBezTo>
                    <a:pt x="429" y="7086"/>
                    <a:pt x="0" y="7312"/>
                    <a:pt x="96" y="7609"/>
                  </a:cubicBezTo>
                  <a:cubicBezTo>
                    <a:pt x="203" y="7907"/>
                    <a:pt x="1465" y="7788"/>
                    <a:pt x="1941" y="7955"/>
                  </a:cubicBezTo>
                  <a:cubicBezTo>
                    <a:pt x="2417" y="8121"/>
                    <a:pt x="2536" y="8252"/>
                    <a:pt x="2584" y="8419"/>
                  </a:cubicBezTo>
                  <a:cubicBezTo>
                    <a:pt x="2846" y="9419"/>
                    <a:pt x="3060" y="10443"/>
                    <a:pt x="3322" y="11407"/>
                  </a:cubicBezTo>
                  <a:cubicBezTo>
                    <a:pt x="3692" y="12821"/>
                    <a:pt x="3889" y="13847"/>
                    <a:pt x="4949" y="13847"/>
                  </a:cubicBezTo>
                  <a:cubicBezTo>
                    <a:pt x="5255" y="13847"/>
                    <a:pt x="5633" y="13761"/>
                    <a:pt x="6108" y="13574"/>
                  </a:cubicBezTo>
                  <a:cubicBezTo>
                    <a:pt x="8490" y="12646"/>
                    <a:pt x="9514" y="12896"/>
                    <a:pt x="8656" y="9693"/>
                  </a:cubicBezTo>
                  <a:cubicBezTo>
                    <a:pt x="7799" y="6490"/>
                    <a:pt x="6585" y="1537"/>
                    <a:pt x="6561" y="1478"/>
                  </a:cubicBezTo>
                  <a:cubicBezTo>
                    <a:pt x="6282" y="855"/>
                    <a:pt x="5800" y="0"/>
                    <a:pt x="4583" y="0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algn="bl" rotWithShape="0">
                <a:srgbClr val="000000">
                  <a:alpha val="7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8" name="Google Shape;188;p37"/>
            <p:cNvGrpSpPr/>
            <p:nvPr/>
          </p:nvGrpSpPr>
          <p:grpSpPr>
            <a:xfrm>
              <a:off x="3665951" y="-2003151"/>
              <a:ext cx="603164" cy="877865"/>
              <a:chOff x="401825" y="2908800"/>
              <a:chExt cx="237850" cy="346175"/>
            </a:xfrm>
          </p:grpSpPr>
          <p:sp>
            <p:nvSpPr>
              <p:cNvPr id="189" name="Google Shape;189;p37"/>
              <p:cNvSpPr/>
              <p:nvPr/>
            </p:nvSpPr>
            <p:spPr>
              <a:xfrm>
                <a:off x="401825" y="2908800"/>
                <a:ext cx="237850" cy="346175"/>
              </a:xfrm>
              <a:custGeom>
                <a:avLst/>
                <a:gdLst/>
                <a:ahLst/>
                <a:cxnLst/>
                <a:rect l="l" t="t" r="r" b="b"/>
                <a:pathLst>
                  <a:path w="9514" h="13847" extrusionOk="0">
                    <a:moveTo>
                      <a:pt x="4583" y="0"/>
                    </a:moveTo>
                    <a:cubicBezTo>
                      <a:pt x="4241" y="0"/>
                      <a:pt x="3840" y="68"/>
                      <a:pt x="3370" y="228"/>
                    </a:cubicBezTo>
                    <a:cubicBezTo>
                      <a:pt x="1215" y="954"/>
                      <a:pt x="834" y="2216"/>
                      <a:pt x="1298" y="4097"/>
                    </a:cubicBezTo>
                    <a:cubicBezTo>
                      <a:pt x="1465" y="4788"/>
                      <a:pt x="1536" y="4633"/>
                      <a:pt x="1834" y="5681"/>
                    </a:cubicBezTo>
                    <a:cubicBezTo>
                      <a:pt x="1941" y="6133"/>
                      <a:pt x="1679" y="6609"/>
                      <a:pt x="1239" y="6764"/>
                    </a:cubicBezTo>
                    <a:cubicBezTo>
                      <a:pt x="429" y="7086"/>
                      <a:pt x="0" y="7312"/>
                      <a:pt x="96" y="7609"/>
                    </a:cubicBezTo>
                    <a:cubicBezTo>
                      <a:pt x="203" y="7907"/>
                      <a:pt x="1465" y="7788"/>
                      <a:pt x="1941" y="7955"/>
                    </a:cubicBezTo>
                    <a:cubicBezTo>
                      <a:pt x="2417" y="8121"/>
                      <a:pt x="2536" y="8252"/>
                      <a:pt x="2584" y="8419"/>
                    </a:cubicBezTo>
                    <a:cubicBezTo>
                      <a:pt x="2846" y="9419"/>
                      <a:pt x="3060" y="10443"/>
                      <a:pt x="3322" y="11407"/>
                    </a:cubicBezTo>
                    <a:cubicBezTo>
                      <a:pt x="3692" y="12821"/>
                      <a:pt x="3889" y="13847"/>
                      <a:pt x="4949" y="13847"/>
                    </a:cubicBezTo>
                    <a:cubicBezTo>
                      <a:pt x="5255" y="13847"/>
                      <a:pt x="5633" y="13761"/>
                      <a:pt x="6108" y="13574"/>
                    </a:cubicBezTo>
                    <a:cubicBezTo>
                      <a:pt x="8490" y="12646"/>
                      <a:pt x="9514" y="12908"/>
                      <a:pt x="8656" y="9693"/>
                    </a:cubicBezTo>
                    <a:cubicBezTo>
                      <a:pt x="7799" y="6478"/>
                      <a:pt x="6585" y="1537"/>
                      <a:pt x="6561" y="1478"/>
                    </a:cubicBezTo>
                    <a:cubicBezTo>
                      <a:pt x="6282" y="855"/>
                      <a:pt x="5800" y="0"/>
                      <a:pt x="458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190;p37"/>
              <p:cNvSpPr/>
              <p:nvPr/>
            </p:nvSpPr>
            <p:spPr>
              <a:xfrm>
                <a:off x="463350" y="2967750"/>
                <a:ext cx="43925" cy="45875"/>
              </a:xfrm>
              <a:custGeom>
                <a:avLst/>
                <a:gdLst/>
                <a:ahLst/>
                <a:cxnLst/>
                <a:rect l="l" t="t" r="r" b="b"/>
                <a:pathLst>
                  <a:path w="1757" h="1835" extrusionOk="0">
                    <a:moveTo>
                      <a:pt x="1513" y="0"/>
                    </a:moveTo>
                    <a:cubicBezTo>
                      <a:pt x="1469" y="0"/>
                      <a:pt x="1424" y="18"/>
                      <a:pt x="1385" y="60"/>
                    </a:cubicBezTo>
                    <a:cubicBezTo>
                      <a:pt x="945" y="572"/>
                      <a:pt x="433" y="1013"/>
                      <a:pt x="87" y="1596"/>
                    </a:cubicBezTo>
                    <a:cubicBezTo>
                      <a:pt x="0" y="1723"/>
                      <a:pt x="119" y="1834"/>
                      <a:pt x="243" y="1834"/>
                    </a:cubicBezTo>
                    <a:cubicBezTo>
                      <a:pt x="306" y="1834"/>
                      <a:pt x="369" y="1807"/>
                      <a:pt x="409" y="1739"/>
                    </a:cubicBezTo>
                    <a:lnTo>
                      <a:pt x="409" y="1751"/>
                    </a:lnTo>
                    <a:cubicBezTo>
                      <a:pt x="754" y="1191"/>
                      <a:pt x="1254" y="787"/>
                      <a:pt x="1659" y="298"/>
                    </a:cubicBezTo>
                    <a:cubicBezTo>
                      <a:pt x="1757" y="156"/>
                      <a:pt x="1642" y="0"/>
                      <a:pt x="151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37"/>
              <p:cNvSpPr/>
              <p:nvPr/>
            </p:nvSpPr>
            <p:spPr>
              <a:xfrm>
                <a:off x="480100" y="2987125"/>
                <a:ext cx="14350" cy="76250"/>
              </a:xfrm>
              <a:custGeom>
                <a:avLst/>
                <a:gdLst/>
                <a:ahLst/>
                <a:cxnLst/>
                <a:rect l="l" t="t" r="r" b="b"/>
                <a:pathLst>
                  <a:path w="574" h="3050" extrusionOk="0">
                    <a:moveTo>
                      <a:pt x="183" y="0"/>
                    </a:moveTo>
                    <a:cubicBezTo>
                      <a:pt x="92" y="0"/>
                      <a:pt x="1" y="64"/>
                      <a:pt x="1" y="178"/>
                    </a:cubicBezTo>
                    <a:cubicBezTo>
                      <a:pt x="60" y="1083"/>
                      <a:pt x="13" y="2000"/>
                      <a:pt x="191" y="2893"/>
                    </a:cubicBezTo>
                    <a:cubicBezTo>
                      <a:pt x="208" y="2999"/>
                      <a:pt x="298" y="3050"/>
                      <a:pt x="384" y="3050"/>
                    </a:cubicBezTo>
                    <a:cubicBezTo>
                      <a:pt x="481" y="3050"/>
                      <a:pt x="574" y="2984"/>
                      <a:pt x="548" y="2857"/>
                    </a:cubicBezTo>
                    <a:cubicBezTo>
                      <a:pt x="370" y="1964"/>
                      <a:pt x="429" y="1059"/>
                      <a:pt x="358" y="154"/>
                    </a:cubicBezTo>
                    <a:cubicBezTo>
                      <a:pt x="341" y="49"/>
                      <a:pt x="262" y="0"/>
                      <a:pt x="18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37"/>
              <p:cNvSpPr/>
              <p:nvPr/>
            </p:nvSpPr>
            <p:spPr>
              <a:xfrm>
                <a:off x="502775" y="2967850"/>
                <a:ext cx="28525" cy="54275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171" extrusionOk="0">
                    <a:moveTo>
                      <a:pt x="904" y="1"/>
                    </a:moveTo>
                    <a:cubicBezTo>
                      <a:pt x="842" y="1"/>
                      <a:pt x="777" y="31"/>
                      <a:pt x="737" y="104"/>
                    </a:cubicBezTo>
                    <a:lnTo>
                      <a:pt x="737" y="92"/>
                    </a:lnTo>
                    <a:cubicBezTo>
                      <a:pt x="415" y="687"/>
                      <a:pt x="177" y="1306"/>
                      <a:pt x="34" y="1961"/>
                    </a:cubicBezTo>
                    <a:cubicBezTo>
                      <a:pt x="0" y="2092"/>
                      <a:pt x="104" y="2171"/>
                      <a:pt x="210" y="2171"/>
                    </a:cubicBezTo>
                    <a:cubicBezTo>
                      <a:pt x="288" y="2171"/>
                      <a:pt x="366" y="2128"/>
                      <a:pt x="392" y="2033"/>
                    </a:cubicBezTo>
                    <a:cubicBezTo>
                      <a:pt x="534" y="1402"/>
                      <a:pt x="761" y="806"/>
                      <a:pt x="1070" y="247"/>
                    </a:cubicBezTo>
                    <a:cubicBezTo>
                      <a:pt x="1141" y="113"/>
                      <a:pt x="1025" y="1"/>
                      <a:pt x="90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37"/>
              <p:cNvSpPr/>
              <p:nvPr/>
            </p:nvSpPr>
            <p:spPr>
              <a:xfrm>
                <a:off x="512675" y="2984775"/>
                <a:ext cx="43125" cy="17150"/>
              </a:xfrm>
              <a:custGeom>
                <a:avLst/>
                <a:gdLst/>
                <a:ahLst/>
                <a:cxnLst/>
                <a:rect l="l" t="t" r="r" b="b"/>
                <a:pathLst>
                  <a:path w="1725" h="686" extrusionOk="0">
                    <a:moveTo>
                      <a:pt x="1449" y="1"/>
                    </a:moveTo>
                    <a:cubicBezTo>
                      <a:pt x="1430" y="1"/>
                      <a:pt x="1410" y="4"/>
                      <a:pt x="1389" y="10"/>
                    </a:cubicBezTo>
                    <a:cubicBezTo>
                      <a:pt x="996" y="129"/>
                      <a:pt x="567" y="141"/>
                      <a:pt x="186" y="332"/>
                    </a:cubicBezTo>
                    <a:cubicBezTo>
                      <a:pt x="0" y="414"/>
                      <a:pt x="65" y="686"/>
                      <a:pt x="226" y="686"/>
                    </a:cubicBezTo>
                    <a:cubicBezTo>
                      <a:pt x="250" y="686"/>
                      <a:pt x="277" y="679"/>
                      <a:pt x="305" y="665"/>
                    </a:cubicBezTo>
                    <a:cubicBezTo>
                      <a:pt x="686" y="487"/>
                      <a:pt x="1115" y="463"/>
                      <a:pt x="1520" y="344"/>
                    </a:cubicBezTo>
                    <a:cubicBezTo>
                      <a:pt x="1725" y="290"/>
                      <a:pt x="1636" y="1"/>
                      <a:pt x="144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94;p37"/>
              <p:cNvSpPr/>
              <p:nvPr/>
            </p:nvSpPr>
            <p:spPr>
              <a:xfrm>
                <a:off x="541725" y="2984325"/>
                <a:ext cx="15975" cy="34525"/>
              </a:xfrm>
              <a:custGeom>
                <a:avLst/>
                <a:gdLst/>
                <a:ahLst/>
                <a:cxnLst/>
                <a:rect l="l" t="t" r="r" b="b"/>
                <a:pathLst>
                  <a:path w="639" h="1381" extrusionOk="0">
                    <a:moveTo>
                      <a:pt x="403" y="0"/>
                    </a:moveTo>
                    <a:cubicBezTo>
                      <a:pt x="344" y="0"/>
                      <a:pt x="287" y="33"/>
                      <a:pt x="262" y="112"/>
                    </a:cubicBezTo>
                    <a:lnTo>
                      <a:pt x="262" y="100"/>
                    </a:lnTo>
                    <a:cubicBezTo>
                      <a:pt x="108" y="457"/>
                      <a:pt x="24" y="838"/>
                      <a:pt x="0" y="1219"/>
                    </a:cubicBezTo>
                    <a:cubicBezTo>
                      <a:pt x="0" y="1329"/>
                      <a:pt x="79" y="1381"/>
                      <a:pt x="164" y="1381"/>
                    </a:cubicBezTo>
                    <a:cubicBezTo>
                      <a:pt x="263" y="1381"/>
                      <a:pt x="369" y="1311"/>
                      <a:pt x="369" y="1183"/>
                    </a:cubicBezTo>
                    <a:cubicBezTo>
                      <a:pt x="381" y="862"/>
                      <a:pt x="465" y="552"/>
                      <a:pt x="584" y="255"/>
                    </a:cubicBezTo>
                    <a:cubicBezTo>
                      <a:pt x="638" y="115"/>
                      <a:pt x="515" y="0"/>
                      <a:pt x="40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95;p37"/>
              <p:cNvSpPr/>
              <p:nvPr/>
            </p:nvSpPr>
            <p:spPr>
              <a:xfrm>
                <a:off x="524600" y="2989600"/>
                <a:ext cx="11650" cy="700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2801" extrusionOk="0">
                    <a:moveTo>
                      <a:pt x="198" y="1"/>
                    </a:moveTo>
                    <a:cubicBezTo>
                      <a:pt x="100" y="1"/>
                      <a:pt x="0" y="70"/>
                      <a:pt x="7" y="198"/>
                    </a:cubicBezTo>
                    <a:cubicBezTo>
                      <a:pt x="66" y="1008"/>
                      <a:pt x="31" y="1829"/>
                      <a:pt x="102" y="2639"/>
                    </a:cubicBezTo>
                    <a:cubicBezTo>
                      <a:pt x="113" y="2749"/>
                      <a:pt x="193" y="2801"/>
                      <a:pt x="274" y="2801"/>
                    </a:cubicBezTo>
                    <a:cubicBezTo>
                      <a:pt x="369" y="2801"/>
                      <a:pt x="466" y="2731"/>
                      <a:pt x="459" y="2603"/>
                    </a:cubicBezTo>
                    <a:cubicBezTo>
                      <a:pt x="400" y="1794"/>
                      <a:pt x="435" y="972"/>
                      <a:pt x="376" y="163"/>
                    </a:cubicBezTo>
                    <a:cubicBezTo>
                      <a:pt x="365" y="52"/>
                      <a:pt x="282" y="1"/>
                      <a:pt x="19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37"/>
              <p:cNvSpPr/>
              <p:nvPr/>
            </p:nvSpPr>
            <p:spPr>
              <a:xfrm>
                <a:off x="507975" y="3051975"/>
                <a:ext cx="3010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1204" h="389" extrusionOk="0">
                    <a:moveTo>
                      <a:pt x="788" y="1"/>
                    </a:moveTo>
                    <a:cubicBezTo>
                      <a:pt x="661" y="1"/>
                      <a:pt x="530" y="18"/>
                      <a:pt x="400" y="18"/>
                    </a:cubicBezTo>
                    <a:cubicBezTo>
                      <a:pt x="364" y="18"/>
                      <a:pt x="327" y="17"/>
                      <a:pt x="291" y="13"/>
                    </a:cubicBezTo>
                    <a:cubicBezTo>
                      <a:pt x="283" y="12"/>
                      <a:pt x="275" y="12"/>
                      <a:pt x="267" y="12"/>
                    </a:cubicBezTo>
                    <a:cubicBezTo>
                      <a:pt x="38" y="12"/>
                      <a:pt x="0" y="347"/>
                      <a:pt x="219" y="370"/>
                    </a:cubicBezTo>
                    <a:cubicBezTo>
                      <a:pt x="251" y="373"/>
                      <a:pt x="283" y="375"/>
                      <a:pt x="315" y="375"/>
                    </a:cubicBezTo>
                    <a:cubicBezTo>
                      <a:pt x="448" y="375"/>
                      <a:pt x="583" y="353"/>
                      <a:pt x="714" y="353"/>
                    </a:cubicBezTo>
                    <a:cubicBezTo>
                      <a:pt x="789" y="353"/>
                      <a:pt x="863" y="360"/>
                      <a:pt x="934" y="382"/>
                    </a:cubicBezTo>
                    <a:cubicBezTo>
                      <a:pt x="952" y="387"/>
                      <a:pt x="969" y="389"/>
                      <a:pt x="985" y="389"/>
                    </a:cubicBezTo>
                    <a:cubicBezTo>
                      <a:pt x="1178" y="389"/>
                      <a:pt x="1203" y="80"/>
                      <a:pt x="1005" y="25"/>
                    </a:cubicBezTo>
                    <a:cubicBezTo>
                      <a:pt x="935" y="7"/>
                      <a:pt x="862" y="1"/>
                      <a:pt x="78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37"/>
              <p:cNvSpPr/>
              <p:nvPr/>
            </p:nvSpPr>
            <p:spPr>
              <a:xfrm>
                <a:off x="506025" y="3021550"/>
                <a:ext cx="20125" cy="25300"/>
              </a:xfrm>
              <a:custGeom>
                <a:avLst/>
                <a:gdLst/>
                <a:ahLst/>
                <a:cxnLst/>
                <a:rect l="l" t="t" r="r" b="b"/>
                <a:pathLst>
                  <a:path w="805" h="1012" extrusionOk="0">
                    <a:moveTo>
                      <a:pt x="568" y="0"/>
                    </a:moveTo>
                    <a:cubicBezTo>
                      <a:pt x="509" y="0"/>
                      <a:pt x="453" y="33"/>
                      <a:pt x="428" y="111"/>
                    </a:cubicBezTo>
                    <a:cubicBezTo>
                      <a:pt x="321" y="337"/>
                      <a:pt x="202" y="551"/>
                      <a:pt x="71" y="754"/>
                    </a:cubicBezTo>
                    <a:cubicBezTo>
                      <a:pt x="0" y="896"/>
                      <a:pt x="117" y="1011"/>
                      <a:pt x="239" y="1011"/>
                    </a:cubicBezTo>
                    <a:cubicBezTo>
                      <a:pt x="301" y="1011"/>
                      <a:pt x="364" y="981"/>
                      <a:pt x="404" y="909"/>
                    </a:cubicBezTo>
                    <a:cubicBezTo>
                      <a:pt x="535" y="694"/>
                      <a:pt x="643" y="480"/>
                      <a:pt x="750" y="266"/>
                    </a:cubicBezTo>
                    <a:cubicBezTo>
                      <a:pt x="804" y="118"/>
                      <a:pt x="680" y="0"/>
                      <a:pt x="56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98;p37"/>
              <p:cNvSpPr/>
              <p:nvPr/>
            </p:nvSpPr>
            <p:spPr>
              <a:xfrm>
                <a:off x="531000" y="3020150"/>
                <a:ext cx="22025" cy="21100"/>
              </a:xfrm>
              <a:custGeom>
                <a:avLst/>
                <a:gdLst/>
                <a:ahLst/>
                <a:cxnLst/>
                <a:rect l="l" t="t" r="r" b="b"/>
                <a:pathLst>
                  <a:path w="881" h="844" extrusionOk="0">
                    <a:moveTo>
                      <a:pt x="197" y="1"/>
                    </a:moveTo>
                    <a:cubicBezTo>
                      <a:pt x="145" y="1"/>
                      <a:pt x="93" y="25"/>
                      <a:pt x="60" y="72"/>
                    </a:cubicBezTo>
                    <a:cubicBezTo>
                      <a:pt x="1" y="143"/>
                      <a:pt x="1" y="262"/>
                      <a:pt x="84" y="322"/>
                    </a:cubicBezTo>
                    <a:cubicBezTo>
                      <a:pt x="227" y="477"/>
                      <a:pt x="358" y="643"/>
                      <a:pt x="501" y="798"/>
                    </a:cubicBezTo>
                    <a:cubicBezTo>
                      <a:pt x="540" y="830"/>
                      <a:pt x="582" y="844"/>
                      <a:pt x="621" y="844"/>
                    </a:cubicBezTo>
                    <a:cubicBezTo>
                      <a:pt x="768" y="844"/>
                      <a:pt x="880" y="647"/>
                      <a:pt x="739" y="524"/>
                    </a:cubicBezTo>
                    <a:cubicBezTo>
                      <a:pt x="584" y="369"/>
                      <a:pt x="465" y="203"/>
                      <a:pt x="310" y="48"/>
                    </a:cubicBezTo>
                    <a:cubicBezTo>
                      <a:pt x="279" y="16"/>
                      <a:pt x="238" y="1"/>
                      <a:pt x="19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99;p37"/>
              <p:cNvSpPr/>
              <p:nvPr/>
            </p:nvSpPr>
            <p:spPr>
              <a:xfrm>
                <a:off x="515525" y="3098300"/>
                <a:ext cx="15375" cy="5717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2287" extrusionOk="0">
                    <a:moveTo>
                      <a:pt x="401" y="1"/>
                    </a:moveTo>
                    <a:cubicBezTo>
                      <a:pt x="325" y="1"/>
                      <a:pt x="256" y="46"/>
                      <a:pt x="251" y="148"/>
                    </a:cubicBezTo>
                    <a:cubicBezTo>
                      <a:pt x="203" y="815"/>
                      <a:pt x="1" y="1458"/>
                      <a:pt x="60" y="2125"/>
                    </a:cubicBezTo>
                    <a:cubicBezTo>
                      <a:pt x="71" y="2235"/>
                      <a:pt x="154" y="2287"/>
                      <a:pt x="237" y="2287"/>
                    </a:cubicBezTo>
                    <a:cubicBezTo>
                      <a:pt x="333" y="2287"/>
                      <a:pt x="430" y="2217"/>
                      <a:pt x="417" y="2089"/>
                    </a:cubicBezTo>
                    <a:cubicBezTo>
                      <a:pt x="358" y="1458"/>
                      <a:pt x="572" y="839"/>
                      <a:pt x="608" y="208"/>
                    </a:cubicBezTo>
                    <a:cubicBezTo>
                      <a:pt x="615" y="79"/>
                      <a:pt x="502" y="1"/>
                      <a:pt x="40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37"/>
              <p:cNvSpPr/>
              <p:nvPr/>
            </p:nvSpPr>
            <p:spPr>
              <a:xfrm>
                <a:off x="514975" y="3149800"/>
                <a:ext cx="42625" cy="35350"/>
              </a:xfrm>
              <a:custGeom>
                <a:avLst/>
                <a:gdLst/>
                <a:ahLst/>
                <a:cxnLst/>
                <a:rect l="l" t="t" r="r" b="b"/>
                <a:pathLst>
                  <a:path w="1705" h="1414" extrusionOk="0">
                    <a:moveTo>
                      <a:pt x="277" y="1"/>
                    </a:moveTo>
                    <a:cubicBezTo>
                      <a:pt x="124" y="1"/>
                      <a:pt x="1" y="200"/>
                      <a:pt x="154" y="315"/>
                    </a:cubicBezTo>
                    <a:cubicBezTo>
                      <a:pt x="582" y="624"/>
                      <a:pt x="987" y="970"/>
                      <a:pt x="1344" y="1363"/>
                    </a:cubicBezTo>
                    <a:cubicBezTo>
                      <a:pt x="1377" y="1398"/>
                      <a:pt x="1414" y="1413"/>
                      <a:pt x="1450" y="1413"/>
                    </a:cubicBezTo>
                    <a:cubicBezTo>
                      <a:pt x="1583" y="1413"/>
                      <a:pt x="1704" y="1208"/>
                      <a:pt x="1582" y="1077"/>
                    </a:cubicBezTo>
                    <a:cubicBezTo>
                      <a:pt x="1213" y="696"/>
                      <a:pt x="820" y="351"/>
                      <a:pt x="392" y="41"/>
                    </a:cubicBezTo>
                    <a:cubicBezTo>
                      <a:pt x="354" y="13"/>
                      <a:pt x="315" y="1"/>
                      <a:pt x="27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37"/>
              <p:cNvSpPr/>
              <p:nvPr/>
            </p:nvSpPr>
            <p:spPr>
              <a:xfrm>
                <a:off x="499250" y="3110325"/>
                <a:ext cx="48050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1922" h="537" extrusionOk="0">
                    <a:moveTo>
                      <a:pt x="1676" y="1"/>
                    </a:moveTo>
                    <a:cubicBezTo>
                      <a:pt x="1672" y="1"/>
                      <a:pt x="1668" y="1"/>
                      <a:pt x="1664" y="1"/>
                    </a:cubicBezTo>
                    <a:cubicBezTo>
                      <a:pt x="1187" y="48"/>
                      <a:pt x="711" y="144"/>
                      <a:pt x="223" y="179"/>
                    </a:cubicBezTo>
                    <a:cubicBezTo>
                      <a:pt x="0" y="191"/>
                      <a:pt x="20" y="537"/>
                      <a:pt x="247" y="537"/>
                    </a:cubicBezTo>
                    <a:cubicBezTo>
                      <a:pt x="251" y="537"/>
                      <a:pt x="255" y="537"/>
                      <a:pt x="259" y="537"/>
                    </a:cubicBezTo>
                    <a:cubicBezTo>
                      <a:pt x="747" y="513"/>
                      <a:pt x="1211" y="406"/>
                      <a:pt x="1699" y="358"/>
                    </a:cubicBezTo>
                    <a:cubicBezTo>
                      <a:pt x="1922" y="335"/>
                      <a:pt x="1903" y="1"/>
                      <a:pt x="167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37"/>
              <p:cNvSpPr/>
              <p:nvPr/>
            </p:nvSpPr>
            <p:spPr>
              <a:xfrm>
                <a:off x="505025" y="3111400"/>
                <a:ext cx="42675" cy="81800"/>
              </a:xfrm>
              <a:custGeom>
                <a:avLst/>
                <a:gdLst/>
                <a:ahLst/>
                <a:cxnLst/>
                <a:rect l="l" t="t" r="r" b="b"/>
                <a:pathLst>
                  <a:path w="1707" h="3272" extrusionOk="0">
                    <a:moveTo>
                      <a:pt x="1266" y="172"/>
                    </a:moveTo>
                    <a:lnTo>
                      <a:pt x="1266" y="184"/>
                    </a:lnTo>
                    <a:cubicBezTo>
                      <a:pt x="1266" y="182"/>
                      <a:pt x="1266" y="180"/>
                      <a:pt x="1266" y="178"/>
                    </a:cubicBezTo>
                    <a:lnTo>
                      <a:pt x="1266" y="178"/>
                    </a:lnTo>
                    <a:cubicBezTo>
                      <a:pt x="1266" y="176"/>
                      <a:pt x="1266" y="174"/>
                      <a:pt x="1266" y="172"/>
                    </a:cubicBezTo>
                    <a:close/>
                    <a:moveTo>
                      <a:pt x="1459" y="0"/>
                    </a:moveTo>
                    <a:cubicBezTo>
                      <a:pt x="1368" y="0"/>
                      <a:pt x="1276" y="61"/>
                      <a:pt x="1266" y="178"/>
                    </a:cubicBezTo>
                    <a:lnTo>
                      <a:pt x="1266" y="178"/>
                    </a:lnTo>
                    <a:cubicBezTo>
                      <a:pt x="1337" y="1177"/>
                      <a:pt x="1121" y="2423"/>
                      <a:pt x="171" y="2946"/>
                    </a:cubicBezTo>
                    <a:cubicBezTo>
                      <a:pt x="1" y="3046"/>
                      <a:pt x="116" y="3272"/>
                      <a:pt x="284" y="3272"/>
                    </a:cubicBezTo>
                    <a:cubicBezTo>
                      <a:pt x="316" y="3272"/>
                      <a:pt x="350" y="3263"/>
                      <a:pt x="385" y="3244"/>
                    </a:cubicBezTo>
                    <a:cubicBezTo>
                      <a:pt x="1433" y="2649"/>
                      <a:pt x="1707" y="1256"/>
                      <a:pt x="1635" y="148"/>
                    </a:cubicBezTo>
                    <a:cubicBezTo>
                      <a:pt x="1618" y="48"/>
                      <a:pt x="1540" y="0"/>
                      <a:pt x="145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203;p37"/>
              <p:cNvSpPr/>
              <p:nvPr/>
            </p:nvSpPr>
            <p:spPr>
              <a:xfrm>
                <a:off x="543025" y="3078975"/>
                <a:ext cx="40350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613" extrusionOk="0">
                    <a:moveTo>
                      <a:pt x="1404" y="0"/>
                    </a:moveTo>
                    <a:cubicBezTo>
                      <a:pt x="1392" y="0"/>
                      <a:pt x="1379" y="2"/>
                      <a:pt x="1365" y="5"/>
                    </a:cubicBezTo>
                    <a:cubicBezTo>
                      <a:pt x="984" y="64"/>
                      <a:pt x="615" y="207"/>
                      <a:pt x="234" y="255"/>
                    </a:cubicBezTo>
                    <a:cubicBezTo>
                      <a:pt x="0" y="278"/>
                      <a:pt x="31" y="612"/>
                      <a:pt x="258" y="612"/>
                    </a:cubicBezTo>
                    <a:cubicBezTo>
                      <a:pt x="262" y="612"/>
                      <a:pt x="266" y="612"/>
                      <a:pt x="270" y="612"/>
                    </a:cubicBezTo>
                    <a:cubicBezTo>
                      <a:pt x="651" y="576"/>
                      <a:pt x="1008" y="433"/>
                      <a:pt x="1401" y="362"/>
                    </a:cubicBezTo>
                    <a:cubicBezTo>
                      <a:pt x="1613" y="328"/>
                      <a:pt x="1595" y="0"/>
                      <a:pt x="140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204;p37"/>
              <p:cNvSpPr/>
              <p:nvPr/>
            </p:nvSpPr>
            <p:spPr>
              <a:xfrm>
                <a:off x="562700" y="3081575"/>
                <a:ext cx="18675" cy="36625"/>
              </a:xfrm>
              <a:custGeom>
                <a:avLst/>
                <a:gdLst/>
                <a:ahLst/>
                <a:cxnLst/>
                <a:rect l="l" t="t" r="r" b="b"/>
                <a:pathLst>
                  <a:path w="747" h="1465" extrusionOk="0">
                    <a:moveTo>
                      <a:pt x="531" y="1"/>
                    </a:moveTo>
                    <a:cubicBezTo>
                      <a:pt x="456" y="1"/>
                      <a:pt x="386" y="43"/>
                      <a:pt x="376" y="139"/>
                    </a:cubicBezTo>
                    <a:lnTo>
                      <a:pt x="376" y="151"/>
                    </a:lnTo>
                    <a:cubicBezTo>
                      <a:pt x="304" y="508"/>
                      <a:pt x="197" y="865"/>
                      <a:pt x="54" y="1210"/>
                    </a:cubicBezTo>
                    <a:cubicBezTo>
                      <a:pt x="0" y="1350"/>
                      <a:pt x="118" y="1465"/>
                      <a:pt x="229" y="1465"/>
                    </a:cubicBezTo>
                    <a:cubicBezTo>
                      <a:pt x="289" y="1465"/>
                      <a:pt x="347" y="1432"/>
                      <a:pt x="376" y="1353"/>
                    </a:cubicBezTo>
                    <a:cubicBezTo>
                      <a:pt x="531" y="984"/>
                      <a:pt x="650" y="603"/>
                      <a:pt x="733" y="210"/>
                    </a:cubicBezTo>
                    <a:cubicBezTo>
                      <a:pt x="747" y="80"/>
                      <a:pt x="634" y="1"/>
                      <a:pt x="5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37"/>
              <p:cNvSpPr/>
              <p:nvPr/>
            </p:nvSpPr>
            <p:spPr>
              <a:xfrm>
                <a:off x="563425" y="3111050"/>
                <a:ext cx="21350" cy="65450"/>
              </a:xfrm>
              <a:custGeom>
                <a:avLst/>
                <a:gdLst/>
                <a:ahLst/>
                <a:cxnLst/>
                <a:rect l="l" t="t" r="r" b="b"/>
                <a:pathLst>
                  <a:path w="854" h="2618" extrusionOk="0">
                    <a:moveTo>
                      <a:pt x="194" y="1"/>
                    </a:moveTo>
                    <a:cubicBezTo>
                      <a:pt x="98" y="1"/>
                      <a:pt x="1" y="70"/>
                      <a:pt x="13" y="198"/>
                    </a:cubicBezTo>
                    <a:cubicBezTo>
                      <a:pt x="97" y="972"/>
                      <a:pt x="442" y="1686"/>
                      <a:pt x="490" y="2460"/>
                    </a:cubicBezTo>
                    <a:cubicBezTo>
                      <a:pt x="501" y="2566"/>
                      <a:pt x="582" y="2617"/>
                      <a:pt x="665" y="2617"/>
                    </a:cubicBezTo>
                    <a:cubicBezTo>
                      <a:pt x="758" y="2617"/>
                      <a:pt x="853" y="2551"/>
                      <a:pt x="847" y="2425"/>
                    </a:cubicBezTo>
                    <a:cubicBezTo>
                      <a:pt x="811" y="1651"/>
                      <a:pt x="466" y="936"/>
                      <a:pt x="371" y="162"/>
                    </a:cubicBezTo>
                    <a:cubicBezTo>
                      <a:pt x="360" y="52"/>
                      <a:pt x="277" y="1"/>
                      <a:pt x="19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37"/>
              <p:cNvSpPr/>
              <p:nvPr/>
            </p:nvSpPr>
            <p:spPr>
              <a:xfrm>
                <a:off x="558400" y="3171525"/>
                <a:ext cx="27500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1100" h="388" extrusionOk="0">
                    <a:moveTo>
                      <a:pt x="363" y="1"/>
                    </a:moveTo>
                    <a:cubicBezTo>
                      <a:pt x="301" y="1"/>
                      <a:pt x="239" y="2"/>
                      <a:pt x="179" y="6"/>
                    </a:cubicBezTo>
                    <a:cubicBezTo>
                      <a:pt x="72" y="6"/>
                      <a:pt x="0" y="101"/>
                      <a:pt x="12" y="196"/>
                    </a:cubicBezTo>
                    <a:cubicBezTo>
                      <a:pt x="23" y="285"/>
                      <a:pt x="97" y="364"/>
                      <a:pt x="194" y="364"/>
                    </a:cubicBezTo>
                    <a:cubicBezTo>
                      <a:pt x="201" y="364"/>
                      <a:pt x="208" y="363"/>
                      <a:pt x="214" y="363"/>
                    </a:cubicBezTo>
                    <a:cubicBezTo>
                      <a:pt x="405" y="363"/>
                      <a:pt x="607" y="363"/>
                      <a:pt x="810" y="387"/>
                    </a:cubicBezTo>
                    <a:cubicBezTo>
                      <a:pt x="817" y="387"/>
                      <a:pt x="824" y="388"/>
                      <a:pt x="831" y="388"/>
                    </a:cubicBezTo>
                    <a:cubicBezTo>
                      <a:pt x="1040" y="388"/>
                      <a:pt x="1100" y="52"/>
                      <a:pt x="869" y="29"/>
                    </a:cubicBezTo>
                    <a:cubicBezTo>
                      <a:pt x="704" y="12"/>
                      <a:pt x="532" y="1"/>
                      <a:pt x="36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37"/>
              <p:cNvSpPr/>
              <p:nvPr/>
            </p:nvSpPr>
            <p:spPr>
              <a:xfrm>
                <a:off x="550450" y="3124325"/>
                <a:ext cx="41500" cy="16100"/>
              </a:xfrm>
              <a:custGeom>
                <a:avLst/>
                <a:gdLst/>
                <a:ahLst/>
                <a:cxnLst/>
                <a:rect l="l" t="t" r="r" b="b"/>
                <a:pathLst>
                  <a:path w="1660" h="644" extrusionOk="0">
                    <a:moveTo>
                      <a:pt x="1414" y="0"/>
                    </a:moveTo>
                    <a:cubicBezTo>
                      <a:pt x="1410" y="0"/>
                      <a:pt x="1406" y="0"/>
                      <a:pt x="1402" y="0"/>
                    </a:cubicBezTo>
                    <a:cubicBezTo>
                      <a:pt x="997" y="24"/>
                      <a:pt x="640" y="250"/>
                      <a:pt x="223" y="274"/>
                    </a:cubicBezTo>
                    <a:cubicBezTo>
                      <a:pt x="0" y="309"/>
                      <a:pt x="20" y="644"/>
                      <a:pt x="247" y="644"/>
                    </a:cubicBezTo>
                    <a:cubicBezTo>
                      <a:pt x="251" y="644"/>
                      <a:pt x="255" y="644"/>
                      <a:pt x="259" y="643"/>
                    </a:cubicBezTo>
                    <a:cubicBezTo>
                      <a:pt x="663" y="620"/>
                      <a:pt x="1033" y="381"/>
                      <a:pt x="1437" y="358"/>
                    </a:cubicBezTo>
                    <a:cubicBezTo>
                      <a:pt x="1660" y="334"/>
                      <a:pt x="1640" y="0"/>
                      <a:pt x="14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08" name="Google Shape;208;p37"/>
          <p:cNvGrpSpPr/>
          <p:nvPr/>
        </p:nvGrpSpPr>
        <p:grpSpPr>
          <a:xfrm>
            <a:off x="250790" y="208099"/>
            <a:ext cx="1489126" cy="760640"/>
            <a:chOff x="7118189" y="-304025"/>
            <a:chExt cx="1790676" cy="914671"/>
          </a:xfrm>
        </p:grpSpPr>
        <p:sp>
          <p:nvSpPr>
            <p:cNvPr id="209" name="Google Shape;209;p37"/>
            <p:cNvSpPr/>
            <p:nvPr/>
          </p:nvSpPr>
          <p:spPr>
            <a:xfrm>
              <a:off x="7118189" y="-304025"/>
              <a:ext cx="1789902" cy="914319"/>
            </a:xfrm>
            <a:custGeom>
              <a:avLst/>
              <a:gdLst/>
              <a:ahLst/>
              <a:cxnLst/>
              <a:rect l="l" t="t" r="r" b="b"/>
              <a:pathLst>
                <a:path w="28233" h="14422" extrusionOk="0">
                  <a:moveTo>
                    <a:pt x="21211" y="1"/>
                  </a:moveTo>
                  <a:cubicBezTo>
                    <a:pt x="20902" y="1"/>
                    <a:pt x="20581" y="52"/>
                    <a:pt x="20255" y="174"/>
                  </a:cubicBezTo>
                  <a:cubicBezTo>
                    <a:pt x="18302" y="924"/>
                    <a:pt x="18171" y="2448"/>
                    <a:pt x="18171" y="2448"/>
                  </a:cubicBezTo>
                  <a:cubicBezTo>
                    <a:pt x="18171" y="2448"/>
                    <a:pt x="17282" y="1127"/>
                    <a:pt x="15669" y="1127"/>
                  </a:cubicBezTo>
                  <a:cubicBezTo>
                    <a:pt x="15369" y="1127"/>
                    <a:pt x="15044" y="1173"/>
                    <a:pt x="14695" y="1281"/>
                  </a:cubicBezTo>
                  <a:cubicBezTo>
                    <a:pt x="12468" y="1972"/>
                    <a:pt x="12087" y="3484"/>
                    <a:pt x="12087" y="3484"/>
                  </a:cubicBezTo>
                  <a:cubicBezTo>
                    <a:pt x="12087" y="3484"/>
                    <a:pt x="10883" y="2234"/>
                    <a:pt x="8642" y="2234"/>
                  </a:cubicBezTo>
                  <a:cubicBezTo>
                    <a:pt x="8323" y="2234"/>
                    <a:pt x="7983" y="2259"/>
                    <a:pt x="7622" y="2317"/>
                  </a:cubicBezTo>
                  <a:cubicBezTo>
                    <a:pt x="4717" y="2793"/>
                    <a:pt x="4551" y="5246"/>
                    <a:pt x="4551" y="5246"/>
                  </a:cubicBezTo>
                  <a:cubicBezTo>
                    <a:pt x="4551" y="5246"/>
                    <a:pt x="4210" y="5122"/>
                    <a:pt x="3820" y="5122"/>
                  </a:cubicBezTo>
                  <a:cubicBezTo>
                    <a:pt x="3220" y="5122"/>
                    <a:pt x="2501" y="5415"/>
                    <a:pt x="2717" y="6901"/>
                  </a:cubicBezTo>
                  <a:cubicBezTo>
                    <a:pt x="2717" y="6901"/>
                    <a:pt x="526" y="7115"/>
                    <a:pt x="229" y="10139"/>
                  </a:cubicBezTo>
                  <a:cubicBezTo>
                    <a:pt x="0" y="12566"/>
                    <a:pt x="2138" y="12810"/>
                    <a:pt x="3005" y="12810"/>
                  </a:cubicBezTo>
                  <a:cubicBezTo>
                    <a:pt x="3222" y="12810"/>
                    <a:pt x="3360" y="12795"/>
                    <a:pt x="3360" y="12795"/>
                  </a:cubicBezTo>
                  <a:cubicBezTo>
                    <a:pt x="3360" y="12795"/>
                    <a:pt x="3964" y="14422"/>
                    <a:pt x="6301" y="14422"/>
                  </a:cubicBezTo>
                  <a:cubicBezTo>
                    <a:pt x="6484" y="14422"/>
                    <a:pt x="6679" y="14412"/>
                    <a:pt x="6884" y="14390"/>
                  </a:cubicBezTo>
                  <a:cubicBezTo>
                    <a:pt x="9694" y="14092"/>
                    <a:pt x="10873" y="11140"/>
                    <a:pt x="10873" y="11140"/>
                  </a:cubicBezTo>
                  <a:lnTo>
                    <a:pt x="10873" y="11140"/>
                  </a:lnTo>
                  <a:cubicBezTo>
                    <a:pt x="10873" y="11140"/>
                    <a:pt x="10827" y="13522"/>
                    <a:pt x="13368" y="13522"/>
                  </a:cubicBezTo>
                  <a:cubicBezTo>
                    <a:pt x="13405" y="13522"/>
                    <a:pt x="13442" y="13522"/>
                    <a:pt x="13480" y="13521"/>
                  </a:cubicBezTo>
                  <a:cubicBezTo>
                    <a:pt x="16135" y="13449"/>
                    <a:pt x="18088" y="9687"/>
                    <a:pt x="18088" y="9687"/>
                  </a:cubicBezTo>
                  <a:cubicBezTo>
                    <a:pt x="18385" y="10260"/>
                    <a:pt x="18972" y="10595"/>
                    <a:pt x="19599" y="10595"/>
                  </a:cubicBezTo>
                  <a:cubicBezTo>
                    <a:pt x="19702" y="10595"/>
                    <a:pt x="19806" y="10586"/>
                    <a:pt x="19910" y="10568"/>
                  </a:cubicBezTo>
                  <a:cubicBezTo>
                    <a:pt x="21243" y="10366"/>
                    <a:pt x="21767" y="8973"/>
                    <a:pt x="21767" y="8973"/>
                  </a:cubicBezTo>
                  <a:cubicBezTo>
                    <a:pt x="21767" y="8973"/>
                    <a:pt x="22353" y="9458"/>
                    <a:pt x="23305" y="9458"/>
                  </a:cubicBezTo>
                  <a:cubicBezTo>
                    <a:pt x="23993" y="9458"/>
                    <a:pt x="24874" y="9204"/>
                    <a:pt x="25863" y="8330"/>
                  </a:cubicBezTo>
                  <a:cubicBezTo>
                    <a:pt x="28232" y="6234"/>
                    <a:pt x="27268" y="2198"/>
                    <a:pt x="24017" y="1293"/>
                  </a:cubicBezTo>
                  <a:cubicBezTo>
                    <a:pt x="24017" y="1293"/>
                    <a:pt x="22766" y="1"/>
                    <a:pt x="21211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algn="bl" rotWithShape="0">
                <a:srgbClr val="000000">
                  <a:alpha val="4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0" name="Google Shape;210;p37"/>
            <p:cNvGrpSpPr/>
            <p:nvPr/>
          </p:nvGrpSpPr>
          <p:grpSpPr>
            <a:xfrm>
              <a:off x="7118329" y="-303927"/>
              <a:ext cx="1790536" cy="914572"/>
              <a:chOff x="5522700" y="3305625"/>
              <a:chExt cx="706075" cy="360650"/>
            </a:xfrm>
          </p:grpSpPr>
          <p:sp>
            <p:nvSpPr>
              <p:cNvPr id="211" name="Google Shape;211;p37"/>
              <p:cNvSpPr/>
              <p:nvPr/>
            </p:nvSpPr>
            <p:spPr>
              <a:xfrm>
                <a:off x="5522700" y="3305625"/>
                <a:ext cx="706075" cy="360650"/>
              </a:xfrm>
              <a:custGeom>
                <a:avLst/>
                <a:gdLst/>
                <a:ahLst/>
                <a:cxnLst/>
                <a:rect l="l" t="t" r="r" b="b"/>
                <a:pathLst>
                  <a:path w="28243" h="14426" extrusionOk="0">
                    <a:moveTo>
                      <a:pt x="21228" y="0"/>
                    </a:moveTo>
                    <a:cubicBezTo>
                      <a:pt x="20917" y="0"/>
                      <a:pt x="20593" y="53"/>
                      <a:pt x="20265" y="178"/>
                    </a:cubicBezTo>
                    <a:cubicBezTo>
                      <a:pt x="18312" y="928"/>
                      <a:pt x="18181" y="2452"/>
                      <a:pt x="18181" y="2452"/>
                    </a:cubicBezTo>
                    <a:cubicBezTo>
                      <a:pt x="18181" y="2452"/>
                      <a:pt x="17291" y="1120"/>
                      <a:pt x="15674" y="1120"/>
                    </a:cubicBezTo>
                    <a:cubicBezTo>
                      <a:pt x="15375" y="1120"/>
                      <a:pt x="15052" y="1166"/>
                      <a:pt x="14705" y="1273"/>
                    </a:cubicBezTo>
                    <a:cubicBezTo>
                      <a:pt x="12478" y="1976"/>
                      <a:pt x="12097" y="3488"/>
                      <a:pt x="12097" y="3488"/>
                    </a:cubicBezTo>
                    <a:cubicBezTo>
                      <a:pt x="12097" y="3488"/>
                      <a:pt x="10898" y="2234"/>
                      <a:pt x="8667" y="2234"/>
                    </a:cubicBezTo>
                    <a:cubicBezTo>
                      <a:pt x="8344" y="2234"/>
                      <a:pt x="7999" y="2261"/>
                      <a:pt x="7632" y="2321"/>
                    </a:cubicBezTo>
                    <a:cubicBezTo>
                      <a:pt x="4727" y="2785"/>
                      <a:pt x="4561" y="5238"/>
                      <a:pt x="4561" y="5238"/>
                    </a:cubicBezTo>
                    <a:cubicBezTo>
                      <a:pt x="4561" y="5238"/>
                      <a:pt x="4227" y="5118"/>
                      <a:pt x="3840" y="5118"/>
                    </a:cubicBezTo>
                    <a:cubicBezTo>
                      <a:pt x="3236" y="5118"/>
                      <a:pt x="2505" y="5410"/>
                      <a:pt x="2715" y="6905"/>
                    </a:cubicBezTo>
                    <a:cubicBezTo>
                      <a:pt x="2715" y="6905"/>
                      <a:pt x="524" y="7119"/>
                      <a:pt x="239" y="10143"/>
                    </a:cubicBezTo>
                    <a:cubicBezTo>
                      <a:pt x="1" y="12570"/>
                      <a:pt x="2137" y="12814"/>
                      <a:pt x="3003" y="12814"/>
                    </a:cubicBezTo>
                    <a:cubicBezTo>
                      <a:pt x="3221" y="12814"/>
                      <a:pt x="3358" y="12799"/>
                      <a:pt x="3358" y="12799"/>
                    </a:cubicBezTo>
                    <a:cubicBezTo>
                      <a:pt x="3358" y="12799"/>
                      <a:pt x="3972" y="14426"/>
                      <a:pt x="6301" y="14426"/>
                    </a:cubicBezTo>
                    <a:cubicBezTo>
                      <a:pt x="6484" y="14426"/>
                      <a:pt x="6678" y="14416"/>
                      <a:pt x="6882" y="14394"/>
                    </a:cubicBezTo>
                    <a:cubicBezTo>
                      <a:pt x="9704" y="14096"/>
                      <a:pt x="10883" y="11144"/>
                      <a:pt x="10883" y="11144"/>
                    </a:cubicBezTo>
                    <a:lnTo>
                      <a:pt x="10883" y="11144"/>
                    </a:lnTo>
                    <a:cubicBezTo>
                      <a:pt x="10883" y="11144"/>
                      <a:pt x="10825" y="13526"/>
                      <a:pt x="13366" y="13526"/>
                    </a:cubicBezTo>
                    <a:cubicBezTo>
                      <a:pt x="13403" y="13526"/>
                      <a:pt x="13440" y="13526"/>
                      <a:pt x="13478" y="13525"/>
                    </a:cubicBezTo>
                    <a:cubicBezTo>
                      <a:pt x="16145" y="13453"/>
                      <a:pt x="18098" y="9691"/>
                      <a:pt x="18098" y="9691"/>
                    </a:cubicBezTo>
                    <a:cubicBezTo>
                      <a:pt x="18395" y="10264"/>
                      <a:pt x="18982" y="10599"/>
                      <a:pt x="19609" y="10599"/>
                    </a:cubicBezTo>
                    <a:cubicBezTo>
                      <a:pt x="19712" y="10599"/>
                      <a:pt x="19816" y="10590"/>
                      <a:pt x="19920" y="10572"/>
                    </a:cubicBezTo>
                    <a:cubicBezTo>
                      <a:pt x="21253" y="10370"/>
                      <a:pt x="21777" y="8977"/>
                      <a:pt x="21777" y="8977"/>
                    </a:cubicBezTo>
                    <a:cubicBezTo>
                      <a:pt x="21777" y="8977"/>
                      <a:pt x="22363" y="9462"/>
                      <a:pt x="23315" y="9462"/>
                    </a:cubicBezTo>
                    <a:cubicBezTo>
                      <a:pt x="24003" y="9462"/>
                      <a:pt x="24884" y="9208"/>
                      <a:pt x="25873" y="8334"/>
                    </a:cubicBezTo>
                    <a:cubicBezTo>
                      <a:pt x="28242" y="6238"/>
                      <a:pt x="27278" y="2202"/>
                      <a:pt x="24027" y="1297"/>
                    </a:cubicBezTo>
                    <a:cubicBezTo>
                      <a:pt x="24027" y="1297"/>
                      <a:pt x="22780" y="0"/>
                      <a:pt x="2122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37"/>
              <p:cNvSpPr/>
              <p:nvPr/>
            </p:nvSpPr>
            <p:spPr>
              <a:xfrm>
                <a:off x="5731050" y="3355000"/>
                <a:ext cx="398325" cy="264800"/>
              </a:xfrm>
              <a:custGeom>
                <a:avLst/>
                <a:gdLst/>
                <a:ahLst/>
                <a:cxnLst/>
                <a:rect l="l" t="t" r="r" b="b"/>
                <a:pathLst>
                  <a:path w="15933" h="10592" extrusionOk="0">
                    <a:moveTo>
                      <a:pt x="13657" y="298"/>
                    </a:moveTo>
                    <a:lnTo>
                      <a:pt x="13657" y="298"/>
                    </a:lnTo>
                    <a:cubicBezTo>
                      <a:pt x="13800" y="382"/>
                      <a:pt x="13848" y="584"/>
                      <a:pt x="13836" y="810"/>
                    </a:cubicBezTo>
                    <a:cubicBezTo>
                      <a:pt x="13800" y="798"/>
                      <a:pt x="13765" y="787"/>
                      <a:pt x="13729" y="775"/>
                    </a:cubicBezTo>
                    <a:cubicBezTo>
                      <a:pt x="13419" y="632"/>
                      <a:pt x="13395" y="477"/>
                      <a:pt x="13657" y="298"/>
                    </a:cubicBezTo>
                    <a:close/>
                    <a:moveTo>
                      <a:pt x="9169" y="2620"/>
                    </a:moveTo>
                    <a:cubicBezTo>
                      <a:pt x="9228" y="2727"/>
                      <a:pt x="9252" y="2846"/>
                      <a:pt x="9264" y="2965"/>
                    </a:cubicBezTo>
                    <a:cubicBezTo>
                      <a:pt x="9204" y="2977"/>
                      <a:pt x="9133" y="2977"/>
                      <a:pt x="9074" y="2977"/>
                    </a:cubicBezTo>
                    <a:lnTo>
                      <a:pt x="9062" y="2977"/>
                    </a:lnTo>
                    <a:cubicBezTo>
                      <a:pt x="9038" y="2942"/>
                      <a:pt x="8990" y="2918"/>
                      <a:pt x="8943" y="2918"/>
                    </a:cubicBezTo>
                    <a:cubicBezTo>
                      <a:pt x="8931" y="2912"/>
                      <a:pt x="8916" y="2909"/>
                      <a:pt x="8901" y="2909"/>
                    </a:cubicBezTo>
                    <a:cubicBezTo>
                      <a:pt x="8886" y="2909"/>
                      <a:pt x="8871" y="2912"/>
                      <a:pt x="8859" y="2918"/>
                    </a:cubicBezTo>
                    <a:cubicBezTo>
                      <a:pt x="8573" y="2751"/>
                      <a:pt x="8681" y="2656"/>
                      <a:pt x="9169" y="2620"/>
                    </a:cubicBezTo>
                    <a:close/>
                    <a:moveTo>
                      <a:pt x="8907" y="3192"/>
                    </a:moveTo>
                    <a:cubicBezTo>
                      <a:pt x="9026" y="3215"/>
                      <a:pt x="9145" y="3227"/>
                      <a:pt x="9264" y="3227"/>
                    </a:cubicBezTo>
                    <a:cubicBezTo>
                      <a:pt x="9240" y="3418"/>
                      <a:pt x="9193" y="3608"/>
                      <a:pt x="9133" y="3787"/>
                    </a:cubicBezTo>
                    <a:cubicBezTo>
                      <a:pt x="9038" y="4049"/>
                      <a:pt x="8895" y="4311"/>
                      <a:pt x="8716" y="4525"/>
                    </a:cubicBezTo>
                    <a:cubicBezTo>
                      <a:pt x="8633" y="4620"/>
                      <a:pt x="8538" y="4704"/>
                      <a:pt x="8419" y="4751"/>
                    </a:cubicBezTo>
                    <a:cubicBezTo>
                      <a:pt x="8240" y="4751"/>
                      <a:pt x="8240" y="4620"/>
                      <a:pt x="8312" y="3906"/>
                    </a:cubicBezTo>
                    <a:cubicBezTo>
                      <a:pt x="8383" y="3215"/>
                      <a:pt x="8871" y="3192"/>
                      <a:pt x="8907" y="3192"/>
                    </a:cubicBezTo>
                    <a:close/>
                    <a:moveTo>
                      <a:pt x="1122" y="4748"/>
                    </a:moveTo>
                    <a:cubicBezTo>
                      <a:pt x="1311" y="4748"/>
                      <a:pt x="1409" y="5002"/>
                      <a:pt x="1454" y="5192"/>
                    </a:cubicBezTo>
                    <a:cubicBezTo>
                      <a:pt x="1391" y="5210"/>
                      <a:pt x="1328" y="5219"/>
                      <a:pt x="1264" y="5219"/>
                    </a:cubicBezTo>
                    <a:cubicBezTo>
                      <a:pt x="1157" y="5219"/>
                      <a:pt x="1051" y="5192"/>
                      <a:pt x="953" y="5132"/>
                    </a:cubicBezTo>
                    <a:cubicBezTo>
                      <a:pt x="834" y="4906"/>
                      <a:pt x="882" y="4775"/>
                      <a:pt x="1084" y="4751"/>
                    </a:cubicBezTo>
                    <a:cubicBezTo>
                      <a:pt x="1097" y="4749"/>
                      <a:pt x="1110" y="4748"/>
                      <a:pt x="1122" y="4748"/>
                    </a:cubicBezTo>
                    <a:close/>
                    <a:moveTo>
                      <a:pt x="965" y="5454"/>
                    </a:moveTo>
                    <a:cubicBezTo>
                      <a:pt x="1049" y="5492"/>
                      <a:pt x="1143" y="5514"/>
                      <a:pt x="1239" y="5514"/>
                    </a:cubicBezTo>
                    <a:cubicBezTo>
                      <a:pt x="1319" y="5514"/>
                      <a:pt x="1401" y="5498"/>
                      <a:pt x="1477" y="5466"/>
                    </a:cubicBezTo>
                    <a:lnTo>
                      <a:pt x="1477" y="5466"/>
                    </a:lnTo>
                    <a:cubicBezTo>
                      <a:pt x="1489" y="5859"/>
                      <a:pt x="1346" y="6418"/>
                      <a:pt x="1001" y="6597"/>
                    </a:cubicBezTo>
                    <a:lnTo>
                      <a:pt x="977" y="6609"/>
                    </a:lnTo>
                    <a:lnTo>
                      <a:pt x="942" y="6609"/>
                    </a:lnTo>
                    <a:lnTo>
                      <a:pt x="906" y="6621"/>
                    </a:lnTo>
                    <a:cubicBezTo>
                      <a:pt x="787" y="6621"/>
                      <a:pt x="692" y="6359"/>
                      <a:pt x="692" y="5990"/>
                    </a:cubicBezTo>
                    <a:cubicBezTo>
                      <a:pt x="692" y="5573"/>
                      <a:pt x="918" y="5454"/>
                      <a:pt x="918" y="5454"/>
                    </a:cubicBezTo>
                    <a:close/>
                    <a:moveTo>
                      <a:pt x="6109" y="6787"/>
                    </a:moveTo>
                    <a:lnTo>
                      <a:pt x="6109" y="6787"/>
                    </a:lnTo>
                    <a:cubicBezTo>
                      <a:pt x="6121" y="7085"/>
                      <a:pt x="6109" y="7395"/>
                      <a:pt x="6097" y="7716"/>
                    </a:cubicBezTo>
                    <a:cubicBezTo>
                      <a:pt x="6073" y="8192"/>
                      <a:pt x="5978" y="8657"/>
                      <a:pt x="5811" y="9097"/>
                    </a:cubicBezTo>
                    <a:lnTo>
                      <a:pt x="5752" y="9252"/>
                    </a:lnTo>
                    <a:cubicBezTo>
                      <a:pt x="5645" y="9466"/>
                      <a:pt x="5514" y="9669"/>
                      <a:pt x="5347" y="9847"/>
                    </a:cubicBezTo>
                    <a:cubicBezTo>
                      <a:pt x="5192" y="10014"/>
                      <a:pt x="4990" y="10157"/>
                      <a:pt x="4763" y="10240"/>
                    </a:cubicBezTo>
                    <a:cubicBezTo>
                      <a:pt x="4681" y="10259"/>
                      <a:pt x="4598" y="10272"/>
                      <a:pt x="4515" y="10272"/>
                    </a:cubicBezTo>
                    <a:cubicBezTo>
                      <a:pt x="4443" y="10272"/>
                      <a:pt x="4371" y="10262"/>
                      <a:pt x="4299" y="10240"/>
                    </a:cubicBezTo>
                    <a:cubicBezTo>
                      <a:pt x="3942" y="10073"/>
                      <a:pt x="3930" y="9371"/>
                      <a:pt x="3954" y="9073"/>
                    </a:cubicBezTo>
                    <a:cubicBezTo>
                      <a:pt x="4025" y="8311"/>
                      <a:pt x="4740" y="7776"/>
                      <a:pt x="5311" y="7383"/>
                    </a:cubicBezTo>
                    <a:cubicBezTo>
                      <a:pt x="5597" y="7180"/>
                      <a:pt x="5859" y="6990"/>
                      <a:pt x="6109" y="6787"/>
                    </a:cubicBezTo>
                    <a:close/>
                    <a:moveTo>
                      <a:pt x="13570" y="1"/>
                    </a:moveTo>
                    <a:cubicBezTo>
                      <a:pt x="13170" y="1"/>
                      <a:pt x="13138" y="536"/>
                      <a:pt x="13372" y="834"/>
                    </a:cubicBezTo>
                    <a:cubicBezTo>
                      <a:pt x="13491" y="965"/>
                      <a:pt x="13646" y="1060"/>
                      <a:pt x="13824" y="1084"/>
                    </a:cubicBezTo>
                    <a:cubicBezTo>
                      <a:pt x="13776" y="1358"/>
                      <a:pt x="13705" y="1620"/>
                      <a:pt x="13669" y="1763"/>
                    </a:cubicBezTo>
                    <a:cubicBezTo>
                      <a:pt x="13538" y="2299"/>
                      <a:pt x="13348" y="2811"/>
                      <a:pt x="13086" y="3299"/>
                    </a:cubicBezTo>
                    <a:cubicBezTo>
                      <a:pt x="13003" y="3465"/>
                      <a:pt x="12884" y="3620"/>
                      <a:pt x="12729" y="3739"/>
                    </a:cubicBezTo>
                    <a:cubicBezTo>
                      <a:pt x="12455" y="3620"/>
                      <a:pt x="12812" y="2322"/>
                      <a:pt x="12788" y="1930"/>
                    </a:cubicBezTo>
                    <a:cubicBezTo>
                      <a:pt x="12771" y="1742"/>
                      <a:pt x="12656" y="1693"/>
                      <a:pt x="12541" y="1693"/>
                    </a:cubicBezTo>
                    <a:cubicBezTo>
                      <a:pt x="12415" y="1693"/>
                      <a:pt x="12288" y="1751"/>
                      <a:pt x="12288" y="1751"/>
                    </a:cubicBezTo>
                    <a:cubicBezTo>
                      <a:pt x="12241" y="1751"/>
                      <a:pt x="12205" y="1787"/>
                      <a:pt x="12193" y="1822"/>
                    </a:cubicBezTo>
                    <a:cubicBezTo>
                      <a:pt x="11907" y="2525"/>
                      <a:pt x="11883" y="3358"/>
                      <a:pt x="11419" y="3977"/>
                    </a:cubicBezTo>
                    <a:cubicBezTo>
                      <a:pt x="11299" y="4132"/>
                      <a:pt x="11189" y="4195"/>
                      <a:pt x="11092" y="4195"/>
                    </a:cubicBezTo>
                    <a:cubicBezTo>
                      <a:pt x="10862" y="4195"/>
                      <a:pt x="10710" y="3842"/>
                      <a:pt x="10693" y="3549"/>
                    </a:cubicBezTo>
                    <a:cubicBezTo>
                      <a:pt x="10681" y="3251"/>
                      <a:pt x="10728" y="2834"/>
                      <a:pt x="10955" y="2596"/>
                    </a:cubicBezTo>
                    <a:cubicBezTo>
                      <a:pt x="11026" y="2549"/>
                      <a:pt x="11038" y="2442"/>
                      <a:pt x="10967" y="2382"/>
                    </a:cubicBezTo>
                    <a:cubicBezTo>
                      <a:pt x="10955" y="2358"/>
                      <a:pt x="10931" y="2346"/>
                      <a:pt x="10895" y="2346"/>
                    </a:cubicBezTo>
                    <a:cubicBezTo>
                      <a:pt x="10883" y="2346"/>
                      <a:pt x="10859" y="2358"/>
                      <a:pt x="10848" y="2370"/>
                    </a:cubicBezTo>
                    <a:cubicBezTo>
                      <a:pt x="10455" y="2573"/>
                      <a:pt x="10050" y="2751"/>
                      <a:pt x="9633" y="2906"/>
                    </a:cubicBezTo>
                    <a:cubicBezTo>
                      <a:pt x="9597" y="2918"/>
                      <a:pt x="9562" y="2918"/>
                      <a:pt x="9514" y="2930"/>
                    </a:cubicBezTo>
                    <a:cubicBezTo>
                      <a:pt x="9490" y="2608"/>
                      <a:pt x="9395" y="2299"/>
                      <a:pt x="9145" y="2156"/>
                    </a:cubicBezTo>
                    <a:cubicBezTo>
                      <a:pt x="9030" y="2087"/>
                      <a:pt x="8918" y="2055"/>
                      <a:pt x="8816" y="2055"/>
                    </a:cubicBezTo>
                    <a:cubicBezTo>
                      <a:pt x="8547" y="2055"/>
                      <a:pt x="8347" y="2275"/>
                      <a:pt x="8347" y="2620"/>
                    </a:cubicBezTo>
                    <a:cubicBezTo>
                      <a:pt x="8347" y="2775"/>
                      <a:pt x="8419" y="2918"/>
                      <a:pt x="8538" y="3025"/>
                    </a:cubicBezTo>
                    <a:cubicBezTo>
                      <a:pt x="8014" y="3263"/>
                      <a:pt x="7466" y="3930"/>
                      <a:pt x="7502" y="4466"/>
                    </a:cubicBezTo>
                    <a:cubicBezTo>
                      <a:pt x="7299" y="4882"/>
                      <a:pt x="7073" y="5287"/>
                      <a:pt x="6811" y="5680"/>
                    </a:cubicBezTo>
                    <a:cubicBezTo>
                      <a:pt x="6728" y="4632"/>
                      <a:pt x="6597" y="3596"/>
                      <a:pt x="6573" y="3168"/>
                    </a:cubicBezTo>
                    <a:cubicBezTo>
                      <a:pt x="6554" y="2935"/>
                      <a:pt x="6464" y="2866"/>
                      <a:pt x="6363" y="2866"/>
                    </a:cubicBezTo>
                    <a:cubicBezTo>
                      <a:pt x="6217" y="2866"/>
                      <a:pt x="6049" y="3013"/>
                      <a:pt x="6049" y="3013"/>
                    </a:cubicBezTo>
                    <a:cubicBezTo>
                      <a:pt x="6014" y="3025"/>
                      <a:pt x="5990" y="3061"/>
                      <a:pt x="5990" y="3096"/>
                    </a:cubicBezTo>
                    <a:cubicBezTo>
                      <a:pt x="5966" y="3168"/>
                      <a:pt x="5966" y="3239"/>
                      <a:pt x="5954" y="3299"/>
                    </a:cubicBezTo>
                    <a:cubicBezTo>
                      <a:pt x="5716" y="3620"/>
                      <a:pt x="5514" y="3966"/>
                      <a:pt x="5359" y="4335"/>
                    </a:cubicBezTo>
                    <a:cubicBezTo>
                      <a:pt x="5228" y="4632"/>
                      <a:pt x="5073" y="4918"/>
                      <a:pt x="4894" y="5204"/>
                    </a:cubicBezTo>
                    <a:cubicBezTo>
                      <a:pt x="4871" y="5251"/>
                      <a:pt x="4811" y="5299"/>
                      <a:pt x="4752" y="5323"/>
                    </a:cubicBezTo>
                    <a:cubicBezTo>
                      <a:pt x="4742" y="5325"/>
                      <a:pt x="4730" y="5326"/>
                      <a:pt x="4715" y="5326"/>
                    </a:cubicBezTo>
                    <a:cubicBezTo>
                      <a:pt x="4632" y="5326"/>
                      <a:pt x="4480" y="5270"/>
                      <a:pt x="4490" y="4847"/>
                    </a:cubicBezTo>
                    <a:cubicBezTo>
                      <a:pt x="4501" y="4299"/>
                      <a:pt x="4491" y="3249"/>
                      <a:pt x="4106" y="3249"/>
                    </a:cubicBezTo>
                    <a:cubicBezTo>
                      <a:pt x="4081" y="3249"/>
                      <a:pt x="4054" y="3253"/>
                      <a:pt x="4025" y="3263"/>
                    </a:cubicBezTo>
                    <a:cubicBezTo>
                      <a:pt x="3668" y="3263"/>
                      <a:pt x="3275" y="3954"/>
                      <a:pt x="2978" y="4644"/>
                    </a:cubicBezTo>
                    <a:cubicBezTo>
                      <a:pt x="3001" y="4382"/>
                      <a:pt x="3025" y="4168"/>
                      <a:pt x="3025" y="4049"/>
                    </a:cubicBezTo>
                    <a:cubicBezTo>
                      <a:pt x="3037" y="4013"/>
                      <a:pt x="3037" y="3977"/>
                      <a:pt x="3013" y="3954"/>
                    </a:cubicBezTo>
                    <a:cubicBezTo>
                      <a:pt x="3013" y="3942"/>
                      <a:pt x="3013" y="3942"/>
                      <a:pt x="3013" y="3942"/>
                    </a:cubicBezTo>
                    <a:cubicBezTo>
                      <a:pt x="3001" y="3906"/>
                      <a:pt x="2966" y="3894"/>
                      <a:pt x="2942" y="3882"/>
                    </a:cubicBezTo>
                    <a:lnTo>
                      <a:pt x="2882" y="3882"/>
                    </a:lnTo>
                    <a:cubicBezTo>
                      <a:pt x="2775" y="3882"/>
                      <a:pt x="2549" y="3942"/>
                      <a:pt x="2346" y="4299"/>
                    </a:cubicBezTo>
                    <a:cubicBezTo>
                      <a:pt x="2299" y="4382"/>
                      <a:pt x="2263" y="4489"/>
                      <a:pt x="2239" y="4597"/>
                    </a:cubicBezTo>
                    <a:cubicBezTo>
                      <a:pt x="2132" y="4716"/>
                      <a:pt x="2013" y="4835"/>
                      <a:pt x="1894" y="4942"/>
                    </a:cubicBezTo>
                    <a:cubicBezTo>
                      <a:pt x="1835" y="4989"/>
                      <a:pt x="1775" y="5037"/>
                      <a:pt x="1704" y="5085"/>
                    </a:cubicBezTo>
                    <a:lnTo>
                      <a:pt x="1704" y="5073"/>
                    </a:lnTo>
                    <a:cubicBezTo>
                      <a:pt x="1616" y="4695"/>
                      <a:pt x="1365" y="4551"/>
                      <a:pt x="1124" y="4551"/>
                    </a:cubicBezTo>
                    <a:cubicBezTo>
                      <a:pt x="773" y="4551"/>
                      <a:pt x="442" y="4855"/>
                      <a:pt x="668" y="5180"/>
                    </a:cubicBezTo>
                    <a:cubicBezTo>
                      <a:pt x="680" y="5216"/>
                      <a:pt x="703" y="5240"/>
                      <a:pt x="727" y="5263"/>
                    </a:cubicBezTo>
                    <a:cubicBezTo>
                      <a:pt x="1" y="5406"/>
                      <a:pt x="37" y="6299"/>
                      <a:pt x="275" y="6633"/>
                    </a:cubicBezTo>
                    <a:cubicBezTo>
                      <a:pt x="426" y="6845"/>
                      <a:pt x="674" y="6883"/>
                      <a:pt x="835" y="6883"/>
                    </a:cubicBezTo>
                    <a:cubicBezTo>
                      <a:pt x="926" y="6883"/>
                      <a:pt x="989" y="6871"/>
                      <a:pt x="989" y="6871"/>
                    </a:cubicBezTo>
                    <a:cubicBezTo>
                      <a:pt x="1513" y="6811"/>
                      <a:pt x="1751" y="6061"/>
                      <a:pt x="1751" y="5454"/>
                    </a:cubicBezTo>
                    <a:lnTo>
                      <a:pt x="1751" y="5359"/>
                    </a:lnTo>
                    <a:cubicBezTo>
                      <a:pt x="1906" y="5263"/>
                      <a:pt x="2049" y="5156"/>
                      <a:pt x="2180" y="5025"/>
                    </a:cubicBezTo>
                    <a:lnTo>
                      <a:pt x="2180" y="5025"/>
                    </a:lnTo>
                    <a:cubicBezTo>
                      <a:pt x="2132" y="5549"/>
                      <a:pt x="2180" y="6121"/>
                      <a:pt x="2287" y="6192"/>
                    </a:cubicBezTo>
                    <a:cubicBezTo>
                      <a:pt x="2325" y="6224"/>
                      <a:pt x="2382" y="6238"/>
                      <a:pt x="2445" y="6238"/>
                    </a:cubicBezTo>
                    <a:cubicBezTo>
                      <a:pt x="2618" y="6238"/>
                      <a:pt x="2838" y="6132"/>
                      <a:pt x="2847" y="6001"/>
                    </a:cubicBezTo>
                    <a:cubicBezTo>
                      <a:pt x="2847" y="5990"/>
                      <a:pt x="2847" y="5978"/>
                      <a:pt x="2847" y="5966"/>
                    </a:cubicBezTo>
                    <a:lnTo>
                      <a:pt x="2847" y="5930"/>
                    </a:lnTo>
                    <a:cubicBezTo>
                      <a:pt x="2847" y="5882"/>
                      <a:pt x="2858" y="5811"/>
                      <a:pt x="2870" y="5716"/>
                    </a:cubicBezTo>
                    <a:cubicBezTo>
                      <a:pt x="3061" y="5049"/>
                      <a:pt x="3359" y="4406"/>
                      <a:pt x="3740" y="3823"/>
                    </a:cubicBezTo>
                    <a:cubicBezTo>
                      <a:pt x="3748" y="3814"/>
                      <a:pt x="3772" y="3790"/>
                      <a:pt x="3797" y="3790"/>
                    </a:cubicBezTo>
                    <a:cubicBezTo>
                      <a:pt x="3839" y="3790"/>
                      <a:pt x="3885" y="3858"/>
                      <a:pt x="3870" y="4180"/>
                    </a:cubicBezTo>
                    <a:cubicBezTo>
                      <a:pt x="3835" y="4728"/>
                      <a:pt x="3680" y="5751"/>
                      <a:pt x="4418" y="5763"/>
                    </a:cubicBezTo>
                    <a:cubicBezTo>
                      <a:pt x="4447" y="5768"/>
                      <a:pt x="4477" y="5771"/>
                      <a:pt x="4505" y="5771"/>
                    </a:cubicBezTo>
                    <a:cubicBezTo>
                      <a:pt x="4618" y="5771"/>
                      <a:pt x="4728" y="5734"/>
                      <a:pt x="4823" y="5668"/>
                    </a:cubicBezTo>
                    <a:cubicBezTo>
                      <a:pt x="5406" y="5216"/>
                      <a:pt x="5585" y="4478"/>
                      <a:pt x="5942" y="3846"/>
                    </a:cubicBezTo>
                    <a:cubicBezTo>
                      <a:pt x="5942" y="4275"/>
                      <a:pt x="5978" y="4716"/>
                      <a:pt x="6037" y="5144"/>
                    </a:cubicBezTo>
                    <a:cubicBezTo>
                      <a:pt x="6085" y="5597"/>
                      <a:pt x="6121" y="6037"/>
                      <a:pt x="6133" y="6478"/>
                    </a:cubicBezTo>
                    <a:cubicBezTo>
                      <a:pt x="5002" y="7478"/>
                      <a:pt x="3287" y="8133"/>
                      <a:pt x="3811" y="9966"/>
                    </a:cubicBezTo>
                    <a:cubicBezTo>
                      <a:pt x="3906" y="10312"/>
                      <a:pt x="4073" y="10490"/>
                      <a:pt x="4287" y="10550"/>
                    </a:cubicBezTo>
                    <a:lnTo>
                      <a:pt x="4299" y="10550"/>
                    </a:lnTo>
                    <a:cubicBezTo>
                      <a:pt x="4385" y="10577"/>
                      <a:pt x="4482" y="10591"/>
                      <a:pt x="4588" y="10591"/>
                    </a:cubicBezTo>
                    <a:cubicBezTo>
                      <a:pt x="4983" y="10591"/>
                      <a:pt x="5505" y="10399"/>
                      <a:pt x="6049" y="10014"/>
                    </a:cubicBezTo>
                    <a:cubicBezTo>
                      <a:pt x="6728" y="9526"/>
                      <a:pt x="6942" y="8026"/>
                      <a:pt x="6895" y="6740"/>
                    </a:cubicBezTo>
                    <a:cubicBezTo>
                      <a:pt x="6895" y="6537"/>
                      <a:pt x="6883" y="6311"/>
                      <a:pt x="6859" y="6085"/>
                    </a:cubicBezTo>
                    <a:lnTo>
                      <a:pt x="6895" y="6049"/>
                    </a:lnTo>
                    <a:cubicBezTo>
                      <a:pt x="7204" y="5680"/>
                      <a:pt x="7466" y="5275"/>
                      <a:pt x="7669" y="4835"/>
                    </a:cubicBezTo>
                    <a:cubicBezTo>
                      <a:pt x="7828" y="5053"/>
                      <a:pt x="7998" y="5142"/>
                      <a:pt x="8169" y="5142"/>
                    </a:cubicBezTo>
                    <a:cubicBezTo>
                      <a:pt x="8753" y="5142"/>
                      <a:pt x="9337" y="4105"/>
                      <a:pt x="9466" y="3644"/>
                    </a:cubicBezTo>
                    <a:cubicBezTo>
                      <a:pt x="9514" y="3501"/>
                      <a:pt x="9538" y="3346"/>
                      <a:pt x="9538" y="3192"/>
                    </a:cubicBezTo>
                    <a:cubicBezTo>
                      <a:pt x="9788" y="3144"/>
                      <a:pt x="10014" y="3073"/>
                      <a:pt x="10240" y="2965"/>
                    </a:cubicBezTo>
                    <a:lnTo>
                      <a:pt x="10240" y="2965"/>
                    </a:lnTo>
                    <a:cubicBezTo>
                      <a:pt x="9938" y="3441"/>
                      <a:pt x="9861" y="4464"/>
                      <a:pt x="10808" y="4464"/>
                    </a:cubicBezTo>
                    <a:cubicBezTo>
                      <a:pt x="10905" y="4464"/>
                      <a:pt x="11014" y="4453"/>
                      <a:pt x="11133" y="4430"/>
                    </a:cubicBezTo>
                    <a:cubicBezTo>
                      <a:pt x="11633" y="4382"/>
                      <a:pt x="11907" y="3846"/>
                      <a:pt x="12086" y="3263"/>
                    </a:cubicBezTo>
                    <a:cubicBezTo>
                      <a:pt x="12086" y="3406"/>
                      <a:pt x="12110" y="3549"/>
                      <a:pt x="12145" y="3680"/>
                    </a:cubicBezTo>
                    <a:cubicBezTo>
                      <a:pt x="12212" y="3946"/>
                      <a:pt x="12383" y="4071"/>
                      <a:pt x="12577" y="4071"/>
                    </a:cubicBezTo>
                    <a:cubicBezTo>
                      <a:pt x="12729" y="4071"/>
                      <a:pt x="12897" y="3993"/>
                      <a:pt x="13038" y="3846"/>
                    </a:cubicBezTo>
                    <a:cubicBezTo>
                      <a:pt x="13538" y="3311"/>
                      <a:pt x="13776" y="2477"/>
                      <a:pt x="13955" y="1787"/>
                    </a:cubicBezTo>
                    <a:cubicBezTo>
                      <a:pt x="14003" y="1560"/>
                      <a:pt x="14050" y="1346"/>
                      <a:pt x="14086" y="1120"/>
                    </a:cubicBezTo>
                    <a:cubicBezTo>
                      <a:pt x="14157" y="1120"/>
                      <a:pt x="14229" y="1132"/>
                      <a:pt x="14300" y="1144"/>
                    </a:cubicBezTo>
                    <a:cubicBezTo>
                      <a:pt x="15062" y="1227"/>
                      <a:pt x="14550" y="2954"/>
                      <a:pt x="14443" y="3382"/>
                    </a:cubicBezTo>
                    <a:cubicBezTo>
                      <a:pt x="14288" y="4001"/>
                      <a:pt x="13776" y="5454"/>
                      <a:pt x="14729" y="5704"/>
                    </a:cubicBezTo>
                    <a:cubicBezTo>
                      <a:pt x="14779" y="5717"/>
                      <a:pt x="14827" y="5723"/>
                      <a:pt x="14873" y="5723"/>
                    </a:cubicBezTo>
                    <a:cubicBezTo>
                      <a:pt x="15678" y="5723"/>
                      <a:pt x="15852" y="3844"/>
                      <a:pt x="15920" y="3382"/>
                    </a:cubicBezTo>
                    <a:cubicBezTo>
                      <a:pt x="15932" y="3286"/>
                      <a:pt x="15855" y="3231"/>
                      <a:pt x="15777" y="3231"/>
                    </a:cubicBezTo>
                    <a:cubicBezTo>
                      <a:pt x="15711" y="3231"/>
                      <a:pt x="15645" y="3271"/>
                      <a:pt x="15634" y="3358"/>
                    </a:cubicBezTo>
                    <a:cubicBezTo>
                      <a:pt x="15586" y="3692"/>
                      <a:pt x="15539" y="4013"/>
                      <a:pt x="15479" y="4347"/>
                    </a:cubicBezTo>
                    <a:cubicBezTo>
                      <a:pt x="15431" y="4549"/>
                      <a:pt x="15360" y="4763"/>
                      <a:pt x="15265" y="4966"/>
                    </a:cubicBezTo>
                    <a:cubicBezTo>
                      <a:pt x="15205" y="5109"/>
                      <a:pt x="15098" y="5228"/>
                      <a:pt x="14955" y="5311"/>
                    </a:cubicBezTo>
                    <a:cubicBezTo>
                      <a:pt x="14717" y="5287"/>
                      <a:pt x="15122" y="3537"/>
                      <a:pt x="15289" y="2215"/>
                    </a:cubicBezTo>
                    <a:cubicBezTo>
                      <a:pt x="15444" y="983"/>
                      <a:pt x="14636" y="941"/>
                      <a:pt x="14527" y="941"/>
                    </a:cubicBezTo>
                    <a:cubicBezTo>
                      <a:pt x="14519" y="941"/>
                      <a:pt x="14515" y="941"/>
                      <a:pt x="14515" y="941"/>
                    </a:cubicBezTo>
                    <a:cubicBezTo>
                      <a:pt x="14479" y="929"/>
                      <a:pt x="14455" y="918"/>
                      <a:pt x="14419" y="906"/>
                    </a:cubicBezTo>
                    <a:cubicBezTo>
                      <a:pt x="14312" y="894"/>
                      <a:pt x="14205" y="882"/>
                      <a:pt x="14098" y="870"/>
                    </a:cubicBezTo>
                    <a:cubicBezTo>
                      <a:pt x="14110" y="489"/>
                      <a:pt x="14038" y="132"/>
                      <a:pt x="13729" y="25"/>
                    </a:cubicBezTo>
                    <a:cubicBezTo>
                      <a:pt x="13671" y="8"/>
                      <a:pt x="13618" y="1"/>
                      <a:pt x="1357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37"/>
              <p:cNvSpPr/>
              <p:nvPr/>
            </p:nvSpPr>
            <p:spPr>
              <a:xfrm>
                <a:off x="5622125" y="3431500"/>
                <a:ext cx="117650" cy="171600"/>
              </a:xfrm>
              <a:custGeom>
                <a:avLst/>
                <a:gdLst/>
                <a:ahLst/>
                <a:cxnLst/>
                <a:rect l="l" t="t" r="r" b="b"/>
                <a:pathLst>
                  <a:path w="4706" h="6864" extrusionOk="0">
                    <a:moveTo>
                      <a:pt x="2854" y="533"/>
                    </a:moveTo>
                    <a:cubicBezTo>
                      <a:pt x="2972" y="533"/>
                      <a:pt x="3075" y="692"/>
                      <a:pt x="3132" y="1215"/>
                    </a:cubicBezTo>
                    <a:cubicBezTo>
                      <a:pt x="3179" y="1763"/>
                      <a:pt x="2953" y="2394"/>
                      <a:pt x="2763" y="2811"/>
                    </a:cubicBezTo>
                    <a:cubicBezTo>
                      <a:pt x="2512" y="3144"/>
                      <a:pt x="2298" y="3477"/>
                      <a:pt x="2108" y="3846"/>
                    </a:cubicBezTo>
                    <a:cubicBezTo>
                      <a:pt x="2074" y="3939"/>
                      <a:pt x="2154" y="4026"/>
                      <a:pt x="2238" y="4026"/>
                    </a:cubicBezTo>
                    <a:cubicBezTo>
                      <a:pt x="2272" y="4026"/>
                      <a:pt x="2306" y="4012"/>
                      <a:pt x="2334" y="3977"/>
                    </a:cubicBezTo>
                    <a:cubicBezTo>
                      <a:pt x="2501" y="3775"/>
                      <a:pt x="2703" y="3608"/>
                      <a:pt x="2929" y="3489"/>
                    </a:cubicBezTo>
                    <a:lnTo>
                      <a:pt x="2977" y="3489"/>
                    </a:lnTo>
                    <a:cubicBezTo>
                      <a:pt x="3441" y="3489"/>
                      <a:pt x="3060" y="5847"/>
                      <a:pt x="2382" y="6192"/>
                    </a:cubicBezTo>
                    <a:lnTo>
                      <a:pt x="2370" y="6192"/>
                    </a:lnTo>
                    <a:cubicBezTo>
                      <a:pt x="2122" y="6294"/>
                      <a:pt x="1856" y="6348"/>
                      <a:pt x="1588" y="6348"/>
                    </a:cubicBezTo>
                    <a:cubicBezTo>
                      <a:pt x="1483" y="6348"/>
                      <a:pt x="1378" y="6340"/>
                      <a:pt x="1274" y="6323"/>
                    </a:cubicBezTo>
                    <a:cubicBezTo>
                      <a:pt x="1358" y="5918"/>
                      <a:pt x="1524" y="5025"/>
                      <a:pt x="1739" y="3132"/>
                    </a:cubicBezTo>
                    <a:cubicBezTo>
                      <a:pt x="1774" y="2834"/>
                      <a:pt x="1798" y="2525"/>
                      <a:pt x="1810" y="2227"/>
                    </a:cubicBezTo>
                    <a:cubicBezTo>
                      <a:pt x="1905" y="1870"/>
                      <a:pt x="2036" y="1537"/>
                      <a:pt x="2203" y="1215"/>
                    </a:cubicBezTo>
                    <a:cubicBezTo>
                      <a:pt x="2203" y="1215"/>
                      <a:pt x="2453" y="894"/>
                      <a:pt x="2620" y="691"/>
                    </a:cubicBezTo>
                    <a:cubicBezTo>
                      <a:pt x="2667" y="644"/>
                      <a:pt x="2715" y="608"/>
                      <a:pt x="2763" y="560"/>
                    </a:cubicBezTo>
                    <a:cubicBezTo>
                      <a:pt x="2794" y="544"/>
                      <a:pt x="2824" y="533"/>
                      <a:pt x="2854" y="533"/>
                    </a:cubicBezTo>
                    <a:close/>
                    <a:moveTo>
                      <a:pt x="3462" y="0"/>
                    </a:moveTo>
                    <a:cubicBezTo>
                      <a:pt x="3455" y="0"/>
                      <a:pt x="3448" y="1"/>
                      <a:pt x="3441" y="1"/>
                    </a:cubicBezTo>
                    <a:cubicBezTo>
                      <a:pt x="2382" y="13"/>
                      <a:pt x="1989" y="1048"/>
                      <a:pt x="1989" y="1048"/>
                    </a:cubicBezTo>
                    <a:cubicBezTo>
                      <a:pt x="1905" y="1191"/>
                      <a:pt x="1834" y="1346"/>
                      <a:pt x="1774" y="1501"/>
                    </a:cubicBezTo>
                    <a:cubicBezTo>
                      <a:pt x="1651" y="686"/>
                      <a:pt x="1293" y="500"/>
                      <a:pt x="992" y="500"/>
                    </a:cubicBezTo>
                    <a:cubicBezTo>
                      <a:pt x="738" y="500"/>
                      <a:pt x="524" y="632"/>
                      <a:pt x="524" y="632"/>
                    </a:cubicBezTo>
                    <a:cubicBezTo>
                      <a:pt x="691" y="1406"/>
                      <a:pt x="0" y="4942"/>
                      <a:pt x="36" y="5894"/>
                    </a:cubicBezTo>
                    <a:cubicBezTo>
                      <a:pt x="60" y="6430"/>
                      <a:pt x="429" y="6597"/>
                      <a:pt x="750" y="6644"/>
                    </a:cubicBezTo>
                    <a:cubicBezTo>
                      <a:pt x="881" y="6716"/>
                      <a:pt x="1036" y="6763"/>
                      <a:pt x="1191" y="6763"/>
                    </a:cubicBezTo>
                    <a:lnTo>
                      <a:pt x="1203" y="6775"/>
                    </a:lnTo>
                    <a:cubicBezTo>
                      <a:pt x="1351" y="6835"/>
                      <a:pt x="1523" y="6863"/>
                      <a:pt x="1709" y="6863"/>
                    </a:cubicBezTo>
                    <a:cubicBezTo>
                      <a:pt x="2752" y="6863"/>
                      <a:pt x="4235" y="5965"/>
                      <a:pt x="4346" y="4561"/>
                    </a:cubicBezTo>
                    <a:cubicBezTo>
                      <a:pt x="4429" y="3358"/>
                      <a:pt x="3834" y="3120"/>
                      <a:pt x="3501" y="3084"/>
                    </a:cubicBezTo>
                    <a:lnTo>
                      <a:pt x="3298" y="3084"/>
                    </a:lnTo>
                    <a:cubicBezTo>
                      <a:pt x="4706" y="1819"/>
                      <a:pt x="4504" y="0"/>
                      <a:pt x="346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37"/>
              <p:cNvSpPr/>
              <p:nvPr/>
            </p:nvSpPr>
            <p:spPr>
              <a:xfrm>
                <a:off x="5866300" y="3383650"/>
                <a:ext cx="2462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985" h="1440" extrusionOk="0">
                    <a:moveTo>
                      <a:pt x="598" y="0"/>
                    </a:moveTo>
                    <a:cubicBezTo>
                      <a:pt x="435" y="0"/>
                      <a:pt x="258" y="93"/>
                      <a:pt x="258" y="93"/>
                    </a:cubicBezTo>
                    <a:cubicBezTo>
                      <a:pt x="0" y="784"/>
                      <a:pt x="136" y="1440"/>
                      <a:pt x="610" y="1440"/>
                    </a:cubicBezTo>
                    <a:cubicBezTo>
                      <a:pt x="683" y="1440"/>
                      <a:pt x="765" y="1424"/>
                      <a:pt x="854" y="1391"/>
                    </a:cubicBezTo>
                    <a:cubicBezTo>
                      <a:pt x="985" y="1343"/>
                      <a:pt x="949" y="545"/>
                      <a:pt x="854" y="188"/>
                    </a:cubicBezTo>
                    <a:cubicBezTo>
                      <a:pt x="815" y="43"/>
                      <a:pt x="710" y="0"/>
                      <a:pt x="59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15" name="Google Shape;215;p37"/>
          <p:cNvGrpSpPr/>
          <p:nvPr/>
        </p:nvGrpSpPr>
        <p:grpSpPr>
          <a:xfrm rot="436045">
            <a:off x="7762377" y="60512"/>
            <a:ext cx="674694" cy="696006"/>
            <a:chOff x="9416532" y="2593702"/>
            <a:chExt cx="693332" cy="715234"/>
          </a:xfrm>
        </p:grpSpPr>
        <p:sp>
          <p:nvSpPr>
            <p:cNvPr id="216" name="Google Shape;216;p37"/>
            <p:cNvSpPr/>
            <p:nvPr/>
          </p:nvSpPr>
          <p:spPr>
            <a:xfrm>
              <a:off x="9416532" y="2593702"/>
              <a:ext cx="692998" cy="714934"/>
            </a:xfrm>
            <a:custGeom>
              <a:avLst/>
              <a:gdLst/>
              <a:ahLst/>
              <a:cxnLst/>
              <a:rect l="l" t="t" r="r" b="b"/>
              <a:pathLst>
                <a:path w="10931" h="11277" extrusionOk="0">
                  <a:moveTo>
                    <a:pt x="6113" y="0"/>
                  </a:moveTo>
                  <a:cubicBezTo>
                    <a:pt x="4580" y="0"/>
                    <a:pt x="2666" y="934"/>
                    <a:pt x="1822" y="1462"/>
                  </a:cubicBezTo>
                  <a:cubicBezTo>
                    <a:pt x="0" y="2593"/>
                    <a:pt x="774" y="8117"/>
                    <a:pt x="846" y="9999"/>
                  </a:cubicBezTo>
                  <a:cubicBezTo>
                    <a:pt x="881" y="10807"/>
                    <a:pt x="2021" y="11277"/>
                    <a:pt x="3416" y="11277"/>
                  </a:cubicBezTo>
                  <a:cubicBezTo>
                    <a:pt x="5269" y="11277"/>
                    <a:pt x="7572" y="10449"/>
                    <a:pt x="8347" y="8486"/>
                  </a:cubicBezTo>
                  <a:cubicBezTo>
                    <a:pt x="8358" y="8236"/>
                    <a:pt x="8370" y="8117"/>
                    <a:pt x="8930" y="7724"/>
                  </a:cubicBezTo>
                  <a:cubicBezTo>
                    <a:pt x="9478" y="7332"/>
                    <a:pt x="10894" y="7332"/>
                    <a:pt x="10918" y="7010"/>
                  </a:cubicBezTo>
                  <a:cubicBezTo>
                    <a:pt x="10930" y="6689"/>
                    <a:pt x="10704" y="6486"/>
                    <a:pt x="9597" y="6153"/>
                  </a:cubicBezTo>
                  <a:cubicBezTo>
                    <a:pt x="8489" y="5808"/>
                    <a:pt x="8489" y="4867"/>
                    <a:pt x="8489" y="4867"/>
                  </a:cubicBezTo>
                  <a:cubicBezTo>
                    <a:pt x="8525" y="2045"/>
                    <a:pt x="8632" y="2545"/>
                    <a:pt x="8108" y="1200"/>
                  </a:cubicBezTo>
                  <a:cubicBezTo>
                    <a:pt x="7759" y="313"/>
                    <a:pt x="7000" y="0"/>
                    <a:pt x="6113" y="0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algn="bl" rotWithShape="0">
                <a:srgbClr val="000000">
                  <a:alpha val="6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7" name="Google Shape;217;p37"/>
            <p:cNvGrpSpPr/>
            <p:nvPr/>
          </p:nvGrpSpPr>
          <p:grpSpPr>
            <a:xfrm>
              <a:off x="9416866" y="2594002"/>
              <a:ext cx="692998" cy="714934"/>
              <a:chOff x="4336250" y="3943850"/>
              <a:chExt cx="273275" cy="281925"/>
            </a:xfrm>
          </p:grpSpPr>
          <p:sp>
            <p:nvSpPr>
              <p:cNvPr id="218" name="Google Shape;218;p37"/>
              <p:cNvSpPr/>
              <p:nvPr/>
            </p:nvSpPr>
            <p:spPr>
              <a:xfrm>
                <a:off x="4336250" y="3943850"/>
                <a:ext cx="273275" cy="281925"/>
              </a:xfrm>
              <a:custGeom>
                <a:avLst/>
                <a:gdLst/>
                <a:ahLst/>
                <a:cxnLst/>
                <a:rect l="l" t="t" r="r" b="b"/>
                <a:pathLst>
                  <a:path w="10931" h="11277" extrusionOk="0">
                    <a:moveTo>
                      <a:pt x="6113" y="0"/>
                    </a:moveTo>
                    <a:cubicBezTo>
                      <a:pt x="4580" y="0"/>
                      <a:pt x="2666" y="934"/>
                      <a:pt x="1822" y="1462"/>
                    </a:cubicBezTo>
                    <a:cubicBezTo>
                      <a:pt x="0" y="2593"/>
                      <a:pt x="774" y="8117"/>
                      <a:pt x="846" y="9999"/>
                    </a:cubicBezTo>
                    <a:cubicBezTo>
                      <a:pt x="876" y="10807"/>
                      <a:pt x="2015" y="11277"/>
                      <a:pt x="3411" y="11277"/>
                    </a:cubicBezTo>
                    <a:cubicBezTo>
                      <a:pt x="5265" y="11277"/>
                      <a:pt x="7572" y="10449"/>
                      <a:pt x="8347" y="8486"/>
                    </a:cubicBezTo>
                    <a:cubicBezTo>
                      <a:pt x="8358" y="8236"/>
                      <a:pt x="8370" y="8117"/>
                      <a:pt x="8930" y="7724"/>
                    </a:cubicBezTo>
                    <a:cubicBezTo>
                      <a:pt x="9478" y="7332"/>
                      <a:pt x="10894" y="7320"/>
                      <a:pt x="10918" y="7010"/>
                    </a:cubicBezTo>
                    <a:cubicBezTo>
                      <a:pt x="10930" y="6689"/>
                      <a:pt x="10704" y="6486"/>
                      <a:pt x="9597" y="6153"/>
                    </a:cubicBezTo>
                    <a:cubicBezTo>
                      <a:pt x="8489" y="5808"/>
                      <a:pt x="8489" y="4867"/>
                      <a:pt x="8489" y="4867"/>
                    </a:cubicBezTo>
                    <a:cubicBezTo>
                      <a:pt x="8525" y="2033"/>
                      <a:pt x="8644" y="2545"/>
                      <a:pt x="8108" y="1200"/>
                    </a:cubicBezTo>
                    <a:cubicBezTo>
                      <a:pt x="7759" y="313"/>
                      <a:pt x="7000" y="0"/>
                      <a:pt x="611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219;p37"/>
              <p:cNvSpPr/>
              <p:nvPr/>
            </p:nvSpPr>
            <p:spPr>
              <a:xfrm>
                <a:off x="4371075" y="4003375"/>
                <a:ext cx="54700" cy="119150"/>
              </a:xfrm>
              <a:custGeom>
                <a:avLst/>
                <a:gdLst/>
                <a:ahLst/>
                <a:cxnLst/>
                <a:rect l="l" t="t" r="r" b="b"/>
                <a:pathLst>
                  <a:path w="2188" h="4766" extrusionOk="0">
                    <a:moveTo>
                      <a:pt x="1515" y="294"/>
                    </a:moveTo>
                    <a:cubicBezTo>
                      <a:pt x="1982" y="294"/>
                      <a:pt x="1679" y="2522"/>
                      <a:pt x="1679" y="2522"/>
                    </a:cubicBezTo>
                    <a:cubicBezTo>
                      <a:pt x="1631" y="2867"/>
                      <a:pt x="1500" y="4427"/>
                      <a:pt x="1155" y="4498"/>
                    </a:cubicBezTo>
                    <a:cubicBezTo>
                      <a:pt x="1150" y="4499"/>
                      <a:pt x="1145" y="4499"/>
                      <a:pt x="1140" y="4499"/>
                    </a:cubicBezTo>
                    <a:cubicBezTo>
                      <a:pt x="639" y="4499"/>
                      <a:pt x="1017" y="354"/>
                      <a:pt x="1500" y="295"/>
                    </a:cubicBezTo>
                    <a:cubicBezTo>
                      <a:pt x="1506" y="295"/>
                      <a:pt x="1511" y="294"/>
                      <a:pt x="1515" y="294"/>
                    </a:cubicBezTo>
                    <a:close/>
                    <a:moveTo>
                      <a:pt x="1499" y="1"/>
                    </a:moveTo>
                    <a:cubicBezTo>
                      <a:pt x="1333" y="1"/>
                      <a:pt x="1058" y="138"/>
                      <a:pt x="738" y="843"/>
                    </a:cubicBezTo>
                    <a:cubicBezTo>
                      <a:pt x="215" y="1998"/>
                      <a:pt x="0" y="4641"/>
                      <a:pt x="1096" y="4760"/>
                    </a:cubicBezTo>
                    <a:cubicBezTo>
                      <a:pt x="1126" y="4764"/>
                      <a:pt x="1156" y="4765"/>
                      <a:pt x="1185" y="4765"/>
                    </a:cubicBezTo>
                    <a:cubicBezTo>
                      <a:pt x="2188" y="4765"/>
                      <a:pt x="2132" y="2603"/>
                      <a:pt x="2143" y="1724"/>
                    </a:cubicBezTo>
                    <a:cubicBezTo>
                      <a:pt x="2155" y="807"/>
                      <a:pt x="1893" y="93"/>
                      <a:pt x="1667" y="57"/>
                    </a:cubicBezTo>
                    <a:cubicBezTo>
                      <a:pt x="1667" y="57"/>
                      <a:pt x="1606" y="1"/>
                      <a:pt x="149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220;p37"/>
              <p:cNvSpPr/>
              <p:nvPr/>
            </p:nvSpPr>
            <p:spPr>
              <a:xfrm>
                <a:off x="4425850" y="4002750"/>
                <a:ext cx="36025" cy="121425"/>
              </a:xfrm>
              <a:custGeom>
                <a:avLst/>
                <a:gdLst/>
                <a:ahLst/>
                <a:cxnLst/>
                <a:rect l="l" t="t" r="r" b="b"/>
                <a:pathLst>
                  <a:path w="1441" h="4857" extrusionOk="0">
                    <a:moveTo>
                      <a:pt x="705" y="1"/>
                    </a:moveTo>
                    <a:cubicBezTo>
                      <a:pt x="587" y="1"/>
                      <a:pt x="466" y="45"/>
                      <a:pt x="452" y="142"/>
                    </a:cubicBezTo>
                    <a:cubicBezTo>
                      <a:pt x="452" y="142"/>
                      <a:pt x="0" y="4749"/>
                      <a:pt x="191" y="4809"/>
                    </a:cubicBezTo>
                    <a:cubicBezTo>
                      <a:pt x="238" y="4833"/>
                      <a:pt x="286" y="4845"/>
                      <a:pt x="333" y="4856"/>
                    </a:cubicBezTo>
                    <a:lnTo>
                      <a:pt x="393" y="4856"/>
                    </a:lnTo>
                    <a:cubicBezTo>
                      <a:pt x="583" y="4845"/>
                      <a:pt x="786" y="4833"/>
                      <a:pt x="976" y="4797"/>
                    </a:cubicBezTo>
                    <a:cubicBezTo>
                      <a:pt x="1274" y="4737"/>
                      <a:pt x="1441" y="4642"/>
                      <a:pt x="1357" y="4487"/>
                    </a:cubicBezTo>
                    <a:cubicBezTo>
                      <a:pt x="1337" y="4441"/>
                      <a:pt x="1254" y="4424"/>
                      <a:pt x="1145" y="4424"/>
                    </a:cubicBezTo>
                    <a:cubicBezTo>
                      <a:pt x="1002" y="4424"/>
                      <a:pt x="815" y="4454"/>
                      <a:pt x="667" y="4487"/>
                    </a:cubicBezTo>
                    <a:lnTo>
                      <a:pt x="667" y="4464"/>
                    </a:lnTo>
                    <a:cubicBezTo>
                      <a:pt x="703" y="3975"/>
                      <a:pt x="1012" y="177"/>
                      <a:pt x="917" y="70"/>
                    </a:cubicBezTo>
                    <a:cubicBezTo>
                      <a:pt x="877" y="25"/>
                      <a:pt x="791" y="1"/>
                      <a:pt x="70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37"/>
              <p:cNvSpPr/>
              <p:nvPr/>
            </p:nvSpPr>
            <p:spPr>
              <a:xfrm>
                <a:off x="4469300" y="4001075"/>
                <a:ext cx="56275" cy="117275"/>
              </a:xfrm>
              <a:custGeom>
                <a:avLst/>
                <a:gdLst/>
                <a:ahLst/>
                <a:cxnLst/>
                <a:rect l="l" t="t" r="r" b="b"/>
                <a:pathLst>
                  <a:path w="2251" h="4691" extrusionOk="0">
                    <a:moveTo>
                      <a:pt x="655" y="875"/>
                    </a:moveTo>
                    <a:cubicBezTo>
                      <a:pt x="739" y="1244"/>
                      <a:pt x="881" y="1887"/>
                      <a:pt x="1024" y="2518"/>
                    </a:cubicBezTo>
                    <a:lnTo>
                      <a:pt x="500" y="2626"/>
                    </a:lnTo>
                    <a:cubicBezTo>
                      <a:pt x="560" y="1995"/>
                      <a:pt x="619" y="1340"/>
                      <a:pt x="655" y="875"/>
                    </a:cubicBezTo>
                    <a:close/>
                    <a:moveTo>
                      <a:pt x="1070" y="0"/>
                    </a:moveTo>
                    <a:cubicBezTo>
                      <a:pt x="942" y="0"/>
                      <a:pt x="760" y="35"/>
                      <a:pt x="631" y="66"/>
                    </a:cubicBezTo>
                    <a:cubicBezTo>
                      <a:pt x="572" y="66"/>
                      <a:pt x="512" y="78"/>
                      <a:pt x="465" y="101"/>
                    </a:cubicBezTo>
                    <a:cubicBezTo>
                      <a:pt x="238" y="185"/>
                      <a:pt x="0" y="4542"/>
                      <a:pt x="0" y="4542"/>
                    </a:cubicBezTo>
                    <a:cubicBezTo>
                      <a:pt x="0" y="4638"/>
                      <a:pt x="48" y="4691"/>
                      <a:pt x="115" y="4691"/>
                    </a:cubicBezTo>
                    <a:cubicBezTo>
                      <a:pt x="149" y="4691"/>
                      <a:pt x="187" y="4677"/>
                      <a:pt x="227" y="4650"/>
                    </a:cubicBezTo>
                    <a:cubicBezTo>
                      <a:pt x="286" y="4602"/>
                      <a:pt x="369" y="3840"/>
                      <a:pt x="465" y="2947"/>
                    </a:cubicBezTo>
                    <a:lnTo>
                      <a:pt x="1084" y="2816"/>
                    </a:lnTo>
                    <a:cubicBezTo>
                      <a:pt x="1274" y="3649"/>
                      <a:pt x="1453" y="4388"/>
                      <a:pt x="1489" y="4435"/>
                    </a:cubicBezTo>
                    <a:cubicBezTo>
                      <a:pt x="1511" y="4461"/>
                      <a:pt x="1560" y="4472"/>
                      <a:pt x="1621" y="4472"/>
                    </a:cubicBezTo>
                    <a:cubicBezTo>
                      <a:pt x="1814" y="4472"/>
                      <a:pt x="2137" y="4365"/>
                      <a:pt x="2191" y="4292"/>
                    </a:cubicBezTo>
                    <a:cubicBezTo>
                      <a:pt x="2251" y="4185"/>
                      <a:pt x="1286" y="161"/>
                      <a:pt x="1215" y="42"/>
                    </a:cubicBezTo>
                    <a:cubicBezTo>
                      <a:pt x="1197" y="12"/>
                      <a:pt x="1143" y="0"/>
                      <a:pt x="107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22" name="Google Shape;222;p37"/>
          <p:cNvGrpSpPr/>
          <p:nvPr/>
        </p:nvGrpSpPr>
        <p:grpSpPr>
          <a:xfrm>
            <a:off x="84820" y="3102626"/>
            <a:ext cx="1925636" cy="2161104"/>
            <a:chOff x="-100641" y="4785476"/>
            <a:chExt cx="1925636" cy="2161104"/>
          </a:xfrm>
        </p:grpSpPr>
        <p:grpSp>
          <p:nvGrpSpPr>
            <p:cNvPr id="223" name="Google Shape;223;p37"/>
            <p:cNvGrpSpPr/>
            <p:nvPr/>
          </p:nvGrpSpPr>
          <p:grpSpPr>
            <a:xfrm>
              <a:off x="-91576" y="4785476"/>
              <a:ext cx="1907504" cy="2161094"/>
              <a:chOff x="1952025" y="3136400"/>
              <a:chExt cx="752200" cy="852200"/>
            </a:xfrm>
          </p:grpSpPr>
          <p:sp>
            <p:nvSpPr>
              <p:cNvPr id="224" name="Google Shape;224;p37"/>
              <p:cNvSpPr/>
              <p:nvPr/>
            </p:nvSpPr>
            <p:spPr>
              <a:xfrm>
                <a:off x="2059475" y="3136400"/>
                <a:ext cx="644750" cy="852200"/>
              </a:xfrm>
              <a:custGeom>
                <a:avLst/>
                <a:gdLst/>
                <a:ahLst/>
                <a:cxnLst/>
                <a:rect l="l" t="t" r="r" b="b"/>
                <a:pathLst>
                  <a:path w="25790" h="34088" extrusionOk="0">
                    <a:moveTo>
                      <a:pt x="17348" y="21603"/>
                    </a:moveTo>
                    <a:lnTo>
                      <a:pt x="17550" y="21770"/>
                    </a:lnTo>
                    <a:cubicBezTo>
                      <a:pt x="17574" y="21746"/>
                      <a:pt x="17598" y="21711"/>
                      <a:pt x="17622" y="21687"/>
                    </a:cubicBezTo>
                    <a:cubicBezTo>
                      <a:pt x="18384" y="22568"/>
                      <a:pt x="20872" y="25556"/>
                      <a:pt x="20658" y="26437"/>
                    </a:cubicBezTo>
                    <a:lnTo>
                      <a:pt x="20658" y="26426"/>
                    </a:lnTo>
                    <a:cubicBezTo>
                      <a:pt x="20372" y="27628"/>
                      <a:pt x="19217" y="28723"/>
                      <a:pt x="17919" y="29616"/>
                    </a:cubicBezTo>
                    <a:cubicBezTo>
                      <a:pt x="17383" y="27021"/>
                      <a:pt x="16812" y="23913"/>
                      <a:pt x="16943" y="23008"/>
                    </a:cubicBezTo>
                    <a:cubicBezTo>
                      <a:pt x="17038" y="22520"/>
                      <a:pt x="17169" y="22056"/>
                      <a:pt x="17348" y="21603"/>
                    </a:cubicBezTo>
                    <a:close/>
                    <a:moveTo>
                      <a:pt x="4918" y="23782"/>
                    </a:moveTo>
                    <a:cubicBezTo>
                      <a:pt x="5013" y="24437"/>
                      <a:pt x="5180" y="25092"/>
                      <a:pt x="5394" y="25723"/>
                    </a:cubicBezTo>
                    <a:cubicBezTo>
                      <a:pt x="5834" y="27068"/>
                      <a:pt x="5703" y="29783"/>
                      <a:pt x="5525" y="31748"/>
                    </a:cubicBezTo>
                    <a:lnTo>
                      <a:pt x="3548" y="28152"/>
                    </a:lnTo>
                    <a:cubicBezTo>
                      <a:pt x="3858" y="26056"/>
                      <a:pt x="4382" y="24687"/>
                      <a:pt x="4918" y="23782"/>
                    </a:cubicBezTo>
                    <a:close/>
                    <a:moveTo>
                      <a:pt x="14645" y="1"/>
                    </a:moveTo>
                    <a:cubicBezTo>
                      <a:pt x="13702" y="1"/>
                      <a:pt x="12674" y="356"/>
                      <a:pt x="11907" y="1232"/>
                    </a:cubicBezTo>
                    <a:cubicBezTo>
                      <a:pt x="11907" y="1232"/>
                      <a:pt x="10991" y="498"/>
                      <a:pt x="9831" y="498"/>
                    </a:cubicBezTo>
                    <a:cubicBezTo>
                      <a:pt x="9339" y="498"/>
                      <a:pt x="8803" y="630"/>
                      <a:pt x="8275" y="1006"/>
                    </a:cubicBezTo>
                    <a:cubicBezTo>
                      <a:pt x="6489" y="2268"/>
                      <a:pt x="7608" y="3268"/>
                      <a:pt x="7132" y="3601"/>
                    </a:cubicBezTo>
                    <a:cubicBezTo>
                      <a:pt x="6656" y="3923"/>
                      <a:pt x="5084" y="3768"/>
                      <a:pt x="5263" y="6459"/>
                    </a:cubicBezTo>
                    <a:cubicBezTo>
                      <a:pt x="5430" y="9066"/>
                      <a:pt x="7180" y="7780"/>
                      <a:pt x="7442" y="8661"/>
                    </a:cubicBezTo>
                    <a:cubicBezTo>
                      <a:pt x="7704" y="9542"/>
                      <a:pt x="6013" y="11114"/>
                      <a:pt x="8918" y="12007"/>
                    </a:cubicBezTo>
                    <a:cubicBezTo>
                      <a:pt x="9414" y="12160"/>
                      <a:pt x="9839" y="12221"/>
                      <a:pt x="10207" y="12221"/>
                    </a:cubicBezTo>
                    <a:cubicBezTo>
                      <a:pt x="10528" y="12221"/>
                      <a:pt x="10805" y="12174"/>
                      <a:pt x="11049" y="12102"/>
                    </a:cubicBezTo>
                    <a:lnTo>
                      <a:pt x="11049" y="12102"/>
                    </a:lnTo>
                    <a:cubicBezTo>
                      <a:pt x="11002" y="12507"/>
                      <a:pt x="10954" y="12876"/>
                      <a:pt x="10918" y="13174"/>
                    </a:cubicBezTo>
                    <a:cubicBezTo>
                      <a:pt x="10728" y="14412"/>
                      <a:pt x="10502" y="13948"/>
                      <a:pt x="8859" y="14234"/>
                    </a:cubicBezTo>
                    <a:cubicBezTo>
                      <a:pt x="8651" y="14230"/>
                      <a:pt x="8388" y="14213"/>
                      <a:pt x="8091" y="14213"/>
                    </a:cubicBezTo>
                    <a:cubicBezTo>
                      <a:pt x="7279" y="14213"/>
                      <a:pt x="6216" y="14345"/>
                      <a:pt x="5370" y="15269"/>
                    </a:cubicBezTo>
                    <a:cubicBezTo>
                      <a:pt x="3941" y="16829"/>
                      <a:pt x="2358" y="19425"/>
                      <a:pt x="2358" y="19425"/>
                    </a:cubicBezTo>
                    <a:lnTo>
                      <a:pt x="3227" y="19770"/>
                    </a:lnTo>
                    <a:cubicBezTo>
                      <a:pt x="2370" y="22235"/>
                      <a:pt x="1203" y="25842"/>
                      <a:pt x="524" y="28461"/>
                    </a:cubicBezTo>
                    <a:cubicBezTo>
                      <a:pt x="0" y="30426"/>
                      <a:pt x="4060" y="32283"/>
                      <a:pt x="5061" y="33260"/>
                    </a:cubicBezTo>
                    <a:cubicBezTo>
                      <a:pt x="5144" y="33343"/>
                      <a:pt x="5239" y="33414"/>
                      <a:pt x="5346" y="33474"/>
                    </a:cubicBezTo>
                    <a:cubicBezTo>
                      <a:pt x="5299" y="33819"/>
                      <a:pt x="5263" y="34034"/>
                      <a:pt x="5263" y="34034"/>
                    </a:cubicBezTo>
                    <a:lnTo>
                      <a:pt x="11216" y="33795"/>
                    </a:lnTo>
                    <a:cubicBezTo>
                      <a:pt x="11221" y="33816"/>
                      <a:pt x="11245" y="33826"/>
                      <a:pt x="11282" y="33826"/>
                    </a:cubicBezTo>
                    <a:cubicBezTo>
                      <a:pt x="11329" y="33826"/>
                      <a:pt x="11398" y="33810"/>
                      <a:pt x="11478" y="33784"/>
                    </a:cubicBezTo>
                    <a:lnTo>
                      <a:pt x="11907" y="33772"/>
                    </a:lnTo>
                    <a:lnTo>
                      <a:pt x="11907" y="33772"/>
                    </a:lnTo>
                    <a:cubicBezTo>
                      <a:pt x="11728" y="33891"/>
                      <a:pt x="11621" y="33998"/>
                      <a:pt x="11657" y="34045"/>
                    </a:cubicBezTo>
                    <a:cubicBezTo>
                      <a:pt x="11676" y="34074"/>
                      <a:pt x="11743" y="34087"/>
                      <a:pt x="11845" y="34087"/>
                    </a:cubicBezTo>
                    <a:cubicBezTo>
                      <a:pt x="12175" y="34087"/>
                      <a:pt x="12871" y="33946"/>
                      <a:pt x="13526" y="33700"/>
                    </a:cubicBezTo>
                    <a:lnTo>
                      <a:pt x="18777" y="33498"/>
                    </a:lnTo>
                    <a:cubicBezTo>
                      <a:pt x="18777" y="33498"/>
                      <a:pt x="18657" y="32986"/>
                      <a:pt x="18479" y="32188"/>
                    </a:cubicBezTo>
                    <a:cubicBezTo>
                      <a:pt x="21753" y="31045"/>
                      <a:pt x="25789" y="29069"/>
                      <a:pt x="25337" y="26473"/>
                    </a:cubicBezTo>
                    <a:cubicBezTo>
                      <a:pt x="24944" y="24140"/>
                      <a:pt x="22825" y="21115"/>
                      <a:pt x="20967" y="18841"/>
                    </a:cubicBezTo>
                    <a:lnTo>
                      <a:pt x="21158" y="18686"/>
                    </a:lnTo>
                    <a:cubicBezTo>
                      <a:pt x="19467" y="14376"/>
                      <a:pt x="14943" y="14305"/>
                      <a:pt x="14943" y="14305"/>
                    </a:cubicBezTo>
                    <a:cubicBezTo>
                      <a:pt x="14943" y="14305"/>
                      <a:pt x="14931" y="14353"/>
                      <a:pt x="14907" y="14436"/>
                    </a:cubicBezTo>
                    <a:cubicBezTo>
                      <a:pt x="14347" y="14317"/>
                      <a:pt x="13907" y="14162"/>
                      <a:pt x="13728" y="13805"/>
                    </a:cubicBezTo>
                    <a:cubicBezTo>
                      <a:pt x="13550" y="13460"/>
                      <a:pt x="13502" y="12602"/>
                      <a:pt x="13538" y="11674"/>
                    </a:cubicBezTo>
                    <a:lnTo>
                      <a:pt x="13538" y="11674"/>
                    </a:lnTo>
                    <a:cubicBezTo>
                      <a:pt x="14197" y="11993"/>
                      <a:pt x="15141" y="12238"/>
                      <a:pt x="15850" y="12238"/>
                    </a:cubicBezTo>
                    <a:cubicBezTo>
                      <a:pt x="15986" y="12238"/>
                      <a:pt x="16114" y="12229"/>
                      <a:pt x="16229" y="12209"/>
                    </a:cubicBezTo>
                    <a:cubicBezTo>
                      <a:pt x="18241" y="11876"/>
                      <a:pt x="17324" y="9507"/>
                      <a:pt x="17657" y="9269"/>
                    </a:cubicBezTo>
                    <a:cubicBezTo>
                      <a:pt x="17979" y="9019"/>
                      <a:pt x="19812" y="8650"/>
                      <a:pt x="19777" y="7102"/>
                    </a:cubicBezTo>
                    <a:cubicBezTo>
                      <a:pt x="19741" y="5542"/>
                      <a:pt x="19193" y="4208"/>
                      <a:pt x="18193" y="4054"/>
                    </a:cubicBezTo>
                    <a:cubicBezTo>
                      <a:pt x="17550" y="3958"/>
                      <a:pt x="18026" y="2244"/>
                      <a:pt x="16836" y="851"/>
                    </a:cubicBezTo>
                    <a:cubicBezTo>
                      <a:pt x="16396" y="335"/>
                      <a:pt x="15561" y="1"/>
                      <a:pt x="1464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algn="bl" rotWithShape="0">
                  <a:srgbClr val="000000">
                    <a:alpha val="7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37"/>
              <p:cNvSpPr/>
              <p:nvPr/>
            </p:nvSpPr>
            <p:spPr>
              <a:xfrm>
                <a:off x="1952025" y="3233750"/>
                <a:ext cx="220875" cy="185725"/>
              </a:xfrm>
              <a:custGeom>
                <a:avLst/>
                <a:gdLst/>
                <a:ahLst/>
                <a:cxnLst/>
                <a:rect l="l" t="t" r="r" b="b"/>
                <a:pathLst>
                  <a:path w="8835" h="7429" extrusionOk="0">
                    <a:moveTo>
                      <a:pt x="5283" y="0"/>
                    </a:moveTo>
                    <a:cubicBezTo>
                      <a:pt x="4525" y="0"/>
                      <a:pt x="3689" y="299"/>
                      <a:pt x="2870" y="1029"/>
                    </a:cubicBezTo>
                    <a:cubicBezTo>
                      <a:pt x="2870" y="1029"/>
                      <a:pt x="0" y="3660"/>
                      <a:pt x="2143" y="6422"/>
                    </a:cubicBezTo>
                    <a:cubicBezTo>
                      <a:pt x="2717" y="7159"/>
                      <a:pt x="3463" y="7428"/>
                      <a:pt x="4248" y="7428"/>
                    </a:cubicBezTo>
                    <a:cubicBezTo>
                      <a:pt x="6395" y="7428"/>
                      <a:pt x="8835" y="5410"/>
                      <a:pt x="8835" y="5410"/>
                    </a:cubicBezTo>
                    <a:lnTo>
                      <a:pt x="7263" y="5387"/>
                    </a:lnTo>
                    <a:cubicBezTo>
                      <a:pt x="8049" y="4589"/>
                      <a:pt x="8382" y="3446"/>
                      <a:pt x="8144" y="2350"/>
                    </a:cubicBezTo>
                    <a:cubicBezTo>
                      <a:pt x="7894" y="1086"/>
                      <a:pt x="6728" y="0"/>
                      <a:pt x="528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algn="bl" rotWithShape="0">
                  <a:srgbClr val="000000">
                    <a:alpha val="7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6" name="Google Shape;226;p37"/>
            <p:cNvGrpSpPr/>
            <p:nvPr/>
          </p:nvGrpSpPr>
          <p:grpSpPr>
            <a:xfrm>
              <a:off x="-100641" y="4785476"/>
              <a:ext cx="1925636" cy="2161104"/>
              <a:chOff x="-100641" y="4785476"/>
              <a:chExt cx="1925636" cy="2161104"/>
            </a:xfrm>
          </p:grpSpPr>
          <p:grpSp>
            <p:nvGrpSpPr>
              <p:cNvPr id="227" name="Google Shape;227;p37"/>
              <p:cNvGrpSpPr/>
              <p:nvPr/>
            </p:nvGrpSpPr>
            <p:grpSpPr>
              <a:xfrm>
                <a:off x="-100641" y="4785476"/>
                <a:ext cx="1925636" cy="2156910"/>
                <a:chOff x="1952025" y="3136400"/>
                <a:chExt cx="759350" cy="850550"/>
              </a:xfrm>
            </p:grpSpPr>
            <p:sp>
              <p:nvSpPr>
                <p:cNvPr id="228" name="Google Shape;228;p37"/>
                <p:cNvSpPr/>
                <p:nvPr/>
              </p:nvSpPr>
              <p:spPr>
                <a:xfrm>
                  <a:off x="2186575" y="3136400"/>
                  <a:ext cx="368225" cy="306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29" h="12240" extrusionOk="0">
                      <a:moveTo>
                        <a:pt x="9561" y="1"/>
                      </a:moveTo>
                      <a:cubicBezTo>
                        <a:pt x="8618" y="1"/>
                        <a:pt x="7590" y="356"/>
                        <a:pt x="6823" y="1232"/>
                      </a:cubicBezTo>
                      <a:cubicBezTo>
                        <a:pt x="6823" y="1232"/>
                        <a:pt x="5907" y="498"/>
                        <a:pt x="4747" y="498"/>
                      </a:cubicBezTo>
                      <a:cubicBezTo>
                        <a:pt x="4255" y="498"/>
                        <a:pt x="3719" y="630"/>
                        <a:pt x="3191" y="1006"/>
                      </a:cubicBezTo>
                      <a:cubicBezTo>
                        <a:pt x="1405" y="2268"/>
                        <a:pt x="2524" y="3268"/>
                        <a:pt x="2048" y="3601"/>
                      </a:cubicBezTo>
                      <a:cubicBezTo>
                        <a:pt x="1572" y="3923"/>
                        <a:pt x="0" y="3768"/>
                        <a:pt x="179" y="6459"/>
                      </a:cubicBezTo>
                      <a:cubicBezTo>
                        <a:pt x="346" y="9066"/>
                        <a:pt x="2096" y="7780"/>
                        <a:pt x="2358" y="8661"/>
                      </a:cubicBezTo>
                      <a:cubicBezTo>
                        <a:pt x="2620" y="9554"/>
                        <a:pt x="929" y="11114"/>
                        <a:pt x="3834" y="12007"/>
                      </a:cubicBezTo>
                      <a:cubicBezTo>
                        <a:pt x="4332" y="12159"/>
                        <a:pt x="4760" y="12220"/>
                        <a:pt x="5131" y="12220"/>
                      </a:cubicBezTo>
                      <a:cubicBezTo>
                        <a:pt x="6665" y="12220"/>
                        <a:pt x="7217" y="11176"/>
                        <a:pt x="7636" y="11176"/>
                      </a:cubicBezTo>
                      <a:cubicBezTo>
                        <a:pt x="7704" y="11176"/>
                        <a:pt x="7769" y="11204"/>
                        <a:pt x="7835" y="11269"/>
                      </a:cubicBezTo>
                      <a:cubicBezTo>
                        <a:pt x="8314" y="11759"/>
                        <a:pt x="9762" y="12240"/>
                        <a:pt x="10754" y="12240"/>
                      </a:cubicBezTo>
                      <a:cubicBezTo>
                        <a:pt x="10895" y="12240"/>
                        <a:pt x="11026" y="12230"/>
                        <a:pt x="11145" y="12209"/>
                      </a:cubicBezTo>
                      <a:cubicBezTo>
                        <a:pt x="13157" y="11876"/>
                        <a:pt x="12240" y="9507"/>
                        <a:pt x="12573" y="9269"/>
                      </a:cubicBezTo>
                      <a:cubicBezTo>
                        <a:pt x="12895" y="9031"/>
                        <a:pt x="14728" y="8661"/>
                        <a:pt x="14693" y="7102"/>
                      </a:cubicBezTo>
                      <a:cubicBezTo>
                        <a:pt x="14657" y="5542"/>
                        <a:pt x="14109" y="4208"/>
                        <a:pt x="13109" y="4054"/>
                      </a:cubicBezTo>
                      <a:cubicBezTo>
                        <a:pt x="12466" y="3958"/>
                        <a:pt x="12942" y="2244"/>
                        <a:pt x="11752" y="851"/>
                      </a:cubicBezTo>
                      <a:cubicBezTo>
                        <a:pt x="11312" y="335"/>
                        <a:pt x="10477" y="1"/>
                        <a:pt x="956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" name="Google Shape;229;p37"/>
                <p:cNvSpPr/>
                <p:nvPr/>
              </p:nvSpPr>
              <p:spPr>
                <a:xfrm>
                  <a:off x="2059475" y="3561150"/>
                  <a:ext cx="182175" cy="41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87" h="16536" extrusionOk="0">
                      <a:moveTo>
                        <a:pt x="4367" y="0"/>
                      </a:moveTo>
                      <a:cubicBezTo>
                        <a:pt x="4345" y="0"/>
                        <a:pt x="4326" y="10"/>
                        <a:pt x="4310" y="30"/>
                      </a:cubicBezTo>
                      <a:cubicBezTo>
                        <a:pt x="3941" y="506"/>
                        <a:pt x="1620" y="7257"/>
                        <a:pt x="524" y="11471"/>
                      </a:cubicBezTo>
                      <a:cubicBezTo>
                        <a:pt x="0" y="13436"/>
                        <a:pt x="4060" y="15293"/>
                        <a:pt x="5061" y="16270"/>
                      </a:cubicBezTo>
                      <a:cubicBezTo>
                        <a:pt x="5252" y="16459"/>
                        <a:pt x="5396" y="16536"/>
                        <a:pt x="5503" y="16536"/>
                      </a:cubicBezTo>
                      <a:cubicBezTo>
                        <a:pt x="5953" y="16536"/>
                        <a:pt x="5751" y="15174"/>
                        <a:pt x="5751" y="15174"/>
                      </a:cubicBezTo>
                      <a:lnTo>
                        <a:pt x="3548" y="11162"/>
                      </a:lnTo>
                      <a:cubicBezTo>
                        <a:pt x="4433" y="5317"/>
                        <a:pt x="6842" y="5076"/>
                        <a:pt x="7233" y="5076"/>
                      </a:cubicBezTo>
                      <a:cubicBezTo>
                        <a:pt x="7268" y="5076"/>
                        <a:pt x="7287" y="5078"/>
                        <a:pt x="7287" y="5078"/>
                      </a:cubicBezTo>
                      <a:cubicBezTo>
                        <a:pt x="7287" y="5078"/>
                        <a:pt x="4891" y="0"/>
                        <a:pt x="4367" y="0"/>
                      </a:cubicBezTo>
                      <a:close/>
                    </a:path>
                  </a:pathLst>
                </a:custGeom>
                <a:solidFill>
                  <a:srgbClr val="AA4E2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0" name="Google Shape;230;p37"/>
                <p:cNvSpPr/>
                <p:nvPr/>
              </p:nvSpPr>
              <p:spPr>
                <a:xfrm>
                  <a:off x="2194600" y="3323650"/>
                  <a:ext cx="341750" cy="66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70" h="26520" extrusionOk="0">
                      <a:moveTo>
                        <a:pt x="8154" y="1"/>
                      </a:moveTo>
                      <a:cubicBezTo>
                        <a:pt x="7466" y="1"/>
                        <a:pt x="6085" y="540"/>
                        <a:pt x="6085" y="540"/>
                      </a:cubicBezTo>
                      <a:cubicBezTo>
                        <a:pt x="6085" y="540"/>
                        <a:pt x="5740" y="4148"/>
                        <a:pt x="5513" y="5696"/>
                      </a:cubicBezTo>
                      <a:cubicBezTo>
                        <a:pt x="5287" y="7244"/>
                        <a:pt x="4990" y="6113"/>
                        <a:pt x="1894" y="7172"/>
                      </a:cubicBezTo>
                      <a:cubicBezTo>
                        <a:pt x="1" y="7815"/>
                        <a:pt x="1227" y="15352"/>
                        <a:pt x="1394" y="20805"/>
                      </a:cubicBezTo>
                      <a:cubicBezTo>
                        <a:pt x="1453" y="22769"/>
                        <a:pt x="1096" y="24710"/>
                        <a:pt x="334" y="26520"/>
                      </a:cubicBezTo>
                      <a:lnTo>
                        <a:pt x="10395" y="26127"/>
                      </a:lnTo>
                      <a:cubicBezTo>
                        <a:pt x="10395" y="26127"/>
                        <a:pt x="9085" y="20138"/>
                        <a:pt x="10312" y="15566"/>
                      </a:cubicBezTo>
                      <a:cubicBezTo>
                        <a:pt x="11276" y="11947"/>
                        <a:pt x="13669" y="9720"/>
                        <a:pt x="13181" y="8768"/>
                      </a:cubicBezTo>
                      <a:cubicBezTo>
                        <a:pt x="12074" y="6613"/>
                        <a:pt x="8883" y="7434"/>
                        <a:pt x="8323" y="6327"/>
                      </a:cubicBezTo>
                      <a:cubicBezTo>
                        <a:pt x="7764" y="5220"/>
                        <a:pt x="8526" y="159"/>
                        <a:pt x="8526" y="159"/>
                      </a:cubicBezTo>
                      <a:cubicBezTo>
                        <a:pt x="8491" y="45"/>
                        <a:pt x="8351" y="1"/>
                        <a:pt x="8154" y="1"/>
                      </a:cubicBezTo>
                      <a:close/>
                    </a:path>
                  </a:pathLst>
                </a:custGeom>
                <a:solidFill>
                  <a:srgbClr val="AA4E2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" name="Google Shape;231;p37"/>
                <p:cNvSpPr/>
                <p:nvPr/>
              </p:nvSpPr>
              <p:spPr>
                <a:xfrm>
                  <a:off x="2335400" y="3323150"/>
                  <a:ext cx="73550" cy="111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2" h="4461" extrusionOk="0">
                      <a:moveTo>
                        <a:pt x="2941" y="1"/>
                      </a:moveTo>
                      <a:cubicBezTo>
                        <a:pt x="2132" y="1608"/>
                        <a:pt x="274" y="1906"/>
                        <a:pt x="274" y="1906"/>
                      </a:cubicBezTo>
                      <a:cubicBezTo>
                        <a:pt x="227" y="2394"/>
                        <a:pt x="191" y="3120"/>
                        <a:pt x="191" y="3120"/>
                      </a:cubicBezTo>
                      <a:cubicBezTo>
                        <a:pt x="191" y="3120"/>
                        <a:pt x="0" y="4120"/>
                        <a:pt x="536" y="4430"/>
                      </a:cubicBezTo>
                      <a:cubicBezTo>
                        <a:pt x="572" y="4451"/>
                        <a:pt x="611" y="4460"/>
                        <a:pt x="654" y="4460"/>
                      </a:cubicBezTo>
                      <a:cubicBezTo>
                        <a:pt x="1277" y="4460"/>
                        <a:pt x="2632" y="2418"/>
                        <a:pt x="2632" y="2418"/>
                      </a:cubicBezTo>
                      <a:cubicBezTo>
                        <a:pt x="2632" y="2120"/>
                        <a:pt x="2941" y="1"/>
                        <a:pt x="2941" y="1"/>
                      </a:cubicBezTo>
                      <a:close/>
                    </a:path>
                  </a:pathLst>
                </a:custGeom>
                <a:solidFill>
                  <a:srgbClr val="8A341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" name="Google Shape;232;p37"/>
                <p:cNvSpPr/>
                <p:nvPr/>
              </p:nvSpPr>
              <p:spPr>
                <a:xfrm>
                  <a:off x="2118700" y="3490750"/>
                  <a:ext cx="422700" cy="496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08" h="19848" extrusionOk="0">
                      <a:moveTo>
                        <a:pt x="6930" y="0"/>
                      </a:moveTo>
                      <a:cubicBezTo>
                        <a:pt x="6921" y="0"/>
                        <a:pt x="6909" y="4"/>
                        <a:pt x="6894" y="12"/>
                      </a:cubicBezTo>
                      <a:cubicBezTo>
                        <a:pt x="6822" y="51"/>
                        <a:pt x="6701" y="62"/>
                        <a:pt x="6542" y="62"/>
                      </a:cubicBezTo>
                      <a:cubicBezTo>
                        <a:pt x="6327" y="62"/>
                        <a:pt x="6043" y="42"/>
                        <a:pt x="5720" y="42"/>
                      </a:cubicBezTo>
                      <a:cubicBezTo>
                        <a:pt x="4908" y="42"/>
                        <a:pt x="3846" y="173"/>
                        <a:pt x="3001" y="1095"/>
                      </a:cubicBezTo>
                      <a:cubicBezTo>
                        <a:pt x="1572" y="2655"/>
                        <a:pt x="1" y="5251"/>
                        <a:pt x="1" y="5251"/>
                      </a:cubicBezTo>
                      <a:lnTo>
                        <a:pt x="2762" y="6334"/>
                      </a:lnTo>
                      <a:lnTo>
                        <a:pt x="2762" y="6334"/>
                      </a:lnTo>
                      <a:cubicBezTo>
                        <a:pt x="2730" y="6352"/>
                        <a:pt x="1956" y="8376"/>
                        <a:pt x="3025" y="11549"/>
                      </a:cubicBezTo>
                      <a:cubicBezTo>
                        <a:pt x="3763" y="13764"/>
                        <a:pt x="2906" y="19848"/>
                        <a:pt x="2906" y="19848"/>
                      </a:cubicBezTo>
                      <a:lnTo>
                        <a:pt x="16408" y="19324"/>
                      </a:lnTo>
                      <a:cubicBezTo>
                        <a:pt x="16408" y="19324"/>
                        <a:pt x="14336" y="10477"/>
                        <a:pt x="14574" y="8834"/>
                      </a:cubicBezTo>
                      <a:cubicBezTo>
                        <a:pt x="14812" y="7203"/>
                        <a:pt x="16908" y="3596"/>
                        <a:pt x="16217" y="2095"/>
                      </a:cubicBezTo>
                      <a:cubicBezTo>
                        <a:pt x="16217" y="2084"/>
                        <a:pt x="13538" y="202"/>
                        <a:pt x="12586" y="143"/>
                      </a:cubicBezTo>
                      <a:cubicBezTo>
                        <a:pt x="12586" y="143"/>
                        <a:pt x="11368" y="4367"/>
                        <a:pt x="9016" y="4367"/>
                      </a:cubicBezTo>
                      <a:cubicBezTo>
                        <a:pt x="8716" y="4367"/>
                        <a:pt x="8398" y="4298"/>
                        <a:pt x="8061" y="4143"/>
                      </a:cubicBezTo>
                      <a:cubicBezTo>
                        <a:pt x="5464" y="2948"/>
                        <a:pt x="7182" y="0"/>
                        <a:pt x="6930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" name="Google Shape;233;p37"/>
                <p:cNvSpPr/>
                <p:nvPr/>
              </p:nvSpPr>
              <p:spPr>
                <a:xfrm>
                  <a:off x="2403275" y="3908350"/>
                  <a:ext cx="92275" cy="6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1" h="2596" extrusionOk="0">
                      <a:moveTo>
                        <a:pt x="2572" y="0"/>
                      </a:moveTo>
                      <a:cubicBezTo>
                        <a:pt x="2572" y="0"/>
                        <a:pt x="857" y="751"/>
                        <a:pt x="0" y="977"/>
                      </a:cubicBezTo>
                      <a:lnTo>
                        <a:pt x="250" y="2596"/>
                      </a:lnTo>
                      <a:cubicBezTo>
                        <a:pt x="250" y="2596"/>
                        <a:pt x="2869" y="1965"/>
                        <a:pt x="3691" y="1655"/>
                      </a:cubicBezTo>
                      <a:cubicBezTo>
                        <a:pt x="3691" y="1655"/>
                        <a:pt x="2739" y="322"/>
                        <a:pt x="2572" y="0"/>
                      </a:cubicBezTo>
                      <a:close/>
                    </a:path>
                  </a:pathLst>
                </a:custGeom>
                <a:solidFill>
                  <a:srgbClr val="D5957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" name="Google Shape;234;p37"/>
                <p:cNvSpPr/>
                <p:nvPr/>
              </p:nvSpPr>
              <p:spPr>
                <a:xfrm>
                  <a:off x="2396425" y="3524075"/>
                  <a:ext cx="314950" cy="445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98" h="17837" extrusionOk="0">
                      <a:moveTo>
                        <a:pt x="4525" y="0"/>
                      </a:moveTo>
                      <a:lnTo>
                        <a:pt x="3929" y="5930"/>
                      </a:lnTo>
                      <a:cubicBezTo>
                        <a:pt x="3929" y="5930"/>
                        <a:pt x="7430" y="9895"/>
                        <a:pt x="7180" y="10919"/>
                      </a:cubicBezTo>
                      <a:cubicBezTo>
                        <a:pt x="6442" y="14014"/>
                        <a:pt x="0" y="16407"/>
                        <a:pt x="0" y="16407"/>
                      </a:cubicBezTo>
                      <a:lnTo>
                        <a:pt x="1048" y="17836"/>
                      </a:lnTo>
                      <a:cubicBezTo>
                        <a:pt x="1048" y="17836"/>
                        <a:pt x="12597" y="15276"/>
                        <a:pt x="11859" y="10966"/>
                      </a:cubicBezTo>
                      <a:cubicBezTo>
                        <a:pt x="11121" y="6656"/>
                        <a:pt x="4525" y="0"/>
                        <a:pt x="4525" y="0"/>
                      </a:cubicBezTo>
                      <a:close/>
                    </a:path>
                  </a:pathLst>
                </a:custGeom>
                <a:solidFill>
                  <a:srgbClr val="AA4E2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5" name="Google Shape;235;p37"/>
                <p:cNvSpPr/>
                <p:nvPr/>
              </p:nvSpPr>
              <p:spPr>
                <a:xfrm>
                  <a:off x="2433025" y="3494300"/>
                  <a:ext cx="155400" cy="186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16" h="7455" extrusionOk="0">
                      <a:moveTo>
                        <a:pt x="1" y="1"/>
                      </a:moveTo>
                      <a:lnTo>
                        <a:pt x="167" y="5359"/>
                      </a:lnTo>
                      <a:lnTo>
                        <a:pt x="2608" y="7454"/>
                      </a:lnTo>
                      <a:cubicBezTo>
                        <a:pt x="3418" y="6478"/>
                        <a:pt x="6216" y="4382"/>
                        <a:pt x="6216" y="4382"/>
                      </a:cubicBezTo>
                      <a:cubicBezTo>
                        <a:pt x="4525" y="6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6" name="Google Shape;236;p37"/>
                <p:cNvSpPr/>
                <p:nvPr/>
              </p:nvSpPr>
              <p:spPr>
                <a:xfrm>
                  <a:off x="2484225" y="3533900"/>
                  <a:ext cx="52425" cy="137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7" h="5490" extrusionOk="0">
                      <a:moveTo>
                        <a:pt x="108" y="0"/>
                      </a:moveTo>
                      <a:lnTo>
                        <a:pt x="1" y="24"/>
                      </a:lnTo>
                      <a:cubicBezTo>
                        <a:pt x="12" y="48"/>
                        <a:pt x="536" y="2072"/>
                        <a:pt x="72" y="5108"/>
                      </a:cubicBezTo>
                      <a:cubicBezTo>
                        <a:pt x="60" y="5180"/>
                        <a:pt x="24" y="5418"/>
                        <a:pt x="167" y="5477"/>
                      </a:cubicBezTo>
                      <a:cubicBezTo>
                        <a:pt x="191" y="5489"/>
                        <a:pt x="215" y="5489"/>
                        <a:pt x="239" y="5489"/>
                      </a:cubicBezTo>
                      <a:cubicBezTo>
                        <a:pt x="441" y="5489"/>
                        <a:pt x="882" y="5192"/>
                        <a:pt x="2096" y="3763"/>
                      </a:cubicBezTo>
                      <a:lnTo>
                        <a:pt x="2013" y="3691"/>
                      </a:lnTo>
                      <a:cubicBezTo>
                        <a:pt x="747" y="5162"/>
                        <a:pt x="356" y="5376"/>
                        <a:pt x="242" y="5376"/>
                      </a:cubicBezTo>
                      <a:cubicBezTo>
                        <a:pt x="230" y="5376"/>
                        <a:pt x="221" y="5373"/>
                        <a:pt x="215" y="5370"/>
                      </a:cubicBezTo>
                      <a:cubicBezTo>
                        <a:pt x="203" y="5370"/>
                        <a:pt x="155" y="5322"/>
                        <a:pt x="179" y="5120"/>
                      </a:cubicBezTo>
                      <a:cubicBezTo>
                        <a:pt x="655" y="2060"/>
                        <a:pt x="108" y="12"/>
                        <a:pt x="10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7" name="Google Shape;237;p37"/>
                <p:cNvSpPr/>
                <p:nvPr/>
              </p:nvSpPr>
              <p:spPr>
                <a:xfrm>
                  <a:off x="2187750" y="3527050"/>
                  <a:ext cx="43500" cy="118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0" h="4728" extrusionOk="0">
                      <a:moveTo>
                        <a:pt x="1394" y="1"/>
                      </a:moveTo>
                      <a:lnTo>
                        <a:pt x="1287" y="36"/>
                      </a:lnTo>
                      <a:cubicBezTo>
                        <a:pt x="1620" y="1227"/>
                        <a:pt x="25" y="4644"/>
                        <a:pt x="1" y="4680"/>
                      </a:cubicBezTo>
                      <a:lnTo>
                        <a:pt x="108" y="4727"/>
                      </a:lnTo>
                      <a:cubicBezTo>
                        <a:pt x="180" y="4584"/>
                        <a:pt x="1739" y="1239"/>
                        <a:pt x="139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8" name="Google Shape;238;p37"/>
                <p:cNvSpPr/>
                <p:nvPr/>
              </p:nvSpPr>
              <p:spPr>
                <a:xfrm>
                  <a:off x="2189850" y="3733025"/>
                  <a:ext cx="253025" cy="30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21" h="1237" extrusionOk="0">
                      <a:moveTo>
                        <a:pt x="107" y="1"/>
                      </a:moveTo>
                      <a:lnTo>
                        <a:pt x="0" y="48"/>
                      </a:lnTo>
                      <a:cubicBezTo>
                        <a:pt x="167" y="394"/>
                        <a:pt x="429" y="679"/>
                        <a:pt x="774" y="858"/>
                      </a:cubicBezTo>
                      <a:cubicBezTo>
                        <a:pt x="1097" y="1056"/>
                        <a:pt x="1597" y="1236"/>
                        <a:pt x="2318" y="1236"/>
                      </a:cubicBezTo>
                      <a:cubicBezTo>
                        <a:pt x="2766" y="1236"/>
                        <a:pt x="3300" y="1167"/>
                        <a:pt x="3929" y="989"/>
                      </a:cubicBezTo>
                      <a:cubicBezTo>
                        <a:pt x="4225" y="906"/>
                        <a:pt x="4545" y="875"/>
                        <a:pt x="4875" y="875"/>
                      </a:cubicBezTo>
                      <a:cubicBezTo>
                        <a:pt x="5396" y="875"/>
                        <a:pt x="5946" y="952"/>
                        <a:pt x="6477" y="1025"/>
                      </a:cubicBezTo>
                      <a:cubicBezTo>
                        <a:pt x="7073" y="1132"/>
                        <a:pt x="7668" y="1179"/>
                        <a:pt x="8275" y="1179"/>
                      </a:cubicBezTo>
                      <a:cubicBezTo>
                        <a:pt x="8966" y="1144"/>
                        <a:pt x="9597" y="965"/>
                        <a:pt x="10121" y="453"/>
                      </a:cubicBezTo>
                      <a:lnTo>
                        <a:pt x="10037" y="382"/>
                      </a:lnTo>
                      <a:cubicBezTo>
                        <a:pt x="9495" y="910"/>
                        <a:pt x="8806" y="1063"/>
                        <a:pt x="8066" y="1063"/>
                      </a:cubicBezTo>
                      <a:cubicBezTo>
                        <a:pt x="7555" y="1063"/>
                        <a:pt x="7019" y="990"/>
                        <a:pt x="6489" y="917"/>
                      </a:cubicBezTo>
                      <a:cubicBezTo>
                        <a:pt x="5959" y="839"/>
                        <a:pt x="5415" y="764"/>
                        <a:pt x="4895" y="764"/>
                      </a:cubicBezTo>
                      <a:cubicBezTo>
                        <a:pt x="4551" y="764"/>
                        <a:pt x="4218" y="797"/>
                        <a:pt x="3906" y="882"/>
                      </a:cubicBezTo>
                      <a:cubicBezTo>
                        <a:pt x="3281" y="1057"/>
                        <a:pt x="2756" y="1125"/>
                        <a:pt x="2317" y="1125"/>
                      </a:cubicBezTo>
                      <a:cubicBezTo>
                        <a:pt x="1625" y="1125"/>
                        <a:pt x="1147" y="957"/>
                        <a:pt x="834" y="775"/>
                      </a:cubicBezTo>
                      <a:cubicBezTo>
                        <a:pt x="524" y="596"/>
                        <a:pt x="262" y="322"/>
                        <a:pt x="10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9" name="Google Shape;239;p37"/>
                <p:cNvSpPr/>
                <p:nvPr/>
              </p:nvSpPr>
              <p:spPr>
                <a:xfrm>
                  <a:off x="2133000" y="3610700"/>
                  <a:ext cx="42875" cy="27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15" h="1096" extrusionOk="0">
                      <a:moveTo>
                        <a:pt x="72" y="0"/>
                      </a:moveTo>
                      <a:lnTo>
                        <a:pt x="0" y="84"/>
                      </a:lnTo>
                      <a:cubicBezTo>
                        <a:pt x="48" y="119"/>
                        <a:pt x="1096" y="965"/>
                        <a:pt x="1691" y="1096"/>
                      </a:cubicBezTo>
                      <a:lnTo>
                        <a:pt x="1715" y="988"/>
                      </a:lnTo>
                      <a:cubicBezTo>
                        <a:pt x="1143" y="857"/>
                        <a:pt x="84" y="12"/>
                        <a:pt x="72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0" name="Google Shape;240;p37"/>
                <p:cNvSpPr/>
                <p:nvPr/>
              </p:nvSpPr>
              <p:spPr>
                <a:xfrm>
                  <a:off x="2236275" y="3499675"/>
                  <a:ext cx="198275" cy="120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31" h="4823" extrusionOk="0">
                      <a:moveTo>
                        <a:pt x="1501" y="0"/>
                      </a:moveTo>
                      <a:cubicBezTo>
                        <a:pt x="1489" y="24"/>
                        <a:pt x="1" y="2643"/>
                        <a:pt x="2489" y="4275"/>
                      </a:cubicBezTo>
                      <a:cubicBezTo>
                        <a:pt x="3032" y="4633"/>
                        <a:pt x="3665" y="4823"/>
                        <a:pt x="4311" y="4823"/>
                      </a:cubicBezTo>
                      <a:cubicBezTo>
                        <a:pt x="4331" y="4823"/>
                        <a:pt x="4351" y="4823"/>
                        <a:pt x="4370" y="4822"/>
                      </a:cubicBezTo>
                      <a:cubicBezTo>
                        <a:pt x="4787" y="4798"/>
                        <a:pt x="5192" y="4703"/>
                        <a:pt x="5561" y="4513"/>
                      </a:cubicBezTo>
                      <a:cubicBezTo>
                        <a:pt x="6847" y="3905"/>
                        <a:pt x="7775" y="2477"/>
                        <a:pt x="7930" y="893"/>
                      </a:cubicBezTo>
                      <a:lnTo>
                        <a:pt x="7811" y="881"/>
                      </a:lnTo>
                      <a:cubicBezTo>
                        <a:pt x="7668" y="2429"/>
                        <a:pt x="6763" y="3822"/>
                        <a:pt x="5513" y="4417"/>
                      </a:cubicBezTo>
                      <a:cubicBezTo>
                        <a:pt x="5109" y="4609"/>
                        <a:pt x="4686" y="4705"/>
                        <a:pt x="4260" y="4705"/>
                      </a:cubicBezTo>
                      <a:cubicBezTo>
                        <a:pt x="3683" y="4705"/>
                        <a:pt x="3102" y="4529"/>
                        <a:pt x="2561" y="4179"/>
                      </a:cubicBezTo>
                      <a:cubicBezTo>
                        <a:pt x="144" y="2608"/>
                        <a:pt x="1548" y="155"/>
                        <a:pt x="1608" y="60"/>
                      </a:cubicBezTo>
                      <a:lnTo>
                        <a:pt x="1501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" name="Google Shape;241;p37"/>
                <p:cNvSpPr/>
                <p:nvPr/>
              </p:nvSpPr>
              <p:spPr>
                <a:xfrm>
                  <a:off x="2302500" y="3227125"/>
                  <a:ext cx="166575" cy="161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63" h="6459" extrusionOk="0">
                      <a:moveTo>
                        <a:pt x="2609" y="1"/>
                      </a:moveTo>
                      <a:cubicBezTo>
                        <a:pt x="1309" y="1"/>
                        <a:pt x="1" y="722"/>
                        <a:pt x="364" y="2508"/>
                      </a:cubicBezTo>
                      <a:cubicBezTo>
                        <a:pt x="364" y="2508"/>
                        <a:pt x="590" y="6458"/>
                        <a:pt x="2689" y="6458"/>
                      </a:cubicBezTo>
                      <a:cubicBezTo>
                        <a:pt x="2746" y="6458"/>
                        <a:pt x="2804" y="6455"/>
                        <a:pt x="2864" y="6449"/>
                      </a:cubicBezTo>
                      <a:cubicBezTo>
                        <a:pt x="4531" y="6271"/>
                        <a:pt x="6662" y="1008"/>
                        <a:pt x="3543" y="127"/>
                      </a:cubicBezTo>
                      <a:cubicBezTo>
                        <a:pt x="3249" y="45"/>
                        <a:pt x="2929" y="1"/>
                        <a:pt x="2609" y="1"/>
                      </a:cubicBezTo>
                      <a:close/>
                    </a:path>
                  </a:pathLst>
                </a:custGeom>
                <a:solidFill>
                  <a:srgbClr val="AA4E2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" name="Google Shape;242;p37"/>
                <p:cNvSpPr/>
                <p:nvPr/>
              </p:nvSpPr>
              <p:spPr>
                <a:xfrm>
                  <a:off x="2347900" y="3295775"/>
                  <a:ext cx="12825" cy="3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1322" extrusionOk="0">
                      <a:moveTo>
                        <a:pt x="131" y="0"/>
                      </a:moveTo>
                      <a:cubicBezTo>
                        <a:pt x="108" y="262"/>
                        <a:pt x="1" y="1132"/>
                        <a:pt x="131" y="1286"/>
                      </a:cubicBezTo>
                      <a:cubicBezTo>
                        <a:pt x="143" y="1298"/>
                        <a:pt x="167" y="1310"/>
                        <a:pt x="203" y="1322"/>
                      </a:cubicBezTo>
                      <a:cubicBezTo>
                        <a:pt x="393" y="1310"/>
                        <a:pt x="477" y="810"/>
                        <a:pt x="512" y="596"/>
                      </a:cubicBezTo>
                      <a:lnTo>
                        <a:pt x="405" y="572"/>
                      </a:lnTo>
                      <a:cubicBezTo>
                        <a:pt x="358" y="905"/>
                        <a:pt x="262" y="1179"/>
                        <a:pt x="203" y="1203"/>
                      </a:cubicBezTo>
                      <a:cubicBezTo>
                        <a:pt x="155" y="1108"/>
                        <a:pt x="179" y="524"/>
                        <a:pt x="251" y="24"/>
                      </a:cubicBez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3" name="Google Shape;243;p37"/>
                <p:cNvSpPr/>
                <p:nvPr/>
              </p:nvSpPr>
              <p:spPr>
                <a:xfrm>
                  <a:off x="2372350" y="3291025"/>
                  <a:ext cx="15725" cy="1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9" h="452" extrusionOk="0">
                      <a:moveTo>
                        <a:pt x="320" y="1"/>
                      </a:moveTo>
                      <a:cubicBezTo>
                        <a:pt x="154" y="1"/>
                        <a:pt x="0" y="201"/>
                        <a:pt x="142" y="369"/>
                      </a:cubicBezTo>
                      <a:cubicBezTo>
                        <a:pt x="191" y="427"/>
                        <a:pt x="250" y="452"/>
                        <a:pt x="308" y="452"/>
                      </a:cubicBezTo>
                      <a:cubicBezTo>
                        <a:pt x="475" y="452"/>
                        <a:pt x="628" y="251"/>
                        <a:pt x="487" y="83"/>
                      </a:cubicBezTo>
                      <a:cubicBezTo>
                        <a:pt x="438" y="25"/>
                        <a:pt x="378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4" name="Google Shape;244;p37"/>
                <p:cNvSpPr/>
                <p:nvPr/>
              </p:nvSpPr>
              <p:spPr>
                <a:xfrm>
                  <a:off x="2330050" y="3292275"/>
                  <a:ext cx="14300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2" h="447" extrusionOk="0">
                      <a:moveTo>
                        <a:pt x="252" y="0"/>
                      </a:moveTo>
                      <a:cubicBezTo>
                        <a:pt x="205" y="0"/>
                        <a:pt x="155" y="17"/>
                        <a:pt x="107" y="57"/>
                      </a:cubicBezTo>
                      <a:cubicBezTo>
                        <a:pt x="12" y="129"/>
                        <a:pt x="0" y="271"/>
                        <a:pt x="83" y="367"/>
                      </a:cubicBezTo>
                      <a:cubicBezTo>
                        <a:pt x="123" y="419"/>
                        <a:pt x="184" y="446"/>
                        <a:pt x="246" y="446"/>
                      </a:cubicBezTo>
                      <a:cubicBezTo>
                        <a:pt x="298" y="446"/>
                        <a:pt x="350" y="428"/>
                        <a:pt x="393" y="390"/>
                      </a:cubicBezTo>
                      <a:cubicBezTo>
                        <a:pt x="572" y="240"/>
                        <a:pt x="431" y="0"/>
                        <a:pt x="252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5" name="Google Shape;245;p37"/>
                <p:cNvSpPr/>
                <p:nvPr/>
              </p:nvSpPr>
              <p:spPr>
                <a:xfrm>
                  <a:off x="2346125" y="3333875"/>
                  <a:ext cx="23525" cy="16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1" h="644" extrusionOk="0">
                      <a:moveTo>
                        <a:pt x="834" y="0"/>
                      </a:moveTo>
                      <a:cubicBezTo>
                        <a:pt x="798" y="131"/>
                        <a:pt x="655" y="512"/>
                        <a:pt x="488" y="524"/>
                      </a:cubicBezTo>
                      <a:cubicBezTo>
                        <a:pt x="381" y="524"/>
                        <a:pt x="238" y="381"/>
                        <a:pt x="107" y="84"/>
                      </a:cubicBezTo>
                      <a:lnTo>
                        <a:pt x="0" y="131"/>
                      </a:lnTo>
                      <a:cubicBezTo>
                        <a:pt x="167" y="477"/>
                        <a:pt x="322" y="643"/>
                        <a:pt x="488" y="643"/>
                      </a:cubicBezTo>
                      <a:cubicBezTo>
                        <a:pt x="774" y="620"/>
                        <a:pt x="917" y="84"/>
                        <a:pt x="941" y="24"/>
                      </a:cubicBezTo>
                      <a:lnTo>
                        <a:pt x="834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6" name="Google Shape;246;p37"/>
                <p:cNvSpPr/>
                <p:nvPr/>
              </p:nvSpPr>
              <p:spPr>
                <a:xfrm>
                  <a:off x="2382425" y="3304875"/>
                  <a:ext cx="20400" cy="1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6" h="755" extrusionOk="0">
                      <a:moveTo>
                        <a:pt x="420" y="1"/>
                      </a:moveTo>
                      <a:cubicBezTo>
                        <a:pt x="338" y="1"/>
                        <a:pt x="254" y="28"/>
                        <a:pt x="179" y="89"/>
                      </a:cubicBezTo>
                      <a:cubicBezTo>
                        <a:pt x="24" y="220"/>
                        <a:pt x="1" y="458"/>
                        <a:pt x="132" y="625"/>
                      </a:cubicBezTo>
                      <a:cubicBezTo>
                        <a:pt x="208" y="714"/>
                        <a:pt x="311" y="755"/>
                        <a:pt x="413" y="755"/>
                      </a:cubicBezTo>
                      <a:cubicBezTo>
                        <a:pt x="596" y="755"/>
                        <a:pt x="775" y="624"/>
                        <a:pt x="798" y="410"/>
                      </a:cubicBezTo>
                      <a:cubicBezTo>
                        <a:pt x="815" y="172"/>
                        <a:pt x="625" y="1"/>
                        <a:pt x="420" y="1"/>
                      </a:cubicBezTo>
                      <a:close/>
                    </a:path>
                  </a:pathLst>
                </a:custGeom>
                <a:solidFill>
                  <a:srgbClr val="0A264A">
                    <a:alpha val="246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7" name="Google Shape;247;p37"/>
                <p:cNvSpPr/>
                <p:nvPr/>
              </p:nvSpPr>
              <p:spPr>
                <a:xfrm>
                  <a:off x="2374100" y="3269850"/>
                  <a:ext cx="19075" cy="8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339" extrusionOk="0">
                      <a:moveTo>
                        <a:pt x="353" y="1"/>
                      </a:moveTo>
                      <a:cubicBezTo>
                        <a:pt x="163" y="1"/>
                        <a:pt x="0" y="115"/>
                        <a:pt x="0" y="252"/>
                      </a:cubicBezTo>
                      <a:cubicBezTo>
                        <a:pt x="0" y="300"/>
                        <a:pt x="19" y="316"/>
                        <a:pt x="53" y="316"/>
                      </a:cubicBezTo>
                      <a:cubicBezTo>
                        <a:pt x="114" y="316"/>
                        <a:pt x="225" y="263"/>
                        <a:pt x="355" y="263"/>
                      </a:cubicBezTo>
                      <a:cubicBezTo>
                        <a:pt x="364" y="263"/>
                        <a:pt x="373" y="263"/>
                        <a:pt x="381" y="264"/>
                      </a:cubicBezTo>
                      <a:cubicBezTo>
                        <a:pt x="517" y="272"/>
                        <a:pt x="637" y="338"/>
                        <a:pt x="701" y="338"/>
                      </a:cubicBezTo>
                      <a:cubicBezTo>
                        <a:pt x="732" y="338"/>
                        <a:pt x="750" y="322"/>
                        <a:pt x="750" y="275"/>
                      </a:cubicBezTo>
                      <a:cubicBezTo>
                        <a:pt x="762" y="133"/>
                        <a:pt x="596" y="2"/>
                        <a:pt x="381" y="2"/>
                      </a:cubicBezTo>
                      <a:cubicBezTo>
                        <a:pt x="372" y="1"/>
                        <a:pt x="363" y="1"/>
                        <a:pt x="353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" name="Google Shape;248;p37"/>
                <p:cNvSpPr/>
                <p:nvPr/>
              </p:nvSpPr>
              <p:spPr>
                <a:xfrm>
                  <a:off x="2322900" y="3271150"/>
                  <a:ext cx="196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5" h="393" extrusionOk="0">
                      <a:moveTo>
                        <a:pt x="451" y="1"/>
                      </a:moveTo>
                      <a:cubicBezTo>
                        <a:pt x="420" y="1"/>
                        <a:pt x="389" y="4"/>
                        <a:pt x="358" y="9"/>
                      </a:cubicBezTo>
                      <a:cubicBezTo>
                        <a:pt x="143" y="45"/>
                        <a:pt x="0" y="188"/>
                        <a:pt x="24" y="331"/>
                      </a:cubicBezTo>
                      <a:cubicBezTo>
                        <a:pt x="31" y="376"/>
                        <a:pt x="48" y="393"/>
                        <a:pt x="75" y="393"/>
                      </a:cubicBezTo>
                      <a:cubicBezTo>
                        <a:pt x="138" y="393"/>
                        <a:pt x="254" y="296"/>
                        <a:pt x="405" y="271"/>
                      </a:cubicBezTo>
                      <a:cubicBezTo>
                        <a:pt x="438" y="265"/>
                        <a:pt x="470" y="263"/>
                        <a:pt x="501" y="263"/>
                      </a:cubicBezTo>
                      <a:cubicBezTo>
                        <a:pt x="579" y="263"/>
                        <a:pt x="651" y="276"/>
                        <a:pt x="701" y="276"/>
                      </a:cubicBezTo>
                      <a:cubicBezTo>
                        <a:pt x="755" y="276"/>
                        <a:pt x="785" y="261"/>
                        <a:pt x="774" y="200"/>
                      </a:cubicBezTo>
                      <a:cubicBezTo>
                        <a:pt x="754" y="79"/>
                        <a:pt x="615" y="1"/>
                        <a:pt x="4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9" name="Google Shape;249;p37"/>
                <p:cNvSpPr/>
                <p:nvPr/>
              </p:nvSpPr>
              <p:spPr>
                <a:xfrm>
                  <a:off x="2415975" y="3277350"/>
                  <a:ext cx="27200" cy="37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8" h="1486" extrusionOk="0">
                      <a:moveTo>
                        <a:pt x="457" y="1"/>
                      </a:moveTo>
                      <a:cubicBezTo>
                        <a:pt x="152" y="1"/>
                        <a:pt x="40" y="571"/>
                        <a:pt x="40" y="571"/>
                      </a:cubicBezTo>
                      <a:cubicBezTo>
                        <a:pt x="0" y="719"/>
                        <a:pt x="158" y="1486"/>
                        <a:pt x="459" y="1486"/>
                      </a:cubicBezTo>
                      <a:cubicBezTo>
                        <a:pt x="520" y="1486"/>
                        <a:pt x="587" y="1454"/>
                        <a:pt x="659" y="1380"/>
                      </a:cubicBezTo>
                      <a:cubicBezTo>
                        <a:pt x="1088" y="952"/>
                        <a:pt x="1088" y="321"/>
                        <a:pt x="635" y="59"/>
                      </a:cubicBezTo>
                      <a:cubicBezTo>
                        <a:pt x="570" y="18"/>
                        <a:pt x="511" y="1"/>
                        <a:pt x="457" y="1"/>
                      </a:cubicBezTo>
                      <a:close/>
                    </a:path>
                  </a:pathLst>
                </a:custGeom>
                <a:solidFill>
                  <a:srgbClr val="AA4E2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0" name="Google Shape;250;p37"/>
                <p:cNvSpPr/>
                <p:nvPr/>
              </p:nvSpPr>
              <p:spPr>
                <a:xfrm>
                  <a:off x="2297600" y="3294275"/>
                  <a:ext cx="30850" cy="36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4" h="1442" extrusionOk="0">
                      <a:moveTo>
                        <a:pt x="578" y="1"/>
                      </a:moveTo>
                      <a:cubicBezTo>
                        <a:pt x="502" y="1"/>
                        <a:pt x="424" y="34"/>
                        <a:pt x="346" y="120"/>
                      </a:cubicBezTo>
                      <a:cubicBezTo>
                        <a:pt x="0" y="513"/>
                        <a:pt x="203" y="1108"/>
                        <a:pt x="727" y="1394"/>
                      </a:cubicBezTo>
                      <a:cubicBezTo>
                        <a:pt x="787" y="1427"/>
                        <a:pt x="840" y="1442"/>
                        <a:pt x="885" y="1442"/>
                      </a:cubicBezTo>
                      <a:cubicBezTo>
                        <a:pt x="1234" y="1442"/>
                        <a:pt x="1167" y="577"/>
                        <a:pt x="1072" y="430"/>
                      </a:cubicBezTo>
                      <a:cubicBezTo>
                        <a:pt x="1072" y="430"/>
                        <a:pt x="847" y="1"/>
                        <a:pt x="578" y="1"/>
                      </a:cubicBezTo>
                      <a:close/>
                    </a:path>
                  </a:pathLst>
                </a:custGeom>
                <a:solidFill>
                  <a:srgbClr val="AA4E2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1" name="Google Shape;251;p37"/>
                <p:cNvSpPr/>
                <p:nvPr/>
              </p:nvSpPr>
              <p:spPr>
                <a:xfrm>
                  <a:off x="2320225" y="3310525"/>
                  <a:ext cx="20300" cy="1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" h="752" extrusionOk="0">
                      <a:moveTo>
                        <a:pt x="414" y="1"/>
                      </a:moveTo>
                      <a:cubicBezTo>
                        <a:pt x="333" y="1"/>
                        <a:pt x="250" y="28"/>
                        <a:pt x="179" y="89"/>
                      </a:cubicBezTo>
                      <a:cubicBezTo>
                        <a:pt x="12" y="220"/>
                        <a:pt x="0" y="458"/>
                        <a:pt x="131" y="613"/>
                      </a:cubicBezTo>
                      <a:cubicBezTo>
                        <a:pt x="210" y="709"/>
                        <a:pt x="315" y="752"/>
                        <a:pt x="418" y="752"/>
                      </a:cubicBezTo>
                      <a:cubicBezTo>
                        <a:pt x="598" y="752"/>
                        <a:pt x="771" y="622"/>
                        <a:pt x="786" y="411"/>
                      </a:cubicBezTo>
                      <a:cubicBezTo>
                        <a:pt x="812" y="172"/>
                        <a:pt x="618" y="1"/>
                        <a:pt x="414" y="1"/>
                      </a:cubicBezTo>
                      <a:close/>
                    </a:path>
                  </a:pathLst>
                </a:custGeom>
                <a:solidFill>
                  <a:srgbClr val="0A264A">
                    <a:alpha val="246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" name="Google Shape;252;p37"/>
                <p:cNvSpPr/>
                <p:nvPr/>
              </p:nvSpPr>
              <p:spPr>
                <a:xfrm>
                  <a:off x="2415175" y="3254050"/>
                  <a:ext cx="17175" cy="44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7" h="1767" extrusionOk="0">
                      <a:moveTo>
                        <a:pt x="217" y="1"/>
                      </a:moveTo>
                      <a:cubicBezTo>
                        <a:pt x="94" y="1"/>
                        <a:pt x="0" y="217"/>
                        <a:pt x="0" y="217"/>
                      </a:cubicBezTo>
                      <a:cubicBezTo>
                        <a:pt x="0" y="217"/>
                        <a:pt x="298" y="1336"/>
                        <a:pt x="227" y="1681"/>
                      </a:cubicBezTo>
                      <a:cubicBezTo>
                        <a:pt x="214" y="1740"/>
                        <a:pt x="221" y="1767"/>
                        <a:pt x="238" y="1767"/>
                      </a:cubicBezTo>
                      <a:cubicBezTo>
                        <a:pt x="325" y="1767"/>
                        <a:pt x="686" y="1123"/>
                        <a:pt x="488" y="431"/>
                      </a:cubicBezTo>
                      <a:cubicBezTo>
                        <a:pt x="397" y="100"/>
                        <a:pt x="300" y="1"/>
                        <a:pt x="21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3" name="Google Shape;253;p37"/>
                <p:cNvSpPr/>
                <p:nvPr/>
              </p:nvSpPr>
              <p:spPr>
                <a:xfrm>
                  <a:off x="2303000" y="3256975"/>
                  <a:ext cx="15150" cy="45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" h="1822" extrusionOk="0">
                      <a:moveTo>
                        <a:pt x="474" y="0"/>
                      </a:moveTo>
                      <a:cubicBezTo>
                        <a:pt x="422" y="0"/>
                        <a:pt x="353" y="81"/>
                        <a:pt x="261" y="326"/>
                      </a:cubicBezTo>
                      <a:cubicBezTo>
                        <a:pt x="1" y="1004"/>
                        <a:pt x="406" y="1822"/>
                        <a:pt x="437" y="1822"/>
                      </a:cubicBezTo>
                      <a:cubicBezTo>
                        <a:pt x="439" y="1822"/>
                        <a:pt x="440" y="1819"/>
                        <a:pt x="439" y="1814"/>
                      </a:cubicBezTo>
                      <a:cubicBezTo>
                        <a:pt x="415" y="1731"/>
                        <a:pt x="606" y="314"/>
                        <a:pt x="606" y="314"/>
                      </a:cubicBezTo>
                      <a:cubicBezTo>
                        <a:pt x="606" y="314"/>
                        <a:pt x="574" y="0"/>
                        <a:pt x="474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4" name="Google Shape;254;p37"/>
                <p:cNvSpPr/>
                <p:nvPr/>
              </p:nvSpPr>
              <p:spPr>
                <a:xfrm>
                  <a:off x="2286000" y="3208875"/>
                  <a:ext cx="164125" cy="72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65" h="2917" extrusionOk="0">
                      <a:moveTo>
                        <a:pt x="3458" y="0"/>
                      </a:moveTo>
                      <a:cubicBezTo>
                        <a:pt x="2946" y="0"/>
                        <a:pt x="2436" y="123"/>
                        <a:pt x="2012" y="393"/>
                      </a:cubicBezTo>
                      <a:cubicBezTo>
                        <a:pt x="0" y="1643"/>
                        <a:pt x="964" y="2917"/>
                        <a:pt x="964" y="2917"/>
                      </a:cubicBezTo>
                      <a:cubicBezTo>
                        <a:pt x="964" y="2917"/>
                        <a:pt x="929" y="2083"/>
                        <a:pt x="2477" y="1417"/>
                      </a:cubicBezTo>
                      <a:cubicBezTo>
                        <a:pt x="2788" y="1283"/>
                        <a:pt x="3085" y="1227"/>
                        <a:pt x="3365" y="1227"/>
                      </a:cubicBezTo>
                      <a:cubicBezTo>
                        <a:pt x="4809" y="1227"/>
                        <a:pt x="5786" y="2714"/>
                        <a:pt x="5786" y="2714"/>
                      </a:cubicBezTo>
                      <a:cubicBezTo>
                        <a:pt x="6565" y="1122"/>
                        <a:pt x="5004" y="0"/>
                        <a:pt x="345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5" name="Google Shape;255;p37"/>
                <p:cNvSpPr/>
                <p:nvPr/>
              </p:nvSpPr>
              <p:spPr>
                <a:xfrm>
                  <a:off x="2383625" y="3179975"/>
                  <a:ext cx="94375" cy="31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75" h="1276" extrusionOk="0">
                      <a:moveTo>
                        <a:pt x="869" y="0"/>
                      </a:moveTo>
                      <a:cubicBezTo>
                        <a:pt x="682" y="0"/>
                        <a:pt x="522" y="48"/>
                        <a:pt x="381" y="144"/>
                      </a:cubicBezTo>
                      <a:cubicBezTo>
                        <a:pt x="155" y="322"/>
                        <a:pt x="12" y="596"/>
                        <a:pt x="0" y="882"/>
                      </a:cubicBezTo>
                      <a:lnTo>
                        <a:pt x="107" y="882"/>
                      </a:lnTo>
                      <a:cubicBezTo>
                        <a:pt x="131" y="632"/>
                        <a:pt x="250" y="394"/>
                        <a:pt x="453" y="227"/>
                      </a:cubicBezTo>
                      <a:cubicBezTo>
                        <a:pt x="564" y="146"/>
                        <a:pt x="705" y="108"/>
                        <a:pt x="870" y="108"/>
                      </a:cubicBezTo>
                      <a:cubicBezTo>
                        <a:pt x="1021" y="108"/>
                        <a:pt x="1193" y="141"/>
                        <a:pt x="1381" y="203"/>
                      </a:cubicBezTo>
                      <a:cubicBezTo>
                        <a:pt x="1786" y="346"/>
                        <a:pt x="2155" y="572"/>
                        <a:pt x="2465" y="882"/>
                      </a:cubicBezTo>
                      <a:cubicBezTo>
                        <a:pt x="2719" y="1090"/>
                        <a:pt x="2928" y="1275"/>
                        <a:pt x="3191" y="1275"/>
                      </a:cubicBezTo>
                      <a:cubicBezTo>
                        <a:pt x="3199" y="1275"/>
                        <a:pt x="3207" y="1275"/>
                        <a:pt x="3215" y="1275"/>
                      </a:cubicBezTo>
                      <a:cubicBezTo>
                        <a:pt x="3417" y="1251"/>
                        <a:pt x="3608" y="1168"/>
                        <a:pt x="3775" y="1049"/>
                      </a:cubicBezTo>
                      <a:lnTo>
                        <a:pt x="3703" y="953"/>
                      </a:lnTo>
                      <a:cubicBezTo>
                        <a:pt x="3491" y="1105"/>
                        <a:pt x="3327" y="1168"/>
                        <a:pt x="3184" y="1168"/>
                      </a:cubicBezTo>
                      <a:cubicBezTo>
                        <a:pt x="2957" y="1168"/>
                        <a:pt x="2782" y="1010"/>
                        <a:pt x="2548" y="799"/>
                      </a:cubicBezTo>
                      <a:cubicBezTo>
                        <a:pt x="2227" y="489"/>
                        <a:pt x="1834" y="251"/>
                        <a:pt x="1417" y="108"/>
                      </a:cubicBezTo>
                      <a:cubicBezTo>
                        <a:pt x="1213" y="36"/>
                        <a:pt x="1031" y="0"/>
                        <a:pt x="869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6" name="Google Shape;256;p37"/>
                <p:cNvSpPr/>
                <p:nvPr/>
              </p:nvSpPr>
              <p:spPr>
                <a:xfrm>
                  <a:off x="2276750" y="3173875"/>
                  <a:ext cx="72675" cy="32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07" h="1317" extrusionOk="0">
                      <a:moveTo>
                        <a:pt x="805" y="1"/>
                      </a:moveTo>
                      <a:cubicBezTo>
                        <a:pt x="557" y="1"/>
                        <a:pt x="362" y="61"/>
                        <a:pt x="227" y="173"/>
                      </a:cubicBezTo>
                      <a:cubicBezTo>
                        <a:pt x="84" y="293"/>
                        <a:pt x="13" y="459"/>
                        <a:pt x="1" y="638"/>
                      </a:cubicBezTo>
                      <a:lnTo>
                        <a:pt x="120" y="638"/>
                      </a:lnTo>
                      <a:cubicBezTo>
                        <a:pt x="120" y="495"/>
                        <a:pt x="191" y="364"/>
                        <a:pt x="299" y="269"/>
                      </a:cubicBezTo>
                      <a:cubicBezTo>
                        <a:pt x="419" y="171"/>
                        <a:pt x="595" y="121"/>
                        <a:pt x="823" y="121"/>
                      </a:cubicBezTo>
                      <a:cubicBezTo>
                        <a:pt x="956" y="121"/>
                        <a:pt x="1108" y="138"/>
                        <a:pt x="1275" y="173"/>
                      </a:cubicBezTo>
                      <a:cubicBezTo>
                        <a:pt x="2477" y="447"/>
                        <a:pt x="2787" y="1316"/>
                        <a:pt x="2787" y="1316"/>
                      </a:cubicBezTo>
                      <a:lnTo>
                        <a:pt x="2906" y="1281"/>
                      </a:lnTo>
                      <a:cubicBezTo>
                        <a:pt x="2882" y="1245"/>
                        <a:pt x="2573" y="340"/>
                        <a:pt x="1299" y="66"/>
                      </a:cubicBezTo>
                      <a:cubicBezTo>
                        <a:pt x="1117" y="22"/>
                        <a:pt x="952" y="1"/>
                        <a:pt x="805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" name="Google Shape;257;p37"/>
                <p:cNvSpPr/>
                <p:nvPr/>
              </p:nvSpPr>
              <p:spPr>
                <a:xfrm>
                  <a:off x="2212475" y="3221300"/>
                  <a:ext cx="96450" cy="7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58" h="2849" extrusionOk="0">
                      <a:moveTo>
                        <a:pt x="3089" y="1"/>
                      </a:moveTo>
                      <a:cubicBezTo>
                        <a:pt x="3014" y="1"/>
                        <a:pt x="2941" y="10"/>
                        <a:pt x="2870" y="27"/>
                      </a:cubicBezTo>
                      <a:cubicBezTo>
                        <a:pt x="2358" y="170"/>
                        <a:pt x="2048" y="777"/>
                        <a:pt x="1750" y="1372"/>
                      </a:cubicBezTo>
                      <a:cubicBezTo>
                        <a:pt x="1596" y="1694"/>
                        <a:pt x="1405" y="2015"/>
                        <a:pt x="1191" y="2301"/>
                      </a:cubicBezTo>
                      <a:cubicBezTo>
                        <a:pt x="958" y="2578"/>
                        <a:pt x="735" y="2732"/>
                        <a:pt x="522" y="2732"/>
                      </a:cubicBezTo>
                      <a:cubicBezTo>
                        <a:pt x="507" y="2732"/>
                        <a:pt x="492" y="2731"/>
                        <a:pt x="476" y="2729"/>
                      </a:cubicBezTo>
                      <a:cubicBezTo>
                        <a:pt x="322" y="2706"/>
                        <a:pt x="179" y="2610"/>
                        <a:pt x="95" y="2467"/>
                      </a:cubicBezTo>
                      <a:lnTo>
                        <a:pt x="0" y="2527"/>
                      </a:lnTo>
                      <a:cubicBezTo>
                        <a:pt x="95" y="2694"/>
                        <a:pt x="274" y="2813"/>
                        <a:pt x="465" y="2848"/>
                      </a:cubicBezTo>
                      <a:lnTo>
                        <a:pt x="536" y="2848"/>
                      </a:lnTo>
                      <a:cubicBezTo>
                        <a:pt x="774" y="2837"/>
                        <a:pt x="1024" y="2670"/>
                        <a:pt x="1286" y="2372"/>
                      </a:cubicBezTo>
                      <a:cubicBezTo>
                        <a:pt x="1500" y="2075"/>
                        <a:pt x="1691" y="1765"/>
                        <a:pt x="1846" y="1420"/>
                      </a:cubicBezTo>
                      <a:cubicBezTo>
                        <a:pt x="2143" y="848"/>
                        <a:pt x="2441" y="265"/>
                        <a:pt x="2905" y="146"/>
                      </a:cubicBezTo>
                      <a:cubicBezTo>
                        <a:pt x="2964" y="129"/>
                        <a:pt x="3024" y="121"/>
                        <a:pt x="3088" y="121"/>
                      </a:cubicBezTo>
                      <a:cubicBezTo>
                        <a:pt x="3297" y="121"/>
                        <a:pt x="3533" y="210"/>
                        <a:pt x="3798" y="384"/>
                      </a:cubicBezTo>
                      <a:lnTo>
                        <a:pt x="3858" y="289"/>
                      </a:lnTo>
                      <a:cubicBezTo>
                        <a:pt x="3577" y="90"/>
                        <a:pt x="3325" y="1"/>
                        <a:pt x="3089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8" name="Google Shape;258;p37"/>
                <p:cNvSpPr/>
                <p:nvPr/>
              </p:nvSpPr>
              <p:spPr>
                <a:xfrm>
                  <a:off x="2258900" y="3262150"/>
                  <a:ext cx="37225" cy="118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9" h="4739" extrusionOk="0">
                      <a:moveTo>
                        <a:pt x="1441" y="0"/>
                      </a:moveTo>
                      <a:cubicBezTo>
                        <a:pt x="798" y="369"/>
                        <a:pt x="810" y="1381"/>
                        <a:pt x="834" y="2357"/>
                      </a:cubicBezTo>
                      <a:cubicBezTo>
                        <a:pt x="858" y="2810"/>
                        <a:pt x="834" y="3262"/>
                        <a:pt x="786" y="3715"/>
                      </a:cubicBezTo>
                      <a:cubicBezTo>
                        <a:pt x="703" y="4179"/>
                        <a:pt x="560" y="4465"/>
                        <a:pt x="358" y="4572"/>
                      </a:cubicBezTo>
                      <a:cubicBezTo>
                        <a:pt x="304" y="4606"/>
                        <a:pt x="243" y="4620"/>
                        <a:pt x="183" y="4620"/>
                      </a:cubicBezTo>
                      <a:cubicBezTo>
                        <a:pt x="136" y="4620"/>
                        <a:pt x="90" y="4611"/>
                        <a:pt x="48" y="4596"/>
                      </a:cubicBezTo>
                      <a:lnTo>
                        <a:pt x="1" y="4703"/>
                      </a:lnTo>
                      <a:cubicBezTo>
                        <a:pt x="60" y="4727"/>
                        <a:pt x="132" y="4739"/>
                        <a:pt x="203" y="4739"/>
                      </a:cubicBezTo>
                      <a:cubicBezTo>
                        <a:pt x="274" y="4727"/>
                        <a:pt x="334" y="4715"/>
                        <a:pt x="405" y="4679"/>
                      </a:cubicBezTo>
                      <a:cubicBezTo>
                        <a:pt x="643" y="4560"/>
                        <a:pt x="810" y="4239"/>
                        <a:pt x="894" y="3739"/>
                      </a:cubicBezTo>
                      <a:cubicBezTo>
                        <a:pt x="953" y="3274"/>
                        <a:pt x="965" y="2810"/>
                        <a:pt x="941" y="2357"/>
                      </a:cubicBezTo>
                      <a:cubicBezTo>
                        <a:pt x="929" y="1405"/>
                        <a:pt x="905" y="429"/>
                        <a:pt x="1489" y="107"/>
                      </a:cubicBezTo>
                      <a:lnTo>
                        <a:pt x="1441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9" name="Google Shape;259;p37"/>
                <p:cNvSpPr/>
                <p:nvPr/>
              </p:nvSpPr>
              <p:spPr>
                <a:xfrm>
                  <a:off x="2441650" y="3239250"/>
                  <a:ext cx="74150" cy="99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66" h="3964" extrusionOk="0">
                      <a:moveTo>
                        <a:pt x="182" y="1"/>
                      </a:moveTo>
                      <a:cubicBezTo>
                        <a:pt x="75" y="1"/>
                        <a:pt x="10" y="23"/>
                        <a:pt x="1" y="23"/>
                      </a:cubicBezTo>
                      <a:lnTo>
                        <a:pt x="49" y="130"/>
                      </a:lnTo>
                      <a:cubicBezTo>
                        <a:pt x="53" y="126"/>
                        <a:pt x="105" y="105"/>
                        <a:pt x="192" y="105"/>
                      </a:cubicBezTo>
                      <a:cubicBezTo>
                        <a:pt x="334" y="105"/>
                        <a:pt x="571" y="158"/>
                        <a:pt x="858" y="416"/>
                      </a:cubicBezTo>
                      <a:cubicBezTo>
                        <a:pt x="1013" y="559"/>
                        <a:pt x="1192" y="1107"/>
                        <a:pt x="1382" y="1690"/>
                      </a:cubicBezTo>
                      <a:cubicBezTo>
                        <a:pt x="1692" y="2642"/>
                        <a:pt x="2037" y="3726"/>
                        <a:pt x="2537" y="3928"/>
                      </a:cubicBezTo>
                      <a:cubicBezTo>
                        <a:pt x="2608" y="3952"/>
                        <a:pt x="2668" y="3964"/>
                        <a:pt x="2739" y="3964"/>
                      </a:cubicBezTo>
                      <a:cubicBezTo>
                        <a:pt x="2823" y="3952"/>
                        <a:pt x="2894" y="3928"/>
                        <a:pt x="2966" y="3881"/>
                      </a:cubicBezTo>
                      <a:lnTo>
                        <a:pt x="2918" y="3785"/>
                      </a:lnTo>
                      <a:cubicBezTo>
                        <a:pt x="2856" y="3820"/>
                        <a:pt x="2789" y="3839"/>
                        <a:pt x="2723" y="3839"/>
                      </a:cubicBezTo>
                      <a:cubicBezTo>
                        <a:pt x="2676" y="3839"/>
                        <a:pt x="2629" y="3829"/>
                        <a:pt x="2585" y="3809"/>
                      </a:cubicBezTo>
                      <a:cubicBezTo>
                        <a:pt x="2120" y="3619"/>
                        <a:pt x="1775" y="2535"/>
                        <a:pt x="1489" y="1654"/>
                      </a:cubicBezTo>
                      <a:cubicBezTo>
                        <a:pt x="1287" y="1023"/>
                        <a:pt x="1120" y="487"/>
                        <a:pt x="930" y="321"/>
                      </a:cubicBezTo>
                      <a:cubicBezTo>
                        <a:pt x="612" y="53"/>
                        <a:pt x="347" y="1"/>
                        <a:pt x="182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0" name="Google Shape;260;p37"/>
                <p:cNvSpPr/>
                <p:nvPr/>
              </p:nvSpPr>
              <p:spPr>
                <a:xfrm>
                  <a:off x="2439875" y="3296675"/>
                  <a:ext cx="24125" cy="10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5" h="4311" extrusionOk="0">
                      <a:moveTo>
                        <a:pt x="453" y="0"/>
                      </a:moveTo>
                      <a:lnTo>
                        <a:pt x="346" y="36"/>
                      </a:lnTo>
                      <a:cubicBezTo>
                        <a:pt x="489" y="393"/>
                        <a:pt x="370" y="893"/>
                        <a:pt x="251" y="1429"/>
                      </a:cubicBezTo>
                      <a:cubicBezTo>
                        <a:pt x="120" y="1953"/>
                        <a:pt x="1" y="2512"/>
                        <a:pt x="84" y="3024"/>
                      </a:cubicBezTo>
                      <a:cubicBezTo>
                        <a:pt x="251" y="4072"/>
                        <a:pt x="905" y="4298"/>
                        <a:pt x="929" y="4310"/>
                      </a:cubicBezTo>
                      <a:lnTo>
                        <a:pt x="965" y="4203"/>
                      </a:lnTo>
                      <a:cubicBezTo>
                        <a:pt x="941" y="4191"/>
                        <a:pt x="358" y="3977"/>
                        <a:pt x="191" y="3001"/>
                      </a:cubicBezTo>
                      <a:cubicBezTo>
                        <a:pt x="120" y="2512"/>
                        <a:pt x="239" y="1977"/>
                        <a:pt x="358" y="1453"/>
                      </a:cubicBezTo>
                      <a:cubicBezTo>
                        <a:pt x="489" y="905"/>
                        <a:pt x="608" y="381"/>
                        <a:pt x="453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1" name="Google Shape;261;p37"/>
                <p:cNvSpPr/>
                <p:nvPr/>
              </p:nvSpPr>
              <p:spPr>
                <a:xfrm>
                  <a:off x="1952025" y="3233750"/>
                  <a:ext cx="220875" cy="185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5" h="7429" extrusionOk="0">
                      <a:moveTo>
                        <a:pt x="5283" y="0"/>
                      </a:moveTo>
                      <a:cubicBezTo>
                        <a:pt x="4525" y="0"/>
                        <a:pt x="3689" y="299"/>
                        <a:pt x="2870" y="1029"/>
                      </a:cubicBezTo>
                      <a:cubicBezTo>
                        <a:pt x="2870" y="1029"/>
                        <a:pt x="0" y="3660"/>
                        <a:pt x="2143" y="6422"/>
                      </a:cubicBezTo>
                      <a:cubicBezTo>
                        <a:pt x="2717" y="7159"/>
                        <a:pt x="3463" y="7428"/>
                        <a:pt x="4248" y="7428"/>
                      </a:cubicBezTo>
                      <a:cubicBezTo>
                        <a:pt x="6395" y="7428"/>
                        <a:pt x="8835" y="5410"/>
                        <a:pt x="8835" y="5410"/>
                      </a:cubicBezTo>
                      <a:lnTo>
                        <a:pt x="7263" y="5387"/>
                      </a:lnTo>
                      <a:cubicBezTo>
                        <a:pt x="8061" y="4589"/>
                        <a:pt x="8394" y="3446"/>
                        <a:pt x="8144" y="2350"/>
                      </a:cubicBezTo>
                      <a:cubicBezTo>
                        <a:pt x="7894" y="1086"/>
                        <a:pt x="6728" y="0"/>
                        <a:pt x="5283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2" name="Google Shape;262;p37"/>
                <p:cNvSpPr/>
                <p:nvPr/>
              </p:nvSpPr>
              <p:spPr>
                <a:xfrm>
                  <a:off x="2029100" y="3287325"/>
                  <a:ext cx="35450" cy="38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18" h="1541" extrusionOk="0">
                      <a:moveTo>
                        <a:pt x="848" y="1"/>
                      </a:moveTo>
                      <a:cubicBezTo>
                        <a:pt x="823" y="1"/>
                        <a:pt x="799" y="2"/>
                        <a:pt x="775" y="5"/>
                      </a:cubicBezTo>
                      <a:cubicBezTo>
                        <a:pt x="668" y="5"/>
                        <a:pt x="572" y="29"/>
                        <a:pt x="489" y="76"/>
                      </a:cubicBezTo>
                      <a:cubicBezTo>
                        <a:pt x="394" y="124"/>
                        <a:pt x="310" y="184"/>
                        <a:pt x="251" y="255"/>
                      </a:cubicBezTo>
                      <a:cubicBezTo>
                        <a:pt x="180" y="338"/>
                        <a:pt x="132" y="422"/>
                        <a:pt x="96" y="529"/>
                      </a:cubicBezTo>
                      <a:cubicBezTo>
                        <a:pt x="1" y="815"/>
                        <a:pt x="84" y="1148"/>
                        <a:pt x="310" y="1350"/>
                      </a:cubicBezTo>
                      <a:cubicBezTo>
                        <a:pt x="394" y="1422"/>
                        <a:pt x="477" y="1470"/>
                        <a:pt x="584" y="1505"/>
                      </a:cubicBezTo>
                      <a:cubicBezTo>
                        <a:pt x="644" y="1529"/>
                        <a:pt x="715" y="1541"/>
                        <a:pt x="787" y="1541"/>
                      </a:cubicBezTo>
                      <a:cubicBezTo>
                        <a:pt x="846" y="1541"/>
                        <a:pt x="906" y="1541"/>
                        <a:pt x="965" y="1529"/>
                      </a:cubicBezTo>
                      <a:lnTo>
                        <a:pt x="942" y="1446"/>
                      </a:lnTo>
                      <a:cubicBezTo>
                        <a:pt x="899" y="1454"/>
                        <a:pt x="857" y="1463"/>
                        <a:pt x="815" y="1463"/>
                      </a:cubicBezTo>
                      <a:cubicBezTo>
                        <a:pt x="798" y="1463"/>
                        <a:pt x="780" y="1461"/>
                        <a:pt x="763" y="1458"/>
                      </a:cubicBezTo>
                      <a:cubicBezTo>
                        <a:pt x="703" y="1458"/>
                        <a:pt x="644" y="1446"/>
                        <a:pt x="584" y="1422"/>
                      </a:cubicBezTo>
                      <a:cubicBezTo>
                        <a:pt x="501" y="1398"/>
                        <a:pt x="418" y="1350"/>
                        <a:pt x="358" y="1291"/>
                      </a:cubicBezTo>
                      <a:cubicBezTo>
                        <a:pt x="287" y="1231"/>
                        <a:pt x="239" y="1160"/>
                        <a:pt x="203" y="1077"/>
                      </a:cubicBezTo>
                      <a:cubicBezTo>
                        <a:pt x="72" y="827"/>
                        <a:pt x="120" y="529"/>
                        <a:pt x="310" y="315"/>
                      </a:cubicBezTo>
                      <a:cubicBezTo>
                        <a:pt x="370" y="255"/>
                        <a:pt x="441" y="196"/>
                        <a:pt x="513" y="160"/>
                      </a:cubicBezTo>
                      <a:cubicBezTo>
                        <a:pt x="596" y="112"/>
                        <a:pt x="680" y="88"/>
                        <a:pt x="775" y="88"/>
                      </a:cubicBezTo>
                      <a:cubicBezTo>
                        <a:pt x="797" y="85"/>
                        <a:pt x="820" y="84"/>
                        <a:pt x="844" y="84"/>
                      </a:cubicBezTo>
                      <a:cubicBezTo>
                        <a:pt x="908" y="84"/>
                        <a:pt x="976" y="95"/>
                        <a:pt x="1037" y="112"/>
                      </a:cubicBezTo>
                      <a:cubicBezTo>
                        <a:pt x="1096" y="136"/>
                        <a:pt x="1144" y="160"/>
                        <a:pt x="1192" y="184"/>
                      </a:cubicBezTo>
                      <a:cubicBezTo>
                        <a:pt x="1239" y="219"/>
                        <a:pt x="1275" y="255"/>
                        <a:pt x="1311" y="291"/>
                      </a:cubicBezTo>
                      <a:lnTo>
                        <a:pt x="1251" y="469"/>
                      </a:lnTo>
                      <a:lnTo>
                        <a:pt x="1334" y="505"/>
                      </a:lnTo>
                      <a:lnTo>
                        <a:pt x="1418" y="267"/>
                      </a:lnTo>
                      <a:cubicBezTo>
                        <a:pt x="1370" y="219"/>
                        <a:pt x="1323" y="172"/>
                        <a:pt x="1263" y="136"/>
                      </a:cubicBezTo>
                      <a:cubicBezTo>
                        <a:pt x="1203" y="88"/>
                        <a:pt x="1144" y="65"/>
                        <a:pt x="1072" y="41"/>
                      </a:cubicBezTo>
                      <a:cubicBezTo>
                        <a:pt x="1001" y="14"/>
                        <a:pt x="923" y="1"/>
                        <a:pt x="848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3" name="Google Shape;263;p37"/>
                <p:cNvSpPr/>
                <p:nvPr/>
              </p:nvSpPr>
              <p:spPr>
                <a:xfrm>
                  <a:off x="2056800" y="3302700"/>
                  <a:ext cx="15800" cy="29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2" h="1188" extrusionOk="0">
                      <a:moveTo>
                        <a:pt x="554" y="0"/>
                      </a:moveTo>
                      <a:cubicBezTo>
                        <a:pt x="545" y="0"/>
                        <a:pt x="536" y="3"/>
                        <a:pt x="524" y="9"/>
                      </a:cubicBezTo>
                      <a:cubicBezTo>
                        <a:pt x="512" y="9"/>
                        <a:pt x="500" y="33"/>
                        <a:pt x="488" y="45"/>
                      </a:cubicBezTo>
                      <a:cubicBezTo>
                        <a:pt x="488" y="69"/>
                        <a:pt x="488" y="81"/>
                        <a:pt x="488" y="104"/>
                      </a:cubicBezTo>
                      <a:cubicBezTo>
                        <a:pt x="500" y="116"/>
                        <a:pt x="512" y="128"/>
                        <a:pt x="524" y="140"/>
                      </a:cubicBezTo>
                      <a:lnTo>
                        <a:pt x="584" y="140"/>
                      </a:lnTo>
                      <a:cubicBezTo>
                        <a:pt x="596" y="128"/>
                        <a:pt x="607" y="116"/>
                        <a:pt x="619" y="93"/>
                      </a:cubicBezTo>
                      <a:cubicBezTo>
                        <a:pt x="631" y="81"/>
                        <a:pt x="631" y="57"/>
                        <a:pt x="619" y="45"/>
                      </a:cubicBezTo>
                      <a:cubicBezTo>
                        <a:pt x="607" y="21"/>
                        <a:pt x="596" y="9"/>
                        <a:pt x="584" y="9"/>
                      </a:cubicBezTo>
                      <a:cubicBezTo>
                        <a:pt x="572" y="3"/>
                        <a:pt x="563" y="0"/>
                        <a:pt x="554" y="0"/>
                      </a:cubicBezTo>
                      <a:close/>
                      <a:moveTo>
                        <a:pt x="262" y="283"/>
                      </a:moveTo>
                      <a:lnTo>
                        <a:pt x="226" y="366"/>
                      </a:lnTo>
                      <a:lnTo>
                        <a:pt x="393" y="414"/>
                      </a:lnTo>
                      <a:lnTo>
                        <a:pt x="179" y="1033"/>
                      </a:lnTo>
                      <a:lnTo>
                        <a:pt x="24" y="962"/>
                      </a:lnTo>
                      <a:lnTo>
                        <a:pt x="0" y="1045"/>
                      </a:lnTo>
                      <a:lnTo>
                        <a:pt x="381" y="1188"/>
                      </a:lnTo>
                      <a:lnTo>
                        <a:pt x="417" y="1105"/>
                      </a:lnTo>
                      <a:lnTo>
                        <a:pt x="262" y="1057"/>
                      </a:lnTo>
                      <a:lnTo>
                        <a:pt x="500" y="366"/>
                      </a:lnTo>
                      <a:lnTo>
                        <a:pt x="262" y="283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4" name="Google Shape;264;p37"/>
                <p:cNvSpPr/>
                <p:nvPr/>
              </p:nvSpPr>
              <p:spPr>
                <a:xfrm>
                  <a:off x="2072875" y="3316600"/>
                  <a:ext cx="24125" cy="25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5" h="1001" extrusionOk="0">
                      <a:moveTo>
                        <a:pt x="430" y="94"/>
                      </a:moveTo>
                      <a:cubicBezTo>
                        <a:pt x="512" y="94"/>
                        <a:pt x="593" y="128"/>
                        <a:pt x="655" y="179"/>
                      </a:cubicBezTo>
                      <a:cubicBezTo>
                        <a:pt x="679" y="203"/>
                        <a:pt x="715" y="239"/>
                        <a:pt x="726" y="275"/>
                      </a:cubicBezTo>
                      <a:cubicBezTo>
                        <a:pt x="750" y="310"/>
                        <a:pt x="762" y="358"/>
                        <a:pt x="762" y="406"/>
                      </a:cubicBezTo>
                      <a:cubicBezTo>
                        <a:pt x="762" y="441"/>
                        <a:pt x="762" y="489"/>
                        <a:pt x="750" y="537"/>
                      </a:cubicBezTo>
                      <a:cubicBezTo>
                        <a:pt x="726" y="584"/>
                        <a:pt x="703" y="620"/>
                        <a:pt x="679" y="656"/>
                      </a:cubicBezTo>
                      <a:cubicBezTo>
                        <a:pt x="643" y="691"/>
                        <a:pt x="607" y="715"/>
                        <a:pt x="572" y="727"/>
                      </a:cubicBezTo>
                      <a:cubicBezTo>
                        <a:pt x="536" y="751"/>
                        <a:pt x="488" y="763"/>
                        <a:pt x="453" y="763"/>
                      </a:cubicBezTo>
                      <a:cubicBezTo>
                        <a:pt x="405" y="763"/>
                        <a:pt x="357" y="763"/>
                        <a:pt x="322" y="739"/>
                      </a:cubicBezTo>
                      <a:cubicBezTo>
                        <a:pt x="238" y="715"/>
                        <a:pt x="167" y="656"/>
                        <a:pt x="131" y="584"/>
                      </a:cubicBezTo>
                      <a:cubicBezTo>
                        <a:pt x="83" y="501"/>
                        <a:pt x="72" y="406"/>
                        <a:pt x="107" y="322"/>
                      </a:cubicBezTo>
                      <a:cubicBezTo>
                        <a:pt x="119" y="275"/>
                        <a:pt x="143" y="239"/>
                        <a:pt x="179" y="203"/>
                      </a:cubicBezTo>
                      <a:cubicBezTo>
                        <a:pt x="203" y="168"/>
                        <a:pt x="238" y="144"/>
                        <a:pt x="274" y="132"/>
                      </a:cubicBezTo>
                      <a:cubicBezTo>
                        <a:pt x="310" y="108"/>
                        <a:pt x="357" y="96"/>
                        <a:pt x="393" y="96"/>
                      </a:cubicBezTo>
                      <a:cubicBezTo>
                        <a:pt x="405" y="95"/>
                        <a:pt x="418" y="94"/>
                        <a:pt x="430" y="94"/>
                      </a:cubicBezTo>
                      <a:close/>
                      <a:moveTo>
                        <a:pt x="393" y="1"/>
                      </a:moveTo>
                      <a:cubicBezTo>
                        <a:pt x="334" y="1"/>
                        <a:pt x="286" y="13"/>
                        <a:pt x="238" y="37"/>
                      </a:cubicBezTo>
                      <a:cubicBezTo>
                        <a:pt x="191" y="60"/>
                        <a:pt x="143" y="96"/>
                        <a:pt x="107" y="144"/>
                      </a:cubicBezTo>
                      <a:cubicBezTo>
                        <a:pt x="72" y="179"/>
                        <a:pt x="36" y="239"/>
                        <a:pt x="24" y="287"/>
                      </a:cubicBezTo>
                      <a:cubicBezTo>
                        <a:pt x="0" y="346"/>
                        <a:pt x="0" y="394"/>
                        <a:pt x="0" y="453"/>
                      </a:cubicBezTo>
                      <a:cubicBezTo>
                        <a:pt x="0" y="513"/>
                        <a:pt x="24" y="560"/>
                        <a:pt x="48" y="608"/>
                      </a:cubicBezTo>
                      <a:cubicBezTo>
                        <a:pt x="95" y="715"/>
                        <a:pt x="179" y="787"/>
                        <a:pt x="286" y="822"/>
                      </a:cubicBezTo>
                      <a:cubicBezTo>
                        <a:pt x="334" y="846"/>
                        <a:pt x="369" y="846"/>
                        <a:pt x="417" y="846"/>
                      </a:cubicBezTo>
                      <a:cubicBezTo>
                        <a:pt x="453" y="846"/>
                        <a:pt x="488" y="846"/>
                        <a:pt x="524" y="834"/>
                      </a:cubicBezTo>
                      <a:cubicBezTo>
                        <a:pt x="560" y="834"/>
                        <a:pt x="584" y="822"/>
                        <a:pt x="619" y="799"/>
                      </a:cubicBezTo>
                      <a:cubicBezTo>
                        <a:pt x="643" y="787"/>
                        <a:pt x="667" y="775"/>
                        <a:pt x="679" y="751"/>
                      </a:cubicBezTo>
                      <a:lnTo>
                        <a:pt x="679" y="751"/>
                      </a:lnTo>
                      <a:lnTo>
                        <a:pt x="667" y="799"/>
                      </a:lnTo>
                      <a:cubicBezTo>
                        <a:pt x="667" y="810"/>
                        <a:pt x="655" y="822"/>
                        <a:pt x="655" y="834"/>
                      </a:cubicBezTo>
                      <a:lnTo>
                        <a:pt x="619" y="930"/>
                      </a:lnTo>
                      <a:lnTo>
                        <a:pt x="845" y="1001"/>
                      </a:lnTo>
                      <a:lnTo>
                        <a:pt x="881" y="918"/>
                      </a:lnTo>
                      <a:lnTo>
                        <a:pt x="726" y="870"/>
                      </a:lnTo>
                      <a:lnTo>
                        <a:pt x="965" y="179"/>
                      </a:lnTo>
                      <a:lnTo>
                        <a:pt x="893" y="156"/>
                      </a:lnTo>
                      <a:cubicBezTo>
                        <a:pt x="881" y="179"/>
                        <a:pt x="869" y="215"/>
                        <a:pt x="857" y="239"/>
                      </a:cubicBezTo>
                      <a:cubicBezTo>
                        <a:pt x="845" y="275"/>
                        <a:pt x="834" y="299"/>
                        <a:pt x="822" y="334"/>
                      </a:cubicBezTo>
                      <a:cubicBezTo>
                        <a:pt x="822" y="263"/>
                        <a:pt x="786" y="203"/>
                        <a:pt x="750" y="156"/>
                      </a:cubicBezTo>
                      <a:cubicBezTo>
                        <a:pt x="703" y="96"/>
                        <a:pt x="643" y="48"/>
                        <a:pt x="560" y="25"/>
                      </a:cubicBezTo>
                      <a:cubicBezTo>
                        <a:pt x="512" y="1"/>
                        <a:pt x="453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5" name="Google Shape;265;p37"/>
                <p:cNvSpPr/>
                <p:nvPr/>
              </p:nvSpPr>
              <p:spPr>
                <a:xfrm>
                  <a:off x="2100250" y="3326125"/>
                  <a:ext cx="21750" cy="2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0" h="847" extrusionOk="0">
                      <a:moveTo>
                        <a:pt x="432" y="86"/>
                      </a:moveTo>
                      <a:cubicBezTo>
                        <a:pt x="466" y="86"/>
                        <a:pt x="501" y="93"/>
                        <a:pt x="536" y="108"/>
                      </a:cubicBezTo>
                      <a:cubicBezTo>
                        <a:pt x="632" y="132"/>
                        <a:pt x="691" y="191"/>
                        <a:pt x="739" y="275"/>
                      </a:cubicBezTo>
                      <a:cubicBezTo>
                        <a:pt x="751" y="310"/>
                        <a:pt x="763" y="358"/>
                        <a:pt x="774" y="406"/>
                      </a:cubicBezTo>
                      <a:cubicBezTo>
                        <a:pt x="774" y="441"/>
                        <a:pt x="763" y="489"/>
                        <a:pt x="751" y="537"/>
                      </a:cubicBezTo>
                      <a:cubicBezTo>
                        <a:pt x="739" y="572"/>
                        <a:pt x="715" y="608"/>
                        <a:pt x="691" y="644"/>
                      </a:cubicBezTo>
                      <a:cubicBezTo>
                        <a:pt x="655" y="680"/>
                        <a:pt x="620" y="703"/>
                        <a:pt x="584" y="727"/>
                      </a:cubicBezTo>
                      <a:cubicBezTo>
                        <a:pt x="548" y="739"/>
                        <a:pt x="501" y="751"/>
                        <a:pt x="453" y="763"/>
                      </a:cubicBezTo>
                      <a:cubicBezTo>
                        <a:pt x="417" y="763"/>
                        <a:pt x="370" y="751"/>
                        <a:pt x="322" y="739"/>
                      </a:cubicBezTo>
                      <a:cubicBezTo>
                        <a:pt x="286" y="727"/>
                        <a:pt x="239" y="703"/>
                        <a:pt x="215" y="680"/>
                      </a:cubicBezTo>
                      <a:cubicBezTo>
                        <a:pt x="108" y="584"/>
                        <a:pt x="72" y="441"/>
                        <a:pt x="120" y="310"/>
                      </a:cubicBezTo>
                      <a:cubicBezTo>
                        <a:pt x="131" y="275"/>
                        <a:pt x="155" y="239"/>
                        <a:pt x="179" y="203"/>
                      </a:cubicBezTo>
                      <a:cubicBezTo>
                        <a:pt x="215" y="168"/>
                        <a:pt x="251" y="144"/>
                        <a:pt x="286" y="120"/>
                      </a:cubicBezTo>
                      <a:cubicBezTo>
                        <a:pt x="335" y="99"/>
                        <a:pt x="383" y="86"/>
                        <a:pt x="432" y="86"/>
                      </a:cubicBezTo>
                      <a:close/>
                      <a:moveTo>
                        <a:pt x="405" y="1"/>
                      </a:moveTo>
                      <a:cubicBezTo>
                        <a:pt x="346" y="13"/>
                        <a:pt x="298" y="25"/>
                        <a:pt x="251" y="48"/>
                      </a:cubicBezTo>
                      <a:cubicBezTo>
                        <a:pt x="191" y="72"/>
                        <a:pt x="155" y="108"/>
                        <a:pt x="120" y="144"/>
                      </a:cubicBezTo>
                      <a:cubicBezTo>
                        <a:pt x="36" y="227"/>
                        <a:pt x="1" y="346"/>
                        <a:pt x="12" y="465"/>
                      </a:cubicBezTo>
                      <a:cubicBezTo>
                        <a:pt x="12" y="513"/>
                        <a:pt x="24" y="560"/>
                        <a:pt x="48" y="608"/>
                      </a:cubicBezTo>
                      <a:cubicBezTo>
                        <a:pt x="72" y="656"/>
                        <a:pt x="108" y="703"/>
                        <a:pt x="143" y="739"/>
                      </a:cubicBezTo>
                      <a:cubicBezTo>
                        <a:pt x="191" y="775"/>
                        <a:pt x="239" y="799"/>
                        <a:pt x="298" y="822"/>
                      </a:cubicBezTo>
                      <a:cubicBezTo>
                        <a:pt x="346" y="846"/>
                        <a:pt x="405" y="846"/>
                        <a:pt x="465" y="846"/>
                      </a:cubicBezTo>
                      <a:cubicBezTo>
                        <a:pt x="524" y="846"/>
                        <a:pt x="572" y="834"/>
                        <a:pt x="632" y="810"/>
                      </a:cubicBezTo>
                      <a:cubicBezTo>
                        <a:pt x="679" y="787"/>
                        <a:pt x="715" y="751"/>
                        <a:pt x="763" y="715"/>
                      </a:cubicBezTo>
                      <a:cubicBezTo>
                        <a:pt x="798" y="668"/>
                        <a:pt x="822" y="620"/>
                        <a:pt x="846" y="560"/>
                      </a:cubicBezTo>
                      <a:cubicBezTo>
                        <a:pt x="858" y="513"/>
                        <a:pt x="870" y="453"/>
                        <a:pt x="858" y="394"/>
                      </a:cubicBezTo>
                      <a:cubicBezTo>
                        <a:pt x="858" y="346"/>
                        <a:pt x="846" y="287"/>
                        <a:pt x="822" y="239"/>
                      </a:cubicBezTo>
                      <a:cubicBezTo>
                        <a:pt x="739" y="84"/>
                        <a:pt x="572" y="1"/>
                        <a:pt x="405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66" name="Google Shape;266;p37"/>
              <p:cNvGrpSpPr/>
              <p:nvPr/>
            </p:nvGrpSpPr>
            <p:grpSpPr>
              <a:xfrm>
                <a:off x="903259" y="6801907"/>
                <a:ext cx="268615" cy="144673"/>
                <a:chOff x="2347900" y="3929602"/>
                <a:chExt cx="105925" cy="57050"/>
              </a:xfrm>
            </p:grpSpPr>
            <p:sp>
              <p:nvSpPr>
                <p:cNvPr id="267" name="Google Shape;267;p37"/>
                <p:cNvSpPr/>
                <p:nvPr/>
              </p:nvSpPr>
              <p:spPr>
                <a:xfrm>
                  <a:off x="2347900" y="3929602"/>
                  <a:ext cx="105925" cy="57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7" h="2282" extrusionOk="0">
                      <a:moveTo>
                        <a:pt x="2836" y="0"/>
                      </a:moveTo>
                      <a:cubicBezTo>
                        <a:pt x="2726" y="0"/>
                        <a:pt x="2627" y="13"/>
                        <a:pt x="2548" y="38"/>
                      </a:cubicBezTo>
                      <a:cubicBezTo>
                        <a:pt x="2548" y="38"/>
                        <a:pt x="1155" y="276"/>
                        <a:pt x="441" y="955"/>
                      </a:cubicBezTo>
                      <a:cubicBezTo>
                        <a:pt x="35" y="1336"/>
                        <a:pt x="16" y="1479"/>
                        <a:pt x="117" y="1479"/>
                      </a:cubicBezTo>
                      <a:cubicBezTo>
                        <a:pt x="164" y="1479"/>
                        <a:pt x="238" y="1448"/>
                        <a:pt x="310" y="1395"/>
                      </a:cubicBezTo>
                      <a:cubicBezTo>
                        <a:pt x="548" y="1240"/>
                        <a:pt x="1524" y="717"/>
                        <a:pt x="1524" y="716"/>
                      </a:cubicBezTo>
                      <a:lnTo>
                        <a:pt x="1524" y="716"/>
                      </a:lnTo>
                      <a:cubicBezTo>
                        <a:pt x="1524" y="717"/>
                        <a:pt x="95" y="1657"/>
                        <a:pt x="12" y="1955"/>
                      </a:cubicBezTo>
                      <a:cubicBezTo>
                        <a:pt x="1" y="1996"/>
                        <a:pt x="26" y="2014"/>
                        <a:pt x="77" y="2014"/>
                      </a:cubicBezTo>
                      <a:cubicBezTo>
                        <a:pt x="412" y="2014"/>
                        <a:pt x="1880" y="1253"/>
                        <a:pt x="1881" y="1252"/>
                      </a:cubicBezTo>
                      <a:lnTo>
                        <a:pt x="1881" y="1252"/>
                      </a:lnTo>
                      <a:cubicBezTo>
                        <a:pt x="1880" y="1253"/>
                        <a:pt x="334" y="2074"/>
                        <a:pt x="441" y="2240"/>
                      </a:cubicBezTo>
                      <a:cubicBezTo>
                        <a:pt x="462" y="2269"/>
                        <a:pt x="529" y="2282"/>
                        <a:pt x="631" y="2282"/>
                      </a:cubicBezTo>
                      <a:cubicBezTo>
                        <a:pt x="1260" y="2282"/>
                        <a:pt x="3204" y="1767"/>
                        <a:pt x="3727" y="1050"/>
                      </a:cubicBezTo>
                      <a:cubicBezTo>
                        <a:pt x="4236" y="341"/>
                        <a:pt x="3405" y="0"/>
                        <a:pt x="2836" y="0"/>
                      </a:cubicBezTo>
                      <a:close/>
                    </a:path>
                  </a:pathLst>
                </a:custGeom>
                <a:solidFill>
                  <a:srgbClr val="AA4E2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8" name="Google Shape;268;p37"/>
                <p:cNvSpPr/>
                <p:nvPr/>
              </p:nvSpPr>
              <p:spPr>
                <a:xfrm>
                  <a:off x="2375575" y="3949425"/>
                  <a:ext cx="11050" cy="23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2" h="953" extrusionOk="0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" y="405"/>
                        <a:pt x="322" y="929"/>
                        <a:pt x="334" y="953"/>
                      </a:cubicBezTo>
                      <a:lnTo>
                        <a:pt x="441" y="905"/>
                      </a:lnTo>
                      <a:cubicBezTo>
                        <a:pt x="441" y="893"/>
                        <a:pt x="120" y="381"/>
                        <a:pt x="144" y="12"/>
                      </a:cubicBez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Mansalva"/>
              <a:buNone/>
              <a:defRPr sz="3500" b="1">
                <a:solidFill>
                  <a:schemeClr val="dk2"/>
                </a:solidFill>
                <a:latin typeface="Mansalva"/>
                <a:ea typeface="Mansalva"/>
                <a:cs typeface="Mansalva"/>
                <a:sym typeface="Mansalva"/>
              </a:defRPr>
            </a:lvl1pPr>
            <a:lvl2pPr lvl="1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ansalva"/>
              <a:buNone/>
              <a:defRPr sz="3500" b="1">
                <a:solidFill>
                  <a:schemeClr val="dk1"/>
                </a:solidFill>
                <a:latin typeface="Mansalva"/>
                <a:ea typeface="Mansalva"/>
                <a:cs typeface="Mansalva"/>
                <a:sym typeface="Mansalva"/>
              </a:defRPr>
            </a:lvl2pPr>
            <a:lvl3pPr lvl="2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ansalva"/>
              <a:buNone/>
              <a:defRPr sz="3500" b="1">
                <a:solidFill>
                  <a:schemeClr val="dk1"/>
                </a:solidFill>
                <a:latin typeface="Mansalva"/>
                <a:ea typeface="Mansalva"/>
                <a:cs typeface="Mansalva"/>
                <a:sym typeface="Mansalva"/>
              </a:defRPr>
            </a:lvl3pPr>
            <a:lvl4pPr lvl="3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ansalva"/>
              <a:buNone/>
              <a:defRPr sz="3500" b="1">
                <a:solidFill>
                  <a:schemeClr val="dk1"/>
                </a:solidFill>
                <a:latin typeface="Mansalva"/>
                <a:ea typeface="Mansalva"/>
                <a:cs typeface="Mansalva"/>
                <a:sym typeface="Mansalva"/>
              </a:defRPr>
            </a:lvl4pPr>
            <a:lvl5pPr lvl="4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ansalva"/>
              <a:buNone/>
              <a:defRPr sz="3500" b="1">
                <a:solidFill>
                  <a:schemeClr val="dk1"/>
                </a:solidFill>
                <a:latin typeface="Mansalva"/>
                <a:ea typeface="Mansalva"/>
                <a:cs typeface="Mansalva"/>
                <a:sym typeface="Mansalva"/>
              </a:defRPr>
            </a:lvl5pPr>
            <a:lvl6pPr lvl="5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ansalva"/>
              <a:buNone/>
              <a:defRPr sz="3500" b="1">
                <a:solidFill>
                  <a:schemeClr val="dk1"/>
                </a:solidFill>
                <a:latin typeface="Mansalva"/>
                <a:ea typeface="Mansalva"/>
                <a:cs typeface="Mansalva"/>
                <a:sym typeface="Mansalva"/>
              </a:defRPr>
            </a:lvl6pPr>
            <a:lvl7pPr lvl="6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ansalva"/>
              <a:buNone/>
              <a:defRPr sz="3500" b="1">
                <a:solidFill>
                  <a:schemeClr val="dk1"/>
                </a:solidFill>
                <a:latin typeface="Mansalva"/>
                <a:ea typeface="Mansalva"/>
                <a:cs typeface="Mansalva"/>
                <a:sym typeface="Mansalva"/>
              </a:defRPr>
            </a:lvl7pPr>
            <a:lvl8pPr lvl="7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ansalva"/>
              <a:buNone/>
              <a:defRPr sz="3500" b="1">
                <a:solidFill>
                  <a:schemeClr val="dk1"/>
                </a:solidFill>
                <a:latin typeface="Mansalva"/>
                <a:ea typeface="Mansalva"/>
                <a:cs typeface="Mansalva"/>
                <a:sym typeface="Mansalva"/>
              </a:defRPr>
            </a:lvl8pPr>
            <a:lvl9pPr lvl="8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ansalva"/>
              <a:buNone/>
              <a:defRPr sz="3500" b="1">
                <a:solidFill>
                  <a:schemeClr val="dk1"/>
                </a:solidFill>
                <a:latin typeface="Mansalva"/>
                <a:ea typeface="Mansalva"/>
                <a:cs typeface="Mansalva"/>
                <a:sym typeface="Mansalv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loo Bhaina 2"/>
              <a:buChar char="●"/>
              <a:defRPr>
                <a:solidFill>
                  <a:schemeClr val="dk2"/>
                </a:solidFill>
                <a:latin typeface="Baloo Bhaina 2"/>
                <a:ea typeface="Baloo Bhaina 2"/>
                <a:cs typeface="Baloo Bhaina 2"/>
                <a:sym typeface="Baloo Bhaina 2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loo Bhaina 2"/>
              <a:buChar char="○"/>
              <a:defRPr>
                <a:solidFill>
                  <a:schemeClr val="dk2"/>
                </a:solidFill>
                <a:latin typeface="Baloo Bhaina 2"/>
                <a:ea typeface="Baloo Bhaina 2"/>
                <a:cs typeface="Baloo Bhaina 2"/>
                <a:sym typeface="Baloo Bhaina 2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loo Bhaina 2"/>
              <a:buChar char="■"/>
              <a:defRPr>
                <a:solidFill>
                  <a:schemeClr val="dk2"/>
                </a:solidFill>
                <a:latin typeface="Baloo Bhaina 2"/>
                <a:ea typeface="Baloo Bhaina 2"/>
                <a:cs typeface="Baloo Bhaina 2"/>
                <a:sym typeface="Baloo Bhaina 2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loo Bhaina 2"/>
              <a:buChar char="●"/>
              <a:defRPr>
                <a:solidFill>
                  <a:schemeClr val="dk2"/>
                </a:solidFill>
                <a:latin typeface="Baloo Bhaina 2"/>
                <a:ea typeface="Baloo Bhaina 2"/>
                <a:cs typeface="Baloo Bhaina 2"/>
                <a:sym typeface="Baloo Bhaina 2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loo Bhaina 2"/>
              <a:buChar char="○"/>
              <a:defRPr>
                <a:solidFill>
                  <a:schemeClr val="dk2"/>
                </a:solidFill>
                <a:latin typeface="Baloo Bhaina 2"/>
                <a:ea typeface="Baloo Bhaina 2"/>
                <a:cs typeface="Baloo Bhaina 2"/>
                <a:sym typeface="Baloo Bhaina 2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loo Bhaina 2"/>
              <a:buChar char="■"/>
              <a:defRPr>
                <a:solidFill>
                  <a:schemeClr val="dk2"/>
                </a:solidFill>
                <a:latin typeface="Baloo Bhaina 2"/>
                <a:ea typeface="Baloo Bhaina 2"/>
                <a:cs typeface="Baloo Bhaina 2"/>
                <a:sym typeface="Baloo Bhaina 2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loo Bhaina 2"/>
              <a:buChar char="●"/>
              <a:defRPr>
                <a:solidFill>
                  <a:schemeClr val="dk2"/>
                </a:solidFill>
                <a:latin typeface="Baloo Bhaina 2"/>
                <a:ea typeface="Baloo Bhaina 2"/>
                <a:cs typeface="Baloo Bhaina 2"/>
                <a:sym typeface="Baloo Bhaina 2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loo Bhaina 2"/>
              <a:buChar char="○"/>
              <a:defRPr>
                <a:solidFill>
                  <a:schemeClr val="dk2"/>
                </a:solidFill>
                <a:latin typeface="Baloo Bhaina 2"/>
                <a:ea typeface="Baloo Bhaina 2"/>
                <a:cs typeface="Baloo Bhaina 2"/>
                <a:sym typeface="Baloo Bhaina 2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Baloo Bhaina 2"/>
              <a:buChar char="■"/>
              <a:defRPr>
                <a:solidFill>
                  <a:schemeClr val="dk2"/>
                </a:solidFill>
                <a:latin typeface="Baloo Bhaina 2"/>
                <a:ea typeface="Baloo Bhaina 2"/>
                <a:cs typeface="Baloo Bhaina 2"/>
                <a:sym typeface="Baloo Bhaina 2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8" r:id="rId2"/>
    <p:sldLayoutId id="2147483659" r:id="rId3"/>
    <p:sldLayoutId id="2147483660" r:id="rId4"/>
    <p:sldLayoutId id="2147483661" r:id="rId5"/>
    <p:sldLayoutId id="2147483674" r:id="rId6"/>
    <p:sldLayoutId id="2147483679" r:id="rId7"/>
    <p:sldLayoutId id="2147483681" r:id="rId8"/>
    <p:sldLayoutId id="2147483683" r:id="rId9"/>
    <p:sldLayoutId id="2147483684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44"/>
          <p:cNvSpPr/>
          <p:nvPr/>
        </p:nvSpPr>
        <p:spPr>
          <a:xfrm>
            <a:off x="1806605" y="2116922"/>
            <a:ext cx="6321759" cy="1114960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4000" dirty="0">
                <a:solidFill>
                  <a:schemeClr val="tx2"/>
                </a:solidFill>
              </a:rPr>
              <a:t>Verbal and Nonverbal Communication</a:t>
            </a:r>
            <a:endParaRPr lang="en-US" sz="4000" dirty="0">
              <a:solidFill>
                <a:schemeClr val="tx2"/>
              </a:solidFill>
            </a:endParaRPr>
          </a:p>
        </p:txBody>
      </p:sp>
      <p:grpSp>
        <p:nvGrpSpPr>
          <p:cNvPr id="551" name="Google Shape;551;p44"/>
          <p:cNvGrpSpPr/>
          <p:nvPr/>
        </p:nvGrpSpPr>
        <p:grpSpPr>
          <a:xfrm rot="-299465">
            <a:off x="719976" y="1665659"/>
            <a:ext cx="1610291" cy="2068296"/>
            <a:chOff x="1375512" y="-472476"/>
            <a:chExt cx="1610304" cy="2068313"/>
          </a:xfrm>
        </p:grpSpPr>
        <p:grpSp>
          <p:nvGrpSpPr>
            <p:cNvPr id="552" name="Google Shape;552;p44"/>
            <p:cNvGrpSpPr/>
            <p:nvPr/>
          </p:nvGrpSpPr>
          <p:grpSpPr>
            <a:xfrm>
              <a:off x="1377776" y="-471809"/>
              <a:ext cx="1581451" cy="2067646"/>
              <a:chOff x="4013575" y="2224175"/>
              <a:chExt cx="623625" cy="815350"/>
            </a:xfrm>
          </p:grpSpPr>
          <p:sp>
            <p:nvSpPr>
              <p:cNvPr id="553" name="Google Shape;553;p44"/>
              <p:cNvSpPr/>
              <p:nvPr/>
            </p:nvSpPr>
            <p:spPr>
              <a:xfrm>
                <a:off x="4013575" y="2224175"/>
                <a:ext cx="528675" cy="815350"/>
              </a:xfrm>
              <a:custGeom>
                <a:avLst/>
                <a:gdLst/>
                <a:ahLst/>
                <a:cxnLst/>
                <a:rect l="l" t="t" r="r" b="b"/>
                <a:pathLst>
                  <a:path w="21147" h="32614" extrusionOk="0">
                    <a:moveTo>
                      <a:pt x="6956" y="0"/>
                    </a:moveTo>
                    <a:cubicBezTo>
                      <a:pt x="6554" y="0"/>
                      <a:pt x="6148" y="189"/>
                      <a:pt x="5894" y="609"/>
                    </a:cubicBezTo>
                    <a:cubicBezTo>
                      <a:pt x="5366" y="1499"/>
                      <a:pt x="6075" y="2501"/>
                      <a:pt x="6965" y="2501"/>
                    </a:cubicBezTo>
                    <a:cubicBezTo>
                      <a:pt x="7159" y="2501"/>
                      <a:pt x="7361" y="2454"/>
                      <a:pt x="7561" y="2348"/>
                    </a:cubicBezTo>
                    <a:lnTo>
                      <a:pt x="7561" y="2348"/>
                    </a:lnTo>
                    <a:cubicBezTo>
                      <a:pt x="7335" y="3110"/>
                      <a:pt x="7311" y="4122"/>
                      <a:pt x="7633" y="4895"/>
                    </a:cubicBezTo>
                    <a:cubicBezTo>
                      <a:pt x="7966" y="5717"/>
                      <a:pt x="8978" y="6610"/>
                      <a:pt x="9812" y="7003"/>
                    </a:cubicBezTo>
                    <a:cubicBezTo>
                      <a:pt x="9847" y="7193"/>
                      <a:pt x="9871" y="7348"/>
                      <a:pt x="9871" y="7408"/>
                    </a:cubicBezTo>
                    <a:lnTo>
                      <a:pt x="9883" y="7420"/>
                    </a:lnTo>
                    <a:cubicBezTo>
                      <a:pt x="10062" y="8777"/>
                      <a:pt x="10216" y="10396"/>
                      <a:pt x="9955" y="10968"/>
                    </a:cubicBezTo>
                    <a:cubicBezTo>
                      <a:pt x="9859" y="11170"/>
                      <a:pt x="9609" y="11325"/>
                      <a:pt x="9264" y="11444"/>
                    </a:cubicBezTo>
                    <a:cubicBezTo>
                      <a:pt x="9169" y="11420"/>
                      <a:pt x="8966" y="11396"/>
                      <a:pt x="8681" y="11372"/>
                    </a:cubicBezTo>
                    <a:cubicBezTo>
                      <a:pt x="8477" y="11127"/>
                      <a:pt x="7955" y="10990"/>
                      <a:pt x="7438" y="10990"/>
                    </a:cubicBezTo>
                    <a:cubicBezTo>
                      <a:pt x="6928" y="10990"/>
                      <a:pt x="6423" y="11124"/>
                      <a:pt x="6240" y="11420"/>
                    </a:cubicBezTo>
                    <a:cubicBezTo>
                      <a:pt x="5728" y="11539"/>
                      <a:pt x="5263" y="11765"/>
                      <a:pt x="4859" y="12075"/>
                    </a:cubicBezTo>
                    <a:cubicBezTo>
                      <a:pt x="4109" y="12373"/>
                      <a:pt x="1727" y="15254"/>
                      <a:pt x="834" y="18695"/>
                    </a:cubicBezTo>
                    <a:cubicBezTo>
                      <a:pt x="1" y="21933"/>
                      <a:pt x="72" y="26339"/>
                      <a:pt x="3299" y="27493"/>
                    </a:cubicBezTo>
                    <a:lnTo>
                      <a:pt x="3287" y="27541"/>
                    </a:lnTo>
                    <a:lnTo>
                      <a:pt x="3299" y="27541"/>
                    </a:lnTo>
                    <a:cubicBezTo>
                      <a:pt x="3275" y="30232"/>
                      <a:pt x="3275" y="32268"/>
                      <a:pt x="3323" y="32351"/>
                    </a:cubicBezTo>
                    <a:cubicBezTo>
                      <a:pt x="3365" y="32429"/>
                      <a:pt x="3845" y="32456"/>
                      <a:pt x="4506" y="32456"/>
                    </a:cubicBezTo>
                    <a:cubicBezTo>
                      <a:pt x="6067" y="32456"/>
                      <a:pt x="8636" y="32304"/>
                      <a:pt x="8812" y="32304"/>
                    </a:cubicBezTo>
                    <a:lnTo>
                      <a:pt x="15717" y="32304"/>
                    </a:lnTo>
                    <a:lnTo>
                      <a:pt x="15717" y="32446"/>
                    </a:lnTo>
                    <a:lnTo>
                      <a:pt x="18908" y="32613"/>
                    </a:lnTo>
                    <a:cubicBezTo>
                      <a:pt x="18908" y="32613"/>
                      <a:pt x="18908" y="32482"/>
                      <a:pt x="18884" y="32256"/>
                    </a:cubicBezTo>
                    <a:lnTo>
                      <a:pt x="21004" y="32137"/>
                    </a:lnTo>
                    <a:cubicBezTo>
                      <a:pt x="21004" y="32137"/>
                      <a:pt x="21146" y="26577"/>
                      <a:pt x="20289" y="21612"/>
                    </a:cubicBezTo>
                    <a:cubicBezTo>
                      <a:pt x="20301" y="21600"/>
                      <a:pt x="20301" y="21588"/>
                      <a:pt x="20289" y="21576"/>
                    </a:cubicBezTo>
                    <a:cubicBezTo>
                      <a:pt x="20170" y="20838"/>
                      <a:pt x="20015" y="20112"/>
                      <a:pt x="19837" y="19421"/>
                    </a:cubicBezTo>
                    <a:cubicBezTo>
                      <a:pt x="18444" y="14075"/>
                      <a:pt x="16598" y="11968"/>
                      <a:pt x="16598" y="11968"/>
                    </a:cubicBezTo>
                    <a:cubicBezTo>
                      <a:pt x="16197" y="11222"/>
                      <a:pt x="15589" y="11026"/>
                      <a:pt x="15061" y="11026"/>
                    </a:cubicBezTo>
                    <a:cubicBezTo>
                      <a:pt x="14477" y="11026"/>
                      <a:pt x="13991" y="11265"/>
                      <a:pt x="13991" y="11265"/>
                    </a:cubicBezTo>
                    <a:cubicBezTo>
                      <a:pt x="13911" y="11262"/>
                      <a:pt x="13831" y="11261"/>
                      <a:pt x="13751" y="11261"/>
                    </a:cubicBezTo>
                    <a:cubicBezTo>
                      <a:pt x="13534" y="11261"/>
                      <a:pt x="13316" y="11272"/>
                      <a:pt x="13098" y="11289"/>
                    </a:cubicBezTo>
                    <a:cubicBezTo>
                      <a:pt x="12717" y="11182"/>
                      <a:pt x="12610" y="10956"/>
                      <a:pt x="12491" y="10289"/>
                    </a:cubicBezTo>
                    <a:cubicBezTo>
                      <a:pt x="12383" y="9765"/>
                      <a:pt x="12264" y="8967"/>
                      <a:pt x="12145" y="8170"/>
                    </a:cubicBezTo>
                    <a:cubicBezTo>
                      <a:pt x="13110" y="8122"/>
                      <a:pt x="13395" y="5884"/>
                      <a:pt x="13360" y="5574"/>
                    </a:cubicBezTo>
                    <a:cubicBezTo>
                      <a:pt x="13443" y="5086"/>
                      <a:pt x="13467" y="4598"/>
                      <a:pt x="13443" y="4110"/>
                    </a:cubicBezTo>
                    <a:cubicBezTo>
                      <a:pt x="13443" y="3967"/>
                      <a:pt x="13431" y="3836"/>
                      <a:pt x="13395" y="3693"/>
                    </a:cubicBezTo>
                    <a:cubicBezTo>
                      <a:pt x="13395" y="3693"/>
                      <a:pt x="13610" y="1312"/>
                      <a:pt x="11979" y="728"/>
                    </a:cubicBezTo>
                    <a:cubicBezTo>
                      <a:pt x="11554" y="576"/>
                      <a:pt x="11115" y="512"/>
                      <a:pt x="10687" y="512"/>
                    </a:cubicBezTo>
                    <a:cubicBezTo>
                      <a:pt x="9673" y="512"/>
                      <a:pt x="8727" y="871"/>
                      <a:pt x="8216" y="1264"/>
                    </a:cubicBezTo>
                    <a:lnTo>
                      <a:pt x="8216" y="1252"/>
                    </a:lnTo>
                    <a:cubicBezTo>
                      <a:pt x="8216" y="472"/>
                      <a:pt x="7591" y="0"/>
                      <a:pt x="695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algn="bl" rotWithShape="0">
                  <a:srgbClr val="000000">
                    <a:alpha val="6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44"/>
              <p:cNvSpPr/>
              <p:nvPr/>
            </p:nvSpPr>
            <p:spPr>
              <a:xfrm>
                <a:off x="4393975" y="2292675"/>
                <a:ext cx="243225" cy="196775"/>
              </a:xfrm>
              <a:custGeom>
                <a:avLst/>
                <a:gdLst/>
                <a:ahLst/>
                <a:cxnLst/>
                <a:rect l="l" t="t" r="r" b="b"/>
                <a:pathLst>
                  <a:path w="9729" h="7871" extrusionOk="0">
                    <a:moveTo>
                      <a:pt x="3012" y="1"/>
                    </a:moveTo>
                    <a:cubicBezTo>
                      <a:pt x="949" y="1"/>
                      <a:pt x="1" y="1967"/>
                      <a:pt x="513" y="3703"/>
                    </a:cubicBezTo>
                    <a:cubicBezTo>
                      <a:pt x="1096" y="5692"/>
                      <a:pt x="3632" y="5739"/>
                      <a:pt x="3632" y="5739"/>
                    </a:cubicBezTo>
                    <a:lnTo>
                      <a:pt x="334" y="7870"/>
                    </a:lnTo>
                    <a:cubicBezTo>
                      <a:pt x="2263" y="7549"/>
                      <a:pt x="4168" y="7108"/>
                      <a:pt x="6038" y="6561"/>
                    </a:cubicBezTo>
                    <a:cubicBezTo>
                      <a:pt x="6038" y="6561"/>
                      <a:pt x="8847" y="5751"/>
                      <a:pt x="9074" y="4465"/>
                    </a:cubicBezTo>
                    <a:cubicBezTo>
                      <a:pt x="9728" y="858"/>
                      <a:pt x="5216" y="441"/>
                      <a:pt x="3930" y="120"/>
                    </a:cubicBezTo>
                    <a:cubicBezTo>
                      <a:pt x="3603" y="39"/>
                      <a:pt x="3297" y="1"/>
                      <a:pt x="301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algn="bl" rotWithShape="0">
                  <a:srgbClr val="000000">
                    <a:alpha val="6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55" name="Google Shape;555;p44"/>
            <p:cNvGrpSpPr/>
            <p:nvPr/>
          </p:nvGrpSpPr>
          <p:grpSpPr>
            <a:xfrm>
              <a:off x="1375512" y="-472476"/>
              <a:ext cx="1610304" cy="2068280"/>
              <a:chOff x="4012100" y="2224225"/>
              <a:chExt cx="635003" cy="815600"/>
            </a:xfrm>
          </p:grpSpPr>
          <p:sp>
            <p:nvSpPr>
              <p:cNvPr id="556" name="Google Shape;556;p44"/>
              <p:cNvSpPr/>
              <p:nvPr/>
            </p:nvSpPr>
            <p:spPr>
              <a:xfrm>
                <a:off x="4428525" y="2523350"/>
                <a:ext cx="115500" cy="508725"/>
              </a:xfrm>
              <a:custGeom>
                <a:avLst/>
                <a:gdLst/>
                <a:ahLst/>
                <a:cxnLst/>
                <a:rect l="l" t="t" r="r" b="b"/>
                <a:pathLst>
                  <a:path w="4620" h="20349" extrusionOk="0">
                    <a:moveTo>
                      <a:pt x="0" y="1"/>
                    </a:moveTo>
                    <a:lnTo>
                      <a:pt x="1608" y="20349"/>
                    </a:lnTo>
                    <a:lnTo>
                      <a:pt x="4417" y="20182"/>
                    </a:lnTo>
                    <a:cubicBezTo>
                      <a:pt x="4417" y="20182"/>
                      <a:pt x="4620" y="12800"/>
                      <a:pt x="3239" y="7454"/>
                    </a:cubicBezTo>
                    <a:cubicBezTo>
                      <a:pt x="1846" y="2108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44"/>
              <p:cNvSpPr/>
              <p:nvPr/>
            </p:nvSpPr>
            <p:spPr>
              <a:xfrm>
                <a:off x="4432975" y="2583475"/>
                <a:ext cx="49750" cy="365550"/>
              </a:xfrm>
              <a:custGeom>
                <a:avLst/>
                <a:gdLst/>
                <a:ahLst/>
                <a:cxnLst/>
                <a:rect l="l" t="t" r="r" b="b"/>
                <a:pathLst>
                  <a:path w="1990" h="14622" extrusionOk="0">
                    <a:moveTo>
                      <a:pt x="84" y="1"/>
                    </a:moveTo>
                    <a:lnTo>
                      <a:pt x="1" y="72"/>
                    </a:lnTo>
                    <a:cubicBezTo>
                      <a:pt x="13" y="84"/>
                      <a:pt x="1882" y="9752"/>
                      <a:pt x="1727" y="14622"/>
                    </a:cubicBezTo>
                    <a:lnTo>
                      <a:pt x="1834" y="14622"/>
                    </a:lnTo>
                    <a:cubicBezTo>
                      <a:pt x="1989" y="9716"/>
                      <a:pt x="96" y="25"/>
                      <a:pt x="84" y="1"/>
                    </a:cubicBezTo>
                    <a:close/>
                  </a:path>
                </a:pathLst>
              </a:custGeom>
              <a:solidFill>
                <a:srgbClr val="6585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44"/>
              <p:cNvSpPr/>
              <p:nvPr/>
            </p:nvSpPr>
            <p:spPr>
              <a:xfrm>
                <a:off x="4100500" y="2354875"/>
                <a:ext cx="379825" cy="594150"/>
              </a:xfrm>
              <a:custGeom>
                <a:avLst/>
                <a:gdLst/>
                <a:ahLst/>
                <a:cxnLst/>
                <a:rect l="l" t="t" r="r" b="b"/>
                <a:pathLst>
                  <a:path w="15193" h="23766" extrusionOk="0">
                    <a:moveTo>
                      <a:pt x="6458" y="1"/>
                    </a:moveTo>
                    <a:cubicBezTo>
                      <a:pt x="6252" y="1"/>
                      <a:pt x="6104" y="43"/>
                      <a:pt x="6073" y="156"/>
                    </a:cubicBezTo>
                    <a:cubicBezTo>
                      <a:pt x="6073" y="156"/>
                      <a:pt x="6954" y="4716"/>
                      <a:pt x="6489" y="5740"/>
                    </a:cubicBezTo>
                    <a:cubicBezTo>
                      <a:pt x="6013" y="6764"/>
                      <a:pt x="1846" y="6287"/>
                      <a:pt x="917" y="8288"/>
                    </a:cubicBezTo>
                    <a:cubicBezTo>
                      <a:pt x="1" y="10288"/>
                      <a:pt x="1405" y="23766"/>
                      <a:pt x="1405" y="23766"/>
                    </a:cubicBezTo>
                    <a:lnTo>
                      <a:pt x="13978" y="23766"/>
                    </a:lnTo>
                    <a:cubicBezTo>
                      <a:pt x="13978" y="23766"/>
                      <a:pt x="15193" y="6775"/>
                      <a:pt x="12323" y="6359"/>
                    </a:cubicBezTo>
                    <a:cubicBezTo>
                      <a:pt x="9454" y="5942"/>
                      <a:pt x="9275" y="6454"/>
                      <a:pt x="9014" y="5061"/>
                    </a:cubicBezTo>
                    <a:cubicBezTo>
                      <a:pt x="8752" y="3668"/>
                      <a:pt x="8311" y="418"/>
                      <a:pt x="8311" y="418"/>
                    </a:cubicBezTo>
                    <a:cubicBezTo>
                      <a:pt x="8311" y="418"/>
                      <a:pt x="7101" y="1"/>
                      <a:pt x="6458" y="1"/>
                    </a:cubicBezTo>
                    <a:close/>
                  </a:path>
                </a:pathLst>
              </a:custGeom>
              <a:solidFill>
                <a:srgbClr val="D595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44"/>
              <p:cNvSpPr/>
              <p:nvPr/>
            </p:nvSpPr>
            <p:spPr>
              <a:xfrm>
                <a:off x="4109125" y="2505775"/>
                <a:ext cx="359600" cy="526300"/>
              </a:xfrm>
              <a:custGeom>
                <a:avLst/>
                <a:gdLst/>
                <a:ahLst/>
                <a:cxnLst/>
                <a:rect l="l" t="t" r="r" b="b"/>
                <a:pathLst>
                  <a:path w="14384" h="21052" extrusionOk="0">
                    <a:moveTo>
                      <a:pt x="9902" y="1"/>
                    </a:moveTo>
                    <a:cubicBezTo>
                      <a:pt x="9479" y="1"/>
                      <a:pt x="9192" y="37"/>
                      <a:pt x="9192" y="37"/>
                    </a:cubicBezTo>
                    <a:cubicBezTo>
                      <a:pt x="9192" y="37"/>
                      <a:pt x="9895" y="2418"/>
                      <a:pt x="8692" y="2561"/>
                    </a:cubicBezTo>
                    <a:cubicBezTo>
                      <a:pt x="8510" y="2584"/>
                      <a:pt x="8337" y="2595"/>
                      <a:pt x="8175" y="2595"/>
                    </a:cubicBezTo>
                    <a:cubicBezTo>
                      <a:pt x="5754" y="2595"/>
                      <a:pt x="5513" y="180"/>
                      <a:pt x="5513" y="180"/>
                    </a:cubicBezTo>
                    <a:cubicBezTo>
                      <a:pt x="5513" y="180"/>
                      <a:pt x="4949" y="82"/>
                      <a:pt x="4205" y="82"/>
                    </a:cubicBezTo>
                    <a:cubicBezTo>
                      <a:pt x="3151" y="82"/>
                      <a:pt x="1737" y="278"/>
                      <a:pt x="1060" y="1228"/>
                    </a:cubicBezTo>
                    <a:cubicBezTo>
                      <a:pt x="1" y="2716"/>
                      <a:pt x="334" y="21052"/>
                      <a:pt x="334" y="21052"/>
                    </a:cubicBezTo>
                    <a:lnTo>
                      <a:pt x="14384" y="21052"/>
                    </a:lnTo>
                    <a:cubicBezTo>
                      <a:pt x="14384" y="21052"/>
                      <a:pt x="13979" y="3061"/>
                      <a:pt x="13086" y="1359"/>
                    </a:cubicBezTo>
                    <a:cubicBezTo>
                      <a:pt x="12469" y="182"/>
                      <a:pt x="10846" y="1"/>
                      <a:pt x="990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44"/>
              <p:cNvSpPr/>
              <p:nvPr/>
            </p:nvSpPr>
            <p:spPr>
              <a:xfrm>
                <a:off x="4378500" y="2510550"/>
                <a:ext cx="108075" cy="529275"/>
              </a:xfrm>
              <a:custGeom>
                <a:avLst/>
                <a:gdLst/>
                <a:ahLst/>
                <a:cxnLst/>
                <a:rect l="l" t="t" r="r" b="b"/>
                <a:pathLst>
                  <a:path w="4323" h="21171" extrusionOk="0">
                    <a:moveTo>
                      <a:pt x="96" y="1"/>
                    </a:moveTo>
                    <a:cubicBezTo>
                      <a:pt x="96" y="1"/>
                      <a:pt x="1" y="632"/>
                      <a:pt x="525" y="2906"/>
                    </a:cubicBezTo>
                    <a:cubicBezTo>
                      <a:pt x="1037" y="5192"/>
                      <a:pt x="1132" y="21003"/>
                      <a:pt x="1132" y="21003"/>
                    </a:cubicBezTo>
                    <a:lnTo>
                      <a:pt x="4323" y="21170"/>
                    </a:lnTo>
                    <a:cubicBezTo>
                      <a:pt x="4323" y="21170"/>
                      <a:pt x="3728" y="10133"/>
                      <a:pt x="3609" y="6799"/>
                    </a:cubicBezTo>
                    <a:cubicBezTo>
                      <a:pt x="3489" y="3477"/>
                      <a:pt x="3061" y="203"/>
                      <a:pt x="9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561;p44"/>
              <p:cNvSpPr/>
              <p:nvPr/>
            </p:nvSpPr>
            <p:spPr>
              <a:xfrm>
                <a:off x="4146350" y="2224225"/>
                <a:ext cx="72950" cy="62475"/>
              </a:xfrm>
              <a:custGeom>
                <a:avLst/>
                <a:gdLst/>
                <a:ahLst/>
                <a:cxnLst/>
                <a:rect l="l" t="t" r="r" b="b"/>
                <a:pathLst>
                  <a:path w="2918" h="2499" extrusionOk="0">
                    <a:moveTo>
                      <a:pt x="1667" y="0"/>
                    </a:moveTo>
                    <a:cubicBezTo>
                      <a:pt x="560" y="0"/>
                      <a:pt x="0" y="1345"/>
                      <a:pt x="786" y="2131"/>
                    </a:cubicBezTo>
                    <a:cubicBezTo>
                      <a:pt x="1040" y="2385"/>
                      <a:pt x="1352" y="2498"/>
                      <a:pt x="1658" y="2498"/>
                    </a:cubicBezTo>
                    <a:cubicBezTo>
                      <a:pt x="2300" y="2498"/>
                      <a:pt x="2917" y="2000"/>
                      <a:pt x="2917" y="1250"/>
                    </a:cubicBezTo>
                    <a:cubicBezTo>
                      <a:pt x="2917" y="560"/>
                      <a:pt x="2358" y="0"/>
                      <a:pt x="166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44"/>
              <p:cNvSpPr/>
              <p:nvPr/>
            </p:nvSpPr>
            <p:spPr>
              <a:xfrm>
                <a:off x="4193075" y="2236975"/>
                <a:ext cx="165225" cy="167400"/>
              </a:xfrm>
              <a:custGeom>
                <a:avLst/>
                <a:gdLst/>
                <a:ahLst/>
                <a:cxnLst/>
                <a:rect l="l" t="t" r="r" b="b"/>
                <a:pathLst>
                  <a:path w="6609" h="6696" extrusionOk="0">
                    <a:moveTo>
                      <a:pt x="3510" y="0"/>
                    </a:moveTo>
                    <a:cubicBezTo>
                      <a:pt x="2290" y="0"/>
                      <a:pt x="1174" y="515"/>
                      <a:pt x="786" y="990"/>
                    </a:cubicBezTo>
                    <a:cubicBezTo>
                      <a:pt x="274" y="1633"/>
                      <a:pt x="0" y="3264"/>
                      <a:pt x="465" y="4383"/>
                    </a:cubicBezTo>
                    <a:cubicBezTo>
                      <a:pt x="907" y="5477"/>
                      <a:pt x="2576" y="6695"/>
                      <a:pt x="3397" y="6695"/>
                    </a:cubicBezTo>
                    <a:cubicBezTo>
                      <a:pt x="3416" y="6695"/>
                      <a:pt x="3435" y="6695"/>
                      <a:pt x="3453" y="6693"/>
                    </a:cubicBezTo>
                    <a:cubicBezTo>
                      <a:pt x="4251" y="6634"/>
                      <a:pt x="6608" y="4753"/>
                      <a:pt x="6227" y="3181"/>
                    </a:cubicBezTo>
                    <a:cubicBezTo>
                      <a:pt x="6227" y="3181"/>
                      <a:pt x="6442" y="800"/>
                      <a:pt x="4810" y="216"/>
                    </a:cubicBezTo>
                    <a:cubicBezTo>
                      <a:pt x="4382" y="64"/>
                      <a:pt x="3940" y="0"/>
                      <a:pt x="351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44"/>
              <p:cNvSpPr/>
              <p:nvPr/>
            </p:nvSpPr>
            <p:spPr>
              <a:xfrm>
                <a:off x="4212725" y="2269725"/>
                <a:ext cx="148550" cy="145750"/>
              </a:xfrm>
              <a:custGeom>
                <a:avLst/>
                <a:gdLst/>
                <a:ahLst/>
                <a:cxnLst/>
                <a:rect l="l" t="t" r="r" b="b"/>
                <a:pathLst>
                  <a:path w="5942" h="5830" extrusionOk="0">
                    <a:moveTo>
                      <a:pt x="3847" y="0"/>
                    </a:moveTo>
                    <a:cubicBezTo>
                      <a:pt x="3408" y="0"/>
                      <a:pt x="2935" y="128"/>
                      <a:pt x="2512" y="335"/>
                    </a:cubicBezTo>
                    <a:cubicBezTo>
                      <a:pt x="0" y="1574"/>
                      <a:pt x="2187" y="5830"/>
                      <a:pt x="3654" y="5830"/>
                    </a:cubicBezTo>
                    <a:cubicBezTo>
                      <a:pt x="3724" y="5830"/>
                      <a:pt x="3792" y="5820"/>
                      <a:pt x="3858" y="5800"/>
                    </a:cubicBezTo>
                    <a:cubicBezTo>
                      <a:pt x="5941" y="5145"/>
                      <a:pt x="5441" y="1871"/>
                      <a:pt x="5441" y="1871"/>
                    </a:cubicBezTo>
                    <a:cubicBezTo>
                      <a:pt x="5465" y="501"/>
                      <a:pt x="4720" y="0"/>
                      <a:pt x="3847" y="0"/>
                    </a:cubicBezTo>
                    <a:close/>
                  </a:path>
                </a:pathLst>
              </a:custGeom>
              <a:solidFill>
                <a:srgbClr val="D595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44"/>
              <p:cNvSpPr/>
              <p:nvPr/>
            </p:nvSpPr>
            <p:spPr>
              <a:xfrm>
                <a:off x="4290400" y="2324800"/>
                <a:ext cx="11650" cy="100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403" extrusionOk="0">
                    <a:moveTo>
                      <a:pt x="239" y="1"/>
                    </a:moveTo>
                    <a:cubicBezTo>
                      <a:pt x="113" y="1"/>
                      <a:pt x="1" y="121"/>
                      <a:pt x="48" y="263"/>
                    </a:cubicBezTo>
                    <a:cubicBezTo>
                      <a:pt x="74" y="354"/>
                      <a:pt x="154" y="403"/>
                      <a:pt x="236" y="403"/>
                    </a:cubicBezTo>
                    <a:cubicBezTo>
                      <a:pt x="304" y="403"/>
                      <a:pt x="374" y="369"/>
                      <a:pt x="417" y="299"/>
                    </a:cubicBezTo>
                    <a:cubicBezTo>
                      <a:pt x="465" y="204"/>
                      <a:pt x="429" y="85"/>
                      <a:pt x="334" y="25"/>
                    </a:cubicBezTo>
                    <a:cubicBezTo>
                      <a:pt x="303" y="8"/>
                      <a:pt x="270" y="1"/>
                      <a:pt x="23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44"/>
              <p:cNvSpPr/>
              <p:nvPr/>
            </p:nvSpPr>
            <p:spPr>
              <a:xfrm>
                <a:off x="4321900" y="2322725"/>
                <a:ext cx="11700" cy="1007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403" extrusionOk="0">
                    <a:moveTo>
                      <a:pt x="241" y="0"/>
                    </a:moveTo>
                    <a:cubicBezTo>
                      <a:pt x="114" y="0"/>
                      <a:pt x="0" y="120"/>
                      <a:pt x="38" y="263"/>
                    </a:cubicBezTo>
                    <a:cubicBezTo>
                      <a:pt x="64" y="354"/>
                      <a:pt x="147" y="402"/>
                      <a:pt x="231" y="402"/>
                    </a:cubicBezTo>
                    <a:cubicBezTo>
                      <a:pt x="300" y="402"/>
                      <a:pt x="370" y="369"/>
                      <a:pt x="408" y="299"/>
                    </a:cubicBezTo>
                    <a:cubicBezTo>
                      <a:pt x="467" y="203"/>
                      <a:pt x="431" y="84"/>
                      <a:pt x="336" y="25"/>
                    </a:cubicBezTo>
                    <a:cubicBezTo>
                      <a:pt x="305" y="8"/>
                      <a:pt x="272" y="0"/>
                      <a:pt x="24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44"/>
              <p:cNvSpPr/>
              <p:nvPr/>
            </p:nvSpPr>
            <p:spPr>
              <a:xfrm>
                <a:off x="4278025" y="2339275"/>
                <a:ext cx="19550" cy="16950"/>
              </a:xfrm>
              <a:custGeom>
                <a:avLst/>
                <a:gdLst/>
                <a:ahLst/>
                <a:cxnLst/>
                <a:rect l="l" t="t" r="r" b="b"/>
                <a:pathLst>
                  <a:path w="782" h="678" extrusionOk="0">
                    <a:moveTo>
                      <a:pt x="396" y="0"/>
                    </a:moveTo>
                    <a:cubicBezTo>
                      <a:pt x="185" y="0"/>
                      <a:pt x="0" y="206"/>
                      <a:pt x="67" y="434"/>
                    </a:cubicBezTo>
                    <a:cubicBezTo>
                      <a:pt x="113" y="593"/>
                      <a:pt x="254" y="678"/>
                      <a:pt x="395" y="678"/>
                    </a:cubicBezTo>
                    <a:cubicBezTo>
                      <a:pt x="509" y="678"/>
                      <a:pt x="622" y="623"/>
                      <a:pt x="686" y="506"/>
                    </a:cubicBezTo>
                    <a:cubicBezTo>
                      <a:pt x="781" y="339"/>
                      <a:pt x="722" y="137"/>
                      <a:pt x="555" y="41"/>
                    </a:cubicBezTo>
                    <a:cubicBezTo>
                      <a:pt x="503" y="13"/>
                      <a:pt x="449" y="0"/>
                      <a:pt x="396" y="0"/>
                    </a:cubicBezTo>
                    <a:close/>
                  </a:path>
                </a:pathLst>
              </a:custGeom>
              <a:solidFill>
                <a:srgbClr val="0A264A">
                  <a:alpha val="24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44"/>
              <p:cNvSpPr/>
              <p:nvPr/>
            </p:nvSpPr>
            <p:spPr>
              <a:xfrm>
                <a:off x="4326850" y="2338050"/>
                <a:ext cx="19550" cy="17000"/>
              </a:xfrm>
              <a:custGeom>
                <a:avLst/>
                <a:gdLst/>
                <a:ahLst/>
                <a:cxnLst/>
                <a:rect l="l" t="t" r="r" b="b"/>
                <a:pathLst>
                  <a:path w="782" h="680" extrusionOk="0">
                    <a:moveTo>
                      <a:pt x="391" y="0"/>
                    </a:moveTo>
                    <a:cubicBezTo>
                      <a:pt x="182" y="0"/>
                      <a:pt x="0" y="199"/>
                      <a:pt x="67" y="436"/>
                    </a:cubicBezTo>
                    <a:cubicBezTo>
                      <a:pt x="113" y="594"/>
                      <a:pt x="254" y="679"/>
                      <a:pt x="395" y="679"/>
                    </a:cubicBezTo>
                    <a:cubicBezTo>
                      <a:pt x="509" y="679"/>
                      <a:pt x="622" y="624"/>
                      <a:pt x="686" y="507"/>
                    </a:cubicBezTo>
                    <a:cubicBezTo>
                      <a:pt x="781" y="340"/>
                      <a:pt x="722" y="138"/>
                      <a:pt x="555" y="43"/>
                    </a:cubicBezTo>
                    <a:cubicBezTo>
                      <a:pt x="501" y="13"/>
                      <a:pt x="445" y="0"/>
                      <a:pt x="391" y="0"/>
                    </a:cubicBezTo>
                    <a:close/>
                  </a:path>
                </a:pathLst>
              </a:custGeom>
              <a:solidFill>
                <a:srgbClr val="0A264A">
                  <a:alpha val="24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8" name="Google Shape;568;p44"/>
              <p:cNvSpPr/>
              <p:nvPr/>
            </p:nvSpPr>
            <p:spPr>
              <a:xfrm>
                <a:off x="4251400" y="2354875"/>
                <a:ext cx="70275" cy="99050"/>
              </a:xfrm>
              <a:custGeom>
                <a:avLst/>
                <a:gdLst/>
                <a:ahLst/>
                <a:cxnLst/>
                <a:rect l="l" t="t" r="r" b="b"/>
                <a:pathLst>
                  <a:path w="2811" h="3962" extrusionOk="0">
                    <a:moveTo>
                      <a:pt x="2430" y="1727"/>
                    </a:moveTo>
                    <a:lnTo>
                      <a:pt x="2430" y="1727"/>
                    </a:lnTo>
                    <a:cubicBezTo>
                      <a:pt x="2430" y="1727"/>
                      <a:pt x="2430" y="1727"/>
                      <a:pt x="2430" y="1727"/>
                    </a:cubicBezTo>
                    <a:lnTo>
                      <a:pt x="2430" y="1727"/>
                    </a:lnTo>
                    <a:cubicBezTo>
                      <a:pt x="2430" y="1727"/>
                      <a:pt x="2430" y="1727"/>
                      <a:pt x="2430" y="1727"/>
                    </a:cubicBezTo>
                    <a:close/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358" y="1918"/>
                      <a:pt x="370" y="2180"/>
                    </a:cubicBezTo>
                    <a:cubicBezTo>
                      <a:pt x="370" y="2180"/>
                      <a:pt x="1658" y="3962"/>
                      <a:pt x="2221" y="3962"/>
                    </a:cubicBezTo>
                    <a:cubicBezTo>
                      <a:pt x="2263" y="3962"/>
                      <a:pt x="2301" y="3952"/>
                      <a:pt x="2335" y="3930"/>
                    </a:cubicBezTo>
                    <a:cubicBezTo>
                      <a:pt x="2811" y="3620"/>
                      <a:pt x="2549" y="2620"/>
                      <a:pt x="2549" y="2620"/>
                    </a:cubicBezTo>
                    <a:cubicBezTo>
                      <a:pt x="2549" y="2620"/>
                      <a:pt x="2489" y="2168"/>
                      <a:pt x="2430" y="1727"/>
                    </a:cubicBezTo>
                    <a:lnTo>
                      <a:pt x="2430" y="1727"/>
                    </a:lnTo>
                    <a:cubicBezTo>
                      <a:pt x="2430" y="1728"/>
                      <a:pt x="2429" y="1728"/>
                      <a:pt x="2429" y="1728"/>
                    </a:cubicBezTo>
                    <a:cubicBezTo>
                      <a:pt x="2382" y="1728"/>
                      <a:pt x="773" y="1404"/>
                      <a:pt x="1" y="1"/>
                    </a:cubicBezTo>
                    <a:close/>
                  </a:path>
                </a:pathLst>
              </a:custGeom>
              <a:solidFill>
                <a:srgbClr val="CB684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9" name="Google Shape;569;p44"/>
              <p:cNvSpPr/>
              <p:nvPr/>
            </p:nvSpPr>
            <p:spPr>
              <a:xfrm>
                <a:off x="4280875" y="2306300"/>
                <a:ext cx="17850" cy="9125"/>
              </a:xfrm>
              <a:custGeom>
                <a:avLst/>
                <a:gdLst/>
                <a:ahLst/>
                <a:cxnLst/>
                <a:rect l="l" t="t" r="r" b="b"/>
                <a:pathLst>
                  <a:path w="714" h="365" extrusionOk="0">
                    <a:moveTo>
                      <a:pt x="427" y="0"/>
                    </a:moveTo>
                    <a:cubicBezTo>
                      <a:pt x="390" y="0"/>
                      <a:pt x="350" y="5"/>
                      <a:pt x="310" y="15"/>
                    </a:cubicBezTo>
                    <a:cubicBezTo>
                      <a:pt x="132" y="51"/>
                      <a:pt x="1" y="194"/>
                      <a:pt x="36" y="313"/>
                    </a:cubicBezTo>
                    <a:cubicBezTo>
                      <a:pt x="43" y="350"/>
                      <a:pt x="58" y="364"/>
                      <a:pt x="79" y="364"/>
                    </a:cubicBezTo>
                    <a:cubicBezTo>
                      <a:pt x="134" y="364"/>
                      <a:pt x="234" y="275"/>
                      <a:pt x="370" y="241"/>
                    </a:cubicBezTo>
                    <a:cubicBezTo>
                      <a:pt x="402" y="235"/>
                      <a:pt x="434" y="233"/>
                      <a:pt x="466" y="233"/>
                    </a:cubicBezTo>
                    <a:cubicBezTo>
                      <a:pt x="529" y="233"/>
                      <a:pt x="588" y="242"/>
                      <a:pt x="632" y="242"/>
                    </a:cubicBezTo>
                    <a:cubicBezTo>
                      <a:pt x="684" y="242"/>
                      <a:pt x="714" y="228"/>
                      <a:pt x="703" y="170"/>
                    </a:cubicBezTo>
                    <a:cubicBezTo>
                      <a:pt x="675" y="67"/>
                      <a:pt x="565" y="0"/>
                      <a:pt x="42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0" name="Google Shape;570;p44"/>
              <p:cNvSpPr/>
              <p:nvPr/>
            </p:nvSpPr>
            <p:spPr>
              <a:xfrm>
                <a:off x="4318975" y="2303400"/>
                <a:ext cx="17300" cy="7425"/>
              </a:xfrm>
              <a:custGeom>
                <a:avLst/>
                <a:gdLst/>
                <a:ahLst/>
                <a:cxnLst/>
                <a:rect l="l" t="t" r="r" b="b"/>
                <a:pathLst>
                  <a:path w="692" h="297" extrusionOk="0">
                    <a:moveTo>
                      <a:pt x="346" y="0"/>
                    </a:moveTo>
                    <a:cubicBezTo>
                      <a:pt x="144" y="0"/>
                      <a:pt x="1" y="107"/>
                      <a:pt x="1" y="238"/>
                    </a:cubicBezTo>
                    <a:cubicBezTo>
                      <a:pt x="1" y="282"/>
                      <a:pt x="18" y="296"/>
                      <a:pt x="48" y="296"/>
                    </a:cubicBezTo>
                    <a:cubicBezTo>
                      <a:pt x="108" y="296"/>
                      <a:pt x="219" y="238"/>
                      <a:pt x="346" y="238"/>
                    </a:cubicBezTo>
                    <a:cubicBezTo>
                      <a:pt x="473" y="238"/>
                      <a:pt x="584" y="296"/>
                      <a:pt x="644" y="296"/>
                    </a:cubicBezTo>
                    <a:cubicBezTo>
                      <a:pt x="674" y="296"/>
                      <a:pt x="691" y="282"/>
                      <a:pt x="691" y="238"/>
                    </a:cubicBezTo>
                    <a:cubicBezTo>
                      <a:pt x="679" y="107"/>
                      <a:pt x="536" y="0"/>
                      <a:pt x="34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1" name="Google Shape;571;p44"/>
              <p:cNvSpPr/>
              <p:nvPr/>
            </p:nvSpPr>
            <p:spPr>
              <a:xfrm>
                <a:off x="4236050" y="2250275"/>
                <a:ext cx="112700" cy="178250"/>
              </a:xfrm>
              <a:custGeom>
                <a:avLst/>
                <a:gdLst/>
                <a:ahLst/>
                <a:cxnLst/>
                <a:rect l="l" t="t" r="r" b="b"/>
                <a:pathLst>
                  <a:path w="4508" h="7130" extrusionOk="0">
                    <a:moveTo>
                      <a:pt x="2061" y="0"/>
                    </a:moveTo>
                    <a:cubicBezTo>
                      <a:pt x="996" y="0"/>
                      <a:pt x="0" y="1203"/>
                      <a:pt x="198" y="2661"/>
                    </a:cubicBezTo>
                    <a:cubicBezTo>
                      <a:pt x="436" y="4340"/>
                      <a:pt x="1210" y="6911"/>
                      <a:pt x="3139" y="7126"/>
                    </a:cubicBezTo>
                    <a:cubicBezTo>
                      <a:pt x="3164" y="7129"/>
                      <a:pt x="3189" y="7130"/>
                      <a:pt x="3214" y="7130"/>
                    </a:cubicBezTo>
                    <a:cubicBezTo>
                      <a:pt x="4202" y="7130"/>
                      <a:pt x="4507" y="4832"/>
                      <a:pt x="4473" y="4530"/>
                    </a:cubicBezTo>
                    <a:cubicBezTo>
                      <a:pt x="4464" y="4454"/>
                      <a:pt x="4456" y="4422"/>
                      <a:pt x="4445" y="4422"/>
                    </a:cubicBezTo>
                    <a:cubicBezTo>
                      <a:pt x="4410" y="4422"/>
                      <a:pt x="4340" y="4760"/>
                      <a:pt x="4104" y="5042"/>
                    </a:cubicBezTo>
                    <a:cubicBezTo>
                      <a:pt x="4064" y="5088"/>
                      <a:pt x="4036" y="5108"/>
                      <a:pt x="4015" y="5108"/>
                    </a:cubicBezTo>
                    <a:cubicBezTo>
                      <a:pt x="3882" y="5108"/>
                      <a:pt x="4066" y="4264"/>
                      <a:pt x="3369" y="4264"/>
                    </a:cubicBezTo>
                    <a:cubicBezTo>
                      <a:pt x="3342" y="4264"/>
                      <a:pt x="3313" y="4265"/>
                      <a:pt x="3282" y="4268"/>
                    </a:cubicBezTo>
                    <a:cubicBezTo>
                      <a:pt x="2470" y="4354"/>
                      <a:pt x="2655" y="5359"/>
                      <a:pt x="2117" y="5359"/>
                    </a:cubicBezTo>
                    <a:cubicBezTo>
                      <a:pt x="2056" y="5359"/>
                      <a:pt x="1984" y="5345"/>
                      <a:pt x="1901" y="5316"/>
                    </a:cubicBezTo>
                    <a:cubicBezTo>
                      <a:pt x="1091" y="5030"/>
                      <a:pt x="520" y="2006"/>
                      <a:pt x="1139" y="1577"/>
                    </a:cubicBezTo>
                    <a:cubicBezTo>
                      <a:pt x="1267" y="1493"/>
                      <a:pt x="1394" y="1460"/>
                      <a:pt x="1521" y="1460"/>
                    </a:cubicBezTo>
                    <a:cubicBezTo>
                      <a:pt x="1944" y="1460"/>
                      <a:pt x="2373" y="1819"/>
                      <a:pt x="2880" y="1819"/>
                    </a:cubicBezTo>
                    <a:cubicBezTo>
                      <a:pt x="2972" y="1819"/>
                      <a:pt x="3066" y="1807"/>
                      <a:pt x="3163" y="1780"/>
                    </a:cubicBezTo>
                    <a:cubicBezTo>
                      <a:pt x="3961" y="1554"/>
                      <a:pt x="3663" y="684"/>
                      <a:pt x="3663" y="684"/>
                    </a:cubicBezTo>
                    <a:cubicBezTo>
                      <a:pt x="3603" y="411"/>
                      <a:pt x="3746" y="494"/>
                      <a:pt x="2520" y="77"/>
                    </a:cubicBezTo>
                    <a:cubicBezTo>
                      <a:pt x="2368" y="25"/>
                      <a:pt x="2213" y="0"/>
                      <a:pt x="206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2" name="Google Shape;572;p44"/>
              <p:cNvSpPr/>
              <p:nvPr/>
            </p:nvSpPr>
            <p:spPr>
              <a:xfrm>
                <a:off x="4230575" y="2324450"/>
                <a:ext cx="25925" cy="33525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341" extrusionOk="0">
                    <a:moveTo>
                      <a:pt x="539" y="0"/>
                    </a:moveTo>
                    <a:cubicBezTo>
                      <a:pt x="479" y="0"/>
                      <a:pt x="414" y="25"/>
                      <a:pt x="346" y="87"/>
                    </a:cubicBezTo>
                    <a:cubicBezTo>
                      <a:pt x="1" y="408"/>
                      <a:pt x="108" y="956"/>
                      <a:pt x="560" y="1277"/>
                    </a:cubicBezTo>
                    <a:cubicBezTo>
                      <a:pt x="622" y="1321"/>
                      <a:pt x="676" y="1341"/>
                      <a:pt x="723" y="1341"/>
                    </a:cubicBezTo>
                    <a:cubicBezTo>
                      <a:pt x="1020" y="1341"/>
                      <a:pt x="1037" y="578"/>
                      <a:pt x="965" y="444"/>
                    </a:cubicBezTo>
                    <a:cubicBezTo>
                      <a:pt x="965" y="444"/>
                      <a:pt x="794" y="0"/>
                      <a:pt x="539" y="0"/>
                    </a:cubicBezTo>
                    <a:close/>
                  </a:path>
                </a:pathLst>
              </a:custGeom>
              <a:solidFill>
                <a:srgbClr val="D595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3" name="Google Shape;573;p44"/>
              <p:cNvSpPr/>
              <p:nvPr/>
            </p:nvSpPr>
            <p:spPr>
              <a:xfrm>
                <a:off x="4306475" y="2368575"/>
                <a:ext cx="21450" cy="140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561" extrusionOk="0">
                    <a:moveTo>
                      <a:pt x="751" y="1"/>
                    </a:moveTo>
                    <a:cubicBezTo>
                      <a:pt x="679" y="286"/>
                      <a:pt x="584" y="453"/>
                      <a:pt x="489" y="465"/>
                    </a:cubicBezTo>
                    <a:lnTo>
                      <a:pt x="477" y="465"/>
                    </a:lnTo>
                    <a:cubicBezTo>
                      <a:pt x="322" y="465"/>
                      <a:pt x="144" y="155"/>
                      <a:pt x="96" y="48"/>
                    </a:cubicBezTo>
                    <a:lnTo>
                      <a:pt x="1" y="84"/>
                    </a:lnTo>
                    <a:cubicBezTo>
                      <a:pt x="36" y="143"/>
                      <a:pt x="227" y="560"/>
                      <a:pt x="477" y="560"/>
                    </a:cubicBezTo>
                    <a:lnTo>
                      <a:pt x="501" y="560"/>
                    </a:lnTo>
                    <a:cubicBezTo>
                      <a:pt x="655" y="548"/>
                      <a:pt x="775" y="370"/>
                      <a:pt x="858" y="24"/>
                    </a:cubicBezTo>
                    <a:lnTo>
                      <a:pt x="75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4" name="Google Shape;574;p44"/>
              <p:cNvSpPr/>
              <p:nvPr/>
            </p:nvSpPr>
            <p:spPr>
              <a:xfrm>
                <a:off x="4312125" y="2328400"/>
                <a:ext cx="13725" cy="29475"/>
              </a:xfrm>
              <a:custGeom>
                <a:avLst/>
                <a:gdLst/>
                <a:ahLst/>
                <a:cxnLst/>
                <a:rect l="l" t="t" r="r" b="b"/>
                <a:pathLst>
                  <a:path w="549" h="1179" extrusionOk="0">
                    <a:moveTo>
                      <a:pt x="239" y="0"/>
                    </a:moveTo>
                    <a:lnTo>
                      <a:pt x="144" y="36"/>
                    </a:lnTo>
                    <a:cubicBezTo>
                      <a:pt x="287" y="465"/>
                      <a:pt x="406" y="977"/>
                      <a:pt x="370" y="1072"/>
                    </a:cubicBezTo>
                    <a:cubicBezTo>
                      <a:pt x="322" y="1060"/>
                      <a:pt x="191" y="846"/>
                      <a:pt x="96" y="548"/>
                    </a:cubicBezTo>
                    <a:lnTo>
                      <a:pt x="1" y="584"/>
                    </a:lnTo>
                    <a:cubicBezTo>
                      <a:pt x="60" y="774"/>
                      <a:pt x="215" y="1179"/>
                      <a:pt x="382" y="1179"/>
                    </a:cubicBezTo>
                    <a:lnTo>
                      <a:pt x="406" y="1179"/>
                    </a:lnTo>
                    <a:cubicBezTo>
                      <a:pt x="429" y="1179"/>
                      <a:pt x="441" y="1155"/>
                      <a:pt x="453" y="1143"/>
                    </a:cubicBezTo>
                    <a:cubicBezTo>
                      <a:pt x="549" y="988"/>
                      <a:pt x="310" y="226"/>
                      <a:pt x="2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5" name="Google Shape;575;p44"/>
              <p:cNvSpPr/>
              <p:nvPr/>
            </p:nvSpPr>
            <p:spPr>
              <a:xfrm>
                <a:off x="4212125" y="2260525"/>
                <a:ext cx="78600" cy="20275"/>
              </a:xfrm>
              <a:custGeom>
                <a:avLst/>
                <a:gdLst/>
                <a:ahLst/>
                <a:cxnLst/>
                <a:rect l="l" t="t" r="r" b="b"/>
                <a:pathLst>
                  <a:path w="3144" h="811" extrusionOk="0">
                    <a:moveTo>
                      <a:pt x="995" y="0"/>
                    </a:moveTo>
                    <a:cubicBezTo>
                      <a:pt x="977" y="0"/>
                      <a:pt x="959" y="0"/>
                      <a:pt x="941" y="1"/>
                    </a:cubicBezTo>
                    <a:cubicBezTo>
                      <a:pt x="619" y="12"/>
                      <a:pt x="298" y="72"/>
                      <a:pt x="0" y="203"/>
                    </a:cubicBezTo>
                    <a:lnTo>
                      <a:pt x="48" y="298"/>
                    </a:lnTo>
                    <a:cubicBezTo>
                      <a:pt x="54" y="292"/>
                      <a:pt x="449" y="106"/>
                      <a:pt x="1060" y="106"/>
                    </a:cubicBezTo>
                    <a:cubicBezTo>
                      <a:pt x="1604" y="106"/>
                      <a:pt x="2320" y="254"/>
                      <a:pt x="3084" y="810"/>
                    </a:cubicBezTo>
                    <a:lnTo>
                      <a:pt x="3144" y="727"/>
                    </a:lnTo>
                    <a:cubicBezTo>
                      <a:pt x="2527" y="250"/>
                      <a:pt x="1774" y="0"/>
                      <a:pt x="99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6" name="Google Shape;576;p44"/>
              <p:cNvSpPr/>
              <p:nvPr/>
            </p:nvSpPr>
            <p:spPr>
              <a:xfrm>
                <a:off x="4255575" y="2240875"/>
                <a:ext cx="62525" cy="32775"/>
              </a:xfrm>
              <a:custGeom>
                <a:avLst/>
                <a:gdLst/>
                <a:ahLst/>
                <a:cxnLst/>
                <a:rect l="l" t="t" r="r" b="b"/>
                <a:pathLst>
                  <a:path w="2501" h="1311" extrusionOk="0">
                    <a:moveTo>
                      <a:pt x="253" y="1"/>
                    </a:moveTo>
                    <a:cubicBezTo>
                      <a:pt x="169" y="1"/>
                      <a:pt x="85" y="5"/>
                      <a:pt x="1" y="13"/>
                    </a:cubicBezTo>
                    <a:lnTo>
                      <a:pt x="1" y="120"/>
                    </a:lnTo>
                    <a:cubicBezTo>
                      <a:pt x="84" y="112"/>
                      <a:pt x="167" y="108"/>
                      <a:pt x="250" y="108"/>
                    </a:cubicBezTo>
                    <a:cubicBezTo>
                      <a:pt x="1123" y="108"/>
                      <a:pt x="1938" y="560"/>
                      <a:pt x="2406" y="1310"/>
                    </a:cubicBezTo>
                    <a:lnTo>
                      <a:pt x="2501" y="1251"/>
                    </a:lnTo>
                    <a:cubicBezTo>
                      <a:pt x="2010" y="466"/>
                      <a:pt x="1161" y="1"/>
                      <a:pt x="2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7" name="Google Shape;577;p44"/>
              <p:cNvSpPr/>
              <p:nvPr/>
            </p:nvSpPr>
            <p:spPr>
              <a:xfrm>
                <a:off x="4422275" y="2753750"/>
                <a:ext cx="104500" cy="52850"/>
              </a:xfrm>
              <a:custGeom>
                <a:avLst/>
                <a:gdLst/>
                <a:ahLst/>
                <a:cxnLst/>
                <a:rect l="l" t="t" r="r" b="b"/>
                <a:pathLst>
                  <a:path w="4180" h="2114" extrusionOk="0">
                    <a:moveTo>
                      <a:pt x="3014" y="0"/>
                    </a:moveTo>
                    <a:cubicBezTo>
                      <a:pt x="2126" y="0"/>
                      <a:pt x="1084" y="703"/>
                      <a:pt x="1084" y="703"/>
                    </a:cubicBezTo>
                    <a:cubicBezTo>
                      <a:pt x="667" y="893"/>
                      <a:pt x="0" y="1917"/>
                      <a:pt x="917" y="2096"/>
                    </a:cubicBezTo>
                    <a:cubicBezTo>
                      <a:pt x="981" y="2108"/>
                      <a:pt x="1050" y="2114"/>
                      <a:pt x="1123" y="2114"/>
                    </a:cubicBezTo>
                    <a:cubicBezTo>
                      <a:pt x="2112" y="2114"/>
                      <a:pt x="3855" y="1056"/>
                      <a:pt x="3822" y="846"/>
                    </a:cubicBezTo>
                    <a:cubicBezTo>
                      <a:pt x="3818" y="818"/>
                      <a:pt x="3772" y="806"/>
                      <a:pt x="3699" y="806"/>
                    </a:cubicBezTo>
                    <a:cubicBezTo>
                      <a:pt x="3333" y="806"/>
                      <a:pt x="2274" y="1096"/>
                      <a:pt x="2274" y="1096"/>
                    </a:cubicBezTo>
                    <a:cubicBezTo>
                      <a:pt x="2274" y="1096"/>
                      <a:pt x="4179" y="548"/>
                      <a:pt x="3941" y="393"/>
                    </a:cubicBezTo>
                    <a:cubicBezTo>
                      <a:pt x="3890" y="362"/>
                      <a:pt x="3780" y="350"/>
                      <a:pt x="3639" y="350"/>
                    </a:cubicBezTo>
                    <a:cubicBezTo>
                      <a:pt x="3120" y="350"/>
                      <a:pt x="2179" y="512"/>
                      <a:pt x="2179" y="512"/>
                    </a:cubicBezTo>
                    <a:cubicBezTo>
                      <a:pt x="2179" y="512"/>
                      <a:pt x="3143" y="250"/>
                      <a:pt x="3393" y="214"/>
                    </a:cubicBezTo>
                    <a:cubicBezTo>
                      <a:pt x="3655" y="167"/>
                      <a:pt x="3774" y="0"/>
                      <a:pt x="3036" y="0"/>
                    </a:cubicBezTo>
                    <a:cubicBezTo>
                      <a:pt x="3029" y="0"/>
                      <a:pt x="3021" y="0"/>
                      <a:pt x="3014" y="0"/>
                    </a:cubicBezTo>
                    <a:close/>
                  </a:path>
                </a:pathLst>
              </a:custGeom>
              <a:solidFill>
                <a:srgbClr val="D595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8" name="Google Shape;578;p44"/>
              <p:cNvSpPr/>
              <p:nvPr/>
            </p:nvSpPr>
            <p:spPr>
              <a:xfrm>
                <a:off x="4470475" y="2770000"/>
                <a:ext cx="7775" cy="26625"/>
              </a:xfrm>
              <a:custGeom>
                <a:avLst/>
                <a:gdLst/>
                <a:ahLst/>
                <a:cxnLst/>
                <a:rect l="l" t="t" r="r" b="b"/>
                <a:pathLst>
                  <a:path w="311" h="1065" extrusionOk="0">
                    <a:moveTo>
                      <a:pt x="56" y="0"/>
                    </a:moveTo>
                    <a:cubicBezTo>
                      <a:pt x="49" y="0"/>
                      <a:pt x="43" y="2"/>
                      <a:pt x="37" y="5"/>
                    </a:cubicBezTo>
                    <a:cubicBezTo>
                      <a:pt x="13" y="17"/>
                      <a:pt x="1" y="53"/>
                      <a:pt x="13" y="76"/>
                    </a:cubicBezTo>
                    <a:cubicBezTo>
                      <a:pt x="203" y="398"/>
                      <a:pt x="168" y="1005"/>
                      <a:pt x="168" y="1005"/>
                    </a:cubicBezTo>
                    <a:cubicBezTo>
                      <a:pt x="168" y="1041"/>
                      <a:pt x="191" y="1065"/>
                      <a:pt x="227" y="1065"/>
                    </a:cubicBezTo>
                    <a:cubicBezTo>
                      <a:pt x="251" y="1065"/>
                      <a:pt x="275" y="1041"/>
                      <a:pt x="275" y="1017"/>
                    </a:cubicBezTo>
                    <a:cubicBezTo>
                      <a:pt x="275" y="981"/>
                      <a:pt x="311" y="374"/>
                      <a:pt x="108" y="29"/>
                    </a:cubicBezTo>
                    <a:cubicBezTo>
                      <a:pt x="91" y="11"/>
                      <a:pt x="73" y="0"/>
                      <a:pt x="56" y="0"/>
                    </a:cubicBezTo>
                    <a:close/>
                  </a:path>
                </a:pathLst>
              </a:custGeom>
              <a:solidFill>
                <a:srgbClr val="40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9" name="Google Shape;579;p44"/>
              <p:cNvSpPr/>
              <p:nvPr/>
            </p:nvSpPr>
            <p:spPr>
              <a:xfrm>
                <a:off x="4391600" y="2771300"/>
                <a:ext cx="78625" cy="68500"/>
              </a:xfrm>
              <a:custGeom>
                <a:avLst/>
                <a:gdLst/>
                <a:ahLst/>
                <a:cxnLst/>
                <a:rect l="l" t="t" r="r" b="b"/>
                <a:pathLst>
                  <a:path w="3145" h="2740" extrusionOk="0">
                    <a:moveTo>
                      <a:pt x="2311" y="1"/>
                    </a:moveTo>
                    <a:cubicBezTo>
                      <a:pt x="1596" y="382"/>
                      <a:pt x="1" y="953"/>
                      <a:pt x="1" y="953"/>
                    </a:cubicBezTo>
                    <a:cubicBezTo>
                      <a:pt x="96" y="1263"/>
                      <a:pt x="287" y="2739"/>
                      <a:pt x="287" y="2739"/>
                    </a:cubicBezTo>
                    <a:cubicBezTo>
                      <a:pt x="1025" y="2441"/>
                      <a:pt x="3144" y="1227"/>
                      <a:pt x="3144" y="1227"/>
                    </a:cubicBezTo>
                    <a:lnTo>
                      <a:pt x="2311" y="1"/>
                    </a:lnTo>
                    <a:close/>
                  </a:path>
                </a:pathLst>
              </a:custGeom>
              <a:solidFill>
                <a:srgbClr val="D595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0" name="Google Shape;580;p44"/>
              <p:cNvSpPr/>
              <p:nvPr/>
            </p:nvSpPr>
            <p:spPr>
              <a:xfrm>
                <a:off x="4093350" y="2506575"/>
                <a:ext cx="147075" cy="529200"/>
              </a:xfrm>
              <a:custGeom>
                <a:avLst/>
                <a:gdLst/>
                <a:ahLst/>
                <a:cxnLst/>
                <a:rect l="l" t="t" r="r" b="b"/>
                <a:pathLst>
                  <a:path w="5883" h="21168" extrusionOk="0">
                    <a:moveTo>
                      <a:pt x="4153" y="1"/>
                    </a:moveTo>
                    <a:cubicBezTo>
                      <a:pt x="1815" y="1"/>
                      <a:pt x="806" y="1475"/>
                      <a:pt x="537" y="2541"/>
                    </a:cubicBezTo>
                    <a:cubicBezTo>
                      <a:pt x="251" y="3720"/>
                      <a:pt x="1" y="20817"/>
                      <a:pt x="144" y="21067"/>
                    </a:cubicBezTo>
                    <a:cubicBezTo>
                      <a:pt x="182" y="21141"/>
                      <a:pt x="656" y="21167"/>
                      <a:pt x="1312" y="21167"/>
                    </a:cubicBezTo>
                    <a:cubicBezTo>
                      <a:pt x="2871" y="21167"/>
                      <a:pt x="5456" y="21020"/>
                      <a:pt x="5632" y="21020"/>
                    </a:cubicBezTo>
                    <a:cubicBezTo>
                      <a:pt x="5882" y="21020"/>
                      <a:pt x="4942" y="53"/>
                      <a:pt x="4942" y="53"/>
                    </a:cubicBezTo>
                    <a:cubicBezTo>
                      <a:pt x="4663" y="17"/>
                      <a:pt x="4401" y="1"/>
                      <a:pt x="415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1" name="Google Shape;581;p44"/>
              <p:cNvSpPr/>
              <p:nvPr/>
            </p:nvSpPr>
            <p:spPr>
              <a:xfrm>
                <a:off x="4031450" y="2536450"/>
                <a:ext cx="428350" cy="370375"/>
              </a:xfrm>
              <a:custGeom>
                <a:avLst/>
                <a:gdLst/>
                <a:ahLst/>
                <a:cxnLst/>
                <a:rect l="l" t="t" r="r" b="b"/>
                <a:pathLst>
                  <a:path w="17134" h="14815" extrusionOk="0">
                    <a:moveTo>
                      <a:pt x="4167" y="1"/>
                    </a:moveTo>
                    <a:cubicBezTo>
                      <a:pt x="4167" y="1"/>
                      <a:pt x="0" y="4001"/>
                      <a:pt x="131" y="9668"/>
                    </a:cubicBezTo>
                    <a:cubicBezTo>
                      <a:pt x="222" y="13608"/>
                      <a:pt x="2696" y="14815"/>
                      <a:pt x="5209" y="14815"/>
                    </a:cubicBezTo>
                    <a:cubicBezTo>
                      <a:pt x="6319" y="14815"/>
                      <a:pt x="7436" y="14580"/>
                      <a:pt x="8358" y="14240"/>
                    </a:cubicBezTo>
                    <a:cubicBezTo>
                      <a:pt x="11294" y="13161"/>
                      <a:pt x="15983" y="10759"/>
                      <a:pt x="17057" y="10759"/>
                    </a:cubicBezTo>
                    <a:cubicBezTo>
                      <a:pt x="17085" y="10759"/>
                      <a:pt x="17110" y="10761"/>
                      <a:pt x="17133" y="10764"/>
                    </a:cubicBezTo>
                    <a:lnTo>
                      <a:pt x="16717" y="9395"/>
                    </a:lnTo>
                    <a:cubicBezTo>
                      <a:pt x="16717" y="9395"/>
                      <a:pt x="9767" y="11307"/>
                      <a:pt x="6578" y="11307"/>
                    </a:cubicBezTo>
                    <a:cubicBezTo>
                      <a:pt x="6069" y="11307"/>
                      <a:pt x="5656" y="11258"/>
                      <a:pt x="5382" y="11145"/>
                    </a:cubicBezTo>
                    <a:cubicBezTo>
                      <a:pt x="3405" y="10323"/>
                      <a:pt x="6596" y="4906"/>
                      <a:pt x="6596" y="4906"/>
                    </a:cubicBezTo>
                    <a:lnTo>
                      <a:pt x="4167" y="1"/>
                    </a:lnTo>
                    <a:close/>
                  </a:path>
                </a:pathLst>
              </a:custGeom>
              <a:solidFill>
                <a:srgbClr val="D595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2" name="Google Shape;582;p44"/>
              <p:cNvSpPr/>
              <p:nvPr/>
            </p:nvSpPr>
            <p:spPr>
              <a:xfrm>
                <a:off x="4012100" y="2525775"/>
                <a:ext cx="394125" cy="393650"/>
              </a:xfrm>
              <a:custGeom>
                <a:avLst/>
                <a:gdLst/>
                <a:ahLst/>
                <a:cxnLst/>
                <a:rect l="l" t="t" r="r" b="b"/>
                <a:pathLst>
                  <a:path w="15765" h="15746" extrusionOk="0">
                    <a:moveTo>
                      <a:pt x="5010" y="0"/>
                    </a:moveTo>
                    <a:cubicBezTo>
                      <a:pt x="4986" y="0"/>
                      <a:pt x="4963" y="4"/>
                      <a:pt x="4941" y="11"/>
                    </a:cubicBezTo>
                    <a:cubicBezTo>
                      <a:pt x="4227" y="237"/>
                      <a:pt x="1798" y="3142"/>
                      <a:pt x="893" y="6631"/>
                    </a:cubicBezTo>
                    <a:cubicBezTo>
                      <a:pt x="0" y="10107"/>
                      <a:pt x="143" y="14941"/>
                      <a:pt x="4132" y="15632"/>
                    </a:cubicBezTo>
                    <a:cubicBezTo>
                      <a:pt x="4585" y="15710"/>
                      <a:pt x="5069" y="15745"/>
                      <a:pt x="5573" y="15745"/>
                    </a:cubicBezTo>
                    <a:cubicBezTo>
                      <a:pt x="9518" y="15745"/>
                      <a:pt x="14652" y="13589"/>
                      <a:pt x="15169" y="13072"/>
                    </a:cubicBezTo>
                    <a:cubicBezTo>
                      <a:pt x="15764" y="12489"/>
                      <a:pt x="14514" y="10869"/>
                      <a:pt x="14228" y="10346"/>
                    </a:cubicBezTo>
                    <a:cubicBezTo>
                      <a:pt x="14194" y="10278"/>
                      <a:pt x="14063" y="10250"/>
                      <a:pt x="13859" y="10250"/>
                    </a:cubicBezTo>
                    <a:cubicBezTo>
                      <a:pt x="12663" y="10250"/>
                      <a:pt x="8946" y="11232"/>
                      <a:pt x="7313" y="11232"/>
                    </a:cubicBezTo>
                    <a:cubicBezTo>
                      <a:pt x="6997" y="11232"/>
                      <a:pt x="6759" y="11195"/>
                      <a:pt x="6632" y="11108"/>
                    </a:cubicBezTo>
                    <a:cubicBezTo>
                      <a:pt x="5739" y="10488"/>
                      <a:pt x="7370" y="5333"/>
                      <a:pt x="7370" y="5333"/>
                    </a:cubicBezTo>
                    <a:cubicBezTo>
                      <a:pt x="7359" y="3567"/>
                      <a:pt x="5759" y="0"/>
                      <a:pt x="501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3" name="Google Shape;583;p44"/>
              <p:cNvSpPr/>
              <p:nvPr/>
            </p:nvSpPr>
            <p:spPr>
              <a:xfrm>
                <a:off x="4096025" y="2908225"/>
                <a:ext cx="130100" cy="15225"/>
              </a:xfrm>
              <a:custGeom>
                <a:avLst/>
                <a:gdLst/>
                <a:ahLst/>
                <a:cxnLst/>
                <a:rect l="l" t="t" r="r" b="b"/>
                <a:pathLst>
                  <a:path w="5204" h="609" extrusionOk="0">
                    <a:moveTo>
                      <a:pt x="5156" y="1"/>
                    </a:moveTo>
                    <a:cubicBezTo>
                      <a:pt x="4356" y="379"/>
                      <a:pt x="3485" y="502"/>
                      <a:pt x="2692" y="502"/>
                    </a:cubicBezTo>
                    <a:cubicBezTo>
                      <a:pt x="1242" y="502"/>
                      <a:pt x="52" y="92"/>
                      <a:pt x="37" y="84"/>
                    </a:cubicBezTo>
                    <a:lnTo>
                      <a:pt x="1" y="179"/>
                    </a:lnTo>
                    <a:cubicBezTo>
                      <a:pt x="870" y="453"/>
                      <a:pt x="1787" y="608"/>
                      <a:pt x="2704" y="608"/>
                    </a:cubicBezTo>
                    <a:cubicBezTo>
                      <a:pt x="2732" y="608"/>
                      <a:pt x="2761" y="608"/>
                      <a:pt x="2789" y="608"/>
                    </a:cubicBezTo>
                    <a:cubicBezTo>
                      <a:pt x="3618" y="608"/>
                      <a:pt x="4444" y="441"/>
                      <a:pt x="5204" y="96"/>
                    </a:cubicBezTo>
                    <a:lnTo>
                      <a:pt x="515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4" name="Google Shape;584;p44"/>
              <p:cNvSpPr/>
              <p:nvPr/>
            </p:nvSpPr>
            <p:spPr>
              <a:xfrm>
                <a:off x="4140375" y="2618000"/>
                <a:ext cx="85175" cy="190250"/>
              </a:xfrm>
              <a:custGeom>
                <a:avLst/>
                <a:gdLst/>
                <a:ahLst/>
                <a:cxnLst/>
                <a:rect l="l" t="t" r="r" b="b"/>
                <a:pathLst>
                  <a:path w="3407" h="7610" extrusionOk="0">
                    <a:moveTo>
                      <a:pt x="763" y="1"/>
                    </a:moveTo>
                    <a:cubicBezTo>
                      <a:pt x="739" y="203"/>
                      <a:pt x="1" y="5025"/>
                      <a:pt x="346" y="6418"/>
                    </a:cubicBezTo>
                    <a:cubicBezTo>
                      <a:pt x="489" y="7014"/>
                      <a:pt x="1073" y="7407"/>
                      <a:pt x="2013" y="7549"/>
                    </a:cubicBezTo>
                    <a:cubicBezTo>
                      <a:pt x="2311" y="7597"/>
                      <a:pt x="2608" y="7609"/>
                      <a:pt x="2906" y="7609"/>
                    </a:cubicBezTo>
                    <a:cubicBezTo>
                      <a:pt x="3204" y="7609"/>
                      <a:pt x="3406" y="7597"/>
                      <a:pt x="3406" y="7597"/>
                    </a:cubicBezTo>
                    <a:lnTo>
                      <a:pt x="3394" y="7490"/>
                    </a:lnTo>
                    <a:cubicBezTo>
                      <a:pt x="3388" y="7490"/>
                      <a:pt x="3192" y="7508"/>
                      <a:pt x="2905" y="7508"/>
                    </a:cubicBezTo>
                    <a:cubicBezTo>
                      <a:pt x="2130" y="7508"/>
                      <a:pt x="685" y="7375"/>
                      <a:pt x="441" y="6395"/>
                    </a:cubicBezTo>
                    <a:cubicBezTo>
                      <a:pt x="108" y="5025"/>
                      <a:pt x="858" y="72"/>
                      <a:pt x="870" y="13"/>
                    </a:cubicBezTo>
                    <a:lnTo>
                      <a:pt x="76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5" name="Google Shape;585;p44"/>
              <p:cNvSpPr/>
              <p:nvPr/>
            </p:nvSpPr>
            <p:spPr>
              <a:xfrm>
                <a:off x="4150200" y="2522175"/>
                <a:ext cx="36950" cy="78900"/>
              </a:xfrm>
              <a:custGeom>
                <a:avLst/>
                <a:gdLst/>
                <a:ahLst/>
                <a:cxnLst/>
                <a:rect l="l" t="t" r="r" b="b"/>
                <a:pathLst>
                  <a:path w="1478" h="3156" extrusionOk="0">
                    <a:moveTo>
                      <a:pt x="1442" y="0"/>
                    </a:moveTo>
                    <a:cubicBezTo>
                      <a:pt x="703" y="345"/>
                      <a:pt x="477" y="1619"/>
                      <a:pt x="406" y="2429"/>
                    </a:cubicBezTo>
                    <a:cubicBezTo>
                      <a:pt x="299" y="1703"/>
                      <a:pt x="120" y="619"/>
                      <a:pt x="108" y="560"/>
                    </a:cubicBezTo>
                    <a:lnTo>
                      <a:pt x="1" y="572"/>
                    </a:lnTo>
                    <a:cubicBezTo>
                      <a:pt x="13" y="595"/>
                      <a:pt x="358" y="2691"/>
                      <a:pt x="370" y="3072"/>
                    </a:cubicBezTo>
                    <a:lnTo>
                      <a:pt x="370" y="3096"/>
                    </a:lnTo>
                    <a:cubicBezTo>
                      <a:pt x="370" y="3096"/>
                      <a:pt x="370" y="3108"/>
                      <a:pt x="370" y="3120"/>
                    </a:cubicBezTo>
                    <a:lnTo>
                      <a:pt x="382" y="3155"/>
                    </a:lnTo>
                    <a:lnTo>
                      <a:pt x="429" y="3155"/>
                    </a:lnTo>
                    <a:cubicBezTo>
                      <a:pt x="477" y="3143"/>
                      <a:pt x="477" y="3096"/>
                      <a:pt x="477" y="3084"/>
                    </a:cubicBezTo>
                    <a:lnTo>
                      <a:pt x="477" y="3024"/>
                    </a:lnTo>
                    <a:cubicBezTo>
                      <a:pt x="477" y="2608"/>
                      <a:pt x="572" y="524"/>
                      <a:pt x="1477" y="95"/>
                    </a:cubicBezTo>
                    <a:lnTo>
                      <a:pt x="144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6" name="Google Shape;586;p44"/>
              <p:cNvSpPr/>
              <p:nvPr/>
            </p:nvSpPr>
            <p:spPr>
              <a:xfrm>
                <a:off x="4327325" y="2794225"/>
                <a:ext cx="55375" cy="67600"/>
              </a:xfrm>
              <a:custGeom>
                <a:avLst/>
                <a:gdLst/>
                <a:ahLst/>
                <a:cxnLst/>
                <a:rect l="l" t="t" r="r" b="b"/>
                <a:pathLst>
                  <a:path w="2215" h="2704" extrusionOk="0">
                    <a:moveTo>
                      <a:pt x="369" y="0"/>
                    </a:moveTo>
                    <a:lnTo>
                      <a:pt x="322" y="84"/>
                    </a:lnTo>
                    <a:cubicBezTo>
                      <a:pt x="333" y="96"/>
                      <a:pt x="1453" y="655"/>
                      <a:pt x="2000" y="2251"/>
                    </a:cubicBezTo>
                    <a:cubicBezTo>
                      <a:pt x="2107" y="2548"/>
                      <a:pt x="2084" y="2608"/>
                      <a:pt x="2084" y="2608"/>
                    </a:cubicBezTo>
                    <a:cubicBezTo>
                      <a:pt x="1905" y="2608"/>
                      <a:pt x="929" y="1370"/>
                      <a:pt x="83" y="179"/>
                    </a:cubicBezTo>
                    <a:lnTo>
                      <a:pt x="0" y="239"/>
                    </a:lnTo>
                    <a:cubicBezTo>
                      <a:pt x="536" y="989"/>
                      <a:pt x="1774" y="2703"/>
                      <a:pt x="2096" y="2703"/>
                    </a:cubicBezTo>
                    <a:lnTo>
                      <a:pt x="2131" y="2703"/>
                    </a:lnTo>
                    <a:cubicBezTo>
                      <a:pt x="2215" y="2656"/>
                      <a:pt x="2203" y="2513"/>
                      <a:pt x="2107" y="2215"/>
                    </a:cubicBezTo>
                    <a:cubicBezTo>
                      <a:pt x="1536" y="572"/>
                      <a:pt x="381" y="0"/>
                      <a:pt x="3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7" name="Google Shape;587;p44"/>
              <p:cNvSpPr/>
              <p:nvPr/>
            </p:nvSpPr>
            <p:spPr>
              <a:xfrm>
                <a:off x="4052875" y="2786300"/>
                <a:ext cx="93500" cy="87425"/>
              </a:xfrm>
              <a:custGeom>
                <a:avLst/>
                <a:gdLst/>
                <a:ahLst/>
                <a:cxnLst/>
                <a:rect l="l" t="t" r="r" b="b"/>
                <a:pathLst>
                  <a:path w="3740" h="3497" extrusionOk="0">
                    <a:moveTo>
                      <a:pt x="3609" y="0"/>
                    </a:moveTo>
                    <a:cubicBezTo>
                      <a:pt x="3142" y="0"/>
                      <a:pt x="538" y="1485"/>
                      <a:pt x="1" y="1794"/>
                    </a:cubicBezTo>
                    <a:lnTo>
                      <a:pt x="60" y="1877"/>
                    </a:lnTo>
                    <a:cubicBezTo>
                      <a:pt x="1596" y="996"/>
                      <a:pt x="3310" y="91"/>
                      <a:pt x="3584" y="91"/>
                    </a:cubicBezTo>
                    <a:lnTo>
                      <a:pt x="3596" y="91"/>
                    </a:lnTo>
                    <a:cubicBezTo>
                      <a:pt x="3572" y="246"/>
                      <a:pt x="2929" y="937"/>
                      <a:pt x="2406" y="1484"/>
                    </a:cubicBezTo>
                    <a:cubicBezTo>
                      <a:pt x="1715" y="2211"/>
                      <a:pt x="929" y="3044"/>
                      <a:pt x="751" y="3449"/>
                    </a:cubicBezTo>
                    <a:lnTo>
                      <a:pt x="846" y="3496"/>
                    </a:lnTo>
                    <a:cubicBezTo>
                      <a:pt x="1013" y="3103"/>
                      <a:pt x="1798" y="2282"/>
                      <a:pt x="2477" y="1544"/>
                    </a:cubicBezTo>
                    <a:cubicBezTo>
                      <a:pt x="3382" y="603"/>
                      <a:pt x="3739" y="210"/>
                      <a:pt x="3703" y="55"/>
                    </a:cubicBezTo>
                    <a:cubicBezTo>
                      <a:pt x="3691" y="32"/>
                      <a:pt x="3680" y="20"/>
                      <a:pt x="3656" y="8"/>
                    </a:cubicBezTo>
                    <a:cubicBezTo>
                      <a:pt x="3644" y="3"/>
                      <a:pt x="3628" y="0"/>
                      <a:pt x="36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8" name="Google Shape;588;p44"/>
              <p:cNvSpPr/>
              <p:nvPr/>
            </p:nvSpPr>
            <p:spPr>
              <a:xfrm>
                <a:off x="4233550" y="2524250"/>
                <a:ext cx="126825" cy="77425"/>
              </a:xfrm>
              <a:custGeom>
                <a:avLst/>
                <a:gdLst/>
                <a:ahLst/>
                <a:cxnLst/>
                <a:rect l="l" t="t" r="r" b="b"/>
                <a:pathLst>
                  <a:path w="5073" h="3097" extrusionOk="0">
                    <a:moveTo>
                      <a:pt x="4644" y="0"/>
                    </a:moveTo>
                    <a:cubicBezTo>
                      <a:pt x="4620" y="12"/>
                      <a:pt x="4596" y="36"/>
                      <a:pt x="4608" y="60"/>
                    </a:cubicBezTo>
                    <a:cubicBezTo>
                      <a:pt x="4608" y="84"/>
                      <a:pt x="4954" y="1632"/>
                      <a:pt x="4394" y="2465"/>
                    </a:cubicBezTo>
                    <a:cubicBezTo>
                      <a:pt x="4204" y="2751"/>
                      <a:pt x="3894" y="2929"/>
                      <a:pt x="3561" y="2977"/>
                    </a:cubicBezTo>
                    <a:cubicBezTo>
                      <a:pt x="3481" y="2989"/>
                      <a:pt x="3401" y="2995"/>
                      <a:pt x="3321" y="2995"/>
                    </a:cubicBezTo>
                    <a:cubicBezTo>
                      <a:pt x="1738" y="2995"/>
                      <a:pt x="119" y="749"/>
                      <a:pt x="108" y="727"/>
                    </a:cubicBezTo>
                    <a:cubicBezTo>
                      <a:pt x="93" y="712"/>
                      <a:pt x="78" y="702"/>
                      <a:pt x="64" y="702"/>
                    </a:cubicBezTo>
                    <a:cubicBezTo>
                      <a:pt x="55" y="702"/>
                      <a:pt x="45" y="706"/>
                      <a:pt x="36" y="715"/>
                    </a:cubicBezTo>
                    <a:cubicBezTo>
                      <a:pt x="13" y="727"/>
                      <a:pt x="1" y="762"/>
                      <a:pt x="24" y="786"/>
                    </a:cubicBezTo>
                    <a:cubicBezTo>
                      <a:pt x="358" y="1227"/>
                      <a:pt x="727" y="1644"/>
                      <a:pt x="1144" y="2025"/>
                    </a:cubicBezTo>
                    <a:cubicBezTo>
                      <a:pt x="1918" y="2727"/>
                      <a:pt x="2668" y="3096"/>
                      <a:pt x="3322" y="3096"/>
                    </a:cubicBezTo>
                    <a:cubicBezTo>
                      <a:pt x="3406" y="3096"/>
                      <a:pt x="3489" y="3096"/>
                      <a:pt x="3584" y="3072"/>
                    </a:cubicBezTo>
                    <a:cubicBezTo>
                      <a:pt x="3942" y="3037"/>
                      <a:pt x="4275" y="2834"/>
                      <a:pt x="4477" y="2525"/>
                    </a:cubicBezTo>
                    <a:cubicBezTo>
                      <a:pt x="5073" y="1655"/>
                      <a:pt x="4727" y="108"/>
                      <a:pt x="4704" y="48"/>
                    </a:cubicBezTo>
                    <a:cubicBezTo>
                      <a:pt x="4704" y="12"/>
                      <a:pt x="4680" y="0"/>
                      <a:pt x="464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9" name="Google Shape;589;p44"/>
              <p:cNvSpPr/>
              <p:nvPr/>
            </p:nvSpPr>
            <p:spPr>
              <a:xfrm>
                <a:off x="4208250" y="2282250"/>
                <a:ext cx="23250" cy="70875"/>
              </a:xfrm>
              <a:custGeom>
                <a:avLst/>
                <a:gdLst/>
                <a:ahLst/>
                <a:cxnLst/>
                <a:rect l="l" t="t" r="r" b="b"/>
                <a:pathLst>
                  <a:path w="930" h="2835" extrusionOk="0">
                    <a:moveTo>
                      <a:pt x="1" y="1"/>
                    </a:moveTo>
                    <a:cubicBezTo>
                      <a:pt x="1" y="84"/>
                      <a:pt x="12" y="2001"/>
                      <a:pt x="858" y="2834"/>
                    </a:cubicBezTo>
                    <a:lnTo>
                      <a:pt x="929" y="2763"/>
                    </a:lnTo>
                    <a:cubicBezTo>
                      <a:pt x="108" y="1953"/>
                      <a:pt x="108" y="25"/>
                      <a:pt x="10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0" name="Google Shape;590;p44"/>
              <p:cNvSpPr/>
              <p:nvPr/>
            </p:nvSpPr>
            <p:spPr>
              <a:xfrm>
                <a:off x="4214200" y="2271400"/>
                <a:ext cx="37825" cy="46600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1864" extrusionOk="0">
                    <a:moveTo>
                      <a:pt x="77" y="1"/>
                    </a:moveTo>
                    <a:cubicBezTo>
                      <a:pt x="67" y="1"/>
                      <a:pt x="58" y="2"/>
                      <a:pt x="48" y="6"/>
                    </a:cubicBezTo>
                    <a:cubicBezTo>
                      <a:pt x="13" y="18"/>
                      <a:pt x="1" y="66"/>
                      <a:pt x="1" y="125"/>
                    </a:cubicBezTo>
                    <a:cubicBezTo>
                      <a:pt x="25" y="435"/>
                      <a:pt x="656" y="1768"/>
                      <a:pt x="1060" y="1863"/>
                    </a:cubicBezTo>
                    <a:lnTo>
                      <a:pt x="1096" y="1768"/>
                    </a:lnTo>
                    <a:cubicBezTo>
                      <a:pt x="941" y="1733"/>
                      <a:pt x="703" y="1447"/>
                      <a:pt x="465" y="994"/>
                    </a:cubicBezTo>
                    <a:cubicBezTo>
                      <a:pt x="298" y="720"/>
                      <a:pt x="179" y="435"/>
                      <a:pt x="108" y="125"/>
                    </a:cubicBezTo>
                    <a:lnTo>
                      <a:pt x="108" y="125"/>
                    </a:lnTo>
                    <a:cubicBezTo>
                      <a:pt x="120" y="137"/>
                      <a:pt x="132" y="149"/>
                      <a:pt x="155" y="173"/>
                    </a:cubicBezTo>
                    <a:cubicBezTo>
                      <a:pt x="548" y="566"/>
                      <a:pt x="977" y="899"/>
                      <a:pt x="1465" y="1161"/>
                    </a:cubicBezTo>
                    <a:lnTo>
                      <a:pt x="1513" y="1066"/>
                    </a:lnTo>
                    <a:cubicBezTo>
                      <a:pt x="1048" y="804"/>
                      <a:pt x="608" y="482"/>
                      <a:pt x="239" y="101"/>
                    </a:cubicBezTo>
                    <a:cubicBezTo>
                      <a:pt x="189" y="51"/>
                      <a:pt x="130" y="1"/>
                      <a:pt x="7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1" name="Google Shape;591;p44"/>
              <p:cNvSpPr/>
              <p:nvPr/>
            </p:nvSpPr>
            <p:spPr>
              <a:xfrm>
                <a:off x="4178200" y="2249525"/>
                <a:ext cx="31850" cy="24725"/>
              </a:xfrm>
              <a:custGeom>
                <a:avLst/>
                <a:gdLst/>
                <a:ahLst/>
                <a:cxnLst/>
                <a:rect l="l" t="t" r="r" b="b"/>
                <a:pathLst>
                  <a:path w="1274" h="989" extrusionOk="0">
                    <a:moveTo>
                      <a:pt x="155" y="0"/>
                    </a:moveTo>
                    <a:lnTo>
                      <a:pt x="71" y="71"/>
                    </a:lnTo>
                    <a:cubicBezTo>
                      <a:pt x="83" y="95"/>
                      <a:pt x="512" y="655"/>
                      <a:pt x="1072" y="857"/>
                    </a:cubicBezTo>
                    <a:lnTo>
                      <a:pt x="1119" y="881"/>
                    </a:lnTo>
                    <a:cubicBezTo>
                      <a:pt x="1109" y="882"/>
                      <a:pt x="1098" y="882"/>
                      <a:pt x="1085" y="882"/>
                    </a:cubicBezTo>
                    <a:cubicBezTo>
                      <a:pt x="867" y="882"/>
                      <a:pt x="331" y="780"/>
                      <a:pt x="83" y="476"/>
                    </a:cubicBezTo>
                    <a:lnTo>
                      <a:pt x="0" y="536"/>
                    </a:lnTo>
                    <a:cubicBezTo>
                      <a:pt x="262" y="857"/>
                      <a:pt x="833" y="988"/>
                      <a:pt x="1107" y="988"/>
                    </a:cubicBezTo>
                    <a:cubicBezTo>
                      <a:pt x="1143" y="988"/>
                      <a:pt x="1179" y="988"/>
                      <a:pt x="1214" y="976"/>
                    </a:cubicBezTo>
                    <a:cubicBezTo>
                      <a:pt x="1274" y="953"/>
                      <a:pt x="1274" y="917"/>
                      <a:pt x="1274" y="905"/>
                    </a:cubicBezTo>
                    <a:cubicBezTo>
                      <a:pt x="1274" y="845"/>
                      <a:pt x="1226" y="810"/>
                      <a:pt x="1107" y="762"/>
                    </a:cubicBezTo>
                    <a:cubicBezTo>
                      <a:pt x="572" y="560"/>
                      <a:pt x="155" y="0"/>
                      <a:pt x="15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2" name="Google Shape;592;p44"/>
              <p:cNvSpPr/>
              <p:nvPr/>
            </p:nvSpPr>
            <p:spPr>
              <a:xfrm>
                <a:off x="4189500" y="2235825"/>
                <a:ext cx="21750" cy="25925"/>
              </a:xfrm>
              <a:custGeom>
                <a:avLst/>
                <a:gdLst/>
                <a:ahLst/>
                <a:cxnLst/>
                <a:rect l="l" t="t" r="r" b="b"/>
                <a:pathLst>
                  <a:path w="870" h="1037" extrusionOk="0">
                    <a:moveTo>
                      <a:pt x="36" y="0"/>
                    </a:moveTo>
                    <a:lnTo>
                      <a:pt x="0" y="96"/>
                    </a:lnTo>
                    <a:cubicBezTo>
                      <a:pt x="12" y="108"/>
                      <a:pt x="762" y="381"/>
                      <a:pt x="751" y="1036"/>
                    </a:cubicBezTo>
                    <a:lnTo>
                      <a:pt x="858" y="1036"/>
                    </a:lnTo>
                    <a:cubicBezTo>
                      <a:pt x="870" y="310"/>
                      <a:pt x="36" y="0"/>
                      <a:pt x="3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3" name="Google Shape;593;p44"/>
              <p:cNvSpPr/>
              <p:nvPr/>
            </p:nvSpPr>
            <p:spPr>
              <a:xfrm>
                <a:off x="4351425" y="2768450"/>
                <a:ext cx="92300" cy="84150"/>
              </a:xfrm>
              <a:custGeom>
                <a:avLst/>
                <a:gdLst/>
                <a:ahLst/>
                <a:cxnLst/>
                <a:rect l="l" t="t" r="r" b="b"/>
                <a:pathLst>
                  <a:path w="3692" h="3366" extrusionOk="0">
                    <a:moveTo>
                      <a:pt x="1658" y="1"/>
                    </a:moveTo>
                    <a:cubicBezTo>
                      <a:pt x="1035" y="1"/>
                      <a:pt x="48" y="472"/>
                      <a:pt x="48" y="472"/>
                    </a:cubicBezTo>
                    <a:cubicBezTo>
                      <a:pt x="0" y="984"/>
                      <a:pt x="1608" y="3365"/>
                      <a:pt x="1608" y="3365"/>
                    </a:cubicBezTo>
                    <a:cubicBezTo>
                      <a:pt x="1608" y="3365"/>
                      <a:pt x="2667" y="2710"/>
                      <a:pt x="3179" y="2591"/>
                    </a:cubicBezTo>
                    <a:cubicBezTo>
                      <a:pt x="3691" y="2472"/>
                      <a:pt x="2477" y="496"/>
                      <a:pt x="2048" y="115"/>
                    </a:cubicBezTo>
                    <a:cubicBezTo>
                      <a:pt x="1959" y="33"/>
                      <a:pt x="1821" y="1"/>
                      <a:pt x="16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4" name="Google Shape;594;p44"/>
              <p:cNvSpPr/>
              <p:nvPr/>
            </p:nvSpPr>
            <p:spPr>
              <a:xfrm>
                <a:off x="4163075" y="2499200"/>
                <a:ext cx="73775" cy="157925"/>
              </a:xfrm>
              <a:custGeom>
                <a:avLst/>
                <a:gdLst/>
                <a:ahLst/>
                <a:cxnLst/>
                <a:rect l="l" t="t" r="r" b="b"/>
                <a:pathLst>
                  <a:path w="2951" h="6317" extrusionOk="0">
                    <a:moveTo>
                      <a:pt x="1459" y="0"/>
                    </a:moveTo>
                    <a:cubicBezTo>
                      <a:pt x="875" y="0"/>
                      <a:pt x="299" y="174"/>
                      <a:pt x="200" y="562"/>
                    </a:cubicBezTo>
                    <a:cubicBezTo>
                      <a:pt x="1" y="1304"/>
                      <a:pt x="1060" y="6317"/>
                      <a:pt x="2157" y="6317"/>
                    </a:cubicBezTo>
                    <a:cubicBezTo>
                      <a:pt x="2239" y="6317"/>
                      <a:pt x="2321" y="6289"/>
                      <a:pt x="2403" y="6229"/>
                    </a:cubicBezTo>
                    <a:cubicBezTo>
                      <a:pt x="2403" y="6229"/>
                      <a:pt x="2951" y="1193"/>
                      <a:pt x="2784" y="538"/>
                    </a:cubicBezTo>
                    <a:cubicBezTo>
                      <a:pt x="2704" y="195"/>
                      <a:pt x="2077" y="0"/>
                      <a:pt x="14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5" name="Google Shape;595;p44"/>
              <p:cNvSpPr/>
              <p:nvPr/>
            </p:nvSpPr>
            <p:spPr>
              <a:xfrm>
                <a:off x="4363325" y="2499675"/>
                <a:ext cx="86350" cy="152425"/>
              </a:xfrm>
              <a:custGeom>
                <a:avLst/>
                <a:gdLst/>
                <a:ahLst/>
                <a:cxnLst/>
                <a:rect l="l" t="t" r="r" b="b"/>
                <a:pathLst>
                  <a:path w="3454" h="6097" extrusionOk="0">
                    <a:moveTo>
                      <a:pt x="1076" y="1"/>
                    </a:moveTo>
                    <a:cubicBezTo>
                      <a:pt x="490" y="1"/>
                      <a:pt x="1" y="245"/>
                      <a:pt x="1" y="245"/>
                    </a:cubicBezTo>
                    <a:cubicBezTo>
                      <a:pt x="1" y="245"/>
                      <a:pt x="842" y="6096"/>
                      <a:pt x="1368" y="6096"/>
                    </a:cubicBezTo>
                    <a:cubicBezTo>
                      <a:pt x="1376" y="6096"/>
                      <a:pt x="1385" y="6095"/>
                      <a:pt x="1394" y="6091"/>
                    </a:cubicBezTo>
                    <a:cubicBezTo>
                      <a:pt x="1906" y="5889"/>
                      <a:pt x="3454" y="2531"/>
                      <a:pt x="2608" y="948"/>
                    </a:cubicBezTo>
                    <a:cubicBezTo>
                      <a:pt x="2208" y="198"/>
                      <a:pt x="1603" y="1"/>
                      <a:pt x="10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6" name="Google Shape;596;p44"/>
              <p:cNvSpPr/>
              <p:nvPr/>
            </p:nvSpPr>
            <p:spPr>
              <a:xfrm>
                <a:off x="4403853" y="2294485"/>
                <a:ext cx="243250" cy="196675"/>
              </a:xfrm>
              <a:custGeom>
                <a:avLst/>
                <a:gdLst/>
                <a:ahLst/>
                <a:cxnLst/>
                <a:rect l="l" t="t" r="r" b="b"/>
                <a:pathLst>
                  <a:path w="9730" h="7867" extrusionOk="0">
                    <a:moveTo>
                      <a:pt x="3010" y="0"/>
                    </a:moveTo>
                    <a:cubicBezTo>
                      <a:pt x="944" y="0"/>
                      <a:pt x="1" y="1960"/>
                      <a:pt x="514" y="3699"/>
                    </a:cubicBezTo>
                    <a:cubicBezTo>
                      <a:pt x="1097" y="5688"/>
                      <a:pt x="3645" y="5735"/>
                      <a:pt x="3645" y="5735"/>
                    </a:cubicBezTo>
                    <a:lnTo>
                      <a:pt x="335" y="7866"/>
                    </a:lnTo>
                    <a:cubicBezTo>
                      <a:pt x="2264" y="7545"/>
                      <a:pt x="4169" y="7104"/>
                      <a:pt x="6050" y="6557"/>
                    </a:cubicBezTo>
                    <a:cubicBezTo>
                      <a:pt x="6050" y="6557"/>
                      <a:pt x="8848" y="5747"/>
                      <a:pt x="9075" y="4461"/>
                    </a:cubicBezTo>
                    <a:cubicBezTo>
                      <a:pt x="9729" y="854"/>
                      <a:pt x="5205" y="437"/>
                      <a:pt x="3919" y="116"/>
                    </a:cubicBezTo>
                    <a:cubicBezTo>
                      <a:pt x="3596" y="37"/>
                      <a:pt x="3293" y="0"/>
                      <a:pt x="301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sp>
        <p:nvSpPr>
          <p:cNvPr id="86" name="TextBox 85"/>
          <p:cNvSpPr txBox="1"/>
          <p:nvPr/>
        </p:nvSpPr>
        <p:spPr>
          <a:xfrm>
            <a:off x="1510832" y="191235"/>
            <a:ext cx="6027343" cy="400110"/>
          </a:xfrm>
          <a:prstGeom prst="rect">
            <a:avLst/>
          </a:prstGeom>
          <a:noFill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chemeClr val="accent1">
                    <a:lumMod val="10000"/>
                  </a:schemeClr>
                </a:solidFill>
              </a:rPr>
              <a:t>Libyan International Medical University</a:t>
            </a:r>
            <a:endParaRPr lang="en-US" sz="2000" b="1" i="1" u="none" strike="noStrike" cap="none" dirty="0">
              <a:solidFill>
                <a:schemeClr val="accent1">
                  <a:lumMod val="1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640890" y="650761"/>
            <a:ext cx="5918371" cy="369332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ln w="0"/>
                <a:solidFill>
                  <a:schemeClr val="accent6">
                    <a:lumMod val="75000"/>
                  </a:schemeClr>
                </a:solidFill>
              </a:rPr>
              <a:t>     </a:t>
            </a:r>
            <a:r>
              <a:rPr lang="en-US" sz="1800" b="1" i="1" dirty="0">
                <a:ln w="0"/>
                <a:solidFill>
                  <a:schemeClr val="accent1">
                    <a:lumMod val="10000"/>
                  </a:schemeClr>
                </a:solidFill>
              </a:rPr>
              <a:t>Faculty of Business Administration</a:t>
            </a:r>
            <a:endParaRPr lang="en-US" sz="1800" b="1" i="1" u="none" strike="noStrike" dirty="0">
              <a:ln w="0"/>
              <a:solidFill>
                <a:schemeClr val="accent1">
                  <a:lumMod val="10000"/>
                </a:schemeClr>
              </a:solidFill>
              <a:sym typeface="Arial"/>
            </a:endParaRP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204" y="196187"/>
            <a:ext cx="865707" cy="1278480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5045" y="191235"/>
            <a:ext cx="731583" cy="1408298"/>
          </a:xfrm>
          <a:prstGeom prst="rect">
            <a:avLst/>
          </a:prstGeom>
        </p:spPr>
      </p:pic>
      <p:sp>
        <p:nvSpPr>
          <p:cNvPr id="80" name="TextBox 79"/>
          <p:cNvSpPr txBox="1"/>
          <p:nvPr/>
        </p:nvSpPr>
        <p:spPr>
          <a:xfrm>
            <a:off x="2091004" y="3963750"/>
            <a:ext cx="4656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Name : </a:t>
            </a:r>
            <a:r>
              <a:rPr lang="en-US" sz="1800" b="1" dirty="0">
                <a:solidFill>
                  <a:schemeClr val="bg2"/>
                </a:solidFill>
              </a:rPr>
              <a:t>K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hariya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 _ </a:t>
            </a:r>
            <a:r>
              <a:rPr lang="en-US" sz="1800" b="1" dirty="0">
                <a:solidFill>
                  <a:schemeClr val="bg2"/>
                </a:solidFill>
              </a:rPr>
              <a:t>M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amash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SN:4406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Emali:khayriyh_4406@limu.edu.ly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Google Shape;1101;p51"/>
          <p:cNvSpPr/>
          <p:nvPr/>
        </p:nvSpPr>
        <p:spPr>
          <a:xfrm rot="10800000" flipV="1">
            <a:off x="1303573" y="2079169"/>
            <a:ext cx="7286193" cy="2098684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Communication is a natural part of the human experience, it’s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important to consider how you will communicate in a positive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and effective manner that aligns with your responsibilities and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reputation as a business professional.</a:t>
            </a:r>
            <a:endParaRPr sz="2000" dirty="0"/>
          </a:p>
        </p:txBody>
      </p:sp>
      <p:grpSp>
        <p:nvGrpSpPr>
          <p:cNvPr id="1104" name="Google Shape;1104;p51"/>
          <p:cNvGrpSpPr/>
          <p:nvPr/>
        </p:nvGrpSpPr>
        <p:grpSpPr>
          <a:xfrm>
            <a:off x="1566813" y="778796"/>
            <a:ext cx="1021006" cy="1057392"/>
            <a:chOff x="-5110859" y="1564450"/>
            <a:chExt cx="770280" cy="797731"/>
          </a:xfrm>
        </p:grpSpPr>
        <p:grpSp>
          <p:nvGrpSpPr>
            <p:cNvPr id="1105" name="Google Shape;1105;p51"/>
            <p:cNvGrpSpPr/>
            <p:nvPr/>
          </p:nvGrpSpPr>
          <p:grpSpPr>
            <a:xfrm>
              <a:off x="-5110859" y="1564450"/>
              <a:ext cx="770280" cy="797731"/>
              <a:chOff x="274775" y="1085900"/>
              <a:chExt cx="303750" cy="314575"/>
            </a:xfrm>
          </p:grpSpPr>
          <p:sp>
            <p:nvSpPr>
              <p:cNvPr id="1106" name="Google Shape;1106;p51"/>
              <p:cNvSpPr/>
              <p:nvPr/>
            </p:nvSpPr>
            <p:spPr>
              <a:xfrm>
                <a:off x="335450" y="1168525"/>
                <a:ext cx="66650" cy="141025"/>
              </a:xfrm>
              <a:custGeom>
                <a:avLst/>
                <a:gdLst/>
                <a:ahLst/>
                <a:cxnLst/>
                <a:rect l="l" t="t" r="r" b="b"/>
                <a:pathLst>
                  <a:path w="2666" h="5641" extrusionOk="0">
                    <a:moveTo>
                      <a:pt x="1334" y="350"/>
                    </a:moveTo>
                    <a:cubicBezTo>
                      <a:pt x="1866" y="350"/>
                      <a:pt x="1774" y="2937"/>
                      <a:pt x="1774" y="2937"/>
                    </a:cubicBezTo>
                    <a:cubicBezTo>
                      <a:pt x="1762" y="3342"/>
                      <a:pt x="1798" y="5200"/>
                      <a:pt x="1393" y="5307"/>
                    </a:cubicBezTo>
                    <a:cubicBezTo>
                      <a:pt x="1383" y="5310"/>
                      <a:pt x="1373" y="5311"/>
                      <a:pt x="1363" y="5311"/>
                    </a:cubicBezTo>
                    <a:cubicBezTo>
                      <a:pt x="796" y="5311"/>
                      <a:pt x="748" y="471"/>
                      <a:pt x="1298" y="354"/>
                    </a:cubicBezTo>
                    <a:cubicBezTo>
                      <a:pt x="1310" y="351"/>
                      <a:pt x="1322" y="350"/>
                      <a:pt x="1334" y="350"/>
                    </a:cubicBezTo>
                    <a:close/>
                    <a:moveTo>
                      <a:pt x="1304" y="1"/>
                    </a:moveTo>
                    <a:cubicBezTo>
                      <a:pt x="1113" y="1"/>
                      <a:pt x="782" y="160"/>
                      <a:pt x="477" y="1092"/>
                    </a:cubicBezTo>
                    <a:cubicBezTo>
                      <a:pt x="0" y="2509"/>
                      <a:pt x="72" y="5616"/>
                      <a:pt x="1370" y="5640"/>
                    </a:cubicBezTo>
                    <a:cubicBezTo>
                      <a:pt x="1372" y="5640"/>
                      <a:pt x="1375" y="5640"/>
                      <a:pt x="1378" y="5640"/>
                    </a:cubicBezTo>
                    <a:cubicBezTo>
                      <a:pt x="2666" y="5640"/>
                      <a:pt x="2322" y="3018"/>
                      <a:pt x="2227" y="1949"/>
                    </a:cubicBezTo>
                    <a:cubicBezTo>
                      <a:pt x="2132" y="878"/>
                      <a:pt x="1727" y="80"/>
                      <a:pt x="1465" y="44"/>
                    </a:cubicBezTo>
                    <a:cubicBezTo>
                      <a:pt x="1465" y="44"/>
                      <a:pt x="1403" y="1"/>
                      <a:pt x="130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51"/>
              <p:cNvSpPr/>
              <p:nvPr/>
            </p:nvSpPr>
            <p:spPr>
              <a:xfrm>
                <a:off x="400625" y="1163825"/>
                <a:ext cx="42900" cy="143050"/>
              </a:xfrm>
              <a:custGeom>
                <a:avLst/>
                <a:gdLst/>
                <a:ahLst/>
                <a:cxnLst/>
                <a:rect l="l" t="t" r="r" b="b"/>
                <a:pathLst>
                  <a:path w="1716" h="5722" extrusionOk="0">
                    <a:moveTo>
                      <a:pt x="345" y="1"/>
                    </a:moveTo>
                    <a:cubicBezTo>
                      <a:pt x="186" y="1"/>
                      <a:pt x="1" y="70"/>
                      <a:pt x="1" y="197"/>
                    </a:cubicBezTo>
                    <a:cubicBezTo>
                      <a:pt x="1" y="197"/>
                      <a:pt x="37" y="5650"/>
                      <a:pt x="263" y="5697"/>
                    </a:cubicBezTo>
                    <a:cubicBezTo>
                      <a:pt x="322" y="5709"/>
                      <a:pt x="382" y="5721"/>
                      <a:pt x="441" y="5721"/>
                    </a:cubicBezTo>
                    <a:lnTo>
                      <a:pt x="501" y="5721"/>
                    </a:lnTo>
                    <a:cubicBezTo>
                      <a:pt x="727" y="5697"/>
                      <a:pt x="953" y="5650"/>
                      <a:pt x="1168" y="5590"/>
                    </a:cubicBezTo>
                    <a:cubicBezTo>
                      <a:pt x="1537" y="5483"/>
                      <a:pt x="1715" y="5352"/>
                      <a:pt x="1596" y="5173"/>
                    </a:cubicBezTo>
                    <a:cubicBezTo>
                      <a:pt x="1573" y="5135"/>
                      <a:pt x="1513" y="5120"/>
                      <a:pt x="1431" y="5120"/>
                    </a:cubicBezTo>
                    <a:cubicBezTo>
                      <a:pt x="1258" y="5120"/>
                      <a:pt x="989" y="5188"/>
                      <a:pt x="787" y="5245"/>
                    </a:cubicBezTo>
                    <a:cubicBezTo>
                      <a:pt x="787" y="5245"/>
                      <a:pt x="787" y="5233"/>
                      <a:pt x="787" y="5221"/>
                    </a:cubicBezTo>
                    <a:cubicBezTo>
                      <a:pt x="775" y="4649"/>
                      <a:pt x="668" y="173"/>
                      <a:pt x="537" y="54"/>
                    </a:cubicBezTo>
                    <a:cubicBezTo>
                      <a:pt x="497" y="18"/>
                      <a:pt x="424" y="1"/>
                      <a:pt x="34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8" name="Google Shape;1108;p51"/>
              <p:cNvSpPr/>
              <p:nvPr/>
            </p:nvSpPr>
            <p:spPr>
              <a:xfrm>
                <a:off x="445275" y="1155475"/>
                <a:ext cx="71175" cy="140250"/>
              </a:xfrm>
              <a:custGeom>
                <a:avLst/>
                <a:gdLst/>
                <a:ahLst/>
                <a:cxnLst/>
                <a:rect l="l" t="t" r="r" b="b"/>
                <a:pathLst>
                  <a:path w="2847" h="5610" extrusionOk="0">
                    <a:moveTo>
                      <a:pt x="572" y="1066"/>
                    </a:moveTo>
                    <a:lnTo>
                      <a:pt x="572" y="1066"/>
                    </a:lnTo>
                    <a:cubicBezTo>
                      <a:pt x="715" y="1507"/>
                      <a:pt x="953" y="2233"/>
                      <a:pt x="1203" y="2959"/>
                    </a:cubicBezTo>
                    <a:lnTo>
                      <a:pt x="596" y="3138"/>
                    </a:lnTo>
                    <a:cubicBezTo>
                      <a:pt x="596" y="2400"/>
                      <a:pt x="584" y="1638"/>
                      <a:pt x="572" y="1066"/>
                    </a:cubicBezTo>
                    <a:close/>
                    <a:moveTo>
                      <a:pt x="1022" y="0"/>
                    </a:moveTo>
                    <a:cubicBezTo>
                      <a:pt x="873" y="0"/>
                      <a:pt x="618" y="73"/>
                      <a:pt x="441" y="126"/>
                    </a:cubicBezTo>
                    <a:cubicBezTo>
                      <a:pt x="370" y="138"/>
                      <a:pt x="310" y="161"/>
                      <a:pt x="251" y="197"/>
                    </a:cubicBezTo>
                    <a:cubicBezTo>
                      <a:pt x="1" y="328"/>
                      <a:pt x="251" y="5460"/>
                      <a:pt x="251" y="5460"/>
                    </a:cubicBezTo>
                    <a:cubicBezTo>
                      <a:pt x="251" y="5555"/>
                      <a:pt x="305" y="5610"/>
                      <a:pt x="380" y="5610"/>
                    </a:cubicBezTo>
                    <a:cubicBezTo>
                      <a:pt x="427" y="5610"/>
                      <a:pt x="482" y="5589"/>
                      <a:pt x="537" y="5543"/>
                    </a:cubicBezTo>
                    <a:cubicBezTo>
                      <a:pt x="584" y="5495"/>
                      <a:pt x="608" y="4579"/>
                      <a:pt x="596" y="3531"/>
                    </a:cubicBezTo>
                    <a:lnTo>
                      <a:pt x="1322" y="3293"/>
                    </a:lnTo>
                    <a:cubicBezTo>
                      <a:pt x="1644" y="4245"/>
                      <a:pt x="1941" y="5103"/>
                      <a:pt x="1989" y="5150"/>
                    </a:cubicBezTo>
                    <a:cubicBezTo>
                      <a:pt x="2008" y="5169"/>
                      <a:pt x="2042" y="5177"/>
                      <a:pt x="2087" y="5177"/>
                    </a:cubicBezTo>
                    <a:cubicBezTo>
                      <a:pt x="2296" y="5177"/>
                      <a:pt x="2728" y="4996"/>
                      <a:pt x="2787" y="4888"/>
                    </a:cubicBezTo>
                    <a:cubicBezTo>
                      <a:pt x="2846" y="4757"/>
                      <a:pt x="1227" y="161"/>
                      <a:pt x="1132" y="30"/>
                    </a:cubicBezTo>
                    <a:cubicBezTo>
                      <a:pt x="1113" y="9"/>
                      <a:pt x="1074" y="0"/>
                      <a:pt x="102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51"/>
              <p:cNvSpPr/>
              <p:nvPr/>
            </p:nvSpPr>
            <p:spPr>
              <a:xfrm>
                <a:off x="391400" y="1085900"/>
                <a:ext cx="23825" cy="48400"/>
              </a:xfrm>
              <a:custGeom>
                <a:avLst/>
                <a:gdLst/>
                <a:ahLst/>
                <a:cxnLst/>
                <a:rect l="l" t="t" r="r" b="b"/>
                <a:pathLst>
                  <a:path w="953" h="1936" extrusionOk="0">
                    <a:moveTo>
                      <a:pt x="441" y="1"/>
                    </a:moveTo>
                    <a:cubicBezTo>
                      <a:pt x="418" y="1"/>
                      <a:pt x="394" y="9"/>
                      <a:pt x="370" y="27"/>
                    </a:cubicBezTo>
                    <a:cubicBezTo>
                      <a:pt x="1" y="313"/>
                      <a:pt x="370" y="1909"/>
                      <a:pt x="370" y="1909"/>
                    </a:cubicBezTo>
                    <a:cubicBezTo>
                      <a:pt x="435" y="1926"/>
                      <a:pt x="504" y="1935"/>
                      <a:pt x="572" y="1935"/>
                    </a:cubicBezTo>
                    <a:cubicBezTo>
                      <a:pt x="641" y="1935"/>
                      <a:pt x="709" y="1926"/>
                      <a:pt x="775" y="1909"/>
                    </a:cubicBezTo>
                    <a:cubicBezTo>
                      <a:pt x="953" y="1842"/>
                      <a:pt x="776" y="1"/>
                      <a:pt x="44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51"/>
              <p:cNvSpPr/>
              <p:nvPr/>
            </p:nvSpPr>
            <p:spPr>
              <a:xfrm>
                <a:off x="411950" y="1346800"/>
                <a:ext cx="33075" cy="53675"/>
              </a:xfrm>
              <a:custGeom>
                <a:avLst/>
                <a:gdLst/>
                <a:ahLst/>
                <a:cxnLst/>
                <a:rect l="l" t="t" r="r" b="b"/>
                <a:pathLst>
                  <a:path w="1323" h="2147" extrusionOk="0">
                    <a:moveTo>
                      <a:pt x="821" y="1"/>
                    </a:moveTo>
                    <a:cubicBezTo>
                      <a:pt x="781" y="1"/>
                      <a:pt x="737" y="18"/>
                      <a:pt x="691" y="57"/>
                    </a:cubicBezTo>
                    <a:cubicBezTo>
                      <a:pt x="691" y="57"/>
                      <a:pt x="0" y="2010"/>
                      <a:pt x="691" y="2141"/>
                    </a:cubicBezTo>
                    <a:cubicBezTo>
                      <a:pt x="709" y="2144"/>
                      <a:pt x="726" y="2146"/>
                      <a:pt x="743" y="2146"/>
                    </a:cubicBezTo>
                    <a:cubicBezTo>
                      <a:pt x="1322" y="2146"/>
                      <a:pt x="1264" y="1"/>
                      <a:pt x="82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51"/>
              <p:cNvSpPr/>
              <p:nvPr/>
            </p:nvSpPr>
            <p:spPr>
              <a:xfrm>
                <a:off x="525950" y="1201150"/>
                <a:ext cx="52575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2103" h="821" extrusionOk="0">
                    <a:moveTo>
                      <a:pt x="1668" y="0"/>
                    </a:moveTo>
                    <a:cubicBezTo>
                      <a:pt x="1113" y="0"/>
                      <a:pt x="0" y="549"/>
                      <a:pt x="0" y="549"/>
                    </a:cubicBezTo>
                    <a:cubicBezTo>
                      <a:pt x="51" y="744"/>
                      <a:pt x="271" y="821"/>
                      <a:pt x="547" y="821"/>
                    </a:cubicBezTo>
                    <a:cubicBezTo>
                      <a:pt x="1178" y="821"/>
                      <a:pt x="2102" y="419"/>
                      <a:pt x="1953" y="120"/>
                    </a:cubicBezTo>
                    <a:cubicBezTo>
                      <a:pt x="1910" y="35"/>
                      <a:pt x="1806" y="0"/>
                      <a:pt x="166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51"/>
              <p:cNvSpPr/>
              <p:nvPr/>
            </p:nvSpPr>
            <p:spPr>
              <a:xfrm>
                <a:off x="278600" y="1251625"/>
                <a:ext cx="41900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1676" h="706" extrusionOk="0">
                    <a:moveTo>
                      <a:pt x="1283" y="0"/>
                    </a:moveTo>
                    <a:cubicBezTo>
                      <a:pt x="818" y="0"/>
                      <a:pt x="0" y="352"/>
                      <a:pt x="0" y="352"/>
                    </a:cubicBezTo>
                    <a:cubicBezTo>
                      <a:pt x="111" y="608"/>
                      <a:pt x="365" y="705"/>
                      <a:pt x="639" y="705"/>
                    </a:cubicBezTo>
                    <a:cubicBezTo>
                      <a:pt x="1126" y="705"/>
                      <a:pt x="1675" y="397"/>
                      <a:pt x="1584" y="137"/>
                    </a:cubicBezTo>
                    <a:cubicBezTo>
                      <a:pt x="1549" y="38"/>
                      <a:pt x="1435" y="0"/>
                      <a:pt x="128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51"/>
              <p:cNvSpPr/>
              <p:nvPr/>
            </p:nvSpPr>
            <p:spPr>
              <a:xfrm>
                <a:off x="488150" y="1115950"/>
                <a:ext cx="36850" cy="40000"/>
              </a:xfrm>
              <a:custGeom>
                <a:avLst/>
                <a:gdLst/>
                <a:ahLst/>
                <a:cxnLst/>
                <a:rect l="l" t="t" r="r" b="b"/>
                <a:pathLst>
                  <a:path w="1474" h="1600" extrusionOk="0">
                    <a:moveTo>
                      <a:pt x="1192" y="0"/>
                    </a:moveTo>
                    <a:cubicBezTo>
                      <a:pt x="866" y="0"/>
                      <a:pt x="0" y="1089"/>
                      <a:pt x="179" y="1457"/>
                    </a:cubicBezTo>
                    <a:cubicBezTo>
                      <a:pt x="228" y="1557"/>
                      <a:pt x="291" y="1599"/>
                      <a:pt x="363" y="1599"/>
                    </a:cubicBezTo>
                    <a:cubicBezTo>
                      <a:pt x="779" y="1599"/>
                      <a:pt x="1474" y="158"/>
                      <a:pt x="1250" y="16"/>
                    </a:cubicBezTo>
                    <a:cubicBezTo>
                      <a:pt x="1234" y="5"/>
                      <a:pt x="1214" y="0"/>
                      <a:pt x="119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51"/>
              <p:cNvSpPr/>
              <p:nvPr/>
            </p:nvSpPr>
            <p:spPr>
              <a:xfrm>
                <a:off x="274775" y="1155225"/>
                <a:ext cx="46400" cy="25575"/>
              </a:xfrm>
              <a:custGeom>
                <a:avLst/>
                <a:gdLst/>
                <a:ahLst/>
                <a:cxnLst/>
                <a:rect l="l" t="t" r="r" b="b"/>
                <a:pathLst>
                  <a:path w="1856" h="1023" extrusionOk="0">
                    <a:moveTo>
                      <a:pt x="215" y="0"/>
                    </a:moveTo>
                    <a:cubicBezTo>
                      <a:pt x="188" y="0"/>
                      <a:pt x="167" y="5"/>
                      <a:pt x="153" y="17"/>
                    </a:cubicBezTo>
                    <a:cubicBezTo>
                      <a:pt x="0" y="131"/>
                      <a:pt x="885" y="1023"/>
                      <a:pt x="1485" y="1023"/>
                    </a:cubicBezTo>
                    <a:cubicBezTo>
                      <a:pt x="1632" y="1023"/>
                      <a:pt x="1762" y="969"/>
                      <a:pt x="1856" y="838"/>
                    </a:cubicBezTo>
                    <a:cubicBezTo>
                      <a:pt x="1856" y="838"/>
                      <a:pt x="558" y="0"/>
                      <a:pt x="21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5" name="Google Shape;1115;p51"/>
              <p:cNvSpPr/>
              <p:nvPr/>
            </p:nvSpPr>
            <p:spPr>
              <a:xfrm>
                <a:off x="321150" y="1333625"/>
                <a:ext cx="48400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936" h="1642" extrusionOk="0">
                    <a:moveTo>
                      <a:pt x="1453" y="1"/>
                    </a:moveTo>
                    <a:cubicBezTo>
                      <a:pt x="1453" y="1"/>
                      <a:pt x="1" y="1322"/>
                      <a:pt x="406" y="1608"/>
                    </a:cubicBezTo>
                    <a:cubicBezTo>
                      <a:pt x="438" y="1631"/>
                      <a:pt x="476" y="1642"/>
                      <a:pt x="517" y="1642"/>
                    </a:cubicBezTo>
                    <a:cubicBezTo>
                      <a:pt x="987" y="1642"/>
                      <a:pt x="1935" y="252"/>
                      <a:pt x="145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51"/>
              <p:cNvSpPr/>
              <p:nvPr/>
            </p:nvSpPr>
            <p:spPr>
              <a:xfrm>
                <a:off x="511200" y="1307825"/>
                <a:ext cx="44525" cy="25700"/>
              </a:xfrm>
              <a:custGeom>
                <a:avLst/>
                <a:gdLst/>
                <a:ahLst/>
                <a:cxnLst/>
                <a:rect l="l" t="t" r="r" b="b"/>
                <a:pathLst>
                  <a:path w="1781" h="1028" extrusionOk="0">
                    <a:moveTo>
                      <a:pt x="376" y="0"/>
                    </a:moveTo>
                    <a:cubicBezTo>
                      <a:pt x="317" y="0"/>
                      <a:pt x="268" y="17"/>
                      <a:pt x="233" y="56"/>
                    </a:cubicBezTo>
                    <a:cubicBezTo>
                      <a:pt x="1" y="318"/>
                      <a:pt x="855" y="1028"/>
                      <a:pt x="1438" y="1028"/>
                    </a:cubicBezTo>
                    <a:cubicBezTo>
                      <a:pt x="1572" y="1028"/>
                      <a:pt x="1692" y="991"/>
                      <a:pt x="1781" y="902"/>
                    </a:cubicBezTo>
                    <a:cubicBezTo>
                      <a:pt x="1781" y="902"/>
                      <a:pt x="806" y="0"/>
                      <a:pt x="37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17" name="Google Shape;1117;p51"/>
            <p:cNvGrpSpPr/>
            <p:nvPr/>
          </p:nvGrpSpPr>
          <p:grpSpPr>
            <a:xfrm>
              <a:off x="-5110859" y="1564450"/>
              <a:ext cx="770280" cy="797731"/>
              <a:chOff x="274775" y="1085900"/>
              <a:chExt cx="303750" cy="314575"/>
            </a:xfrm>
          </p:grpSpPr>
          <p:sp>
            <p:nvSpPr>
              <p:cNvPr id="1118" name="Google Shape;1118;p51"/>
              <p:cNvSpPr/>
              <p:nvPr/>
            </p:nvSpPr>
            <p:spPr>
              <a:xfrm>
                <a:off x="335450" y="1168525"/>
                <a:ext cx="66650" cy="141025"/>
              </a:xfrm>
              <a:custGeom>
                <a:avLst/>
                <a:gdLst/>
                <a:ahLst/>
                <a:cxnLst/>
                <a:rect l="l" t="t" r="r" b="b"/>
                <a:pathLst>
                  <a:path w="2666" h="5641" extrusionOk="0">
                    <a:moveTo>
                      <a:pt x="1334" y="350"/>
                    </a:moveTo>
                    <a:cubicBezTo>
                      <a:pt x="1866" y="350"/>
                      <a:pt x="1774" y="2937"/>
                      <a:pt x="1774" y="2937"/>
                    </a:cubicBezTo>
                    <a:cubicBezTo>
                      <a:pt x="1762" y="3342"/>
                      <a:pt x="1798" y="5200"/>
                      <a:pt x="1393" y="5307"/>
                    </a:cubicBezTo>
                    <a:cubicBezTo>
                      <a:pt x="1383" y="5310"/>
                      <a:pt x="1373" y="5311"/>
                      <a:pt x="1363" y="5311"/>
                    </a:cubicBezTo>
                    <a:cubicBezTo>
                      <a:pt x="796" y="5311"/>
                      <a:pt x="748" y="471"/>
                      <a:pt x="1298" y="354"/>
                    </a:cubicBezTo>
                    <a:cubicBezTo>
                      <a:pt x="1310" y="351"/>
                      <a:pt x="1322" y="350"/>
                      <a:pt x="1334" y="350"/>
                    </a:cubicBezTo>
                    <a:close/>
                    <a:moveTo>
                      <a:pt x="1304" y="1"/>
                    </a:moveTo>
                    <a:cubicBezTo>
                      <a:pt x="1113" y="1"/>
                      <a:pt x="782" y="160"/>
                      <a:pt x="477" y="1092"/>
                    </a:cubicBezTo>
                    <a:cubicBezTo>
                      <a:pt x="0" y="2509"/>
                      <a:pt x="72" y="5616"/>
                      <a:pt x="1370" y="5640"/>
                    </a:cubicBezTo>
                    <a:cubicBezTo>
                      <a:pt x="1372" y="5640"/>
                      <a:pt x="1375" y="5640"/>
                      <a:pt x="1378" y="5640"/>
                    </a:cubicBezTo>
                    <a:cubicBezTo>
                      <a:pt x="2666" y="5640"/>
                      <a:pt x="2322" y="3018"/>
                      <a:pt x="2227" y="1949"/>
                    </a:cubicBezTo>
                    <a:cubicBezTo>
                      <a:pt x="2132" y="878"/>
                      <a:pt x="1727" y="80"/>
                      <a:pt x="1465" y="44"/>
                    </a:cubicBezTo>
                    <a:cubicBezTo>
                      <a:pt x="1465" y="44"/>
                      <a:pt x="1403" y="1"/>
                      <a:pt x="130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51"/>
              <p:cNvSpPr/>
              <p:nvPr/>
            </p:nvSpPr>
            <p:spPr>
              <a:xfrm>
                <a:off x="400625" y="1163825"/>
                <a:ext cx="42900" cy="143050"/>
              </a:xfrm>
              <a:custGeom>
                <a:avLst/>
                <a:gdLst/>
                <a:ahLst/>
                <a:cxnLst/>
                <a:rect l="l" t="t" r="r" b="b"/>
                <a:pathLst>
                  <a:path w="1716" h="5722" extrusionOk="0">
                    <a:moveTo>
                      <a:pt x="345" y="1"/>
                    </a:moveTo>
                    <a:cubicBezTo>
                      <a:pt x="186" y="1"/>
                      <a:pt x="1" y="70"/>
                      <a:pt x="1" y="197"/>
                    </a:cubicBezTo>
                    <a:cubicBezTo>
                      <a:pt x="1" y="197"/>
                      <a:pt x="37" y="5650"/>
                      <a:pt x="263" y="5697"/>
                    </a:cubicBezTo>
                    <a:cubicBezTo>
                      <a:pt x="322" y="5709"/>
                      <a:pt x="382" y="5721"/>
                      <a:pt x="441" y="5721"/>
                    </a:cubicBezTo>
                    <a:lnTo>
                      <a:pt x="501" y="5721"/>
                    </a:lnTo>
                    <a:cubicBezTo>
                      <a:pt x="727" y="5697"/>
                      <a:pt x="953" y="5650"/>
                      <a:pt x="1168" y="5590"/>
                    </a:cubicBezTo>
                    <a:cubicBezTo>
                      <a:pt x="1537" y="5483"/>
                      <a:pt x="1715" y="5352"/>
                      <a:pt x="1596" y="5173"/>
                    </a:cubicBezTo>
                    <a:cubicBezTo>
                      <a:pt x="1573" y="5135"/>
                      <a:pt x="1513" y="5120"/>
                      <a:pt x="1431" y="5120"/>
                    </a:cubicBezTo>
                    <a:cubicBezTo>
                      <a:pt x="1258" y="5120"/>
                      <a:pt x="989" y="5188"/>
                      <a:pt x="787" y="5245"/>
                    </a:cubicBezTo>
                    <a:cubicBezTo>
                      <a:pt x="787" y="5245"/>
                      <a:pt x="787" y="5233"/>
                      <a:pt x="787" y="5221"/>
                    </a:cubicBezTo>
                    <a:cubicBezTo>
                      <a:pt x="775" y="4649"/>
                      <a:pt x="668" y="173"/>
                      <a:pt x="537" y="54"/>
                    </a:cubicBezTo>
                    <a:cubicBezTo>
                      <a:pt x="497" y="18"/>
                      <a:pt x="424" y="1"/>
                      <a:pt x="34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0" name="Google Shape;1120;p51"/>
              <p:cNvSpPr/>
              <p:nvPr/>
            </p:nvSpPr>
            <p:spPr>
              <a:xfrm>
                <a:off x="445275" y="1155475"/>
                <a:ext cx="71175" cy="140250"/>
              </a:xfrm>
              <a:custGeom>
                <a:avLst/>
                <a:gdLst/>
                <a:ahLst/>
                <a:cxnLst/>
                <a:rect l="l" t="t" r="r" b="b"/>
                <a:pathLst>
                  <a:path w="2847" h="5610" extrusionOk="0">
                    <a:moveTo>
                      <a:pt x="572" y="1066"/>
                    </a:moveTo>
                    <a:lnTo>
                      <a:pt x="572" y="1066"/>
                    </a:lnTo>
                    <a:cubicBezTo>
                      <a:pt x="715" y="1507"/>
                      <a:pt x="953" y="2233"/>
                      <a:pt x="1203" y="2959"/>
                    </a:cubicBezTo>
                    <a:lnTo>
                      <a:pt x="596" y="3138"/>
                    </a:lnTo>
                    <a:cubicBezTo>
                      <a:pt x="596" y="2400"/>
                      <a:pt x="584" y="1638"/>
                      <a:pt x="572" y="1066"/>
                    </a:cubicBezTo>
                    <a:close/>
                    <a:moveTo>
                      <a:pt x="1022" y="0"/>
                    </a:moveTo>
                    <a:cubicBezTo>
                      <a:pt x="873" y="0"/>
                      <a:pt x="618" y="73"/>
                      <a:pt x="441" y="126"/>
                    </a:cubicBezTo>
                    <a:cubicBezTo>
                      <a:pt x="370" y="138"/>
                      <a:pt x="310" y="161"/>
                      <a:pt x="251" y="197"/>
                    </a:cubicBezTo>
                    <a:cubicBezTo>
                      <a:pt x="1" y="328"/>
                      <a:pt x="251" y="5460"/>
                      <a:pt x="251" y="5460"/>
                    </a:cubicBezTo>
                    <a:cubicBezTo>
                      <a:pt x="251" y="5555"/>
                      <a:pt x="305" y="5610"/>
                      <a:pt x="380" y="5610"/>
                    </a:cubicBezTo>
                    <a:cubicBezTo>
                      <a:pt x="427" y="5610"/>
                      <a:pt x="482" y="5589"/>
                      <a:pt x="537" y="5543"/>
                    </a:cubicBezTo>
                    <a:cubicBezTo>
                      <a:pt x="584" y="5495"/>
                      <a:pt x="608" y="4579"/>
                      <a:pt x="596" y="3531"/>
                    </a:cubicBezTo>
                    <a:lnTo>
                      <a:pt x="1322" y="3293"/>
                    </a:lnTo>
                    <a:cubicBezTo>
                      <a:pt x="1644" y="4245"/>
                      <a:pt x="1941" y="5103"/>
                      <a:pt x="1989" y="5150"/>
                    </a:cubicBezTo>
                    <a:cubicBezTo>
                      <a:pt x="2008" y="5169"/>
                      <a:pt x="2042" y="5177"/>
                      <a:pt x="2087" y="5177"/>
                    </a:cubicBezTo>
                    <a:cubicBezTo>
                      <a:pt x="2296" y="5177"/>
                      <a:pt x="2728" y="4996"/>
                      <a:pt x="2787" y="4888"/>
                    </a:cubicBezTo>
                    <a:cubicBezTo>
                      <a:pt x="2846" y="4757"/>
                      <a:pt x="1227" y="161"/>
                      <a:pt x="1132" y="30"/>
                    </a:cubicBezTo>
                    <a:cubicBezTo>
                      <a:pt x="1113" y="9"/>
                      <a:pt x="1074" y="0"/>
                      <a:pt x="10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1" name="Google Shape;1121;p51"/>
              <p:cNvSpPr/>
              <p:nvPr/>
            </p:nvSpPr>
            <p:spPr>
              <a:xfrm>
                <a:off x="391400" y="1085900"/>
                <a:ext cx="23825" cy="48400"/>
              </a:xfrm>
              <a:custGeom>
                <a:avLst/>
                <a:gdLst/>
                <a:ahLst/>
                <a:cxnLst/>
                <a:rect l="l" t="t" r="r" b="b"/>
                <a:pathLst>
                  <a:path w="953" h="1936" extrusionOk="0">
                    <a:moveTo>
                      <a:pt x="441" y="1"/>
                    </a:moveTo>
                    <a:cubicBezTo>
                      <a:pt x="418" y="1"/>
                      <a:pt x="394" y="9"/>
                      <a:pt x="370" y="27"/>
                    </a:cubicBezTo>
                    <a:cubicBezTo>
                      <a:pt x="1" y="313"/>
                      <a:pt x="370" y="1909"/>
                      <a:pt x="370" y="1909"/>
                    </a:cubicBezTo>
                    <a:cubicBezTo>
                      <a:pt x="435" y="1926"/>
                      <a:pt x="504" y="1935"/>
                      <a:pt x="572" y="1935"/>
                    </a:cubicBezTo>
                    <a:cubicBezTo>
                      <a:pt x="641" y="1935"/>
                      <a:pt x="709" y="1926"/>
                      <a:pt x="775" y="1909"/>
                    </a:cubicBezTo>
                    <a:cubicBezTo>
                      <a:pt x="953" y="1842"/>
                      <a:pt x="776" y="1"/>
                      <a:pt x="44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2" name="Google Shape;1122;p51"/>
              <p:cNvSpPr/>
              <p:nvPr/>
            </p:nvSpPr>
            <p:spPr>
              <a:xfrm>
                <a:off x="411950" y="1346800"/>
                <a:ext cx="33075" cy="53675"/>
              </a:xfrm>
              <a:custGeom>
                <a:avLst/>
                <a:gdLst/>
                <a:ahLst/>
                <a:cxnLst/>
                <a:rect l="l" t="t" r="r" b="b"/>
                <a:pathLst>
                  <a:path w="1323" h="2147" extrusionOk="0">
                    <a:moveTo>
                      <a:pt x="821" y="1"/>
                    </a:moveTo>
                    <a:cubicBezTo>
                      <a:pt x="781" y="1"/>
                      <a:pt x="737" y="18"/>
                      <a:pt x="691" y="57"/>
                    </a:cubicBezTo>
                    <a:cubicBezTo>
                      <a:pt x="691" y="57"/>
                      <a:pt x="0" y="2010"/>
                      <a:pt x="691" y="2141"/>
                    </a:cubicBezTo>
                    <a:cubicBezTo>
                      <a:pt x="709" y="2144"/>
                      <a:pt x="726" y="2146"/>
                      <a:pt x="743" y="2146"/>
                    </a:cubicBezTo>
                    <a:cubicBezTo>
                      <a:pt x="1322" y="2146"/>
                      <a:pt x="1264" y="1"/>
                      <a:pt x="82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51"/>
              <p:cNvSpPr/>
              <p:nvPr/>
            </p:nvSpPr>
            <p:spPr>
              <a:xfrm>
                <a:off x="525950" y="1201150"/>
                <a:ext cx="52575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2103" h="821" extrusionOk="0">
                    <a:moveTo>
                      <a:pt x="1668" y="0"/>
                    </a:moveTo>
                    <a:cubicBezTo>
                      <a:pt x="1113" y="0"/>
                      <a:pt x="0" y="549"/>
                      <a:pt x="0" y="549"/>
                    </a:cubicBezTo>
                    <a:cubicBezTo>
                      <a:pt x="51" y="744"/>
                      <a:pt x="271" y="821"/>
                      <a:pt x="547" y="821"/>
                    </a:cubicBezTo>
                    <a:cubicBezTo>
                      <a:pt x="1178" y="821"/>
                      <a:pt x="2102" y="419"/>
                      <a:pt x="1953" y="120"/>
                    </a:cubicBezTo>
                    <a:cubicBezTo>
                      <a:pt x="1910" y="35"/>
                      <a:pt x="1806" y="0"/>
                      <a:pt x="166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51"/>
              <p:cNvSpPr/>
              <p:nvPr/>
            </p:nvSpPr>
            <p:spPr>
              <a:xfrm>
                <a:off x="278600" y="1251625"/>
                <a:ext cx="41900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1676" h="706" extrusionOk="0">
                    <a:moveTo>
                      <a:pt x="1283" y="0"/>
                    </a:moveTo>
                    <a:cubicBezTo>
                      <a:pt x="818" y="0"/>
                      <a:pt x="0" y="352"/>
                      <a:pt x="0" y="352"/>
                    </a:cubicBezTo>
                    <a:cubicBezTo>
                      <a:pt x="111" y="608"/>
                      <a:pt x="365" y="705"/>
                      <a:pt x="639" y="705"/>
                    </a:cubicBezTo>
                    <a:cubicBezTo>
                      <a:pt x="1126" y="705"/>
                      <a:pt x="1675" y="397"/>
                      <a:pt x="1584" y="137"/>
                    </a:cubicBezTo>
                    <a:cubicBezTo>
                      <a:pt x="1549" y="38"/>
                      <a:pt x="1435" y="0"/>
                      <a:pt x="128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51"/>
              <p:cNvSpPr/>
              <p:nvPr/>
            </p:nvSpPr>
            <p:spPr>
              <a:xfrm>
                <a:off x="488150" y="1115950"/>
                <a:ext cx="36850" cy="40000"/>
              </a:xfrm>
              <a:custGeom>
                <a:avLst/>
                <a:gdLst/>
                <a:ahLst/>
                <a:cxnLst/>
                <a:rect l="l" t="t" r="r" b="b"/>
                <a:pathLst>
                  <a:path w="1474" h="1600" extrusionOk="0">
                    <a:moveTo>
                      <a:pt x="1192" y="0"/>
                    </a:moveTo>
                    <a:cubicBezTo>
                      <a:pt x="866" y="0"/>
                      <a:pt x="0" y="1089"/>
                      <a:pt x="179" y="1457"/>
                    </a:cubicBezTo>
                    <a:cubicBezTo>
                      <a:pt x="228" y="1557"/>
                      <a:pt x="291" y="1599"/>
                      <a:pt x="363" y="1599"/>
                    </a:cubicBezTo>
                    <a:cubicBezTo>
                      <a:pt x="779" y="1599"/>
                      <a:pt x="1474" y="158"/>
                      <a:pt x="1250" y="16"/>
                    </a:cubicBezTo>
                    <a:cubicBezTo>
                      <a:pt x="1234" y="5"/>
                      <a:pt x="1214" y="0"/>
                      <a:pt x="119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51"/>
              <p:cNvSpPr/>
              <p:nvPr/>
            </p:nvSpPr>
            <p:spPr>
              <a:xfrm>
                <a:off x="274775" y="1155225"/>
                <a:ext cx="46400" cy="25575"/>
              </a:xfrm>
              <a:custGeom>
                <a:avLst/>
                <a:gdLst/>
                <a:ahLst/>
                <a:cxnLst/>
                <a:rect l="l" t="t" r="r" b="b"/>
                <a:pathLst>
                  <a:path w="1856" h="1023" extrusionOk="0">
                    <a:moveTo>
                      <a:pt x="215" y="0"/>
                    </a:moveTo>
                    <a:cubicBezTo>
                      <a:pt x="188" y="0"/>
                      <a:pt x="167" y="5"/>
                      <a:pt x="153" y="17"/>
                    </a:cubicBezTo>
                    <a:cubicBezTo>
                      <a:pt x="0" y="131"/>
                      <a:pt x="885" y="1023"/>
                      <a:pt x="1485" y="1023"/>
                    </a:cubicBezTo>
                    <a:cubicBezTo>
                      <a:pt x="1632" y="1023"/>
                      <a:pt x="1762" y="969"/>
                      <a:pt x="1856" y="838"/>
                    </a:cubicBezTo>
                    <a:cubicBezTo>
                      <a:pt x="1856" y="838"/>
                      <a:pt x="558" y="0"/>
                      <a:pt x="21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51"/>
              <p:cNvSpPr/>
              <p:nvPr/>
            </p:nvSpPr>
            <p:spPr>
              <a:xfrm>
                <a:off x="321150" y="1333625"/>
                <a:ext cx="48400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936" h="1642" extrusionOk="0">
                    <a:moveTo>
                      <a:pt x="1453" y="1"/>
                    </a:moveTo>
                    <a:cubicBezTo>
                      <a:pt x="1453" y="1"/>
                      <a:pt x="1" y="1322"/>
                      <a:pt x="406" y="1608"/>
                    </a:cubicBezTo>
                    <a:cubicBezTo>
                      <a:pt x="438" y="1631"/>
                      <a:pt x="476" y="1642"/>
                      <a:pt x="517" y="1642"/>
                    </a:cubicBezTo>
                    <a:cubicBezTo>
                      <a:pt x="987" y="1642"/>
                      <a:pt x="1935" y="252"/>
                      <a:pt x="14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51"/>
              <p:cNvSpPr/>
              <p:nvPr/>
            </p:nvSpPr>
            <p:spPr>
              <a:xfrm>
                <a:off x="511200" y="1307825"/>
                <a:ext cx="44525" cy="25700"/>
              </a:xfrm>
              <a:custGeom>
                <a:avLst/>
                <a:gdLst/>
                <a:ahLst/>
                <a:cxnLst/>
                <a:rect l="l" t="t" r="r" b="b"/>
                <a:pathLst>
                  <a:path w="1781" h="1028" extrusionOk="0">
                    <a:moveTo>
                      <a:pt x="376" y="0"/>
                    </a:moveTo>
                    <a:cubicBezTo>
                      <a:pt x="317" y="0"/>
                      <a:pt x="268" y="17"/>
                      <a:pt x="233" y="56"/>
                    </a:cubicBezTo>
                    <a:cubicBezTo>
                      <a:pt x="1" y="318"/>
                      <a:pt x="855" y="1028"/>
                      <a:pt x="1438" y="1028"/>
                    </a:cubicBezTo>
                    <a:cubicBezTo>
                      <a:pt x="1572" y="1028"/>
                      <a:pt x="1692" y="991"/>
                      <a:pt x="1781" y="902"/>
                    </a:cubicBezTo>
                    <a:cubicBezTo>
                      <a:pt x="1781" y="902"/>
                      <a:pt x="806" y="0"/>
                      <a:pt x="37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29" name="Google Shape;1129;p51"/>
          <p:cNvGrpSpPr/>
          <p:nvPr/>
        </p:nvGrpSpPr>
        <p:grpSpPr>
          <a:xfrm rot="859101">
            <a:off x="8375130" y="3844939"/>
            <a:ext cx="592578" cy="786416"/>
            <a:chOff x="10516382" y="-1957182"/>
            <a:chExt cx="592601" cy="786446"/>
          </a:xfrm>
        </p:grpSpPr>
        <p:sp>
          <p:nvSpPr>
            <p:cNvPr id="1130" name="Google Shape;1130;p51"/>
            <p:cNvSpPr/>
            <p:nvPr/>
          </p:nvSpPr>
          <p:spPr>
            <a:xfrm>
              <a:off x="10516382" y="-1957134"/>
              <a:ext cx="592601" cy="785749"/>
            </a:xfrm>
            <a:custGeom>
              <a:avLst/>
              <a:gdLst/>
              <a:ahLst/>
              <a:cxnLst/>
              <a:rect l="l" t="t" r="r" b="b"/>
              <a:pathLst>
                <a:path w="8265" h="12394" extrusionOk="0">
                  <a:moveTo>
                    <a:pt x="4173" y="0"/>
                  </a:moveTo>
                  <a:cubicBezTo>
                    <a:pt x="3164" y="0"/>
                    <a:pt x="2065" y="154"/>
                    <a:pt x="1370" y="685"/>
                  </a:cubicBezTo>
                  <a:lnTo>
                    <a:pt x="1239" y="685"/>
                  </a:lnTo>
                  <a:cubicBezTo>
                    <a:pt x="941" y="745"/>
                    <a:pt x="1036" y="959"/>
                    <a:pt x="1048" y="983"/>
                  </a:cubicBezTo>
                  <a:cubicBezTo>
                    <a:pt x="870" y="1197"/>
                    <a:pt x="751" y="1459"/>
                    <a:pt x="691" y="1733"/>
                  </a:cubicBezTo>
                  <a:cubicBezTo>
                    <a:pt x="203" y="4090"/>
                    <a:pt x="1" y="11127"/>
                    <a:pt x="1525" y="12044"/>
                  </a:cubicBezTo>
                  <a:cubicBezTo>
                    <a:pt x="1948" y="12302"/>
                    <a:pt x="2406" y="12393"/>
                    <a:pt x="2881" y="12393"/>
                  </a:cubicBezTo>
                  <a:cubicBezTo>
                    <a:pt x="4042" y="12393"/>
                    <a:pt x="5308" y="11846"/>
                    <a:pt x="6434" y="11846"/>
                  </a:cubicBezTo>
                  <a:cubicBezTo>
                    <a:pt x="6505" y="11846"/>
                    <a:pt x="6575" y="11849"/>
                    <a:pt x="6644" y="11853"/>
                  </a:cubicBezTo>
                  <a:cubicBezTo>
                    <a:pt x="6719" y="11858"/>
                    <a:pt x="6791" y="11860"/>
                    <a:pt x="6859" y="11860"/>
                  </a:cubicBezTo>
                  <a:cubicBezTo>
                    <a:pt x="8264" y="11860"/>
                    <a:pt x="8145" y="10808"/>
                    <a:pt x="7906" y="8900"/>
                  </a:cubicBezTo>
                  <a:cubicBezTo>
                    <a:pt x="7644" y="6888"/>
                    <a:pt x="7323" y="3281"/>
                    <a:pt x="7454" y="1888"/>
                  </a:cubicBezTo>
                  <a:cubicBezTo>
                    <a:pt x="7585" y="495"/>
                    <a:pt x="7240" y="447"/>
                    <a:pt x="6454" y="245"/>
                  </a:cubicBezTo>
                  <a:cubicBezTo>
                    <a:pt x="6135" y="160"/>
                    <a:pt x="5201" y="0"/>
                    <a:pt x="4173" y="0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algn="bl" rotWithShape="0">
                <a:srgbClr val="000000">
                  <a:alpha val="7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31" name="Google Shape;1131;p51"/>
            <p:cNvGrpSpPr/>
            <p:nvPr/>
          </p:nvGrpSpPr>
          <p:grpSpPr>
            <a:xfrm>
              <a:off x="10550789" y="-1957182"/>
              <a:ext cx="523980" cy="786446"/>
              <a:chOff x="1138225" y="4422575"/>
              <a:chExt cx="206625" cy="310125"/>
            </a:xfrm>
          </p:grpSpPr>
          <p:sp>
            <p:nvSpPr>
              <p:cNvPr id="1132" name="Google Shape;1132;p51"/>
              <p:cNvSpPr/>
              <p:nvPr/>
            </p:nvSpPr>
            <p:spPr>
              <a:xfrm>
                <a:off x="1138225" y="4422575"/>
                <a:ext cx="206625" cy="310125"/>
              </a:xfrm>
              <a:custGeom>
                <a:avLst/>
                <a:gdLst/>
                <a:ahLst/>
                <a:cxnLst/>
                <a:rect l="l" t="t" r="r" b="b"/>
                <a:pathLst>
                  <a:path w="8265" h="12405" extrusionOk="0">
                    <a:moveTo>
                      <a:pt x="4160" y="1"/>
                    </a:moveTo>
                    <a:cubicBezTo>
                      <a:pt x="2664" y="1"/>
                      <a:pt x="973" y="337"/>
                      <a:pt x="691" y="1732"/>
                    </a:cubicBezTo>
                    <a:cubicBezTo>
                      <a:pt x="203" y="4101"/>
                      <a:pt x="1" y="11126"/>
                      <a:pt x="1525" y="12054"/>
                    </a:cubicBezTo>
                    <a:cubicBezTo>
                      <a:pt x="1948" y="12313"/>
                      <a:pt x="2406" y="12404"/>
                      <a:pt x="2881" y="12404"/>
                    </a:cubicBezTo>
                    <a:cubicBezTo>
                      <a:pt x="4042" y="12404"/>
                      <a:pt x="5308" y="11857"/>
                      <a:pt x="6434" y="11857"/>
                    </a:cubicBezTo>
                    <a:cubicBezTo>
                      <a:pt x="6505" y="11857"/>
                      <a:pt x="6575" y="11859"/>
                      <a:pt x="6644" y="11864"/>
                    </a:cubicBezTo>
                    <a:cubicBezTo>
                      <a:pt x="6719" y="11869"/>
                      <a:pt x="6790" y="11871"/>
                      <a:pt x="6857" y="11871"/>
                    </a:cubicBezTo>
                    <a:cubicBezTo>
                      <a:pt x="8264" y="11871"/>
                      <a:pt x="8144" y="10808"/>
                      <a:pt x="7894" y="8887"/>
                    </a:cubicBezTo>
                    <a:cubicBezTo>
                      <a:pt x="7644" y="6887"/>
                      <a:pt x="7323" y="3280"/>
                      <a:pt x="7454" y="1887"/>
                    </a:cubicBezTo>
                    <a:cubicBezTo>
                      <a:pt x="7597" y="494"/>
                      <a:pt x="7240" y="446"/>
                      <a:pt x="6454" y="244"/>
                    </a:cubicBezTo>
                    <a:cubicBezTo>
                      <a:pt x="6133" y="161"/>
                      <a:pt x="5193" y="1"/>
                      <a:pt x="416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51"/>
              <p:cNvSpPr/>
              <p:nvPr/>
            </p:nvSpPr>
            <p:spPr>
              <a:xfrm>
                <a:off x="1163361" y="4453349"/>
                <a:ext cx="77400" cy="106975"/>
              </a:xfrm>
              <a:custGeom>
                <a:avLst/>
                <a:gdLst/>
                <a:ahLst/>
                <a:cxnLst/>
                <a:rect l="l" t="t" r="r" b="b"/>
                <a:pathLst>
                  <a:path w="3096" h="4279" extrusionOk="0">
                    <a:moveTo>
                      <a:pt x="2764" y="0"/>
                    </a:moveTo>
                    <a:cubicBezTo>
                      <a:pt x="2612" y="0"/>
                      <a:pt x="2524" y="197"/>
                      <a:pt x="2524" y="197"/>
                    </a:cubicBezTo>
                    <a:cubicBezTo>
                      <a:pt x="2492" y="58"/>
                      <a:pt x="2403" y="20"/>
                      <a:pt x="2314" y="20"/>
                    </a:cubicBezTo>
                    <a:cubicBezTo>
                      <a:pt x="2204" y="20"/>
                      <a:pt x="2096" y="78"/>
                      <a:pt x="2096" y="78"/>
                    </a:cubicBezTo>
                    <a:cubicBezTo>
                      <a:pt x="2370" y="102"/>
                      <a:pt x="2334" y="590"/>
                      <a:pt x="2334" y="590"/>
                    </a:cubicBezTo>
                    <a:cubicBezTo>
                      <a:pt x="2334" y="685"/>
                      <a:pt x="2322" y="792"/>
                      <a:pt x="2322" y="959"/>
                    </a:cubicBezTo>
                    <a:cubicBezTo>
                      <a:pt x="2310" y="1233"/>
                      <a:pt x="2298" y="1733"/>
                      <a:pt x="2286" y="2221"/>
                    </a:cubicBezTo>
                    <a:cubicBezTo>
                      <a:pt x="2084" y="2221"/>
                      <a:pt x="1739" y="2245"/>
                      <a:pt x="1477" y="2269"/>
                    </a:cubicBezTo>
                    <a:cubicBezTo>
                      <a:pt x="1477" y="1757"/>
                      <a:pt x="1453" y="1257"/>
                      <a:pt x="1405" y="757"/>
                    </a:cubicBezTo>
                    <a:cubicBezTo>
                      <a:pt x="1405" y="757"/>
                      <a:pt x="1340" y="277"/>
                      <a:pt x="1668" y="277"/>
                    </a:cubicBezTo>
                    <a:cubicBezTo>
                      <a:pt x="1682" y="277"/>
                      <a:pt x="1698" y="278"/>
                      <a:pt x="1715" y="280"/>
                    </a:cubicBezTo>
                    <a:cubicBezTo>
                      <a:pt x="1651" y="141"/>
                      <a:pt x="1519" y="50"/>
                      <a:pt x="1373" y="50"/>
                    </a:cubicBezTo>
                    <a:cubicBezTo>
                      <a:pt x="1356" y="50"/>
                      <a:pt x="1339" y="52"/>
                      <a:pt x="1322" y="54"/>
                    </a:cubicBezTo>
                    <a:cubicBezTo>
                      <a:pt x="1143" y="54"/>
                      <a:pt x="1000" y="185"/>
                      <a:pt x="988" y="352"/>
                    </a:cubicBezTo>
                    <a:cubicBezTo>
                      <a:pt x="988" y="352"/>
                      <a:pt x="800" y="45"/>
                      <a:pt x="524" y="45"/>
                    </a:cubicBezTo>
                    <a:cubicBezTo>
                      <a:pt x="497" y="45"/>
                      <a:pt x="469" y="48"/>
                      <a:pt x="441" y="54"/>
                    </a:cubicBezTo>
                    <a:cubicBezTo>
                      <a:pt x="119" y="125"/>
                      <a:pt x="250" y="352"/>
                      <a:pt x="250" y="352"/>
                    </a:cubicBezTo>
                    <a:cubicBezTo>
                      <a:pt x="250" y="352"/>
                      <a:pt x="255" y="351"/>
                      <a:pt x="264" y="351"/>
                    </a:cubicBezTo>
                    <a:cubicBezTo>
                      <a:pt x="338" y="351"/>
                      <a:pt x="703" y="371"/>
                      <a:pt x="703" y="745"/>
                    </a:cubicBezTo>
                    <a:cubicBezTo>
                      <a:pt x="667" y="1149"/>
                      <a:pt x="596" y="1983"/>
                      <a:pt x="512" y="2507"/>
                    </a:cubicBezTo>
                    <a:cubicBezTo>
                      <a:pt x="441" y="2947"/>
                      <a:pt x="346" y="3328"/>
                      <a:pt x="322" y="3590"/>
                    </a:cubicBezTo>
                    <a:cubicBezTo>
                      <a:pt x="322" y="3590"/>
                      <a:pt x="286" y="4055"/>
                      <a:pt x="0" y="4114"/>
                    </a:cubicBezTo>
                    <a:cubicBezTo>
                      <a:pt x="0" y="4114"/>
                      <a:pt x="254" y="4279"/>
                      <a:pt x="503" y="4279"/>
                    </a:cubicBezTo>
                    <a:cubicBezTo>
                      <a:pt x="661" y="4279"/>
                      <a:pt x="817" y="4212"/>
                      <a:pt x="905" y="3995"/>
                    </a:cubicBezTo>
                    <a:cubicBezTo>
                      <a:pt x="1023" y="4155"/>
                      <a:pt x="1198" y="4249"/>
                      <a:pt x="1397" y="4249"/>
                    </a:cubicBezTo>
                    <a:cubicBezTo>
                      <a:pt x="1419" y="4249"/>
                      <a:pt x="1442" y="4247"/>
                      <a:pt x="1465" y="4245"/>
                    </a:cubicBezTo>
                    <a:cubicBezTo>
                      <a:pt x="1810" y="4186"/>
                      <a:pt x="1846" y="4126"/>
                      <a:pt x="1846" y="4126"/>
                    </a:cubicBezTo>
                    <a:cubicBezTo>
                      <a:pt x="1846" y="4126"/>
                      <a:pt x="1512" y="4019"/>
                      <a:pt x="1477" y="3459"/>
                    </a:cubicBezTo>
                    <a:cubicBezTo>
                      <a:pt x="1489" y="3245"/>
                      <a:pt x="1489" y="2888"/>
                      <a:pt x="1489" y="2507"/>
                    </a:cubicBezTo>
                    <a:cubicBezTo>
                      <a:pt x="1685" y="2480"/>
                      <a:pt x="1888" y="2467"/>
                      <a:pt x="2088" y="2467"/>
                    </a:cubicBezTo>
                    <a:cubicBezTo>
                      <a:pt x="2155" y="2467"/>
                      <a:pt x="2221" y="2468"/>
                      <a:pt x="2286" y="2471"/>
                    </a:cubicBezTo>
                    <a:cubicBezTo>
                      <a:pt x="2274" y="2935"/>
                      <a:pt x="2251" y="3352"/>
                      <a:pt x="2239" y="3531"/>
                    </a:cubicBezTo>
                    <a:lnTo>
                      <a:pt x="2239" y="3543"/>
                    </a:lnTo>
                    <a:cubicBezTo>
                      <a:pt x="2239" y="3543"/>
                      <a:pt x="2251" y="3971"/>
                      <a:pt x="2108" y="4102"/>
                    </a:cubicBezTo>
                    <a:cubicBezTo>
                      <a:pt x="2108" y="4102"/>
                      <a:pt x="2204" y="4133"/>
                      <a:pt x="2312" y="4133"/>
                    </a:cubicBezTo>
                    <a:cubicBezTo>
                      <a:pt x="2439" y="4133"/>
                      <a:pt x="2582" y="4091"/>
                      <a:pt x="2608" y="3912"/>
                    </a:cubicBezTo>
                    <a:cubicBezTo>
                      <a:pt x="2608" y="3912"/>
                      <a:pt x="2666" y="4134"/>
                      <a:pt x="2983" y="4134"/>
                    </a:cubicBezTo>
                    <a:cubicBezTo>
                      <a:pt x="3017" y="4134"/>
                      <a:pt x="3055" y="4132"/>
                      <a:pt x="3096" y="4126"/>
                    </a:cubicBezTo>
                    <a:cubicBezTo>
                      <a:pt x="3013" y="3864"/>
                      <a:pt x="2965" y="3578"/>
                      <a:pt x="2965" y="3293"/>
                    </a:cubicBezTo>
                    <a:lnTo>
                      <a:pt x="2965" y="3257"/>
                    </a:lnTo>
                    <a:cubicBezTo>
                      <a:pt x="2965" y="2995"/>
                      <a:pt x="2953" y="2721"/>
                      <a:pt x="2917" y="2447"/>
                    </a:cubicBezTo>
                    <a:cubicBezTo>
                      <a:pt x="2917" y="2447"/>
                      <a:pt x="2822" y="1399"/>
                      <a:pt x="2786" y="911"/>
                    </a:cubicBezTo>
                    <a:cubicBezTo>
                      <a:pt x="2774" y="780"/>
                      <a:pt x="2762" y="673"/>
                      <a:pt x="2751" y="602"/>
                    </a:cubicBezTo>
                    <a:cubicBezTo>
                      <a:pt x="2703" y="161"/>
                      <a:pt x="2905" y="54"/>
                      <a:pt x="2905" y="54"/>
                    </a:cubicBezTo>
                    <a:cubicBezTo>
                      <a:pt x="2854" y="15"/>
                      <a:pt x="2806" y="0"/>
                      <a:pt x="276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51"/>
              <p:cNvSpPr/>
              <p:nvPr/>
            </p:nvSpPr>
            <p:spPr>
              <a:xfrm>
                <a:off x="1243436" y="4454624"/>
                <a:ext cx="58050" cy="102175"/>
              </a:xfrm>
              <a:custGeom>
                <a:avLst/>
                <a:gdLst/>
                <a:ahLst/>
                <a:cxnLst/>
                <a:rect l="l" t="t" r="r" b="b"/>
                <a:pathLst>
                  <a:path w="2322" h="4087" extrusionOk="0">
                    <a:moveTo>
                      <a:pt x="1315" y="336"/>
                    </a:moveTo>
                    <a:cubicBezTo>
                      <a:pt x="1762" y="336"/>
                      <a:pt x="1798" y="1779"/>
                      <a:pt x="1845" y="2277"/>
                    </a:cubicBezTo>
                    <a:cubicBezTo>
                      <a:pt x="1869" y="2682"/>
                      <a:pt x="1798" y="3825"/>
                      <a:pt x="1357" y="3825"/>
                    </a:cubicBezTo>
                    <a:cubicBezTo>
                      <a:pt x="679" y="3825"/>
                      <a:pt x="857" y="360"/>
                      <a:pt x="1310" y="336"/>
                    </a:cubicBezTo>
                    <a:cubicBezTo>
                      <a:pt x="1312" y="336"/>
                      <a:pt x="1313" y="336"/>
                      <a:pt x="1315" y="336"/>
                    </a:cubicBezTo>
                    <a:close/>
                    <a:moveTo>
                      <a:pt x="1110" y="0"/>
                    </a:moveTo>
                    <a:cubicBezTo>
                      <a:pt x="1086" y="0"/>
                      <a:pt x="1061" y="1"/>
                      <a:pt x="1036" y="3"/>
                    </a:cubicBezTo>
                    <a:cubicBezTo>
                      <a:pt x="214" y="63"/>
                      <a:pt x="0" y="1718"/>
                      <a:pt x="71" y="2575"/>
                    </a:cubicBezTo>
                    <a:cubicBezTo>
                      <a:pt x="155" y="3432"/>
                      <a:pt x="548" y="4087"/>
                      <a:pt x="1167" y="4087"/>
                    </a:cubicBezTo>
                    <a:cubicBezTo>
                      <a:pt x="1786" y="4087"/>
                      <a:pt x="2322" y="3563"/>
                      <a:pt x="2203" y="1682"/>
                    </a:cubicBezTo>
                    <a:cubicBezTo>
                      <a:pt x="2156" y="897"/>
                      <a:pt x="1875" y="0"/>
                      <a:pt x="111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51"/>
              <p:cNvSpPr/>
              <p:nvPr/>
            </p:nvSpPr>
            <p:spPr>
              <a:xfrm>
                <a:off x="1181511" y="4579324"/>
                <a:ext cx="62825" cy="104050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4162" extrusionOk="0">
                    <a:moveTo>
                      <a:pt x="324" y="0"/>
                    </a:moveTo>
                    <a:cubicBezTo>
                      <a:pt x="21" y="0"/>
                      <a:pt x="1" y="218"/>
                      <a:pt x="1" y="218"/>
                    </a:cubicBezTo>
                    <a:cubicBezTo>
                      <a:pt x="239" y="325"/>
                      <a:pt x="405" y="551"/>
                      <a:pt x="417" y="813"/>
                    </a:cubicBezTo>
                    <a:cubicBezTo>
                      <a:pt x="417" y="861"/>
                      <a:pt x="417" y="932"/>
                      <a:pt x="405" y="1004"/>
                    </a:cubicBezTo>
                    <a:cubicBezTo>
                      <a:pt x="405" y="1016"/>
                      <a:pt x="405" y="1040"/>
                      <a:pt x="393" y="1063"/>
                    </a:cubicBezTo>
                    <a:cubicBezTo>
                      <a:pt x="370" y="1468"/>
                      <a:pt x="334" y="2147"/>
                      <a:pt x="239" y="2814"/>
                    </a:cubicBezTo>
                    <a:cubicBezTo>
                      <a:pt x="96" y="3885"/>
                      <a:pt x="24" y="4135"/>
                      <a:pt x="334" y="4135"/>
                    </a:cubicBezTo>
                    <a:cubicBezTo>
                      <a:pt x="477" y="4135"/>
                      <a:pt x="673" y="4162"/>
                      <a:pt x="851" y="4162"/>
                    </a:cubicBezTo>
                    <a:cubicBezTo>
                      <a:pt x="940" y="4162"/>
                      <a:pt x="1024" y="4155"/>
                      <a:pt x="1096" y="4135"/>
                    </a:cubicBezTo>
                    <a:cubicBezTo>
                      <a:pt x="1513" y="4135"/>
                      <a:pt x="1929" y="4111"/>
                      <a:pt x="2358" y="4064"/>
                    </a:cubicBezTo>
                    <a:cubicBezTo>
                      <a:pt x="2513" y="4004"/>
                      <a:pt x="2417" y="3552"/>
                      <a:pt x="2417" y="3552"/>
                    </a:cubicBezTo>
                    <a:lnTo>
                      <a:pt x="2417" y="3552"/>
                    </a:lnTo>
                    <a:lnTo>
                      <a:pt x="2239" y="3588"/>
                    </a:lnTo>
                    <a:cubicBezTo>
                      <a:pt x="2020" y="3596"/>
                      <a:pt x="1801" y="3604"/>
                      <a:pt x="1582" y="3604"/>
                    </a:cubicBezTo>
                    <a:cubicBezTo>
                      <a:pt x="1492" y="3604"/>
                      <a:pt x="1401" y="3603"/>
                      <a:pt x="1310" y="3599"/>
                    </a:cubicBezTo>
                    <a:cubicBezTo>
                      <a:pt x="1322" y="2695"/>
                      <a:pt x="1286" y="1802"/>
                      <a:pt x="1191" y="921"/>
                    </a:cubicBezTo>
                    <a:lnTo>
                      <a:pt x="1203" y="921"/>
                    </a:lnTo>
                    <a:cubicBezTo>
                      <a:pt x="1203" y="921"/>
                      <a:pt x="1048" y="349"/>
                      <a:pt x="1584" y="218"/>
                    </a:cubicBezTo>
                    <a:cubicBezTo>
                      <a:pt x="1584" y="218"/>
                      <a:pt x="1498" y="7"/>
                      <a:pt x="1213" y="7"/>
                    </a:cubicBezTo>
                    <a:cubicBezTo>
                      <a:pt x="1180" y="7"/>
                      <a:pt x="1145" y="10"/>
                      <a:pt x="1108" y="16"/>
                    </a:cubicBezTo>
                    <a:cubicBezTo>
                      <a:pt x="774" y="75"/>
                      <a:pt x="786" y="290"/>
                      <a:pt x="786" y="325"/>
                    </a:cubicBezTo>
                    <a:cubicBezTo>
                      <a:pt x="751" y="135"/>
                      <a:pt x="584" y="4"/>
                      <a:pt x="393" y="4"/>
                    </a:cubicBezTo>
                    <a:cubicBezTo>
                      <a:pt x="369" y="1"/>
                      <a:pt x="346" y="0"/>
                      <a:pt x="32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51"/>
              <p:cNvSpPr/>
              <p:nvPr/>
            </p:nvSpPr>
            <p:spPr>
              <a:xfrm>
                <a:off x="1248186" y="4563599"/>
                <a:ext cx="71450" cy="120600"/>
              </a:xfrm>
              <a:custGeom>
                <a:avLst/>
                <a:gdLst/>
                <a:ahLst/>
                <a:cxnLst/>
                <a:rect l="l" t="t" r="r" b="b"/>
                <a:pathLst>
                  <a:path w="2858" h="4824" extrusionOk="0">
                    <a:moveTo>
                      <a:pt x="1560" y="1454"/>
                    </a:moveTo>
                    <a:cubicBezTo>
                      <a:pt x="1608" y="1681"/>
                      <a:pt x="1691" y="2026"/>
                      <a:pt x="1775" y="2419"/>
                    </a:cubicBezTo>
                    <a:cubicBezTo>
                      <a:pt x="1655" y="2419"/>
                      <a:pt x="1525" y="2419"/>
                      <a:pt x="1405" y="2442"/>
                    </a:cubicBezTo>
                    <a:cubicBezTo>
                      <a:pt x="1465" y="2097"/>
                      <a:pt x="1513" y="1752"/>
                      <a:pt x="1560" y="1454"/>
                    </a:cubicBezTo>
                    <a:close/>
                    <a:moveTo>
                      <a:pt x="1687" y="0"/>
                    </a:moveTo>
                    <a:cubicBezTo>
                      <a:pt x="1661" y="0"/>
                      <a:pt x="1634" y="4"/>
                      <a:pt x="1608" y="14"/>
                    </a:cubicBezTo>
                    <a:cubicBezTo>
                      <a:pt x="1465" y="85"/>
                      <a:pt x="1358" y="192"/>
                      <a:pt x="1310" y="335"/>
                    </a:cubicBezTo>
                    <a:cubicBezTo>
                      <a:pt x="1310" y="335"/>
                      <a:pt x="1164" y="132"/>
                      <a:pt x="1002" y="132"/>
                    </a:cubicBezTo>
                    <a:cubicBezTo>
                      <a:pt x="998" y="132"/>
                      <a:pt x="993" y="132"/>
                      <a:pt x="989" y="133"/>
                    </a:cubicBezTo>
                    <a:cubicBezTo>
                      <a:pt x="655" y="145"/>
                      <a:pt x="703" y="335"/>
                      <a:pt x="703" y="335"/>
                    </a:cubicBezTo>
                    <a:cubicBezTo>
                      <a:pt x="703" y="335"/>
                      <a:pt x="1024" y="478"/>
                      <a:pt x="893" y="1049"/>
                    </a:cubicBezTo>
                    <a:cubicBezTo>
                      <a:pt x="655" y="1907"/>
                      <a:pt x="405" y="3574"/>
                      <a:pt x="322" y="4193"/>
                    </a:cubicBezTo>
                    <a:lnTo>
                      <a:pt x="298" y="4419"/>
                    </a:lnTo>
                    <a:cubicBezTo>
                      <a:pt x="239" y="4574"/>
                      <a:pt x="131" y="4693"/>
                      <a:pt x="1" y="4776"/>
                    </a:cubicBezTo>
                    <a:cubicBezTo>
                      <a:pt x="1" y="4776"/>
                      <a:pt x="74" y="4794"/>
                      <a:pt x="171" y="4794"/>
                    </a:cubicBezTo>
                    <a:cubicBezTo>
                      <a:pt x="311" y="4794"/>
                      <a:pt x="499" y="4757"/>
                      <a:pt x="584" y="4574"/>
                    </a:cubicBezTo>
                    <a:cubicBezTo>
                      <a:pt x="584" y="4574"/>
                      <a:pt x="675" y="4805"/>
                      <a:pt x="1032" y="4805"/>
                    </a:cubicBezTo>
                    <a:cubicBezTo>
                      <a:pt x="1063" y="4805"/>
                      <a:pt x="1096" y="4804"/>
                      <a:pt x="1132" y="4800"/>
                    </a:cubicBezTo>
                    <a:cubicBezTo>
                      <a:pt x="1132" y="4800"/>
                      <a:pt x="929" y="4752"/>
                      <a:pt x="1060" y="4193"/>
                    </a:cubicBezTo>
                    <a:cubicBezTo>
                      <a:pt x="1191" y="3693"/>
                      <a:pt x="1286" y="3204"/>
                      <a:pt x="1358" y="2704"/>
                    </a:cubicBezTo>
                    <a:cubicBezTo>
                      <a:pt x="1435" y="2698"/>
                      <a:pt x="1513" y="2696"/>
                      <a:pt x="1591" y="2696"/>
                    </a:cubicBezTo>
                    <a:cubicBezTo>
                      <a:pt x="1670" y="2696"/>
                      <a:pt x="1751" y="2698"/>
                      <a:pt x="1834" y="2704"/>
                    </a:cubicBezTo>
                    <a:cubicBezTo>
                      <a:pt x="1965" y="3347"/>
                      <a:pt x="2108" y="4014"/>
                      <a:pt x="2167" y="4300"/>
                    </a:cubicBezTo>
                    <a:cubicBezTo>
                      <a:pt x="2167" y="4312"/>
                      <a:pt x="2263" y="4764"/>
                      <a:pt x="2084" y="4800"/>
                    </a:cubicBezTo>
                    <a:cubicBezTo>
                      <a:pt x="2084" y="4800"/>
                      <a:pt x="2144" y="4823"/>
                      <a:pt x="2214" y="4823"/>
                    </a:cubicBezTo>
                    <a:cubicBezTo>
                      <a:pt x="2309" y="4823"/>
                      <a:pt x="2423" y="4780"/>
                      <a:pt x="2429" y="4574"/>
                    </a:cubicBezTo>
                    <a:cubicBezTo>
                      <a:pt x="2491" y="4675"/>
                      <a:pt x="2594" y="4730"/>
                      <a:pt x="2697" y="4730"/>
                    </a:cubicBezTo>
                    <a:cubicBezTo>
                      <a:pt x="2753" y="4730"/>
                      <a:pt x="2808" y="4714"/>
                      <a:pt x="2858" y="4681"/>
                    </a:cubicBezTo>
                    <a:cubicBezTo>
                      <a:pt x="2858" y="4681"/>
                      <a:pt x="2703" y="4574"/>
                      <a:pt x="2620" y="4086"/>
                    </a:cubicBezTo>
                    <a:cubicBezTo>
                      <a:pt x="2608" y="4062"/>
                      <a:pt x="2608" y="4050"/>
                      <a:pt x="2608" y="4026"/>
                    </a:cubicBezTo>
                    <a:cubicBezTo>
                      <a:pt x="2513" y="3216"/>
                      <a:pt x="1906" y="1240"/>
                      <a:pt x="1727" y="668"/>
                    </a:cubicBezTo>
                    <a:cubicBezTo>
                      <a:pt x="1691" y="514"/>
                      <a:pt x="1679" y="240"/>
                      <a:pt x="2025" y="180"/>
                    </a:cubicBezTo>
                    <a:cubicBezTo>
                      <a:pt x="2025" y="180"/>
                      <a:pt x="1863" y="0"/>
                      <a:pt x="168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37" name="Google Shape;1137;p51"/>
          <p:cNvGrpSpPr/>
          <p:nvPr/>
        </p:nvGrpSpPr>
        <p:grpSpPr>
          <a:xfrm rot="1035072">
            <a:off x="7368441" y="926362"/>
            <a:ext cx="756500" cy="645125"/>
            <a:chOff x="4583507" y="-3373681"/>
            <a:chExt cx="685454" cy="584588"/>
          </a:xfrm>
        </p:grpSpPr>
        <p:sp>
          <p:nvSpPr>
            <p:cNvPr id="1138" name="Google Shape;1138;p51"/>
            <p:cNvSpPr/>
            <p:nvPr/>
          </p:nvSpPr>
          <p:spPr>
            <a:xfrm>
              <a:off x="4583507" y="-3373681"/>
              <a:ext cx="685454" cy="584588"/>
            </a:xfrm>
            <a:custGeom>
              <a:avLst/>
              <a:gdLst/>
              <a:ahLst/>
              <a:cxnLst/>
              <a:rect l="l" t="t" r="r" b="b"/>
              <a:pathLst>
                <a:path w="10812" h="9221" extrusionOk="0">
                  <a:moveTo>
                    <a:pt x="4886" y="983"/>
                  </a:moveTo>
                  <a:cubicBezTo>
                    <a:pt x="4939" y="983"/>
                    <a:pt x="4988" y="1034"/>
                    <a:pt x="4941" y="1266"/>
                  </a:cubicBezTo>
                  <a:cubicBezTo>
                    <a:pt x="4834" y="1695"/>
                    <a:pt x="4656" y="2099"/>
                    <a:pt x="4418" y="2457"/>
                  </a:cubicBezTo>
                  <a:cubicBezTo>
                    <a:pt x="4537" y="1873"/>
                    <a:pt x="4691" y="1349"/>
                    <a:pt x="4799" y="1016"/>
                  </a:cubicBezTo>
                  <a:cubicBezTo>
                    <a:pt x="4799" y="1016"/>
                    <a:pt x="4843" y="983"/>
                    <a:pt x="4886" y="983"/>
                  </a:cubicBezTo>
                  <a:close/>
                  <a:moveTo>
                    <a:pt x="5965" y="2433"/>
                  </a:moveTo>
                  <a:cubicBezTo>
                    <a:pt x="6152" y="2433"/>
                    <a:pt x="6053" y="3601"/>
                    <a:pt x="5689" y="3601"/>
                  </a:cubicBezTo>
                  <a:cubicBezTo>
                    <a:pt x="5682" y="3601"/>
                    <a:pt x="5675" y="3600"/>
                    <a:pt x="5668" y="3600"/>
                  </a:cubicBezTo>
                  <a:cubicBezTo>
                    <a:pt x="5668" y="3600"/>
                    <a:pt x="5775" y="2433"/>
                    <a:pt x="5965" y="2433"/>
                  </a:cubicBezTo>
                  <a:close/>
                  <a:moveTo>
                    <a:pt x="2072" y="4659"/>
                  </a:moveTo>
                  <a:cubicBezTo>
                    <a:pt x="2072" y="4885"/>
                    <a:pt x="2072" y="5088"/>
                    <a:pt x="2072" y="5231"/>
                  </a:cubicBezTo>
                  <a:cubicBezTo>
                    <a:pt x="2072" y="5755"/>
                    <a:pt x="2001" y="6267"/>
                    <a:pt x="1893" y="6778"/>
                  </a:cubicBezTo>
                  <a:cubicBezTo>
                    <a:pt x="1893" y="6790"/>
                    <a:pt x="1893" y="6802"/>
                    <a:pt x="1882" y="6826"/>
                  </a:cubicBezTo>
                  <a:cubicBezTo>
                    <a:pt x="1858" y="6933"/>
                    <a:pt x="1762" y="7195"/>
                    <a:pt x="1572" y="7207"/>
                  </a:cubicBezTo>
                  <a:cubicBezTo>
                    <a:pt x="1569" y="7207"/>
                    <a:pt x="1567" y="7207"/>
                    <a:pt x="1564" y="7207"/>
                  </a:cubicBezTo>
                  <a:cubicBezTo>
                    <a:pt x="1303" y="7207"/>
                    <a:pt x="983" y="6634"/>
                    <a:pt x="1572" y="5350"/>
                  </a:cubicBezTo>
                  <a:cubicBezTo>
                    <a:pt x="1691" y="5088"/>
                    <a:pt x="1858" y="4862"/>
                    <a:pt x="2072" y="4659"/>
                  </a:cubicBezTo>
                  <a:close/>
                  <a:moveTo>
                    <a:pt x="7585" y="5552"/>
                  </a:moveTo>
                  <a:cubicBezTo>
                    <a:pt x="7585" y="6159"/>
                    <a:pt x="7549" y="6767"/>
                    <a:pt x="7489" y="7374"/>
                  </a:cubicBezTo>
                  <a:cubicBezTo>
                    <a:pt x="7454" y="7755"/>
                    <a:pt x="7370" y="8124"/>
                    <a:pt x="7263" y="8481"/>
                  </a:cubicBezTo>
                  <a:cubicBezTo>
                    <a:pt x="7216" y="8612"/>
                    <a:pt x="7096" y="8886"/>
                    <a:pt x="6894" y="8922"/>
                  </a:cubicBezTo>
                  <a:cubicBezTo>
                    <a:pt x="6870" y="8928"/>
                    <a:pt x="6846" y="8931"/>
                    <a:pt x="6823" y="8931"/>
                  </a:cubicBezTo>
                  <a:cubicBezTo>
                    <a:pt x="6799" y="8931"/>
                    <a:pt x="6775" y="8928"/>
                    <a:pt x="6751" y="8922"/>
                  </a:cubicBezTo>
                  <a:cubicBezTo>
                    <a:pt x="6346" y="8874"/>
                    <a:pt x="6180" y="8076"/>
                    <a:pt x="6430" y="7124"/>
                  </a:cubicBezTo>
                  <a:cubicBezTo>
                    <a:pt x="6608" y="6445"/>
                    <a:pt x="6930" y="5981"/>
                    <a:pt x="7585" y="5552"/>
                  </a:cubicBezTo>
                  <a:close/>
                  <a:moveTo>
                    <a:pt x="2967" y="1"/>
                  </a:moveTo>
                  <a:cubicBezTo>
                    <a:pt x="2910" y="1"/>
                    <a:pt x="2846" y="17"/>
                    <a:pt x="2775" y="51"/>
                  </a:cubicBezTo>
                  <a:cubicBezTo>
                    <a:pt x="2763" y="51"/>
                    <a:pt x="2739" y="63"/>
                    <a:pt x="2727" y="75"/>
                  </a:cubicBezTo>
                  <a:cubicBezTo>
                    <a:pt x="2477" y="206"/>
                    <a:pt x="2334" y="468"/>
                    <a:pt x="2382" y="742"/>
                  </a:cubicBezTo>
                  <a:cubicBezTo>
                    <a:pt x="2298" y="1147"/>
                    <a:pt x="2239" y="1552"/>
                    <a:pt x="2203" y="1968"/>
                  </a:cubicBezTo>
                  <a:cubicBezTo>
                    <a:pt x="2100" y="2100"/>
                    <a:pt x="1576" y="2689"/>
                    <a:pt x="764" y="2689"/>
                  </a:cubicBezTo>
                  <a:cubicBezTo>
                    <a:pt x="546" y="2689"/>
                    <a:pt x="306" y="2646"/>
                    <a:pt x="48" y="2540"/>
                  </a:cubicBezTo>
                  <a:lnTo>
                    <a:pt x="48" y="2540"/>
                  </a:lnTo>
                  <a:cubicBezTo>
                    <a:pt x="48" y="2540"/>
                    <a:pt x="0" y="2742"/>
                    <a:pt x="310" y="2849"/>
                  </a:cubicBezTo>
                  <a:cubicBezTo>
                    <a:pt x="405" y="2883"/>
                    <a:pt x="602" y="2914"/>
                    <a:pt x="851" y="2914"/>
                  </a:cubicBezTo>
                  <a:cubicBezTo>
                    <a:pt x="1226" y="2914"/>
                    <a:pt x="1719" y="2843"/>
                    <a:pt x="2155" y="2599"/>
                  </a:cubicBezTo>
                  <a:lnTo>
                    <a:pt x="2155" y="2599"/>
                  </a:lnTo>
                  <a:cubicBezTo>
                    <a:pt x="2120" y="3183"/>
                    <a:pt x="2096" y="3790"/>
                    <a:pt x="2084" y="4290"/>
                  </a:cubicBezTo>
                  <a:cubicBezTo>
                    <a:pt x="1917" y="4445"/>
                    <a:pt x="1762" y="4612"/>
                    <a:pt x="1620" y="4790"/>
                  </a:cubicBezTo>
                  <a:cubicBezTo>
                    <a:pt x="1048" y="5528"/>
                    <a:pt x="477" y="6957"/>
                    <a:pt x="1179" y="7469"/>
                  </a:cubicBezTo>
                  <a:cubicBezTo>
                    <a:pt x="1329" y="7577"/>
                    <a:pt x="1468" y="7623"/>
                    <a:pt x="1596" y="7623"/>
                  </a:cubicBezTo>
                  <a:cubicBezTo>
                    <a:pt x="2059" y="7623"/>
                    <a:pt x="2378" y="7027"/>
                    <a:pt x="2536" y="6636"/>
                  </a:cubicBezTo>
                  <a:cubicBezTo>
                    <a:pt x="2536" y="6624"/>
                    <a:pt x="2548" y="6612"/>
                    <a:pt x="2548" y="6612"/>
                  </a:cubicBezTo>
                  <a:cubicBezTo>
                    <a:pt x="2763" y="6040"/>
                    <a:pt x="2763" y="5052"/>
                    <a:pt x="2775" y="4111"/>
                  </a:cubicBezTo>
                  <a:cubicBezTo>
                    <a:pt x="2989" y="3981"/>
                    <a:pt x="3203" y="3838"/>
                    <a:pt x="3417" y="3695"/>
                  </a:cubicBezTo>
                  <a:lnTo>
                    <a:pt x="3417" y="3850"/>
                  </a:lnTo>
                  <a:cubicBezTo>
                    <a:pt x="3384" y="5258"/>
                    <a:pt x="3795" y="5448"/>
                    <a:pt x="4160" y="5448"/>
                  </a:cubicBezTo>
                  <a:cubicBezTo>
                    <a:pt x="4187" y="5448"/>
                    <a:pt x="4213" y="5447"/>
                    <a:pt x="4239" y="5445"/>
                  </a:cubicBezTo>
                  <a:cubicBezTo>
                    <a:pt x="4489" y="5433"/>
                    <a:pt x="4846" y="5124"/>
                    <a:pt x="5061" y="4909"/>
                  </a:cubicBezTo>
                  <a:cubicBezTo>
                    <a:pt x="5206" y="5178"/>
                    <a:pt x="5398" y="5289"/>
                    <a:pt x="5608" y="5289"/>
                  </a:cubicBezTo>
                  <a:cubicBezTo>
                    <a:pt x="6166" y="5289"/>
                    <a:pt x="6848" y="4503"/>
                    <a:pt x="7108" y="3861"/>
                  </a:cubicBezTo>
                  <a:lnTo>
                    <a:pt x="7525" y="2814"/>
                  </a:lnTo>
                  <a:cubicBezTo>
                    <a:pt x="7549" y="3433"/>
                    <a:pt x="7585" y="4338"/>
                    <a:pt x="7585" y="5231"/>
                  </a:cubicBezTo>
                  <a:cubicBezTo>
                    <a:pt x="6954" y="5600"/>
                    <a:pt x="6358" y="6064"/>
                    <a:pt x="6120" y="6838"/>
                  </a:cubicBezTo>
                  <a:cubicBezTo>
                    <a:pt x="5799" y="7898"/>
                    <a:pt x="5953" y="8993"/>
                    <a:pt x="6513" y="9172"/>
                  </a:cubicBezTo>
                  <a:cubicBezTo>
                    <a:pt x="6601" y="9204"/>
                    <a:pt x="6694" y="9220"/>
                    <a:pt x="6788" y="9220"/>
                  </a:cubicBezTo>
                  <a:cubicBezTo>
                    <a:pt x="6936" y="9220"/>
                    <a:pt x="7085" y="9180"/>
                    <a:pt x="7216" y="9100"/>
                  </a:cubicBezTo>
                  <a:cubicBezTo>
                    <a:pt x="7549" y="8886"/>
                    <a:pt x="7847" y="8612"/>
                    <a:pt x="8073" y="8291"/>
                  </a:cubicBezTo>
                  <a:cubicBezTo>
                    <a:pt x="8442" y="7826"/>
                    <a:pt x="8597" y="7314"/>
                    <a:pt x="8656" y="6636"/>
                  </a:cubicBezTo>
                  <a:cubicBezTo>
                    <a:pt x="8692" y="6076"/>
                    <a:pt x="8680" y="5516"/>
                    <a:pt x="8632" y="4957"/>
                  </a:cubicBezTo>
                  <a:cubicBezTo>
                    <a:pt x="9906" y="4314"/>
                    <a:pt x="10811" y="3266"/>
                    <a:pt x="10692" y="2361"/>
                  </a:cubicBezTo>
                  <a:cubicBezTo>
                    <a:pt x="10597" y="1737"/>
                    <a:pt x="10224" y="1632"/>
                    <a:pt x="9984" y="1632"/>
                  </a:cubicBezTo>
                  <a:cubicBezTo>
                    <a:pt x="9863" y="1632"/>
                    <a:pt x="9775" y="1659"/>
                    <a:pt x="9775" y="1659"/>
                  </a:cubicBezTo>
                  <a:lnTo>
                    <a:pt x="9775" y="1897"/>
                  </a:lnTo>
                  <a:cubicBezTo>
                    <a:pt x="9775" y="1897"/>
                    <a:pt x="9776" y="1897"/>
                    <a:pt x="9777" y="1897"/>
                  </a:cubicBezTo>
                  <a:cubicBezTo>
                    <a:pt x="9807" y="1897"/>
                    <a:pt x="10309" y="1908"/>
                    <a:pt x="10252" y="2659"/>
                  </a:cubicBezTo>
                  <a:cubicBezTo>
                    <a:pt x="10180" y="3421"/>
                    <a:pt x="9525" y="4111"/>
                    <a:pt x="8668" y="4623"/>
                  </a:cubicBezTo>
                  <a:lnTo>
                    <a:pt x="8609" y="4659"/>
                  </a:lnTo>
                  <a:cubicBezTo>
                    <a:pt x="8537" y="3611"/>
                    <a:pt x="8394" y="2540"/>
                    <a:pt x="8216" y="2314"/>
                  </a:cubicBezTo>
                  <a:cubicBezTo>
                    <a:pt x="8025" y="2073"/>
                    <a:pt x="7811" y="1977"/>
                    <a:pt x="7663" y="1977"/>
                  </a:cubicBezTo>
                  <a:cubicBezTo>
                    <a:pt x="7598" y="1977"/>
                    <a:pt x="7546" y="1995"/>
                    <a:pt x="7513" y="2028"/>
                  </a:cubicBezTo>
                  <a:lnTo>
                    <a:pt x="7513" y="2004"/>
                  </a:lnTo>
                  <a:cubicBezTo>
                    <a:pt x="7513" y="2004"/>
                    <a:pt x="6656" y="4552"/>
                    <a:pt x="5989" y="4921"/>
                  </a:cubicBezTo>
                  <a:cubicBezTo>
                    <a:pt x="5880" y="4982"/>
                    <a:pt x="5794" y="5009"/>
                    <a:pt x="5726" y="5009"/>
                  </a:cubicBezTo>
                  <a:cubicBezTo>
                    <a:pt x="5387" y="5009"/>
                    <a:pt x="5509" y="4352"/>
                    <a:pt x="5549" y="4183"/>
                  </a:cubicBezTo>
                  <a:cubicBezTo>
                    <a:pt x="5549" y="4183"/>
                    <a:pt x="6489" y="4135"/>
                    <a:pt x="6608" y="3254"/>
                  </a:cubicBezTo>
                  <a:cubicBezTo>
                    <a:pt x="6703" y="2479"/>
                    <a:pt x="6317" y="2128"/>
                    <a:pt x="5850" y="2128"/>
                  </a:cubicBezTo>
                  <a:cubicBezTo>
                    <a:pt x="5787" y="2128"/>
                    <a:pt x="5721" y="2134"/>
                    <a:pt x="5656" y="2147"/>
                  </a:cubicBezTo>
                  <a:cubicBezTo>
                    <a:pt x="5168" y="2242"/>
                    <a:pt x="4668" y="3528"/>
                    <a:pt x="4918" y="4516"/>
                  </a:cubicBezTo>
                  <a:cubicBezTo>
                    <a:pt x="4763" y="4731"/>
                    <a:pt x="4549" y="5004"/>
                    <a:pt x="4394" y="5052"/>
                  </a:cubicBezTo>
                  <a:cubicBezTo>
                    <a:pt x="4381" y="5056"/>
                    <a:pt x="4368" y="5057"/>
                    <a:pt x="4356" y="5057"/>
                  </a:cubicBezTo>
                  <a:cubicBezTo>
                    <a:pt x="4129" y="5057"/>
                    <a:pt x="4106" y="4415"/>
                    <a:pt x="4287" y="3171"/>
                  </a:cubicBezTo>
                  <a:cubicBezTo>
                    <a:pt x="4299" y="3088"/>
                    <a:pt x="4322" y="3004"/>
                    <a:pt x="4334" y="2921"/>
                  </a:cubicBezTo>
                  <a:cubicBezTo>
                    <a:pt x="4537" y="2695"/>
                    <a:pt x="4715" y="2445"/>
                    <a:pt x="4858" y="2183"/>
                  </a:cubicBezTo>
                  <a:cubicBezTo>
                    <a:pt x="5630" y="723"/>
                    <a:pt x="5190" y="81"/>
                    <a:pt x="4815" y="81"/>
                  </a:cubicBezTo>
                  <a:cubicBezTo>
                    <a:pt x="4768" y="81"/>
                    <a:pt x="4722" y="91"/>
                    <a:pt x="4680" y="111"/>
                  </a:cubicBezTo>
                  <a:cubicBezTo>
                    <a:pt x="4632" y="135"/>
                    <a:pt x="4572" y="159"/>
                    <a:pt x="4537" y="206"/>
                  </a:cubicBezTo>
                  <a:cubicBezTo>
                    <a:pt x="4144" y="540"/>
                    <a:pt x="3596" y="1956"/>
                    <a:pt x="3453" y="3326"/>
                  </a:cubicBezTo>
                  <a:cubicBezTo>
                    <a:pt x="3239" y="3457"/>
                    <a:pt x="3013" y="3600"/>
                    <a:pt x="2798" y="3742"/>
                  </a:cubicBezTo>
                  <a:cubicBezTo>
                    <a:pt x="2798" y="3540"/>
                    <a:pt x="2810" y="3326"/>
                    <a:pt x="2822" y="3135"/>
                  </a:cubicBezTo>
                  <a:cubicBezTo>
                    <a:pt x="2846" y="2671"/>
                    <a:pt x="2894" y="2218"/>
                    <a:pt x="2941" y="1814"/>
                  </a:cubicBezTo>
                  <a:cubicBezTo>
                    <a:pt x="3396" y="1020"/>
                    <a:pt x="3419" y="1"/>
                    <a:pt x="2967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51"/>
            <p:cNvSpPr/>
            <p:nvPr/>
          </p:nvSpPr>
          <p:spPr>
            <a:xfrm>
              <a:off x="4583507" y="-3373681"/>
              <a:ext cx="685454" cy="584588"/>
            </a:xfrm>
            <a:custGeom>
              <a:avLst/>
              <a:gdLst/>
              <a:ahLst/>
              <a:cxnLst/>
              <a:rect l="l" t="t" r="r" b="b"/>
              <a:pathLst>
                <a:path w="10812" h="9221" extrusionOk="0">
                  <a:moveTo>
                    <a:pt x="4886" y="983"/>
                  </a:moveTo>
                  <a:cubicBezTo>
                    <a:pt x="4939" y="983"/>
                    <a:pt x="4988" y="1034"/>
                    <a:pt x="4941" y="1266"/>
                  </a:cubicBezTo>
                  <a:cubicBezTo>
                    <a:pt x="4834" y="1695"/>
                    <a:pt x="4656" y="2099"/>
                    <a:pt x="4418" y="2457"/>
                  </a:cubicBezTo>
                  <a:cubicBezTo>
                    <a:pt x="4537" y="1873"/>
                    <a:pt x="4691" y="1349"/>
                    <a:pt x="4799" y="1016"/>
                  </a:cubicBezTo>
                  <a:cubicBezTo>
                    <a:pt x="4799" y="1016"/>
                    <a:pt x="4843" y="983"/>
                    <a:pt x="4886" y="983"/>
                  </a:cubicBezTo>
                  <a:close/>
                  <a:moveTo>
                    <a:pt x="5965" y="2433"/>
                  </a:moveTo>
                  <a:cubicBezTo>
                    <a:pt x="6152" y="2433"/>
                    <a:pt x="6053" y="3601"/>
                    <a:pt x="5689" y="3601"/>
                  </a:cubicBezTo>
                  <a:cubicBezTo>
                    <a:pt x="5682" y="3601"/>
                    <a:pt x="5675" y="3600"/>
                    <a:pt x="5668" y="3600"/>
                  </a:cubicBezTo>
                  <a:cubicBezTo>
                    <a:pt x="5668" y="3600"/>
                    <a:pt x="5775" y="2433"/>
                    <a:pt x="5965" y="2433"/>
                  </a:cubicBezTo>
                  <a:close/>
                  <a:moveTo>
                    <a:pt x="2072" y="4659"/>
                  </a:moveTo>
                  <a:cubicBezTo>
                    <a:pt x="2072" y="4885"/>
                    <a:pt x="2072" y="5088"/>
                    <a:pt x="2072" y="5231"/>
                  </a:cubicBezTo>
                  <a:cubicBezTo>
                    <a:pt x="2072" y="5755"/>
                    <a:pt x="2001" y="6267"/>
                    <a:pt x="1893" y="6778"/>
                  </a:cubicBezTo>
                  <a:cubicBezTo>
                    <a:pt x="1893" y="6790"/>
                    <a:pt x="1893" y="6802"/>
                    <a:pt x="1882" y="6826"/>
                  </a:cubicBezTo>
                  <a:cubicBezTo>
                    <a:pt x="1858" y="6933"/>
                    <a:pt x="1762" y="7195"/>
                    <a:pt x="1572" y="7207"/>
                  </a:cubicBezTo>
                  <a:cubicBezTo>
                    <a:pt x="1569" y="7207"/>
                    <a:pt x="1567" y="7207"/>
                    <a:pt x="1564" y="7207"/>
                  </a:cubicBezTo>
                  <a:cubicBezTo>
                    <a:pt x="1303" y="7207"/>
                    <a:pt x="983" y="6634"/>
                    <a:pt x="1572" y="5350"/>
                  </a:cubicBezTo>
                  <a:cubicBezTo>
                    <a:pt x="1691" y="5088"/>
                    <a:pt x="1858" y="4862"/>
                    <a:pt x="2072" y="4659"/>
                  </a:cubicBezTo>
                  <a:close/>
                  <a:moveTo>
                    <a:pt x="7585" y="5552"/>
                  </a:moveTo>
                  <a:cubicBezTo>
                    <a:pt x="7585" y="6159"/>
                    <a:pt x="7561" y="6767"/>
                    <a:pt x="7501" y="7386"/>
                  </a:cubicBezTo>
                  <a:cubicBezTo>
                    <a:pt x="7454" y="7755"/>
                    <a:pt x="7382" y="8124"/>
                    <a:pt x="7275" y="8481"/>
                  </a:cubicBezTo>
                  <a:cubicBezTo>
                    <a:pt x="7227" y="8624"/>
                    <a:pt x="7096" y="8898"/>
                    <a:pt x="6906" y="8933"/>
                  </a:cubicBezTo>
                  <a:lnTo>
                    <a:pt x="6751" y="8933"/>
                  </a:lnTo>
                  <a:cubicBezTo>
                    <a:pt x="6346" y="8862"/>
                    <a:pt x="6180" y="8064"/>
                    <a:pt x="6430" y="7112"/>
                  </a:cubicBezTo>
                  <a:lnTo>
                    <a:pt x="6430" y="7112"/>
                  </a:lnTo>
                  <a:lnTo>
                    <a:pt x="6430" y="7124"/>
                  </a:lnTo>
                  <a:cubicBezTo>
                    <a:pt x="6608" y="6445"/>
                    <a:pt x="6942" y="5981"/>
                    <a:pt x="7585" y="5552"/>
                  </a:cubicBezTo>
                  <a:close/>
                  <a:moveTo>
                    <a:pt x="2967" y="1"/>
                  </a:moveTo>
                  <a:cubicBezTo>
                    <a:pt x="2910" y="1"/>
                    <a:pt x="2846" y="17"/>
                    <a:pt x="2775" y="51"/>
                  </a:cubicBezTo>
                  <a:cubicBezTo>
                    <a:pt x="2763" y="51"/>
                    <a:pt x="2739" y="63"/>
                    <a:pt x="2727" y="75"/>
                  </a:cubicBezTo>
                  <a:cubicBezTo>
                    <a:pt x="2477" y="206"/>
                    <a:pt x="2334" y="468"/>
                    <a:pt x="2382" y="742"/>
                  </a:cubicBezTo>
                  <a:cubicBezTo>
                    <a:pt x="2298" y="1147"/>
                    <a:pt x="2239" y="1552"/>
                    <a:pt x="2203" y="1968"/>
                  </a:cubicBezTo>
                  <a:cubicBezTo>
                    <a:pt x="2100" y="2100"/>
                    <a:pt x="1576" y="2689"/>
                    <a:pt x="764" y="2689"/>
                  </a:cubicBezTo>
                  <a:cubicBezTo>
                    <a:pt x="546" y="2689"/>
                    <a:pt x="306" y="2646"/>
                    <a:pt x="48" y="2540"/>
                  </a:cubicBezTo>
                  <a:lnTo>
                    <a:pt x="48" y="2540"/>
                  </a:lnTo>
                  <a:cubicBezTo>
                    <a:pt x="48" y="2540"/>
                    <a:pt x="0" y="2742"/>
                    <a:pt x="310" y="2849"/>
                  </a:cubicBezTo>
                  <a:cubicBezTo>
                    <a:pt x="405" y="2883"/>
                    <a:pt x="602" y="2914"/>
                    <a:pt x="851" y="2914"/>
                  </a:cubicBezTo>
                  <a:cubicBezTo>
                    <a:pt x="1226" y="2914"/>
                    <a:pt x="1719" y="2843"/>
                    <a:pt x="2155" y="2599"/>
                  </a:cubicBezTo>
                  <a:lnTo>
                    <a:pt x="2155" y="2599"/>
                  </a:lnTo>
                  <a:cubicBezTo>
                    <a:pt x="2120" y="3183"/>
                    <a:pt x="2096" y="3790"/>
                    <a:pt x="2084" y="4290"/>
                  </a:cubicBezTo>
                  <a:cubicBezTo>
                    <a:pt x="1917" y="4445"/>
                    <a:pt x="1762" y="4612"/>
                    <a:pt x="1620" y="4790"/>
                  </a:cubicBezTo>
                  <a:cubicBezTo>
                    <a:pt x="1048" y="5528"/>
                    <a:pt x="477" y="6957"/>
                    <a:pt x="1179" y="7469"/>
                  </a:cubicBezTo>
                  <a:cubicBezTo>
                    <a:pt x="1329" y="7577"/>
                    <a:pt x="1468" y="7623"/>
                    <a:pt x="1596" y="7623"/>
                  </a:cubicBezTo>
                  <a:cubicBezTo>
                    <a:pt x="2059" y="7623"/>
                    <a:pt x="2378" y="7027"/>
                    <a:pt x="2536" y="6636"/>
                  </a:cubicBezTo>
                  <a:cubicBezTo>
                    <a:pt x="2536" y="6624"/>
                    <a:pt x="2548" y="6612"/>
                    <a:pt x="2548" y="6612"/>
                  </a:cubicBezTo>
                  <a:cubicBezTo>
                    <a:pt x="2763" y="6040"/>
                    <a:pt x="2763" y="5052"/>
                    <a:pt x="2775" y="4111"/>
                  </a:cubicBezTo>
                  <a:cubicBezTo>
                    <a:pt x="2989" y="3981"/>
                    <a:pt x="3203" y="3838"/>
                    <a:pt x="3417" y="3695"/>
                  </a:cubicBezTo>
                  <a:lnTo>
                    <a:pt x="3417" y="3850"/>
                  </a:lnTo>
                  <a:cubicBezTo>
                    <a:pt x="3384" y="5258"/>
                    <a:pt x="3795" y="5448"/>
                    <a:pt x="4160" y="5448"/>
                  </a:cubicBezTo>
                  <a:cubicBezTo>
                    <a:pt x="4187" y="5448"/>
                    <a:pt x="4213" y="5447"/>
                    <a:pt x="4239" y="5445"/>
                  </a:cubicBezTo>
                  <a:cubicBezTo>
                    <a:pt x="4489" y="5433"/>
                    <a:pt x="4846" y="5124"/>
                    <a:pt x="5061" y="4909"/>
                  </a:cubicBezTo>
                  <a:cubicBezTo>
                    <a:pt x="5206" y="5178"/>
                    <a:pt x="5398" y="5289"/>
                    <a:pt x="5608" y="5289"/>
                  </a:cubicBezTo>
                  <a:cubicBezTo>
                    <a:pt x="6166" y="5289"/>
                    <a:pt x="6848" y="4503"/>
                    <a:pt x="7108" y="3861"/>
                  </a:cubicBezTo>
                  <a:lnTo>
                    <a:pt x="7525" y="2814"/>
                  </a:lnTo>
                  <a:cubicBezTo>
                    <a:pt x="7549" y="3433"/>
                    <a:pt x="7585" y="4338"/>
                    <a:pt x="7585" y="5231"/>
                  </a:cubicBezTo>
                  <a:cubicBezTo>
                    <a:pt x="6954" y="5600"/>
                    <a:pt x="6358" y="6064"/>
                    <a:pt x="6120" y="6838"/>
                  </a:cubicBezTo>
                  <a:cubicBezTo>
                    <a:pt x="5799" y="7898"/>
                    <a:pt x="5953" y="8993"/>
                    <a:pt x="6513" y="9172"/>
                  </a:cubicBezTo>
                  <a:cubicBezTo>
                    <a:pt x="6601" y="9204"/>
                    <a:pt x="6694" y="9220"/>
                    <a:pt x="6788" y="9220"/>
                  </a:cubicBezTo>
                  <a:cubicBezTo>
                    <a:pt x="6936" y="9220"/>
                    <a:pt x="7085" y="9180"/>
                    <a:pt x="7216" y="9100"/>
                  </a:cubicBezTo>
                  <a:cubicBezTo>
                    <a:pt x="7549" y="8886"/>
                    <a:pt x="7847" y="8612"/>
                    <a:pt x="8073" y="8291"/>
                  </a:cubicBezTo>
                  <a:cubicBezTo>
                    <a:pt x="8442" y="7826"/>
                    <a:pt x="8597" y="7314"/>
                    <a:pt x="8656" y="6636"/>
                  </a:cubicBezTo>
                  <a:cubicBezTo>
                    <a:pt x="8692" y="6076"/>
                    <a:pt x="8680" y="5516"/>
                    <a:pt x="8632" y="4957"/>
                  </a:cubicBezTo>
                  <a:cubicBezTo>
                    <a:pt x="9906" y="4314"/>
                    <a:pt x="10811" y="3266"/>
                    <a:pt x="10692" y="2361"/>
                  </a:cubicBezTo>
                  <a:cubicBezTo>
                    <a:pt x="10597" y="1737"/>
                    <a:pt x="10224" y="1632"/>
                    <a:pt x="9984" y="1632"/>
                  </a:cubicBezTo>
                  <a:cubicBezTo>
                    <a:pt x="9863" y="1632"/>
                    <a:pt x="9775" y="1659"/>
                    <a:pt x="9775" y="1659"/>
                  </a:cubicBezTo>
                  <a:lnTo>
                    <a:pt x="9775" y="1897"/>
                  </a:lnTo>
                  <a:cubicBezTo>
                    <a:pt x="9775" y="1897"/>
                    <a:pt x="9776" y="1897"/>
                    <a:pt x="9777" y="1897"/>
                  </a:cubicBezTo>
                  <a:cubicBezTo>
                    <a:pt x="9807" y="1897"/>
                    <a:pt x="10309" y="1908"/>
                    <a:pt x="10252" y="2659"/>
                  </a:cubicBezTo>
                  <a:cubicBezTo>
                    <a:pt x="10180" y="3421"/>
                    <a:pt x="9525" y="4111"/>
                    <a:pt x="8668" y="4623"/>
                  </a:cubicBezTo>
                  <a:lnTo>
                    <a:pt x="8609" y="4659"/>
                  </a:lnTo>
                  <a:cubicBezTo>
                    <a:pt x="8537" y="3611"/>
                    <a:pt x="8394" y="2540"/>
                    <a:pt x="8216" y="2314"/>
                  </a:cubicBezTo>
                  <a:cubicBezTo>
                    <a:pt x="8025" y="2073"/>
                    <a:pt x="7811" y="1977"/>
                    <a:pt x="7663" y="1977"/>
                  </a:cubicBezTo>
                  <a:cubicBezTo>
                    <a:pt x="7598" y="1977"/>
                    <a:pt x="7546" y="1995"/>
                    <a:pt x="7513" y="2028"/>
                  </a:cubicBezTo>
                  <a:lnTo>
                    <a:pt x="7513" y="2004"/>
                  </a:lnTo>
                  <a:cubicBezTo>
                    <a:pt x="7513" y="2004"/>
                    <a:pt x="6656" y="4552"/>
                    <a:pt x="5989" y="4921"/>
                  </a:cubicBezTo>
                  <a:cubicBezTo>
                    <a:pt x="5880" y="4982"/>
                    <a:pt x="5794" y="5009"/>
                    <a:pt x="5726" y="5009"/>
                  </a:cubicBezTo>
                  <a:cubicBezTo>
                    <a:pt x="5387" y="5009"/>
                    <a:pt x="5509" y="4352"/>
                    <a:pt x="5549" y="4183"/>
                  </a:cubicBezTo>
                  <a:cubicBezTo>
                    <a:pt x="5549" y="4183"/>
                    <a:pt x="6489" y="4135"/>
                    <a:pt x="6608" y="3254"/>
                  </a:cubicBezTo>
                  <a:cubicBezTo>
                    <a:pt x="6703" y="2479"/>
                    <a:pt x="6317" y="2128"/>
                    <a:pt x="5850" y="2128"/>
                  </a:cubicBezTo>
                  <a:cubicBezTo>
                    <a:pt x="5787" y="2128"/>
                    <a:pt x="5721" y="2134"/>
                    <a:pt x="5656" y="2147"/>
                  </a:cubicBezTo>
                  <a:cubicBezTo>
                    <a:pt x="5168" y="2242"/>
                    <a:pt x="4668" y="3528"/>
                    <a:pt x="4918" y="4516"/>
                  </a:cubicBezTo>
                  <a:cubicBezTo>
                    <a:pt x="4763" y="4731"/>
                    <a:pt x="4549" y="5004"/>
                    <a:pt x="4394" y="5052"/>
                  </a:cubicBezTo>
                  <a:cubicBezTo>
                    <a:pt x="4381" y="5056"/>
                    <a:pt x="4368" y="5057"/>
                    <a:pt x="4356" y="5057"/>
                  </a:cubicBezTo>
                  <a:cubicBezTo>
                    <a:pt x="4129" y="5057"/>
                    <a:pt x="4106" y="4415"/>
                    <a:pt x="4287" y="3171"/>
                  </a:cubicBezTo>
                  <a:cubicBezTo>
                    <a:pt x="4299" y="3088"/>
                    <a:pt x="4322" y="3004"/>
                    <a:pt x="4334" y="2921"/>
                  </a:cubicBezTo>
                  <a:cubicBezTo>
                    <a:pt x="4537" y="2695"/>
                    <a:pt x="4715" y="2445"/>
                    <a:pt x="4858" y="2183"/>
                  </a:cubicBezTo>
                  <a:cubicBezTo>
                    <a:pt x="5630" y="723"/>
                    <a:pt x="5190" y="81"/>
                    <a:pt x="4815" y="81"/>
                  </a:cubicBezTo>
                  <a:cubicBezTo>
                    <a:pt x="4768" y="81"/>
                    <a:pt x="4722" y="91"/>
                    <a:pt x="4680" y="111"/>
                  </a:cubicBezTo>
                  <a:cubicBezTo>
                    <a:pt x="4632" y="135"/>
                    <a:pt x="4572" y="159"/>
                    <a:pt x="4537" y="206"/>
                  </a:cubicBezTo>
                  <a:cubicBezTo>
                    <a:pt x="4144" y="540"/>
                    <a:pt x="3596" y="1956"/>
                    <a:pt x="3453" y="3326"/>
                  </a:cubicBezTo>
                  <a:cubicBezTo>
                    <a:pt x="3239" y="3457"/>
                    <a:pt x="3013" y="3600"/>
                    <a:pt x="2798" y="3742"/>
                  </a:cubicBezTo>
                  <a:cubicBezTo>
                    <a:pt x="2798" y="3540"/>
                    <a:pt x="2810" y="3326"/>
                    <a:pt x="2822" y="3135"/>
                  </a:cubicBezTo>
                  <a:cubicBezTo>
                    <a:pt x="2846" y="2671"/>
                    <a:pt x="2894" y="2218"/>
                    <a:pt x="2941" y="1814"/>
                  </a:cubicBezTo>
                  <a:cubicBezTo>
                    <a:pt x="3396" y="1020"/>
                    <a:pt x="3419" y="1"/>
                    <a:pt x="29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0" name="Google Shape;1140;p51"/>
          <p:cNvGrpSpPr/>
          <p:nvPr/>
        </p:nvGrpSpPr>
        <p:grpSpPr>
          <a:xfrm>
            <a:off x="87109" y="3640301"/>
            <a:ext cx="1280029" cy="1423791"/>
            <a:chOff x="394452" y="249820"/>
            <a:chExt cx="1280029" cy="1423791"/>
          </a:xfrm>
        </p:grpSpPr>
        <p:grpSp>
          <p:nvGrpSpPr>
            <p:cNvPr id="1141" name="Google Shape;1141;p51"/>
            <p:cNvGrpSpPr/>
            <p:nvPr/>
          </p:nvGrpSpPr>
          <p:grpSpPr>
            <a:xfrm rot="-180509">
              <a:off x="429364" y="280639"/>
              <a:ext cx="1210205" cy="1362152"/>
              <a:chOff x="3473050" y="3228825"/>
              <a:chExt cx="411375" cy="463025"/>
            </a:xfrm>
          </p:grpSpPr>
          <p:sp>
            <p:nvSpPr>
              <p:cNvPr id="1142" name="Google Shape;1142;p51"/>
              <p:cNvSpPr/>
              <p:nvPr/>
            </p:nvSpPr>
            <p:spPr>
              <a:xfrm>
                <a:off x="3473050" y="3388800"/>
                <a:ext cx="242300" cy="303050"/>
              </a:xfrm>
              <a:custGeom>
                <a:avLst/>
                <a:gdLst/>
                <a:ahLst/>
                <a:cxnLst/>
                <a:rect l="l" t="t" r="r" b="b"/>
                <a:pathLst>
                  <a:path w="9692" h="12122" extrusionOk="0">
                    <a:moveTo>
                      <a:pt x="2104" y="1"/>
                    </a:moveTo>
                    <a:cubicBezTo>
                      <a:pt x="1716" y="1"/>
                      <a:pt x="1321" y="146"/>
                      <a:pt x="1000" y="470"/>
                    </a:cubicBezTo>
                    <a:cubicBezTo>
                      <a:pt x="0" y="1459"/>
                      <a:pt x="703" y="3161"/>
                      <a:pt x="2119" y="3161"/>
                    </a:cubicBezTo>
                    <a:cubicBezTo>
                      <a:pt x="2262" y="3161"/>
                      <a:pt x="2417" y="3137"/>
                      <a:pt x="2560" y="3102"/>
                    </a:cubicBezTo>
                    <a:lnTo>
                      <a:pt x="2560" y="3102"/>
                    </a:lnTo>
                    <a:cubicBezTo>
                      <a:pt x="1988" y="4269"/>
                      <a:pt x="1893" y="5816"/>
                      <a:pt x="2774" y="6924"/>
                    </a:cubicBezTo>
                    <a:cubicBezTo>
                      <a:pt x="4144" y="8650"/>
                      <a:pt x="2703" y="9174"/>
                      <a:pt x="2834" y="9305"/>
                    </a:cubicBezTo>
                    <a:cubicBezTo>
                      <a:pt x="2908" y="9379"/>
                      <a:pt x="3607" y="9851"/>
                      <a:pt x="4349" y="9851"/>
                    </a:cubicBezTo>
                    <a:cubicBezTo>
                      <a:pt x="4439" y="9851"/>
                      <a:pt x="4530" y="9844"/>
                      <a:pt x="4620" y="9829"/>
                    </a:cubicBezTo>
                    <a:cubicBezTo>
                      <a:pt x="4715" y="10400"/>
                      <a:pt x="4786" y="10865"/>
                      <a:pt x="4786" y="10972"/>
                    </a:cubicBezTo>
                    <a:cubicBezTo>
                      <a:pt x="4786" y="10972"/>
                      <a:pt x="6122" y="12122"/>
                      <a:pt x="6853" y="12122"/>
                    </a:cubicBezTo>
                    <a:cubicBezTo>
                      <a:pt x="6950" y="12122"/>
                      <a:pt x="7037" y="12101"/>
                      <a:pt x="7108" y="12055"/>
                    </a:cubicBezTo>
                    <a:cubicBezTo>
                      <a:pt x="7715" y="11662"/>
                      <a:pt x="7382" y="10400"/>
                      <a:pt x="7382" y="10400"/>
                    </a:cubicBezTo>
                    <a:cubicBezTo>
                      <a:pt x="7382" y="10400"/>
                      <a:pt x="7358" y="10281"/>
                      <a:pt x="7334" y="10091"/>
                    </a:cubicBezTo>
                    <a:cubicBezTo>
                      <a:pt x="7656" y="10067"/>
                      <a:pt x="7954" y="9972"/>
                      <a:pt x="8239" y="9829"/>
                    </a:cubicBezTo>
                    <a:cubicBezTo>
                      <a:pt x="8370" y="9722"/>
                      <a:pt x="8465" y="9567"/>
                      <a:pt x="8477" y="9400"/>
                    </a:cubicBezTo>
                    <a:cubicBezTo>
                      <a:pt x="9323" y="8400"/>
                      <a:pt x="9275" y="6662"/>
                      <a:pt x="9168" y="5745"/>
                    </a:cubicBezTo>
                    <a:cubicBezTo>
                      <a:pt x="9537" y="5292"/>
                      <a:pt x="9692" y="4614"/>
                      <a:pt x="9418" y="3495"/>
                    </a:cubicBezTo>
                    <a:cubicBezTo>
                      <a:pt x="9406" y="3387"/>
                      <a:pt x="9370" y="3280"/>
                      <a:pt x="9335" y="3173"/>
                    </a:cubicBezTo>
                    <a:cubicBezTo>
                      <a:pt x="9335" y="3173"/>
                      <a:pt x="8882" y="1125"/>
                      <a:pt x="7573" y="1030"/>
                    </a:cubicBezTo>
                    <a:cubicBezTo>
                      <a:pt x="7471" y="1023"/>
                      <a:pt x="7375" y="1019"/>
                      <a:pt x="7284" y="1019"/>
                    </a:cubicBezTo>
                    <a:cubicBezTo>
                      <a:pt x="6219" y="1019"/>
                      <a:pt x="5906" y="1494"/>
                      <a:pt x="5906" y="1494"/>
                    </a:cubicBezTo>
                    <a:cubicBezTo>
                      <a:pt x="5906" y="1494"/>
                      <a:pt x="5711" y="1249"/>
                      <a:pt x="5201" y="1249"/>
                    </a:cubicBezTo>
                    <a:cubicBezTo>
                      <a:pt x="4893" y="1249"/>
                      <a:pt x="4470" y="1338"/>
                      <a:pt x="3905" y="1625"/>
                    </a:cubicBezTo>
                    <a:cubicBezTo>
                      <a:pt x="3834" y="1661"/>
                      <a:pt x="3763" y="1697"/>
                      <a:pt x="3691" y="1744"/>
                    </a:cubicBezTo>
                    <a:cubicBezTo>
                      <a:pt x="3703" y="1697"/>
                      <a:pt x="3703" y="1637"/>
                      <a:pt x="3691" y="1590"/>
                    </a:cubicBezTo>
                    <a:cubicBezTo>
                      <a:pt x="3691" y="632"/>
                      <a:pt x="2914" y="1"/>
                      <a:pt x="210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algn="bl" rotWithShape="0">
                  <a:srgbClr val="000000">
                    <a:alpha val="7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3" name="Google Shape;1143;p51"/>
              <p:cNvSpPr/>
              <p:nvPr/>
            </p:nvSpPr>
            <p:spPr>
              <a:xfrm>
                <a:off x="3595375" y="3228825"/>
                <a:ext cx="289050" cy="238425"/>
              </a:xfrm>
              <a:custGeom>
                <a:avLst/>
                <a:gdLst/>
                <a:ahLst/>
                <a:cxnLst/>
                <a:rect l="l" t="t" r="r" b="b"/>
                <a:pathLst>
                  <a:path w="11562" h="9537" extrusionOk="0">
                    <a:moveTo>
                      <a:pt x="6341" y="1"/>
                    </a:moveTo>
                    <a:cubicBezTo>
                      <a:pt x="6135" y="1"/>
                      <a:pt x="6013" y="11"/>
                      <a:pt x="6013" y="11"/>
                    </a:cubicBezTo>
                    <a:cubicBezTo>
                      <a:pt x="810" y="273"/>
                      <a:pt x="1" y="4119"/>
                      <a:pt x="1370" y="5976"/>
                    </a:cubicBezTo>
                    <a:cubicBezTo>
                      <a:pt x="2213" y="7127"/>
                      <a:pt x="3886" y="7348"/>
                      <a:pt x="5048" y="7348"/>
                    </a:cubicBezTo>
                    <a:cubicBezTo>
                      <a:pt x="5773" y="7348"/>
                      <a:pt x="6299" y="7262"/>
                      <a:pt x="6299" y="7262"/>
                    </a:cubicBezTo>
                    <a:lnTo>
                      <a:pt x="7073" y="9536"/>
                    </a:lnTo>
                    <a:lnTo>
                      <a:pt x="7811" y="7429"/>
                    </a:lnTo>
                    <a:cubicBezTo>
                      <a:pt x="9287" y="6727"/>
                      <a:pt x="11562" y="5572"/>
                      <a:pt x="11240" y="3643"/>
                    </a:cubicBezTo>
                    <a:cubicBezTo>
                      <a:pt x="10672" y="276"/>
                      <a:pt x="7396" y="1"/>
                      <a:pt x="634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algn="bl" rotWithShape="0">
                  <a:srgbClr val="000000">
                    <a:alpha val="7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44" name="Google Shape;1144;p51"/>
            <p:cNvGrpSpPr/>
            <p:nvPr/>
          </p:nvGrpSpPr>
          <p:grpSpPr>
            <a:xfrm rot="-180509">
              <a:off x="469554" y="280602"/>
              <a:ext cx="1169976" cy="1362226"/>
              <a:chOff x="3486725" y="3228825"/>
              <a:chExt cx="397700" cy="463050"/>
            </a:xfrm>
          </p:grpSpPr>
          <p:sp>
            <p:nvSpPr>
              <p:cNvPr id="1145" name="Google Shape;1145;p51"/>
              <p:cNvSpPr/>
              <p:nvPr/>
            </p:nvSpPr>
            <p:spPr>
              <a:xfrm>
                <a:off x="3507875" y="3414275"/>
                <a:ext cx="227725" cy="220900"/>
              </a:xfrm>
              <a:custGeom>
                <a:avLst/>
                <a:gdLst/>
                <a:ahLst/>
                <a:cxnLst/>
                <a:rect l="l" t="t" r="r" b="b"/>
                <a:pathLst>
                  <a:path w="9109" h="8836" extrusionOk="0">
                    <a:moveTo>
                      <a:pt x="5891" y="0"/>
                    </a:moveTo>
                    <a:cubicBezTo>
                      <a:pt x="4826" y="0"/>
                      <a:pt x="4513" y="475"/>
                      <a:pt x="4513" y="475"/>
                    </a:cubicBezTo>
                    <a:cubicBezTo>
                      <a:pt x="4513" y="475"/>
                      <a:pt x="4318" y="230"/>
                      <a:pt x="3808" y="230"/>
                    </a:cubicBezTo>
                    <a:cubicBezTo>
                      <a:pt x="3500" y="230"/>
                      <a:pt x="3077" y="319"/>
                      <a:pt x="2512" y="606"/>
                    </a:cubicBezTo>
                    <a:cubicBezTo>
                      <a:pt x="1024" y="1356"/>
                      <a:pt x="0" y="4178"/>
                      <a:pt x="1381" y="5905"/>
                    </a:cubicBezTo>
                    <a:cubicBezTo>
                      <a:pt x="2751" y="7631"/>
                      <a:pt x="1310" y="8155"/>
                      <a:pt x="1441" y="8286"/>
                    </a:cubicBezTo>
                    <a:cubicBezTo>
                      <a:pt x="1513" y="8352"/>
                      <a:pt x="2218" y="8835"/>
                      <a:pt x="2959" y="8835"/>
                    </a:cubicBezTo>
                    <a:cubicBezTo>
                      <a:pt x="3559" y="8835"/>
                      <a:pt x="4182" y="8518"/>
                      <a:pt x="4513" y="7405"/>
                    </a:cubicBezTo>
                    <a:cubicBezTo>
                      <a:pt x="5263" y="4916"/>
                      <a:pt x="9108" y="6226"/>
                      <a:pt x="7942" y="2154"/>
                    </a:cubicBezTo>
                    <a:cubicBezTo>
                      <a:pt x="7942" y="2154"/>
                      <a:pt x="7489" y="106"/>
                      <a:pt x="6180" y="11"/>
                    </a:cubicBezTo>
                    <a:cubicBezTo>
                      <a:pt x="6078" y="4"/>
                      <a:pt x="5982" y="0"/>
                      <a:pt x="589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6" name="Google Shape;1146;p51"/>
              <p:cNvSpPr/>
              <p:nvPr/>
            </p:nvSpPr>
            <p:spPr>
              <a:xfrm>
                <a:off x="3576925" y="3566050"/>
                <a:ext cx="89025" cy="125825"/>
              </a:xfrm>
              <a:custGeom>
                <a:avLst/>
                <a:gdLst/>
                <a:ahLst/>
                <a:cxnLst/>
                <a:rect l="l" t="t" r="r" b="b"/>
                <a:pathLst>
                  <a:path w="3561" h="5033" extrusionOk="0">
                    <a:moveTo>
                      <a:pt x="0" y="0"/>
                    </a:moveTo>
                    <a:cubicBezTo>
                      <a:pt x="0" y="1"/>
                      <a:pt x="620" y="3548"/>
                      <a:pt x="631" y="3894"/>
                    </a:cubicBezTo>
                    <a:cubicBezTo>
                      <a:pt x="631" y="3894"/>
                      <a:pt x="1964" y="5032"/>
                      <a:pt x="2696" y="5032"/>
                    </a:cubicBezTo>
                    <a:cubicBezTo>
                      <a:pt x="2794" y="5032"/>
                      <a:pt x="2881" y="5012"/>
                      <a:pt x="2953" y="4965"/>
                    </a:cubicBezTo>
                    <a:cubicBezTo>
                      <a:pt x="3560" y="4584"/>
                      <a:pt x="3227" y="3310"/>
                      <a:pt x="3227" y="3310"/>
                    </a:cubicBezTo>
                    <a:cubicBezTo>
                      <a:pt x="3227" y="3310"/>
                      <a:pt x="3144" y="2739"/>
                      <a:pt x="3072" y="2191"/>
                    </a:cubicBezTo>
                    <a:cubicBezTo>
                      <a:pt x="3072" y="2191"/>
                      <a:pt x="1001" y="1810"/>
                      <a:pt x="0" y="0"/>
                    </a:cubicBezTo>
                    <a:close/>
                  </a:path>
                </a:pathLst>
              </a:custGeom>
              <a:solidFill>
                <a:srgbClr val="D595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7" name="Google Shape;1147;p51"/>
              <p:cNvSpPr/>
              <p:nvPr/>
            </p:nvSpPr>
            <p:spPr>
              <a:xfrm>
                <a:off x="3525900" y="3458375"/>
                <a:ext cx="198100" cy="183475"/>
              </a:xfrm>
              <a:custGeom>
                <a:avLst/>
                <a:gdLst/>
                <a:ahLst/>
                <a:cxnLst/>
                <a:rect l="l" t="t" r="r" b="b"/>
                <a:pathLst>
                  <a:path w="7924" h="7339" extrusionOk="0">
                    <a:moveTo>
                      <a:pt x="4947" y="0"/>
                    </a:moveTo>
                    <a:cubicBezTo>
                      <a:pt x="4390" y="0"/>
                      <a:pt x="3791" y="162"/>
                      <a:pt x="3256" y="426"/>
                    </a:cubicBezTo>
                    <a:cubicBezTo>
                      <a:pt x="1" y="2036"/>
                      <a:pt x="2942" y="7338"/>
                      <a:pt x="4843" y="7338"/>
                    </a:cubicBezTo>
                    <a:cubicBezTo>
                      <a:pt x="4882" y="7338"/>
                      <a:pt x="4920" y="7336"/>
                      <a:pt x="4958" y="7331"/>
                    </a:cubicBezTo>
                    <a:cubicBezTo>
                      <a:pt x="7923" y="6986"/>
                      <a:pt x="6959" y="2367"/>
                      <a:pt x="6959" y="2367"/>
                    </a:cubicBezTo>
                    <a:cubicBezTo>
                      <a:pt x="6990" y="634"/>
                      <a:pt x="6050" y="0"/>
                      <a:pt x="4947" y="0"/>
                    </a:cubicBezTo>
                    <a:close/>
                  </a:path>
                </a:pathLst>
              </a:custGeom>
              <a:solidFill>
                <a:srgbClr val="E9C2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8" name="Google Shape;1148;p51"/>
              <p:cNvSpPr/>
              <p:nvPr/>
            </p:nvSpPr>
            <p:spPr>
              <a:xfrm>
                <a:off x="3626350" y="3527925"/>
                <a:ext cx="14600" cy="12900"/>
              </a:xfrm>
              <a:custGeom>
                <a:avLst/>
                <a:gdLst/>
                <a:ahLst/>
                <a:cxnLst/>
                <a:rect l="l" t="t" r="r" b="b"/>
                <a:pathLst>
                  <a:path w="584" h="516" extrusionOk="0">
                    <a:moveTo>
                      <a:pt x="297" y="0"/>
                    </a:moveTo>
                    <a:cubicBezTo>
                      <a:pt x="138" y="0"/>
                      <a:pt x="1" y="154"/>
                      <a:pt x="47" y="323"/>
                    </a:cubicBezTo>
                    <a:cubicBezTo>
                      <a:pt x="81" y="448"/>
                      <a:pt x="187" y="515"/>
                      <a:pt x="296" y="515"/>
                    </a:cubicBezTo>
                    <a:cubicBezTo>
                      <a:pt x="382" y="515"/>
                      <a:pt x="471" y="472"/>
                      <a:pt x="524" y="382"/>
                    </a:cubicBezTo>
                    <a:cubicBezTo>
                      <a:pt x="583" y="263"/>
                      <a:pt x="548" y="97"/>
                      <a:pt x="428" y="37"/>
                    </a:cubicBezTo>
                    <a:cubicBezTo>
                      <a:pt x="385" y="12"/>
                      <a:pt x="341" y="0"/>
                      <a:pt x="29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9" name="Google Shape;1149;p51"/>
              <p:cNvSpPr/>
              <p:nvPr/>
            </p:nvSpPr>
            <p:spPr>
              <a:xfrm>
                <a:off x="3666250" y="3525250"/>
                <a:ext cx="14575" cy="12900"/>
              </a:xfrm>
              <a:custGeom>
                <a:avLst/>
                <a:gdLst/>
                <a:ahLst/>
                <a:cxnLst/>
                <a:rect l="l" t="t" r="r" b="b"/>
                <a:pathLst>
                  <a:path w="583" h="516" extrusionOk="0">
                    <a:moveTo>
                      <a:pt x="286" y="0"/>
                    </a:moveTo>
                    <a:cubicBezTo>
                      <a:pt x="130" y="0"/>
                      <a:pt x="0" y="154"/>
                      <a:pt x="47" y="323"/>
                    </a:cubicBezTo>
                    <a:cubicBezTo>
                      <a:pt x="80" y="448"/>
                      <a:pt x="186" y="515"/>
                      <a:pt x="293" y="515"/>
                    </a:cubicBezTo>
                    <a:cubicBezTo>
                      <a:pt x="378" y="515"/>
                      <a:pt x="464" y="472"/>
                      <a:pt x="511" y="382"/>
                    </a:cubicBezTo>
                    <a:cubicBezTo>
                      <a:pt x="583" y="263"/>
                      <a:pt x="535" y="108"/>
                      <a:pt x="416" y="37"/>
                    </a:cubicBezTo>
                    <a:cubicBezTo>
                      <a:pt x="373" y="11"/>
                      <a:pt x="329" y="0"/>
                      <a:pt x="28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0" name="Google Shape;1150;p51"/>
              <p:cNvSpPr/>
              <p:nvPr/>
            </p:nvSpPr>
            <p:spPr>
              <a:xfrm>
                <a:off x="3610500" y="3546300"/>
                <a:ext cx="24800" cy="21625"/>
              </a:xfrm>
              <a:custGeom>
                <a:avLst/>
                <a:gdLst/>
                <a:ahLst/>
                <a:cxnLst/>
                <a:rect l="l" t="t" r="r" b="b"/>
                <a:pathLst>
                  <a:path w="992" h="865" extrusionOk="0">
                    <a:moveTo>
                      <a:pt x="508" y="0"/>
                    </a:moveTo>
                    <a:cubicBezTo>
                      <a:pt x="234" y="0"/>
                      <a:pt x="1" y="257"/>
                      <a:pt x="86" y="552"/>
                    </a:cubicBezTo>
                    <a:cubicBezTo>
                      <a:pt x="145" y="755"/>
                      <a:pt x="323" y="864"/>
                      <a:pt x="502" y="864"/>
                    </a:cubicBezTo>
                    <a:cubicBezTo>
                      <a:pt x="650" y="864"/>
                      <a:pt x="798" y="791"/>
                      <a:pt x="884" y="635"/>
                    </a:cubicBezTo>
                    <a:cubicBezTo>
                      <a:pt x="991" y="433"/>
                      <a:pt x="920" y="171"/>
                      <a:pt x="717" y="52"/>
                    </a:cubicBezTo>
                    <a:cubicBezTo>
                      <a:pt x="648" y="16"/>
                      <a:pt x="577" y="0"/>
                      <a:pt x="508" y="0"/>
                    </a:cubicBezTo>
                    <a:close/>
                  </a:path>
                </a:pathLst>
              </a:custGeom>
              <a:solidFill>
                <a:srgbClr val="0A264A">
                  <a:alpha val="24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1" name="Google Shape;1151;p51"/>
              <p:cNvSpPr/>
              <p:nvPr/>
            </p:nvSpPr>
            <p:spPr>
              <a:xfrm>
                <a:off x="3672375" y="3544650"/>
                <a:ext cx="24525" cy="21525"/>
              </a:xfrm>
              <a:custGeom>
                <a:avLst/>
                <a:gdLst/>
                <a:ahLst/>
                <a:cxnLst/>
                <a:rect l="l" t="t" r="r" b="b"/>
                <a:pathLst>
                  <a:path w="981" h="861" extrusionOk="0">
                    <a:moveTo>
                      <a:pt x="494" y="1"/>
                    </a:moveTo>
                    <a:cubicBezTo>
                      <a:pt x="230" y="1"/>
                      <a:pt x="0" y="255"/>
                      <a:pt x="76" y="547"/>
                    </a:cubicBezTo>
                    <a:cubicBezTo>
                      <a:pt x="135" y="751"/>
                      <a:pt x="316" y="861"/>
                      <a:pt x="497" y="861"/>
                    </a:cubicBezTo>
                    <a:cubicBezTo>
                      <a:pt x="642" y="861"/>
                      <a:pt x="789" y="790"/>
                      <a:pt x="873" y="642"/>
                    </a:cubicBezTo>
                    <a:cubicBezTo>
                      <a:pt x="981" y="428"/>
                      <a:pt x="909" y="166"/>
                      <a:pt x="707" y="59"/>
                    </a:cubicBezTo>
                    <a:cubicBezTo>
                      <a:pt x="637" y="19"/>
                      <a:pt x="564" y="1"/>
                      <a:pt x="494" y="1"/>
                    </a:cubicBezTo>
                    <a:close/>
                  </a:path>
                </a:pathLst>
              </a:custGeom>
              <a:solidFill>
                <a:srgbClr val="0A264A">
                  <a:alpha val="24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2" name="Google Shape;1152;p51"/>
              <p:cNvSpPr/>
              <p:nvPr/>
            </p:nvSpPr>
            <p:spPr>
              <a:xfrm>
                <a:off x="3614425" y="3504400"/>
                <a:ext cx="22450" cy="11725"/>
              </a:xfrm>
              <a:custGeom>
                <a:avLst/>
                <a:gdLst/>
                <a:ahLst/>
                <a:cxnLst/>
                <a:rect l="l" t="t" r="r" b="b"/>
                <a:pathLst>
                  <a:path w="898" h="469" extrusionOk="0">
                    <a:moveTo>
                      <a:pt x="520" y="0"/>
                    </a:moveTo>
                    <a:cubicBezTo>
                      <a:pt x="479" y="0"/>
                      <a:pt x="436" y="5"/>
                      <a:pt x="394" y="14"/>
                    </a:cubicBezTo>
                    <a:cubicBezTo>
                      <a:pt x="155" y="73"/>
                      <a:pt x="1" y="240"/>
                      <a:pt x="36" y="406"/>
                    </a:cubicBezTo>
                    <a:cubicBezTo>
                      <a:pt x="46" y="452"/>
                      <a:pt x="64" y="469"/>
                      <a:pt x="89" y="469"/>
                    </a:cubicBezTo>
                    <a:cubicBezTo>
                      <a:pt x="157" y="469"/>
                      <a:pt x="280" y="346"/>
                      <a:pt x="453" y="311"/>
                    </a:cubicBezTo>
                    <a:cubicBezTo>
                      <a:pt x="499" y="302"/>
                      <a:pt x="545" y="299"/>
                      <a:pt x="588" y="299"/>
                    </a:cubicBezTo>
                    <a:cubicBezTo>
                      <a:pt x="667" y="299"/>
                      <a:pt x="737" y="309"/>
                      <a:pt x="790" y="309"/>
                    </a:cubicBezTo>
                    <a:cubicBezTo>
                      <a:pt x="860" y="309"/>
                      <a:pt x="898" y="292"/>
                      <a:pt x="882" y="216"/>
                    </a:cubicBezTo>
                    <a:cubicBezTo>
                      <a:pt x="853" y="81"/>
                      <a:pt x="698" y="0"/>
                      <a:pt x="52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3" name="Google Shape;1153;p51"/>
              <p:cNvSpPr/>
              <p:nvPr/>
            </p:nvSpPr>
            <p:spPr>
              <a:xfrm>
                <a:off x="3662350" y="3500850"/>
                <a:ext cx="2175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870" h="373" extrusionOk="0">
                    <a:moveTo>
                      <a:pt x="429" y="1"/>
                    </a:moveTo>
                    <a:cubicBezTo>
                      <a:pt x="191" y="1"/>
                      <a:pt x="1" y="132"/>
                      <a:pt x="1" y="298"/>
                    </a:cubicBezTo>
                    <a:cubicBezTo>
                      <a:pt x="1" y="354"/>
                      <a:pt x="22" y="373"/>
                      <a:pt x="59" y="373"/>
                    </a:cubicBezTo>
                    <a:cubicBezTo>
                      <a:pt x="134" y="373"/>
                      <a:pt x="274" y="298"/>
                      <a:pt x="441" y="298"/>
                    </a:cubicBezTo>
                    <a:cubicBezTo>
                      <a:pt x="600" y="298"/>
                      <a:pt x="737" y="373"/>
                      <a:pt x="811" y="373"/>
                    </a:cubicBezTo>
                    <a:cubicBezTo>
                      <a:pt x="848" y="373"/>
                      <a:pt x="870" y="354"/>
                      <a:pt x="870" y="298"/>
                    </a:cubicBezTo>
                    <a:cubicBezTo>
                      <a:pt x="870" y="132"/>
                      <a:pt x="679" y="1"/>
                      <a:pt x="4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4" name="Google Shape;1154;p51"/>
              <p:cNvSpPr/>
              <p:nvPr/>
            </p:nvSpPr>
            <p:spPr>
              <a:xfrm>
                <a:off x="3550425" y="3527600"/>
                <a:ext cx="33000" cy="42250"/>
              </a:xfrm>
              <a:custGeom>
                <a:avLst/>
                <a:gdLst/>
                <a:ahLst/>
                <a:cxnLst/>
                <a:rect l="l" t="t" r="r" b="b"/>
                <a:pathLst>
                  <a:path w="1320" h="1690" extrusionOk="0">
                    <a:moveTo>
                      <a:pt x="697" y="1"/>
                    </a:moveTo>
                    <a:cubicBezTo>
                      <a:pt x="621" y="1"/>
                      <a:pt x="540" y="32"/>
                      <a:pt x="453" y="110"/>
                    </a:cubicBezTo>
                    <a:cubicBezTo>
                      <a:pt x="1" y="526"/>
                      <a:pt x="144" y="1217"/>
                      <a:pt x="715" y="1610"/>
                    </a:cubicBezTo>
                    <a:cubicBezTo>
                      <a:pt x="792" y="1665"/>
                      <a:pt x="859" y="1689"/>
                      <a:pt x="918" y="1689"/>
                    </a:cubicBezTo>
                    <a:cubicBezTo>
                      <a:pt x="1288" y="1689"/>
                      <a:pt x="1320" y="726"/>
                      <a:pt x="1227" y="562"/>
                    </a:cubicBezTo>
                    <a:cubicBezTo>
                      <a:pt x="1227" y="562"/>
                      <a:pt x="1017" y="1"/>
                      <a:pt x="697" y="1"/>
                    </a:cubicBezTo>
                    <a:close/>
                  </a:path>
                </a:pathLst>
              </a:custGeom>
              <a:solidFill>
                <a:srgbClr val="E9C2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5" name="Google Shape;1155;p51"/>
              <p:cNvSpPr/>
              <p:nvPr/>
            </p:nvSpPr>
            <p:spPr>
              <a:xfrm>
                <a:off x="3653725" y="3532400"/>
                <a:ext cx="17275" cy="37550"/>
              </a:xfrm>
              <a:custGeom>
                <a:avLst/>
                <a:gdLst/>
                <a:ahLst/>
                <a:cxnLst/>
                <a:rect l="l" t="t" r="r" b="b"/>
                <a:pathLst>
                  <a:path w="691" h="1502" extrusionOk="0">
                    <a:moveTo>
                      <a:pt x="298" y="1"/>
                    </a:moveTo>
                    <a:lnTo>
                      <a:pt x="167" y="48"/>
                    </a:lnTo>
                    <a:cubicBezTo>
                      <a:pt x="357" y="596"/>
                      <a:pt x="512" y="1251"/>
                      <a:pt x="465" y="1370"/>
                    </a:cubicBezTo>
                    <a:cubicBezTo>
                      <a:pt x="405" y="1346"/>
                      <a:pt x="238" y="1072"/>
                      <a:pt x="119" y="703"/>
                    </a:cubicBezTo>
                    <a:lnTo>
                      <a:pt x="0" y="739"/>
                    </a:lnTo>
                    <a:cubicBezTo>
                      <a:pt x="72" y="977"/>
                      <a:pt x="262" y="1501"/>
                      <a:pt x="476" y="1501"/>
                    </a:cubicBezTo>
                    <a:lnTo>
                      <a:pt x="500" y="1489"/>
                    </a:lnTo>
                    <a:cubicBezTo>
                      <a:pt x="536" y="1489"/>
                      <a:pt x="560" y="1465"/>
                      <a:pt x="572" y="1442"/>
                    </a:cubicBezTo>
                    <a:cubicBezTo>
                      <a:pt x="691" y="1251"/>
                      <a:pt x="393" y="287"/>
                      <a:pt x="29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6" name="Google Shape;1156;p51"/>
              <p:cNvSpPr/>
              <p:nvPr/>
            </p:nvSpPr>
            <p:spPr>
              <a:xfrm>
                <a:off x="3550850" y="3445900"/>
                <a:ext cx="103850" cy="93725"/>
              </a:xfrm>
              <a:custGeom>
                <a:avLst/>
                <a:gdLst/>
                <a:ahLst/>
                <a:cxnLst/>
                <a:rect l="l" t="t" r="r" b="b"/>
                <a:pathLst>
                  <a:path w="4154" h="3749" extrusionOk="0">
                    <a:moveTo>
                      <a:pt x="2976" y="0"/>
                    </a:moveTo>
                    <a:cubicBezTo>
                      <a:pt x="2756" y="0"/>
                      <a:pt x="2484" y="28"/>
                      <a:pt x="2151" y="91"/>
                    </a:cubicBezTo>
                    <a:cubicBezTo>
                      <a:pt x="1024" y="314"/>
                      <a:pt x="1" y="3177"/>
                      <a:pt x="383" y="3177"/>
                    </a:cubicBezTo>
                    <a:cubicBezTo>
                      <a:pt x="389" y="3177"/>
                      <a:pt x="394" y="3176"/>
                      <a:pt x="400" y="3175"/>
                    </a:cubicBezTo>
                    <a:cubicBezTo>
                      <a:pt x="419" y="3171"/>
                      <a:pt x="438" y="3170"/>
                      <a:pt x="456" y="3170"/>
                    </a:cubicBezTo>
                    <a:cubicBezTo>
                      <a:pt x="782" y="3170"/>
                      <a:pt x="1013" y="3748"/>
                      <a:pt x="1388" y="3748"/>
                    </a:cubicBezTo>
                    <a:cubicBezTo>
                      <a:pt x="1455" y="3748"/>
                      <a:pt x="1526" y="3730"/>
                      <a:pt x="1603" y="3687"/>
                    </a:cubicBezTo>
                    <a:cubicBezTo>
                      <a:pt x="2151" y="3389"/>
                      <a:pt x="2151" y="2901"/>
                      <a:pt x="2305" y="2199"/>
                    </a:cubicBezTo>
                    <a:cubicBezTo>
                      <a:pt x="2472" y="1496"/>
                      <a:pt x="1972" y="734"/>
                      <a:pt x="2794" y="699"/>
                    </a:cubicBezTo>
                    <a:cubicBezTo>
                      <a:pt x="2823" y="698"/>
                      <a:pt x="2852" y="697"/>
                      <a:pt x="2880" y="697"/>
                    </a:cubicBezTo>
                    <a:cubicBezTo>
                      <a:pt x="3634" y="697"/>
                      <a:pt x="3889" y="996"/>
                      <a:pt x="3889" y="996"/>
                    </a:cubicBezTo>
                    <a:cubicBezTo>
                      <a:pt x="3869" y="786"/>
                      <a:pt x="4153" y="0"/>
                      <a:pt x="297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7" name="Google Shape;1157;p51"/>
              <p:cNvSpPr/>
              <p:nvPr/>
            </p:nvSpPr>
            <p:spPr>
              <a:xfrm>
                <a:off x="3649539" y="3434810"/>
                <a:ext cx="76650" cy="157450"/>
              </a:xfrm>
              <a:custGeom>
                <a:avLst/>
                <a:gdLst/>
                <a:ahLst/>
                <a:cxnLst/>
                <a:rect l="l" t="t" r="r" b="b"/>
                <a:pathLst>
                  <a:path w="3066" h="6298" extrusionOk="0">
                    <a:moveTo>
                      <a:pt x="902" y="1"/>
                    </a:moveTo>
                    <a:cubicBezTo>
                      <a:pt x="391" y="1"/>
                      <a:pt x="1" y="407"/>
                      <a:pt x="148" y="1379"/>
                    </a:cubicBezTo>
                    <a:cubicBezTo>
                      <a:pt x="148" y="1379"/>
                      <a:pt x="527" y="909"/>
                      <a:pt x="888" y="909"/>
                    </a:cubicBezTo>
                    <a:cubicBezTo>
                      <a:pt x="961" y="909"/>
                      <a:pt x="1033" y="928"/>
                      <a:pt x="1101" y="974"/>
                    </a:cubicBezTo>
                    <a:cubicBezTo>
                      <a:pt x="2161" y="1658"/>
                      <a:pt x="445" y="6298"/>
                      <a:pt x="769" y="6298"/>
                    </a:cubicBezTo>
                    <a:cubicBezTo>
                      <a:pt x="772" y="6298"/>
                      <a:pt x="775" y="6298"/>
                      <a:pt x="779" y="6297"/>
                    </a:cubicBezTo>
                    <a:cubicBezTo>
                      <a:pt x="1148" y="6213"/>
                      <a:pt x="3065" y="2748"/>
                      <a:pt x="2482" y="1272"/>
                    </a:cubicBezTo>
                    <a:cubicBezTo>
                      <a:pt x="2182" y="497"/>
                      <a:pt x="1468" y="1"/>
                      <a:pt x="90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8" name="Google Shape;1158;p51"/>
              <p:cNvSpPr/>
              <p:nvPr/>
            </p:nvSpPr>
            <p:spPr>
              <a:xfrm>
                <a:off x="3633200" y="3576225"/>
                <a:ext cx="58350" cy="65400"/>
              </a:xfrm>
              <a:custGeom>
                <a:avLst/>
                <a:gdLst/>
                <a:ahLst/>
                <a:cxnLst/>
                <a:rect l="l" t="t" r="r" b="b"/>
                <a:pathLst>
                  <a:path w="2334" h="2616" extrusionOk="0">
                    <a:moveTo>
                      <a:pt x="1176" y="1"/>
                    </a:moveTo>
                    <a:cubicBezTo>
                      <a:pt x="888" y="1"/>
                      <a:pt x="583" y="43"/>
                      <a:pt x="416" y="117"/>
                    </a:cubicBezTo>
                    <a:cubicBezTo>
                      <a:pt x="95" y="248"/>
                      <a:pt x="12" y="2332"/>
                      <a:pt x="12" y="2332"/>
                    </a:cubicBezTo>
                    <a:cubicBezTo>
                      <a:pt x="1" y="2535"/>
                      <a:pt x="270" y="2616"/>
                      <a:pt x="613" y="2616"/>
                    </a:cubicBezTo>
                    <a:cubicBezTo>
                      <a:pt x="1033" y="2616"/>
                      <a:pt x="1565" y="2495"/>
                      <a:pt x="1833" y="2332"/>
                    </a:cubicBezTo>
                    <a:cubicBezTo>
                      <a:pt x="2333" y="2034"/>
                      <a:pt x="2048" y="272"/>
                      <a:pt x="1809" y="117"/>
                    </a:cubicBezTo>
                    <a:cubicBezTo>
                      <a:pt x="1695" y="37"/>
                      <a:pt x="1443" y="1"/>
                      <a:pt x="117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9" name="Google Shape;1159;p51"/>
              <p:cNvSpPr/>
              <p:nvPr/>
            </p:nvSpPr>
            <p:spPr>
              <a:xfrm>
                <a:off x="3646875" y="3583300"/>
                <a:ext cx="26800" cy="17900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716" extrusionOk="0">
                    <a:moveTo>
                      <a:pt x="941" y="1"/>
                    </a:moveTo>
                    <a:cubicBezTo>
                      <a:pt x="858" y="370"/>
                      <a:pt x="739" y="572"/>
                      <a:pt x="608" y="584"/>
                    </a:cubicBezTo>
                    <a:cubicBezTo>
                      <a:pt x="602" y="585"/>
                      <a:pt x="596" y="585"/>
                      <a:pt x="591" y="585"/>
                    </a:cubicBezTo>
                    <a:cubicBezTo>
                      <a:pt x="403" y="585"/>
                      <a:pt x="177" y="211"/>
                      <a:pt x="119" y="60"/>
                    </a:cubicBezTo>
                    <a:lnTo>
                      <a:pt x="0" y="120"/>
                    </a:lnTo>
                    <a:cubicBezTo>
                      <a:pt x="24" y="179"/>
                      <a:pt x="286" y="715"/>
                      <a:pt x="596" y="715"/>
                    </a:cubicBezTo>
                    <a:lnTo>
                      <a:pt x="631" y="715"/>
                    </a:lnTo>
                    <a:cubicBezTo>
                      <a:pt x="822" y="703"/>
                      <a:pt x="965" y="477"/>
                      <a:pt x="1072" y="37"/>
                    </a:cubicBezTo>
                    <a:lnTo>
                      <a:pt x="941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0" name="Google Shape;1160;p51"/>
              <p:cNvSpPr/>
              <p:nvPr/>
            </p:nvSpPr>
            <p:spPr>
              <a:xfrm>
                <a:off x="3568300" y="3441000"/>
                <a:ext cx="75625" cy="76550"/>
              </a:xfrm>
              <a:custGeom>
                <a:avLst/>
                <a:gdLst/>
                <a:ahLst/>
                <a:cxnLst/>
                <a:rect l="l" t="t" r="r" b="b"/>
                <a:pathLst>
                  <a:path w="3025" h="3062" extrusionOk="0">
                    <a:moveTo>
                      <a:pt x="1914" y="0"/>
                    </a:moveTo>
                    <a:cubicBezTo>
                      <a:pt x="1826" y="0"/>
                      <a:pt x="1732" y="8"/>
                      <a:pt x="1631" y="25"/>
                    </a:cubicBezTo>
                    <a:cubicBezTo>
                      <a:pt x="1119" y="97"/>
                      <a:pt x="1012" y="716"/>
                      <a:pt x="893" y="1359"/>
                    </a:cubicBezTo>
                    <a:cubicBezTo>
                      <a:pt x="762" y="2061"/>
                      <a:pt x="619" y="2788"/>
                      <a:pt x="0" y="2942"/>
                    </a:cubicBezTo>
                    <a:lnTo>
                      <a:pt x="24" y="3062"/>
                    </a:lnTo>
                    <a:cubicBezTo>
                      <a:pt x="738" y="2895"/>
                      <a:pt x="893" y="2097"/>
                      <a:pt x="1012" y="1395"/>
                    </a:cubicBezTo>
                    <a:cubicBezTo>
                      <a:pt x="1131" y="787"/>
                      <a:pt x="1238" y="228"/>
                      <a:pt x="1655" y="156"/>
                    </a:cubicBezTo>
                    <a:cubicBezTo>
                      <a:pt x="1752" y="139"/>
                      <a:pt x="1842" y="131"/>
                      <a:pt x="1926" y="131"/>
                    </a:cubicBezTo>
                    <a:cubicBezTo>
                      <a:pt x="2636" y="131"/>
                      <a:pt x="2895" y="696"/>
                      <a:pt x="2905" y="728"/>
                    </a:cubicBezTo>
                    <a:lnTo>
                      <a:pt x="3024" y="668"/>
                    </a:lnTo>
                    <a:cubicBezTo>
                      <a:pt x="3024" y="668"/>
                      <a:pt x="2724" y="0"/>
                      <a:pt x="19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1" name="Google Shape;1161;p51"/>
              <p:cNvSpPr/>
              <p:nvPr/>
            </p:nvSpPr>
            <p:spPr>
              <a:xfrm>
                <a:off x="3537025" y="3433050"/>
                <a:ext cx="75650" cy="78850"/>
              </a:xfrm>
              <a:custGeom>
                <a:avLst/>
                <a:gdLst/>
                <a:ahLst/>
                <a:cxnLst/>
                <a:rect l="l" t="t" r="r" b="b"/>
                <a:pathLst>
                  <a:path w="3026" h="3154" extrusionOk="0">
                    <a:moveTo>
                      <a:pt x="2486" y="1"/>
                    </a:moveTo>
                    <a:cubicBezTo>
                      <a:pt x="1474" y="1"/>
                      <a:pt x="1234" y="881"/>
                      <a:pt x="977" y="1796"/>
                    </a:cubicBezTo>
                    <a:lnTo>
                      <a:pt x="977" y="1832"/>
                    </a:lnTo>
                    <a:cubicBezTo>
                      <a:pt x="692" y="2844"/>
                      <a:pt x="37" y="3022"/>
                      <a:pt x="1" y="3022"/>
                    </a:cubicBezTo>
                    <a:lnTo>
                      <a:pt x="37" y="3153"/>
                    </a:lnTo>
                    <a:cubicBezTo>
                      <a:pt x="61" y="3141"/>
                      <a:pt x="799" y="2963"/>
                      <a:pt x="1096" y="1856"/>
                    </a:cubicBezTo>
                    <a:lnTo>
                      <a:pt x="1108" y="1832"/>
                    </a:lnTo>
                    <a:cubicBezTo>
                      <a:pt x="1354" y="939"/>
                      <a:pt x="1574" y="135"/>
                      <a:pt x="2491" y="135"/>
                    </a:cubicBezTo>
                    <a:cubicBezTo>
                      <a:pt x="2638" y="135"/>
                      <a:pt x="2803" y="156"/>
                      <a:pt x="2989" y="201"/>
                    </a:cubicBezTo>
                    <a:lnTo>
                      <a:pt x="3025" y="70"/>
                    </a:lnTo>
                    <a:cubicBezTo>
                      <a:pt x="2824" y="23"/>
                      <a:pt x="2645" y="1"/>
                      <a:pt x="248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2" name="Google Shape;1162;p51"/>
              <p:cNvSpPr/>
              <p:nvPr/>
            </p:nvSpPr>
            <p:spPr>
              <a:xfrm>
                <a:off x="3650450" y="3438625"/>
                <a:ext cx="5477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2191" h="2490" extrusionOk="0">
                    <a:moveTo>
                      <a:pt x="639" y="1"/>
                    </a:moveTo>
                    <a:cubicBezTo>
                      <a:pt x="584" y="1"/>
                      <a:pt x="530" y="9"/>
                      <a:pt x="477" y="25"/>
                    </a:cubicBezTo>
                    <a:cubicBezTo>
                      <a:pt x="262" y="109"/>
                      <a:pt x="96" y="275"/>
                      <a:pt x="0" y="478"/>
                    </a:cubicBezTo>
                    <a:lnTo>
                      <a:pt x="119" y="537"/>
                    </a:lnTo>
                    <a:cubicBezTo>
                      <a:pt x="191" y="359"/>
                      <a:pt x="334" y="228"/>
                      <a:pt x="512" y="144"/>
                    </a:cubicBezTo>
                    <a:cubicBezTo>
                      <a:pt x="549" y="133"/>
                      <a:pt x="587" y="128"/>
                      <a:pt x="626" y="128"/>
                    </a:cubicBezTo>
                    <a:cubicBezTo>
                      <a:pt x="711" y="128"/>
                      <a:pt x="799" y="154"/>
                      <a:pt x="881" y="204"/>
                    </a:cubicBezTo>
                    <a:cubicBezTo>
                      <a:pt x="1429" y="513"/>
                      <a:pt x="2036" y="1514"/>
                      <a:pt x="2072" y="2490"/>
                    </a:cubicBezTo>
                    <a:lnTo>
                      <a:pt x="2191" y="2490"/>
                    </a:lnTo>
                    <a:cubicBezTo>
                      <a:pt x="2155" y="1466"/>
                      <a:pt x="1524" y="418"/>
                      <a:pt x="941" y="85"/>
                    </a:cubicBezTo>
                    <a:cubicBezTo>
                      <a:pt x="847" y="30"/>
                      <a:pt x="743" y="1"/>
                      <a:pt x="6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3" name="Google Shape;1163;p51"/>
              <p:cNvSpPr/>
              <p:nvPr/>
            </p:nvSpPr>
            <p:spPr>
              <a:xfrm>
                <a:off x="3643300" y="3419950"/>
                <a:ext cx="37525" cy="166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666" extrusionOk="0">
                    <a:moveTo>
                      <a:pt x="713" y="1"/>
                    </a:moveTo>
                    <a:cubicBezTo>
                      <a:pt x="624" y="1"/>
                      <a:pt x="541" y="16"/>
                      <a:pt x="465" y="46"/>
                    </a:cubicBezTo>
                    <a:cubicBezTo>
                      <a:pt x="227" y="165"/>
                      <a:pt x="60" y="379"/>
                      <a:pt x="1" y="641"/>
                    </a:cubicBezTo>
                    <a:lnTo>
                      <a:pt x="131" y="665"/>
                    </a:lnTo>
                    <a:cubicBezTo>
                      <a:pt x="179" y="451"/>
                      <a:pt x="322" y="272"/>
                      <a:pt x="512" y="165"/>
                    </a:cubicBezTo>
                    <a:cubicBezTo>
                      <a:pt x="576" y="140"/>
                      <a:pt x="645" y="127"/>
                      <a:pt x="718" y="127"/>
                    </a:cubicBezTo>
                    <a:cubicBezTo>
                      <a:pt x="920" y="127"/>
                      <a:pt x="1159" y="223"/>
                      <a:pt x="1429" y="415"/>
                    </a:cubicBezTo>
                    <a:lnTo>
                      <a:pt x="1501" y="308"/>
                    </a:lnTo>
                    <a:cubicBezTo>
                      <a:pt x="1209" y="102"/>
                      <a:pt x="942" y="1"/>
                      <a:pt x="7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4" name="Google Shape;1164;p51"/>
              <p:cNvSpPr/>
              <p:nvPr/>
            </p:nvSpPr>
            <p:spPr>
              <a:xfrm>
                <a:off x="3486725" y="3388950"/>
                <a:ext cx="78900" cy="78900"/>
              </a:xfrm>
              <a:custGeom>
                <a:avLst/>
                <a:gdLst/>
                <a:ahLst/>
                <a:cxnLst/>
                <a:rect l="l" t="t" r="r" b="b"/>
                <a:pathLst>
                  <a:path w="3156" h="3156" extrusionOk="0">
                    <a:moveTo>
                      <a:pt x="1572" y="0"/>
                    </a:moveTo>
                    <a:cubicBezTo>
                      <a:pt x="703" y="0"/>
                      <a:pt x="1" y="703"/>
                      <a:pt x="1" y="1584"/>
                    </a:cubicBezTo>
                    <a:cubicBezTo>
                      <a:pt x="1" y="2453"/>
                      <a:pt x="703" y="3155"/>
                      <a:pt x="1572" y="3155"/>
                    </a:cubicBezTo>
                    <a:cubicBezTo>
                      <a:pt x="2442" y="3155"/>
                      <a:pt x="3156" y="2453"/>
                      <a:pt x="3156" y="1584"/>
                    </a:cubicBezTo>
                    <a:cubicBezTo>
                      <a:pt x="3156" y="703"/>
                      <a:pt x="2442" y="0"/>
                      <a:pt x="157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5" name="Google Shape;1165;p51"/>
              <p:cNvSpPr/>
              <p:nvPr/>
            </p:nvSpPr>
            <p:spPr>
              <a:xfrm>
                <a:off x="3513825" y="3421075"/>
                <a:ext cx="40500" cy="31000"/>
              </a:xfrm>
              <a:custGeom>
                <a:avLst/>
                <a:gdLst/>
                <a:ahLst/>
                <a:cxnLst/>
                <a:rect l="l" t="t" r="r" b="b"/>
                <a:pathLst>
                  <a:path w="1620" h="1240" extrusionOk="0">
                    <a:moveTo>
                      <a:pt x="203" y="1"/>
                    </a:moveTo>
                    <a:lnTo>
                      <a:pt x="96" y="72"/>
                    </a:lnTo>
                    <a:cubicBezTo>
                      <a:pt x="119" y="108"/>
                      <a:pt x="655" y="811"/>
                      <a:pt x="1358" y="1084"/>
                    </a:cubicBezTo>
                    <a:cubicBezTo>
                      <a:pt x="1381" y="1096"/>
                      <a:pt x="1405" y="1096"/>
                      <a:pt x="1429" y="1108"/>
                    </a:cubicBezTo>
                    <a:cubicBezTo>
                      <a:pt x="1417" y="1109"/>
                      <a:pt x="1405" y="1109"/>
                      <a:pt x="1392" y="1109"/>
                    </a:cubicBezTo>
                    <a:cubicBezTo>
                      <a:pt x="1103" y="1109"/>
                      <a:pt x="415" y="983"/>
                      <a:pt x="107" y="584"/>
                    </a:cubicBezTo>
                    <a:lnTo>
                      <a:pt x="0" y="668"/>
                    </a:lnTo>
                    <a:cubicBezTo>
                      <a:pt x="334" y="1084"/>
                      <a:pt x="1048" y="1239"/>
                      <a:pt x="1393" y="1239"/>
                    </a:cubicBezTo>
                    <a:cubicBezTo>
                      <a:pt x="1441" y="1239"/>
                      <a:pt x="1500" y="1239"/>
                      <a:pt x="1548" y="1227"/>
                    </a:cubicBezTo>
                    <a:cubicBezTo>
                      <a:pt x="1584" y="1215"/>
                      <a:pt x="1620" y="1180"/>
                      <a:pt x="1620" y="1132"/>
                    </a:cubicBezTo>
                    <a:cubicBezTo>
                      <a:pt x="1620" y="1073"/>
                      <a:pt x="1560" y="1013"/>
                      <a:pt x="1405" y="953"/>
                    </a:cubicBezTo>
                    <a:cubicBezTo>
                      <a:pt x="738" y="703"/>
                      <a:pt x="203" y="1"/>
                      <a:pt x="2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6" name="Google Shape;1166;p51"/>
              <p:cNvSpPr/>
              <p:nvPr/>
            </p:nvSpPr>
            <p:spPr>
              <a:xfrm>
                <a:off x="3528400" y="3403525"/>
                <a:ext cx="27425" cy="32775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311" extrusionOk="0">
                    <a:moveTo>
                      <a:pt x="48" y="0"/>
                    </a:moveTo>
                    <a:lnTo>
                      <a:pt x="1" y="131"/>
                    </a:lnTo>
                    <a:cubicBezTo>
                      <a:pt x="13" y="131"/>
                      <a:pt x="953" y="489"/>
                      <a:pt x="941" y="1310"/>
                    </a:cubicBezTo>
                    <a:lnTo>
                      <a:pt x="1072" y="1310"/>
                    </a:lnTo>
                    <a:cubicBezTo>
                      <a:pt x="1096" y="393"/>
                      <a:pt x="48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7" name="Google Shape;1167;p51"/>
              <p:cNvSpPr/>
              <p:nvPr/>
            </p:nvSpPr>
            <p:spPr>
              <a:xfrm>
                <a:off x="3595375" y="3228825"/>
                <a:ext cx="289050" cy="238125"/>
              </a:xfrm>
              <a:custGeom>
                <a:avLst/>
                <a:gdLst/>
                <a:ahLst/>
                <a:cxnLst/>
                <a:rect l="l" t="t" r="r" b="b"/>
                <a:pathLst>
                  <a:path w="11562" h="9525" extrusionOk="0">
                    <a:moveTo>
                      <a:pt x="6341" y="1"/>
                    </a:moveTo>
                    <a:cubicBezTo>
                      <a:pt x="6135" y="1"/>
                      <a:pt x="6013" y="11"/>
                      <a:pt x="6013" y="11"/>
                    </a:cubicBezTo>
                    <a:cubicBezTo>
                      <a:pt x="798" y="273"/>
                      <a:pt x="1" y="4131"/>
                      <a:pt x="1370" y="5988"/>
                    </a:cubicBezTo>
                    <a:cubicBezTo>
                      <a:pt x="2211" y="7129"/>
                      <a:pt x="3878" y="7349"/>
                      <a:pt x="5039" y="7349"/>
                    </a:cubicBezTo>
                    <a:cubicBezTo>
                      <a:pt x="5769" y="7349"/>
                      <a:pt x="6299" y="7262"/>
                      <a:pt x="6299" y="7262"/>
                    </a:cubicBezTo>
                    <a:lnTo>
                      <a:pt x="7061" y="9525"/>
                    </a:lnTo>
                    <a:lnTo>
                      <a:pt x="7811" y="7417"/>
                    </a:lnTo>
                    <a:cubicBezTo>
                      <a:pt x="9287" y="6727"/>
                      <a:pt x="11562" y="5572"/>
                      <a:pt x="11240" y="3643"/>
                    </a:cubicBezTo>
                    <a:cubicBezTo>
                      <a:pt x="10672" y="276"/>
                      <a:pt x="7396" y="1"/>
                      <a:pt x="634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8" name="Google Shape;1168;p51"/>
              <p:cNvSpPr/>
              <p:nvPr/>
            </p:nvSpPr>
            <p:spPr>
              <a:xfrm>
                <a:off x="3693600" y="3292200"/>
                <a:ext cx="44375" cy="46450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858" extrusionOk="0">
                    <a:moveTo>
                      <a:pt x="1715" y="1"/>
                    </a:moveTo>
                    <a:lnTo>
                      <a:pt x="1203" y="12"/>
                    </a:lnTo>
                    <a:lnTo>
                      <a:pt x="1203" y="120"/>
                    </a:lnTo>
                    <a:lnTo>
                      <a:pt x="1418" y="108"/>
                    </a:lnTo>
                    <a:lnTo>
                      <a:pt x="1441" y="846"/>
                    </a:lnTo>
                    <a:lnTo>
                      <a:pt x="334" y="882"/>
                    </a:lnTo>
                    <a:lnTo>
                      <a:pt x="310" y="143"/>
                    </a:lnTo>
                    <a:lnTo>
                      <a:pt x="525" y="143"/>
                    </a:lnTo>
                    <a:lnTo>
                      <a:pt x="525" y="48"/>
                    </a:lnTo>
                    <a:lnTo>
                      <a:pt x="1" y="60"/>
                    </a:lnTo>
                    <a:lnTo>
                      <a:pt x="1" y="155"/>
                    </a:lnTo>
                    <a:lnTo>
                      <a:pt x="203" y="155"/>
                    </a:lnTo>
                    <a:lnTo>
                      <a:pt x="251" y="1751"/>
                    </a:lnTo>
                    <a:lnTo>
                      <a:pt x="60" y="1751"/>
                    </a:lnTo>
                    <a:lnTo>
                      <a:pt x="60" y="1858"/>
                    </a:lnTo>
                    <a:lnTo>
                      <a:pt x="572" y="1846"/>
                    </a:lnTo>
                    <a:lnTo>
                      <a:pt x="572" y="1751"/>
                    </a:lnTo>
                    <a:lnTo>
                      <a:pt x="370" y="1751"/>
                    </a:lnTo>
                    <a:lnTo>
                      <a:pt x="334" y="989"/>
                    </a:lnTo>
                    <a:lnTo>
                      <a:pt x="1441" y="953"/>
                    </a:lnTo>
                    <a:lnTo>
                      <a:pt x="1465" y="1703"/>
                    </a:lnTo>
                    <a:lnTo>
                      <a:pt x="1263" y="1703"/>
                    </a:lnTo>
                    <a:lnTo>
                      <a:pt x="1263" y="1810"/>
                    </a:lnTo>
                    <a:lnTo>
                      <a:pt x="1775" y="1786"/>
                    </a:lnTo>
                    <a:lnTo>
                      <a:pt x="1775" y="1691"/>
                    </a:lnTo>
                    <a:lnTo>
                      <a:pt x="1572" y="1691"/>
                    </a:lnTo>
                    <a:lnTo>
                      <a:pt x="1525" y="96"/>
                    </a:lnTo>
                    <a:lnTo>
                      <a:pt x="1715" y="96"/>
                    </a:lnTo>
                    <a:lnTo>
                      <a:pt x="171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9" name="Google Shape;1169;p51"/>
              <p:cNvSpPr/>
              <p:nvPr/>
            </p:nvSpPr>
            <p:spPr>
              <a:xfrm>
                <a:off x="3741825" y="3312025"/>
                <a:ext cx="23550" cy="24850"/>
              </a:xfrm>
              <a:custGeom>
                <a:avLst/>
                <a:gdLst/>
                <a:ahLst/>
                <a:cxnLst/>
                <a:rect l="l" t="t" r="r" b="b"/>
                <a:pathLst>
                  <a:path w="942" h="994" extrusionOk="0">
                    <a:moveTo>
                      <a:pt x="489" y="89"/>
                    </a:moveTo>
                    <a:cubicBezTo>
                      <a:pt x="560" y="89"/>
                      <a:pt x="620" y="101"/>
                      <a:pt x="679" y="136"/>
                    </a:cubicBezTo>
                    <a:cubicBezTo>
                      <a:pt x="727" y="172"/>
                      <a:pt x="774" y="220"/>
                      <a:pt x="810" y="279"/>
                    </a:cubicBezTo>
                    <a:lnTo>
                      <a:pt x="465" y="422"/>
                    </a:lnTo>
                    <a:lnTo>
                      <a:pt x="120" y="577"/>
                    </a:lnTo>
                    <a:cubicBezTo>
                      <a:pt x="108" y="517"/>
                      <a:pt x="108" y="458"/>
                      <a:pt x="120" y="410"/>
                    </a:cubicBezTo>
                    <a:cubicBezTo>
                      <a:pt x="131" y="351"/>
                      <a:pt x="155" y="303"/>
                      <a:pt x="191" y="255"/>
                    </a:cubicBezTo>
                    <a:cubicBezTo>
                      <a:pt x="227" y="208"/>
                      <a:pt x="262" y="172"/>
                      <a:pt x="322" y="148"/>
                    </a:cubicBezTo>
                    <a:cubicBezTo>
                      <a:pt x="370" y="112"/>
                      <a:pt x="429" y="101"/>
                      <a:pt x="489" y="89"/>
                    </a:cubicBezTo>
                    <a:close/>
                    <a:moveTo>
                      <a:pt x="533" y="0"/>
                    </a:moveTo>
                    <a:cubicBezTo>
                      <a:pt x="518" y="0"/>
                      <a:pt x="503" y="2"/>
                      <a:pt x="489" y="5"/>
                    </a:cubicBezTo>
                    <a:cubicBezTo>
                      <a:pt x="429" y="5"/>
                      <a:pt x="358" y="17"/>
                      <a:pt x="298" y="53"/>
                    </a:cubicBezTo>
                    <a:cubicBezTo>
                      <a:pt x="239" y="77"/>
                      <a:pt x="179" y="112"/>
                      <a:pt x="143" y="160"/>
                    </a:cubicBezTo>
                    <a:cubicBezTo>
                      <a:pt x="96" y="208"/>
                      <a:pt x="60" y="255"/>
                      <a:pt x="36" y="327"/>
                    </a:cubicBezTo>
                    <a:cubicBezTo>
                      <a:pt x="12" y="386"/>
                      <a:pt x="0" y="446"/>
                      <a:pt x="0" y="517"/>
                    </a:cubicBezTo>
                    <a:cubicBezTo>
                      <a:pt x="0" y="589"/>
                      <a:pt x="24" y="648"/>
                      <a:pt x="48" y="708"/>
                    </a:cubicBezTo>
                    <a:cubicBezTo>
                      <a:pt x="84" y="767"/>
                      <a:pt x="120" y="815"/>
                      <a:pt x="167" y="863"/>
                    </a:cubicBezTo>
                    <a:cubicBezTo>
                      <a:pt x="215" y="898"/>
                      <a:pt x="262" y="934"/>
                      <a:pt x="322" y="958"/>
                    </a:cubicBezTo>
                    <a:cubicBezTo>
                      <a:pt x="393" y="982"/>
                      <a:pt x="453" y="993"/>
                      <a:pt x="524" y="993"/>
                    </a:cubicBezTo>
                    <a:cubicBezTo>
                      <a:pt x="584" y="993"/>
                      <a:pt x="655" y="982"/>
                      <a:pt x="703" y="958"/>
                    </a:cubicBezTo>
                    <a:cubicBezTo>
                      <a:pt x="762" y="922"/>
                      <a:pt x="810" y="898"/>
                      <a:pt x="858" y="851"/>
                    </a:cubicBezTo>
                    <a:lnTo>
                      <a:pt x="786" y="779"/>
                    </a:lnTo>
                    <a:cubicBezTo>
                      <a:pt x="751" y="815"/>
                      <a:pt x="715" y="839"/>
                      <a:pt x="667" y="863"/>
                    </a:cubicBezTo>
                    <a:cubicBezTo>
                      <a:pt x="620" y="886"/>
                      <a:pt x="572" y="898"/>
                      <a:pt x="512" y="898"/>
                    </a:cubicBezTo>
                    <a:cubicBezTo>
                      <a:pt x="503" y="899"/>
                      <a:pt x="494" y="899"/>
                      <a:pt x="485" y="899"/>
                    </a:cubicBezTo>
                    <a:cubicBezTo>
                      <a:pt x="352" y="899"/>
                      <a:pt x="222" y="818"/>
                      <a:pt x="155" y="684"/>
                    </a:cubicBezTo>
                    <a:cubicBezTo>
                      <a:pt x="286" y="624"/>
                      <a:pt x="417" y="565"/>
                      <a:pt x="548" y="517"/>
                    </a:cubicBezTo>
                    <a:cubicBezTo>
                      <a:pt x="679" y="458"/>
                      <a:pt x="810" y="398"/>
                      <a:pt x="941" y="351"/>
                    </a:cubicBezTo>
                    <a:cubicBezTo>
                      <a:pt x="917" y="291"/>
                      <a:pt x="893" y="243"/>
                      <a:pt x="870" y="208"/>
                    </a:cubicBezTo>
                    <a:cubicBezTo>
                      <a:pt x="846" y="160"/>
                      <a:pt x="810" y="124"/>
                      <a:pt x="774" y="101"/>
                    </a:cubicBezTo>
                    <a:cubicBezTo>
                      <a:pt x="739" y="65"/>
                      <a:pt x="691" y="41"/>
                      <a:pt x="643" y="17"/>
                    </a:cubicBezTo>
                    <a:cubicBezTo>
                      <a:pt x="610" y="9"/>
                      <a:pt x="570" y="0"/>
                      <a:pt x="53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0" name="Google Shape;1170;p51"/>
              <p:cNvSpPr/>
              <p:nvPr/>
            </p:nvSpPr>
            <p:spPr>
              <a:xfrm>
                <a:off x="3769800" y="3301125"/>
                <a:ext cx="8375" cy="46475"/>
              </a:xfrm>
              <a:custGeom>
                <a:avLst/>
                <a:gdLst/>
                <a:ahLst/>
                <a:cxnLst/>
                <a:rect l="l" t="t" r="r" b="b"/>
                <a:pathLst>
                  <a:path w="335" h="1859" extrusionOk="0">
                    <a:moveTo>
                      <a:pt x="227" y="1"/>
                    </a:moveTo>
                    <a:cubicBezTo>
                      <a:pt x="203" y="1"/>
                      <a:pt x="179" y="13"/>
                      <a:pt x="167" y="25"/>
                    </a:cubicBezTo>
                    <a:cubicBezTo>
                      <a:pt x="155" y="48"/>
                      <a:pt x="144" y="60"/>
                      <a:pt x="144" y="84"/>
                    </a:cubicBezTo>
                    <a:cubicBezTo>
                      <a:pt x="144" y="108"/>
                      <a:pt x="155" y="132"/>
                      <a:pt x="179" y="144"/>
                    </a:cubicBezTo>
                    <a:cubicBezTo>
                      <a:pt x="191" y="167"/>
                      <a:pt x="215" y="167"/>
                      <a:pt x="239" y="167"/>
                    </a:cubicBezTo>
                    <a:cubicBezTo>
                      <a:pt x="251" y="167"/>
                      <a:pt x="275" y="156"/>
                      <a:pt x="286" y="144"/>
                    </a:cubicBezTo>
                    <a:lnTo>
                      <a:pt x="298" y="144"/>
                    </a:lnTo>
                    <a:cubicBezTo>
                      <a:pt x="310" y="132"/>
                      <a:pt x="310" y="108"/>
                      <a:pt x="310" y="84"/>
                    </a:cubicBezTo>
                    <a:cubicBezTo>
                      <a:pt x="310" y="60"/>
                      <a:pt x="298" y="36"/>
                      <a:pt x="286" y="25"/>
                    </a:cubicBezTo>
                    <a:cubicBezTo>
                      <a:pt x="275" y="13"/>
                      <a:pt x="251" y="1"/>
                      <a:pt x="227" y="1"/>
                    </a:cubicBezTo>
                    <a:close/>
                    <a:moveTo>
                      <a:pt x="298" y="417"/>
                    </a:moveTo>
                    <a:lnTo>
                      <a:pt x="1" y="429"/>
                    </a:lnTo>
                    <a:lnTo>
                      <a:pt x="1" y="525"/>
                    </a:lnTo>
                    <a:lnTo>
                      <a:pt x="191" y="525"/>
                    </a:lnTo>
                    <a:lnTo>
                      <a:pt x="227" y="1406"/>
                    </a:lnTo>
                    <a:cubicBezTo>
                      <a:pt x="227" y="1477"/>
                      <a:pt x="215" y="1549"/>
                      <a:pt x="191" y="1620"/>
                    </a:cubicBezTo>
                    <a:cubicBezTo>
                      <a:pt x="167" y="1680"/>
                      <a:pt x="132" y="1739"/>
                      <a:pt x="96" y="1787"/>
                    </a:cubicBezTo>
                    <a:lnTo>
                      <a:pt x="167" y="1858"/>
                    </a:lnTo>
                    <a:cubicBezTo>
                      <a:pt x="227" y="1799"/>
                      <a:pt x="263" y="1739"/>
                      <a:pt x="286" y="1668"/>
                    </a:cubicBezTo>
                    <a:cubicBezTo>
                      <a:pt x="322" y="1572"/>
                      <a:pt x="334" y="1489"/>
                      <a:pt x="334" y="1394"/>
                    </a:cubicBezTo>
                    <a:lnTo>
                      <a:pt x="298" y="417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49927" y="973587"/>
            <a:ext cx="3921300" cy="817500"/>
          </a:xfrm>
        </p:spPr>
        <p:txBody>
          <a:bodyPr/>
          <a:lstStyle/>
          <a:p>
            <a:pPr algn="ctr"/>
            <a:r>
              <a:rPr lang="en-US" sz="4800" dirty="0"/>
              <a:t>Conclusion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572000" y="4691885"/>
            <a:ext cx="610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10</a:t>
            </a:r>
          </a:p>
        </p:txBody>
      </p:sp>
    </p:spTree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0C820-803B-5366-A58D-2FD559554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6412" y="435265"/>
            <a:ext cx="3921300" cy="817500"/>
          </a:xfrm>
        </p:spPr>
        <p:txBody>
          <a:bodyPr/>
          <a:lstStyle/>
          <a:p>
            <a:pPr algn="ctr"/>
            <a:r>
              <a:rPr lang="af-ZA" sz="4400" dirty="0"/>
              <a:t>Reflection</a:t>
            </a:r>
            <a:r>
              <a:rPr lang="af-ZA" dirty="0"/>
              <a:t>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8DFA59-4C84-5D97-6B37-44FBF57F8845}"/>
              </a:ext>
            </a:extLst>
          </p:cNvPr>
          <p:cNvSpPr txBox="1"/>
          <p:nvPr/>
        </p:nvSpPr>
        <p:spPr>
          <a:xfrm>
            <a:off x="4328033" y="4556435"/>
            <a:ext cx="5574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11</a:t>
            </a:r>
            <a:endParaRPr lang="en-US" dirty="0"/>
          </a:p>
        </p:txBody>
      </p:sp>
      <p:sp>
        <p:nvSpPr>
          <p:cNvPr id="7" name="Google Shape;1101;p51">
            <a:extLst>
              <a:ext uri="{FF2B5EF4-FFF2-40B4-BE49-F238E27FC236}">
                <a16:creationId xmlns:a16="http://schemas.microsoft.com/office/drawing/2014/main" id="{5C73A96B-14A1-DEEB-FDCE-94A744342568}"/>
              </a:ext>
            </a:extLst>
          </p:cNvPr>
          <p:cNvSpPr/>
          <p:nvPr/>
        </p:nvSpPr>
        <p:spPr>
          <a:xfrm rot="10800000" flipV="1">
            <a:off x="765069" y="1252765"/>
            <a:ext cx="7683335" cy="2968831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To improve your speaking skills and to get better at it , you have to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lesson more than talking , think before you say any thing , be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aware of body language, be careful of the words you’re saying ,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be honest and kind and the most important one is to be confident,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and this way your words will be effective and strong .</a:t>
            </a:r>
          </a:p>
        </p:txBody>
      </p:sp>
    </p:spTree>
    <p:extLst>
      <p:ext uri="{BB962C8B-B14F-4D97-AF65-F5344CB8AC3E}">
        <p14:creationId xmlns:p14="http://schemas.microsoft.com/office/powerpoint/2010/main" val="2760830209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398869" y="4714547"/>
            <a:ext cx="730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12</a:t>
            </a:r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2611350" y="237335"/>
            <a:ext cx="3921300" cy="8175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bg2"/>
                </a:solidFill>
              </a:rPr>
              <a:t>Reference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A338435-85DA-2F05-EB13-267FDBB71F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731" y="1246460"/>
            <a:ext cx="6329257" cy="26505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4025C32-B3B5-6E6C-7BF4-FAE63D5BFC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5012" y="3640580"/>
            <a:ext cx="997750" cy="10739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F651F5E-AF1A-F556-2AF6-57E233D380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4269" y="428952"/>
            <a:ext cx="989107" cy="12196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08B94E-6F37-BD1E-9E72-D8731F8A4489}"/>
              </a:ext>
            </a:extLst>
          </p:cNvPr>
          <p:cNvSpPr txBox="1"/>
          <p:nvPr/>
        </p:nvSpPr>
        <p:spPr>
          <a:xfrm>
            <a:off x="1835503" y="1663808"/>
            <a:ext cx="611271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Timmer, S. J. et al. “how to </a:t>
            </a:r>
            <a:r>
              <a:rPr lang="af-ZA" dirty="0"/>
              <a:t>improve your speakingskills</a:t>
            </a:r>
            <a:r>
              <a:rPr lang="en-US" dirty="0"/>
              <a:t>." Peer J 7 (2019): e7329.  Forbes, 8 Apr. 2019, </a:t>
            </a:r>
          </a:p>
          <a:p>
            <a:endParaRPr lang="en-US" dirty="0"/>
          </a:p>
          <a:p>
            <a:r>
              <a:rPr lang="en-US" dirty="0"/>
              <a:t>Fleischman, Bonnie. “nonverbal and verbal </a:t>
            </a:r>
            <a:r>
              <a:rPr lang="af-ZA" dirty="0"/>
              <a:t>communication</a:t>
            </a:r>
            <a:r>
              <a:rPr lang="en-US" dirty="0"/>
              <a:t>." Harvard Business Review, vol. 98, no. 3, 2020, pp. 4-5</a:t>
            </a:r>
          </a:p>
          <a:p>
            <a:r>
              <a:rPr lang="en-US" dirty="0"/>
              <a:t>Loeffler, K. (2020, October 27). How to be Effective. </a:t>
            </a:r>
          </a:p>
          <a:p>
            <a:endParaRPr lang="en-US" dirty="0"/>
          </a:p>
          <a:p>
            <a:r>
              <a:rPr lang="en-US" dirty="0"/>
              <a:t>Forbes. Retrieved from</a:t>
            </a:r>
          </a:p>
        </p:txBody>
      </p:sp>
    </p:spTree>
    <p:extLst>
      <p:ext uri="{BB962C8B-B14F-4D97-AF65-F5344CB8AC3E}">
        <p14:creationId xmlns:p14="http://schemas.microsoft.com/office/powerpoint/2010/main" val="18246114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F0B83FC-90F0-6721-0F65-226EDAC3F5B9}"/>
              </a:ext>
            </a:extLst>
          </p:cNvPr>
          <p:cNvSpPr txBox="1"/>
          <p:nvPr/>
        </p:nvSpPr>
        <p:spPr>
          <a:xfrm>
            <a:off x="2338856" y="1648420"/>
            <a:ext cx="44662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accent1">
                    <a:lumMod val="25000"/>
                  </a:schemeClr>
                </a:solidFill>
                <a:latin typeface="Garamond" panose="02020404030301010803" pitchFamily="18" charset="0"/>
              </a:rPr>
              <a:t>THANK YOU!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45660B-1EAE-DB81-56B0-DDDA7EEB4A72}"/>
              </a:ext>
            </a:extLst>
          </p:cNvPr>
          <p:cNvSpPr txBox="1"/>
          <p:nvPr/>
        </p:nvSpPr>
        <p:spPr>
          <a:xfrm>
            <a:off x="4139514" y="2458995"/>
            <a:ext cx="4262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DO YOU HAVE ANY QUESTIONS??</a:t>
            </a:r>
          </a:p>
        </p:txBody>
      </p:sp>
    </p:spTree>
    <p:extLst>
      <p:ext uri="{BB962C8B-B14F-4D97-AF65-F5344CB8AC3E}">
        <p14:creationId xmlns:p14="http://schemas.microsoft.com/office/powerpoint/2010/main" val="36916087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45"/>
          <p:cNvSpPr/>
          <p:nvPr/>
        </p:nvSpPr>
        <p:spPr>
          <a:xfrm>
            <a:off x="6135352" y="1561447"/>
            <a:ext cx="2432054" cy="528135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tx2"/>
                </a:solidFill>
              </a:rPr>
              <a:t>Verbal and nonverbal communication </a:t>
            </a:r>
            <a:endParaRPr sz="1600" dirty="0">
              <a:solidFill>
                <a:schemeClr val="tx2"/>
              </a:solidFill>
            </a:endParaRPr>
          </a:p>
        </p:txBody>
      </p:sp>
      <p:sp>
        <p:nvSpPr>
          <p:cNvPr id="622" name="Google Shape;622;p45"/>
          <p:cNvSpPr/>
          <p:nvPr/>
        </p:nvSpPr>
        <p:spPr>
          <a:xfrm>
            <a:off x="3374010" y="1167180"/>
            <a:ext cx="2897218" cy="572701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2"/>
                </a:solidFill>
              </a:rPr>
              <a:t>Introduction</a:t>
            </a:r>
            <a:endParaRPr sz="1800" dirty="0">
              <a:solidFill>
                <a:schemeClr val="tx2"/>
              </a:solidFill>
            </a:endParaRPr>
          </a:p>
        </p:txBody>
      </p:sp>
      <p:sp>
        <p:nvSpPr>
          <p:cNvPr id="623" name="Google Shape;623;p45"/>
          <p:cNvSpPr/>
          <p:nvPr/>
        </p:nvSpPr>
        <p:spPr>
          <a:xfrm>
            <a:off x="3290217" y="2521995"/>
            <a:ext cx="2733125" cy="707886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2"/>
                </a:solidFill>
              </a:rPr>
              <a:t>Ways to Improve Verbal Communication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2"/>
                </a:solidFill>
              </a:rPr>
              <a:t> </a:t>
            </a:r>
            <a:endParaRPr sz="1800" dirty="0">
              <a:solidFill>
                <a:schemeClr val="tx2"/>
              </a:solidFill>
            </a:endParaRPr>
          </a:p>
        </p:txBody>
      </p:sp>
      <p:sp>
        <p:nvSpPr>
          <p:cNvPr id="626" name="Google Shape;626;p45"/>
          <p:cNvSpPr txBox="1">
            <a:spLocks noGrp="1"/>
          </p:cNvSpPr>
          <p:nvPr>
            <p:ph type="title" idx="2"/>
          </p:nvPr>
        </p:nvSpPr>
        <p:spPr>
          <a:xfrm>
            <a:off x="1364071" y="779668"/>
            <a:ext cx="1057200" cy="59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628" name="Google Shape;628;p45"/>
          <p:cNvSpPr txBox="1">
            <a:spLocks noGrp="1"/>
          </p:cNvSpPr>
          <p:nvPr>
            <p:ph type="title" idx="4"/>
          </p:nvPr>
        </p:nvSpPr>
        <p:spPr>
          <a:xfrm>
            <a:off x="4496733" y="571154"/>
            <a:ext cx="10572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632" name="Google Shape;632;p45"/>
          <p:cNvSpPr txBox="1">
            <a:spLocks noGrp="1"/>
          </p:cNvSpPr>
          <p:nvPr>
            <p:ph type="title" idx="9"/>
          </p:nvPr>
        </p:nvSpPr>
        <p:spPr>
          <a:xfrm>
            <a:off x="742531" y="69824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contents</a:t>
            </a:r>
            <a:endParaRPr dirty="0"/>
          </a:p>
        </p:txBody>
      </p:sp>
      <p:grpSp>
        <p:nvGrpSpPr>
          <p:cNvPr id="636" name="Google Shape;636;p45"/>
          <p:cNvGrpSpPr/>
          <p:nvPr/>
        </p:nvGrpSpPr>
        <p:grpSpPr>
          <a:xfrm rot="-1098705">
            <a:off x="8280666" y="142353"/>
            <a:ext cx="603220" cy="878099"/>
            <a:chOff x="3665920" y="-2003349"/>
            <a:chExt cx="603195" cy="878063"/>
          </a:xfrm>
        </p:grpSpPr>
        <p:sp>
          <p:nvSpPr>
            <p:cNvPr id="637" name="Google Shape;637;p45"/>
            <p:cNvSpPr/>
            <p:nvPr/>
          </p:nvSpPr>
          <p:spPr>
            <a:xfrm>
              <a:off x="3665920" y="-2003349"/>
              <a:ext cx="603164" cy="877865"/>
            </a:xfrm>
            <a:custGeom>
              <a:avLst/>
              <a:gdLst/>
              <a:ahLst/>
              <a:cxnLst/>
              <a:rect l="l" t="t" r="r" b="b"/>
              <a:pathLst>
                <a:path w="9514" h="13847" extrusionOk="0">
                  <a:moveTo>
                    <a:pt x="4583" y="0"/>
                  </a:moveTo>
                  <a:cubicBezTo>
                    <a:pt x="4241" y="0"/>
                    <a:pt x="3840" y="68"/>
                    <a:pt x="3370" y="228"/>
                  </a:cubicBezTo>
                  <a:cubicBezTo>
                    <a:pt x="1215" y="954"/>
                    <a:pt x="834" y="2216"/>
                    <a:pt x="1298" y="4097"/>
                  </a:cubicBezTo>
                  <a:cubicBezTo>
                    <a:pt x="1465" y="4788"/>
                    <a:pt x="1536" y="4633"/>
                    <a:pt x="1834" y="5681"/>
                  </a:cubicBezTo>
                  <a:cubicBezTo>
                    <a:pt x="1941" y="6133"/>
                    <a:pt x="1679" y="6609"/>
                    <a:pt x="1239" y="6764"/>
                  </a:cubicBezTo>
                  <a:cubicBezTo>
                    <a:pt x="429" y="7086"/>
                    <a:pt x="0" y="7312"/>
                    <a:pt x="96" y="7609"/>
                  </a:cubicBezTo>
                  <a:cubicBezTo>
                    <a:pt x="203" y="7907"/>
                    <a:pt x="1465" y="7788"/>
                    <a:pt x="1941" y="7955"/>
                  </a:cubicBezTo>
                  <a:cubicBezTo>
                    <a:pt x="2417" y="8121"/>
                    <a:pt x="2536" y="8252"/>
                    <a:pt x="2584" y="8419"/>
                  </a:cubicBezTo>
                  <a:cubicBezTo>
                    <a:pt x="2846" y="9419"/>
                    <a:pt x="3060" y="10443"/>
                    <a:pt x="3322" y="11407"/>
                  </a:cubicBezTo>
                  <a:cubicBezTo>
                    <a:pt x="3692" y="12821"/>
                    <a:pt x="3889" y="13847"/>
                    <a:pt x="4949" y="13847"/>
                  </a:cubicBezTo>
                  <a:cubicBezTo>
                    <a:pt x="5255" y="13847"/>
                    <a:pt x="5633" y="13761"/>
                    <a:pt x="6108" y="13574"/>
                  </a:cubicBezTo>
                  <a:cubicBezTo>
                    <a:pt x="8490" y="12646"/>
                    <a:pt x="9514" y="12896"/>
                    <a:pt x="8656" y="9693"/>
                  </a:cubicBezTo>
                  <a:cubicBezTo>
                    <a:pt x="7799" y="6490"/>
                    <a:pt x="6585" y="1537"/>
                    <a:pt x="6561" y="1478"/>
                  </a:cubicBezTo>
                  <a:cubicBezTo>
                    <a:pt x="6282" y="855"/>
                    <a:pt x="5800" y="0"/>
                    <a:pt x="4583" y="0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algn="bl" rotWithShape="0">
                <a:srgbClr val="000000">
                  <a:alpha val="7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38" name="Google Shape;638;p45"/>
            <p:cNvGrpSpPr/>
            <p:nvPr/>
          </p:nvGrpSpPr>
          <p:grpSpPr>
            <a:xfrm>
              <a:off x="3665951" y="-2003151"/>
              <a:ext cx="603164" cy="877865"/>
              <a:chOff x="401825" y="2908800"/>
              <a:chExt cx="237850" cy="346175"/>
            </a:xfrm>
          </p:grpSpPr>
          <p:sp>
            <p:nvSpPr>
              <p:cNvPr id="639" name="Google Shape;639;p45"/>
              <p:cNvSpPr/>
              <p:nvPr/>
            </p:nvSpPr>
            <p:spPr>
              <a:xfrm>
                <a:off x="401825" y="2908800"/>
                <a:ext cx="237850" cy="346175"/>
              </a:xfrm>
              <a:custGeom>
                <a:avLst/>
                <a:gdLst/>
                <a:ahLst/>
                <a:cxnLst/>
                <a:rect l="l" t="t" r="r" b="b"/>
                <a:pathLst>
                  <a:path w="9514" h="13847" extrusionOk="0">
                    <a:moveTo>
                      <a:pt x="4583" y="0"/>
                    </a:moveTo>
                    <a:cubicBezTo>
                      <a:pt x="4241" y="0"/>
                      <a:pt x="3840" y="68"/>
                      <a:pt x="3370" y="228"/>
                    </a:cubicBezTo>
                    <a:cubicBezTo>
                      <a:pt x="1215" y="954"/>
                      <a:pt x="834" y="2216"/>
                      <a:pt x="1298" y="4097"/>
                    </a:cubicBezTo>
                    <a:cubicBezTo>
                      <a:pt x="1465" y="4788"/>
                      <a:pt x="1536" y="4633"/>
                      <a:pt x="1834" y="5681"/>
                    </a:cubicBezTo>
                    <a:cubicBezTo>
                      <a:pt x="1941" y="6133"/>
                      <a:pt x="1679" y="6609"/>
                      <a:pt x="1239" y="6764"/>
                    </a:cubicBezTo>
                    <a:cubicBezTo>
                      <a:pt x="429" y="7086"/>
                      <a:pt x="0" y="7312"/>
                      <a:pt x="96" y="7609"/>
                    </a:cubicBezTo>
                    <a:cubicBezTo>
                      <a:pt x="203" y="7907"/>
                      <a:pt x="1465" y="7788"/>
                      <a:pt x="1941" y="7955"/>
                    </a:cubicBezTo>
                    <a:cubicBezTo>
                      <a:pt x="2417" y="8121"/>
                      <a:pt x="2536" y="8252"/>
                      <a:pt x="2584" y="8419"/>
                    </a:cubicBezTo>
                    <a:cubicBezTo>
                      <a:pt x="2846" y="9419"/>
                      <a:pt x="3060" y="10443"/>
                      <a:pt x="3322" y="11407"/>
                    </a:cubicBezTo>
                    <a:cubicBezTo>
                      <a:pt x="3692" y="12821"/>
                      <a:pt x="3889" y="13847"/>
                      <a:pt x="4949" y="13847"/>
                    </a:cubicBezTo>
                    <a:cubicBezTo>
                      <a:pt x="5255" y="13847"/>
                      <a:pt x="5633" y="13761"/>
                      <a:pt x="6108" y="13574"/>
                    </a:cubicBezTo>
                    <a:cubicBezTo>
                      <a:pt x="8490" y="12646"/>
                      <a:pt x="9514" y="12908"/>
                      <a:pt x="8656" y="9693"/>
                    </a:cubicBezTo>
                    <a:cubicBezTo>
                      <a:pt x="7799" y="6478"/>
                      <a:pt x="6585" y="1537"/>
                      <a:pt x="6561" y="1478"/>
                    </a:cubicBezTo>
                    <a:cubicBezTo>
                      <a:pt x="6282" y="855"/>
                      <a:pt x="5800" y="0"/>
                      <a:pt x="458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" name="Google Shape;640;p45"/>
              <p:cNvSpPr/>
              <p:nvPr/>
            </p:nvSpPr>
            <p:spPr>
              <a:xfrm>
                <a:off x="463350" y="2967750"/>
                <a:ext cx="43925" cy="45875"/>
              </a:xfrm>
              <a:custGeom>
                <a:avLst/>
                <a:gdLst/>
                <a:ahLst/>
                <a:cxnLst/>
                <a:rect l="l" t="t" r="r" b="b"/>
                <a:pathLst>
                  <a:path w="1757" h="1835" extrusionOk="0">
                    <a:moveTo>
                      <a:pt x="1513" y="0"/>
                    </a:moveTo>
                    <a:cubicBezTo>
                      <a:pt x="1469" y="0"/>
                      <a:pt x="1424" y="18"/>
                      <a:pt x="1385" y="60"/>
                    </a:cubicBezTo>
                    <a:cubicBezTo>
                      <a:pt x="945" y="572"/>
                      <a:pt x="433" y="1013"/>
                      <a:pt x="87" y="1596"/>
                    </a:cubicBezTo>
                    <a:cubicBezTo>
                      <a:pt x="0" y="1723"/>
                      <a:pt x="119" y="1834"/>
                      <a:pt x="243" y="1834"/>
                    </a:cubicBezTo>
                    <a:cubicBezTo>
                      <a:pt x="306" y="1834"/>
                      <a:pt x="369" y="1807"/>
                      <a:pt x="409" y="1739"/>
                    </a:cubicBezTo>
                    <a:lnTo>
                      <a:pt x="409" y="1751"/>
                    </a:lnTo>
                    <a:cubicBezTo>
                      <a:pt x="754" y="1191"/>
                      <a:pt x="1254" y="787"/>
                      <a:pt x="1659" y="298"/>
                    </a:cubicBezTo>
                    <a:cubicBezTo>
                      <a:pt x="1757" y="156"/>
                      <a:pt x="1642" y="0"/>
                      <a:pt x="151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" name="Google Shape;641;p45"/>
              <p:cNvSpPr/>
              <p:nvPr/>
            </p:nvSpPr>
            <p:spPr>
              <a:xfrm>
                <a:off x="480100" y="2987125"/>
                <a:ext cx="14350" cy="76250"/>
              </a:xfrm>
              <a:custGeom>
                <a:avLst/>
                <a:gdLst/>
                <a:ahLst/>
                <a:cxnLst/>
                <a:rect l="l" t="t" r="r" b="b"/>
                <a:pathLst>
                  <a:path w="574" h="3050" extrusionOk="0">
                    <a:moveTo>
                      <a:pt x="183" y="0"/>
                    </a:moveTo>
                    <a:cubicBezTo>
                      <a:pt x="92" y="0"/>
                      <a:pt x="1" y="64"/>
                      <a:pt x="1" y="178"/>
                    </a:cubicBezTo>
                    <a:cubicBezTo>
                      <a:pt x="60" y="1083"/>
                      <a:pt x="13" y="2000"/>
                      <a:pt x="191" y="2893"/>
                    </a:cubicBezTo>
                    <a:cubicBezTo>
                      <a:pt x="208" y="2999"/>
                      <a:pt x="298" y="3050"/>
                      <a:pt x="384" y="3050"/>
                    </a:cubicBezTo>
                    <a:cubicBezTo>
                      <a:pt x="481" y="3050"/>
                      <a:pt x="574" y="2984"/>
                      <a:pt x="548" y="2857"/>
                    </a:cubicBezTo>
                    <a:cubicBezTo>
                      <a:pt x="370" y="1964"/>
                      <a:pt x="429" y="1059"/>
                      <a:pt x="358" y="154"/>
                    </a:cubicBezTo>
                    <a:cubicBezTo>
                      <a:pt x="341" y="49"/>
                      <a:pt x="262" y="0"/>
                      <a:pt x="18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2" name="Google Shape;642;p45"/>
              <p:cNvSpPr/>
              <p:nvPr/>
            </p:nvSpPr>
            <p:spPr>
              <a:xfrm>
                <a:off x="502775" y="2967850"/>
                <a:ext cx="28525" cy="54275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171" extrusionOk="0">
                    <a:moveTo>
                      <a:pt x="904" y="1"/>
                    </a:moveTo>
                    <a:cubicBezTo>
                      <a:pt x="842" y="1"/>
                      <a:pt x="777" y="31"/>
                      <a:pt x="737" y="104"/>
                    </a:cubicBezTo>
                    <a:lnTo>
                      <a:pt x="737" y="92"/>
                    </a:lnTo>
                    <a:cubicBezTo>
                      <a:pt x="415" y="687"/>
                      <a:pt x="177" y="1306"/>
                      <a:pt x="34" y="1961"/>
                    </a:cubicBezTo>
                    <a:cubicBezTo>
                      <a:pt x="0" y="2092"/>
                      <a:pt x="104" y="2171"/>
                      <a:pt x="210" y="2171"/>
                    </a:cubicBezTo>
                    <a:cubicBezTo>
                      <a:pt x="288" y="2171"/>
                      <a:pt x="366" y="2128"/>
                      <a:pt x="392" y="2033"/>
                    </a:cubicBezTo>
                    <a:cubicBezTo>
                      <a:pt x="534" y="1402"/>
                      <a:pt x="761" y="806"/>
                      <a:pt x="1070" y="247"/>
                    </a:cubicBezTo>
                    <a:cubicBezTo>
                      <a:pt x="1141" y="113"/>
                      <a:pt x="1025" y="1"/>
                      <a:pt x="90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3" name="Google Shape;643;p45"/>
              <p:cNvSpPr/>
              <p:nvPr/>
            </p:nvSpPr>
            <p:spPr>
              <a:xfrm>
                <a:off x="512675" y="2984775"/>
                <a:ext cx="43125" cy="17150"/>
              </a:xfrm>
              <a:custGeom>
                <a:avLst/>
                <a:gdLst/>
                <a:ahLst/>
                <a:cxnLst/>
                <a:rect l="l" t="t" r="r" b="b"/>
                <a:pathLst>
                  <a:path w="1725" h="686" extrusionOk="0">
                    <a:moveTo>
                      <a:pt x="1449" y="1"/>
                    </a:moveTo>
                    <a:cubicBezTo>
                      <a:pt x="1430" y="1"/>
                      <a:pt x="1410" y="4"/>
                      <a:pt x="1389" y="10"/>
                    </a:cubicBezTo>
                    <a:cubicBezTo>
                      <a:pt x="996" y="129"/>
                      <a:pt x="567" y="141"/>
                      <a:pt x="186" y="332"/>
                    </a:cubicBezTo>
                    <a:cubicBezTo>
                      <a:pt x="0" y="414"/>
                      <a:pt x="65" y="686"/>
                      <a:pt x="226" y="686"/>
                    </a:cubicBezTo>
                    <a:cubicBezTo>
                      <a:pt x="250" y="686"/>
                      <a:pt x="277" y="679"/>
                      <a:pt x="305" y="665"/>
                    </a:cubicBezTo>
                    <a:cubicBezTo>
                      <a:pt x="686" y="487"/>
                      <a:pt x="1115" y="463"/>
                      <a:pt x="1520" y="344"/>
                    </a:cubicBezTo>
                    <a:cubicBezTo>
                      <a:pt x="1725" y="290"/>
                      <a:pt x="1636" y="1"/>
                      <a:pt x="144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4" name="Google Shape;644;p45"/>
              <p:cNvSpPr/>
              <p:nvPr/>
            </p:nvSpPr>
            <p:spPr>
              <a:xfrm>
                <a:off x="541725" y="2984325"/>
                <a:ext cx="15975" cy="34525"/>
              </a:xfrm>
              <a:custGeom>
                <a:avLst/>
                <a:gdLst/>
                <a:ahLst/>
                <a:cxnLst/>
                <a:rect l="l" t="t" r="r" b="b"/>
                <a:pathLst>
                  <a:path w="639" h="1381" extrusionOk="0">
                    <a:moveTo>
                      <a:pt x="403" y="0"/>
                    </a:moveTo>
                    <a:cubicBezTo>
                      <a:pt x="344" y="0"/>
                      <a:pt x="287" y="33"/>
                      <a:pt x="262" y="112"/>
                    </a:cubicBezTo>
                    <a:lnTo>
                      <a:pt x="262" y="100"/>
                    </a:lnTo>
                    <a:cubicBezTo>
                      <a:pt x="108" y="457"/>
                      <a:pt x="24" y="838"/>
                      <a:pt x="0" y="1219"/>
                    </a:cubicBezTo>
                    <a:cubicBezTo>
                      <a:pt x="0" y="1329"/>
                      <a:pt x="79" y="1381"/>
                      <a:pt x="164" y="1381"/>
                    </a:cubicBezTo>
                    <a:cubicBezTo>
                      <a:pt x="263" y="1381"/>
                      <a:pt x="369" y="1311"/>
                      <a:pt x="369" y="1183"/>
                    </a:cubicBezTo>
                    <a:cubicBezTo>
                      <a:pt x="381" y="862"/>
                      <a:pt x="465" y="552"/>
                      <a:pt x="584" y="255"/>
                    </a:cubicBezTo>
                    <a:cubicBezTo>
                      <a:pt x="638" y="115"/>
                      <a:pt x="515" y="0"/>
                      <a:pt x="40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5" name="Google Shape;645;p45"/>
              <p:cNvSpPr/>
              <p:nvPr/>
            </p:nvSpPr>
            <p:spPr>
              <a:xfrm>
                <a:off x="524600" y="2989600"/>
                <a:ext cx="11650" cy="700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2801" extrusionOk="0">
                    <a:moveTo>
                      <a:pt x="198" y="1"/>
                    </a:moveTo>
                    <a:cubicBezTo>
                      <a:pt x="100" y="1"/>
                      <a:pt x="0" y="70"/>
                      <a:pt x="7" y="198"/>
                    </a:cubicBezTo>
                    <a:cubicBezTo>
                      <a:pt x="66" y="1008"/>
                      <a:pt x="31" y="1829"/>
                      <a:pt x="102" y="2639"/>
                    </a:cubicBezTo>
                    <a:cubicBezTo>
                      <a:pt x="113" y="2749"/>
                      <a:pt x="193" y="2801"/>
                      <a:pt x="274" y="2801"/>
                    </a:cubicBezTo>
                    <a:cubicBezTo>
                      <a:pt x="369" y="2801"/>
                      <a:pt x="466" y="2731"/>
                      <a:pt x="459" y="2603"/>
                    </a:cubicBezTo>
                    <a:cubicBezTo>
                      <a:pt x="400" y="1794"/>
                      <a:pt x="435" y="972"/>
                      <a:pt x="376" y="163"/>
                    </a:cubicBezTo>
                    <a:cubicBezTo>
                      <a:pt x="365" y="52"/>
                      <a:pt x="282" y="1"/>
                      <a:pt x="19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6" name="Google Shape;646;p45"/>
              <p:cNvSpPr/>
              <p:nvPr/>
            </p:nvSpPr>
            <p:spPr>
              <a:xfrm>
                <a:off x="507975" y="3051975"/>
                <a:ext cx="3010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1204" h="389" extrusionOk="0">
                    <a:moveTo>
                      <a:pt x="788" y="1"/>
                    </a:moveTo>
                    <a:cubicBezTo>
                      <a:pt x="661" y="1"/>
                      <a:pt x="530" y="18"/>
                      <a:pt x="400" y="18"/>
                    </a:cubicBezTo>
                    <a:cubicBezTo>
                      <a:pt x="364" y="18"/>
                      <a:pt x="327" y="17"/>
                      <a:pt x="291" y="13"/>
                    </a:cubicBezTo>
                    <a:cubicBezTo>
                      <a:pt x="283" y="12"/>
                      <a:pt x="275" y="12"/>
                      <a:pt x="267" y="12"/>
                    </a:cubicBezTo>
                    <a:cubicBezTo>
                      <a:pt x="38" y="12"/>
                      <a:pt x="0" y="347"/>
                      <a:pt x="219" y="370"/>
                    </a:cubicBezTo>
                    <a:cubicBezTo>
                      <a:pt x="251" y="373"/>
                      <a:pt x="283" y="375"/>
                      <a:pt x="315" y="375"/>
                    </a:cubicBezTo>
                    <a:cubicBezTo>
                      <a:pt x="448" y="375"/>
                      <a:pt x="583" y="353"/>
                      <a:pt x="714" y="353"/>
                    </a:cubicBezTo>
                    <a:cubicBezTo>
                      <a:pt x="789" y="353"/>
                      <a:pt x="863" y="360"/>
                      <a:pt x="934" y="382"/>
                    </a:cubicBezTo>
                    <a:cubicBezTo>
                      <a:pt x="952" y="387"/>
                      <a:pt x="969" y="389"/>
                      <a:pt x="985" y="389"/>
                    </a:cubicBezTo>
                    <a:cubicBezTo>
                      <a:pt x="1178" y="389"/>
                      <a:pt x="1203" y="80"/>
                      <a:pt x="1005" y="25"/>
                    </a:cubicBezTo>
                    <a:cubicBezTo>
                      <a:pt x="935" y="7"/>
                      <a:pt x="862" y="1"/>
                      <a:pt x="78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7" name="Google Shape;647;p45"/>
              <p:cNvSpPr/>
              <p:nvPr/>
            </p:nvSpPr>
            <p:spPr>
              <a:xfrm>
                <a:off x="506025" y="3021550"/>
                <a:ext cx="20125" cy="25300"/>
              </a:xfrm>
              <a:custGeom>
                <a:avLst/>
                <a:gdLst/>
                <a:ahLst/>
                <a:cxnLst/>
                <a:rect l="l" t="t" r="r" b="b"/>
                <a:pathLst>
                  <a:path w="805" h="1012" extrusionOk="0">
                    <a:moveTo>
                      <a:pt x="568" y="0"/>
                    </a:moveTo>
                    <a:cubicBezTo>
                      <a:pt x="509" y="0"/>
                      <a:pt x="453" y="33"/>
                      <a:pt x="428" y="111"/>
                    </a:cubicBezTo>
                    <a:cubicBezTo>
                      <a:pt x="321" y="337"/>
                      <a:pt x="202" y="551"/>
                      <a:pt x="71" y="754"/>
                    </a:cubicBezTo>
                    <a:cubicBezTo>
                      <a:pt x="0" y="896"/>
                      <a:pt x="117" y="1011"/>
                      <a:pt x="239" y="1011"/>
                    </a:cubicBezTo>
                    <a:cubicBezTo>
                      <a:pt x="301" y="1011"/>
                      <a:pt x="364" y="981"/>
                      <a:pt x="404" y="909"/>
                    </a:cubicBezTo>
                    <a:cubicBezTo>
                      <a:pt x="535" y="694"/>
                      <a:pt x="643" y="480"/>
                      <a:pt x="750" y="266"/>
                    </a:cubicBezTo>
                    <a:cubicBezTo>
                      <a:pt x="804" y="118"/>
                      <a:pt x="680" y="0"/>
                      <a:pt x="56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8" name="Google Shape;648;p45"/>
              <p:cNvSpPr/>
              <p:nvPr/>
            </p:nvSpPr>
            <p:spPr>
              <a:xfrm>
                <a:off x="531000" y="3020150"/>
                <a:ext cx="22025" cy="21100"/>
              </a:xfrm>
              <a:custGeom>
                <a:avLst/>
                <a:gdLst/>
                <a:ahLst/>
                <a:cxnLst/>
                <a:rect l="l" t="t" r="r" b="b"/>
                <a:pathLst>
                  <a:path w="881" h="844" extrusionOk="0">
                    <a:moveTo>
                      <a:pt x="197" y="1"/>
                    </a:moveTo>
                    <a:cubicBezTo>
                      <a:pt x="145" y="1"/>
                      <a:pt x="93" y="25"/>
                      <a:pt x="60" y="72"/>
                    </a:cubicBezTo>
                    <a:cubicBezTo>
                      <a:pt x="1" y="143"/>
                      <a:pt x="1" y="262"/>
                      <a:pt x="84" y="322"/>
                    </a:cubicBezTo>
                    <a:cubicBezTo>
                      <a:pt x="227" y="477"/>
                      <a:pt x="358" y="643"/>
                      <a:pt x="501" y="798"/>
                    </a:cubicBezTo>
                    <a:cubicBezTo>
                      <a:pt x="540" y="830"/>
                      <a:pt x="582" y="844"/>
                      <a:pt x="621" y="844"/>
                    </a:cubicBezTo>
                    <a:cubicBezTo>
                      <a:pt x="768" y="844"/>
                      <a:pt x="880" y="647"/>
                      <a:pt x="739" y="524"/>
                    </a:cubicBezTo>
                    <a:cubicBezTo>
                      <a:pt x="584" y="369"/>
                      <a:pt x="465" y="203"/>
                      <a:pt x="310" y="48"/>
                    </a:cubicBezTo>
                    <a:cubicBezTo>
                      <a:pt x="279" y="16"/>
                      <a:pt x="238" y="1"/>
                      <a:pt x="19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9" name="Google Shape;649;p45"/>
              <p:cNvSpPr/>
              <p:nvPr/>
            </p:nvSpPr>
            <p:spPr>
              <a:xfrm>
                <a:off x="515525" y="3098300"/>
                <a:ext cx="15375" cy="5717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2287" extrusionOk="0">
                    <a:moveTo>
                      <a:pt x="401" y="1"/>
                    </a:moveTo>
                    <a:cubicBezTo>
                      <a:pt x="325" y="1"/>
                      <a:pt x="256" y="46"/>
                      <a:pt x="251" y="148"/>
                    </a:cubicBezTo>
                    <a:cubicBezTo>
                      <a:pt x="203" y="815"/>
                      <a:pt x="1" y="1458"/>
                      <a:pt x="60" y="2125"/>
                    </a:cubicBezTo>
                    <a:cubicBezTo>
                      <a:pt x="71" y="2235"/>
                      <a:pt x="154" y="2287"/>
                      <a:pt x="237" y="2287"/>
                    </a:cubicBezTo>
                    <a:cubicBezTo>
                      <a:pt x="333" y="2287"/>
                      <a:pt x="430" y="2217"/>
                      <a:pt x="417" y="2089"/>
                    </a:cubicBezTo>
                    <a:cubicBezTo>
                      <a:pt x="358" y="1458"/>
                      <a:pt x="572" y="839"/>
                      <a:pt x="608" y="208"/>
                    </a:cubicBezTo>
                    <a:cubicBezTo>
                      <a:pt x="615" y="79"/>
                      <a:pt x="502" y="1"/>
                      <a:pt x="40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0" name="Google Shape;650;p45"/>
              <p:cNvSpPr/>
              <p:nvPr/>
            </p:nvSpPr>
            <p:spPr>
              <a:xfrm>
                <a:off x="514975" y="3149800"/>
                <a:ext cx="42625" cy="35350"/>
              </a:xfrm>
              <a:custGeom>
                <a:avLst/>
                <a:gdLst/>
                <a:ahLst/>
                <a:cxnLst/>
                <a:rect l="l" t="t" r="r" b="b"/>
                <a:pathLst>
                  <a:path w="1705" h="1414" extrusionOk="0">
                    <a:moveTo>
                      <a:pt x="277" y="1"/>
                    </a:moveTo>
                    <a:cubicBezTo>
                      <a:pt x="124" y="1"/>
                      <a:pt x="1" y="200"/>
                      <a:pt x="154" y="315"/>
                    </a:cubicBezTo>
                    <a:cubicBezTo>
                      <a:pt x="582" y="624"/>
                      <a:pt x="987" y="970"/>
                      <a:pt x="1344" y="1363"/>
                    </a:cubicBezTo>
                    <a:cubicBezTo>
                      <a:pt x="1377" y="1398"/>
                      <a:pt x="1414" y="1413"/>
                      <a:pt x="1450" y="1413"/>
                    </a:cubicBezTo>
                    <a:cubicBezTo>
                      <a:pt x="1583" y="1413"/>
                      <a:pt x="1704" y="1208"/>
                      <a:pt x="1582" y="1077"/>
                    </a:cubicBezTo>
                    <a:cubicBezTo>
                      <a:pt x="1213" y="696"/>
                      <a:pt x="820" y="351"/>
                      <a:pt x="392" y="41"/>
                    </a:cubicBezTo>
                    <a:cubicBezTo>
                      <a:pt x="354" y="13"/>
                      <a:pt x="315" y="1"/>
                      <a:pt x="27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1" name="Google Shape;651;p45"/>
              <p:cNvSpPr/>
              <p:nvPr/>
            </p:nvSpPr>
            <p:spPr>
              <a:xfrm>
                <a:off x="499250" y="3110325"/>
                <a:ext cx="48050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1922" h="537" extrusionOk="0">
                    <a:moveTo>
                      <a:pt x="1676" y="1"/>
                    </a:moveTo>
                    <a:cubicBezTo>
                      <a:pt x="1672" y="1"/>
                      <a:pt x="1668" y="1"/>
                      <a:pt x="1664" y="1"/>
                    </a:cubicBezTo>
                    <a:cubicBezTo>
                      <a:pt x="1187" y="48"/>
                      <a:pt x="711" y="144"/>
                      <a:pt x="223" y="179"/>
                    </a:cubicBezTo>
                    <a:cubicBezTo>
                      <a:pt x="0" y="191"/>
                      <a:pt x="20" y="537"/>
                      <a:pt x="247" y="537"/>
                    </a:cubicBezTo>
                    <a:cubicBezTo>
                      <a:pt x="251" y="537"/>
                      <a:pt x="255" y="537"/>
                      <a:pt x="259" y="537"/>
                    </a:cubicBezTo>
                    <a:cubicBezTo>
                      <a:pt x="747" y="513"/>
                      <a:pt x="1211" y="406"/>
                      <a:pt x="1699" y="358"/>
                    </a:cubicBezTo>
                    <a:cubicBezTo>
                      <a:pt x="1922" y="335"/>
                      <a:pt x="1903" y="1"/>
                      <a:pt x="167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" name="Google Shape;652;p45"/>
              <p:cNvSpPr/>
              <p:nvPr/>
            </p:nvSpPr>
            <p:spPr>
              <a:xfrm>
                <a:off x="505025" y="3111400"/>
                <a:ext cx="42675" cy="81800"/>
              </a:xfrm>
              <a:custGeom>
                <a:avLst/>
                <a:gdLst/>
                <a:ahLst/>
                <a:cxnLst/>
                <a:rect l="l" t="t" r="r" b="b"/>
                <a:pathLst>
                  <a:path w="1707" h="3272" extrusionOk="0">
                    <a:moveTo>
                      <a:pt x="1266" y="172"/>
                    </a:moveTo>
                    <a:lnTo>
                      <a:pt x="1266" y="184"/>
                    </a:lnTo>
                    <a:cubicBezTo>
                      <a:pt x="1266" y="182"/>
                      <a:pt x="1266" y="180"/>
                      <a:pt x="1266" y="178"/>
                    </a:cubicBezTo>
                    <a:lnTo>
                      <a:pt x="1266" y="178"/>
                    </a:lnTo>
                    <a:cubicBezTo>
                      <a:pt x="1266" y="176"/>
                      <a:pt x="1266" y="174"/>
                      <a:pt x="1266" y="172"/>
                    </a:cubicBezTo>
                    <a:close/>
                    <a:moveTo>
                      <a:pt x="1459" y="0"/>
                    </a:moveTo>
                    <a:cubicBezTo>
                      <a:pt x="1368" y="0"/>
                      <a:pt x="1276" y="61"/>
                      <a:pt x="1266" y="178"/>
                    </a:cubicBezTo>
                    <a:lnTo>
                      <a:pt x="1266" y="178"/>
                    </a:lnTo>
                    <a:cubicBezTo>
                      <a:pt x="1337" y="1177"/>
                      <a:pt x="1121" y="2423"/>
                      <a:pt x="171" y="2946"/>
                    </a:cubicBezTo>
                    <a:cubicBezTo>
                      <a:pt x="1" y="3046"/>
                      <a:pt x="116" y="3272"/>
                      <a:pt x="284" y="3272"/>
                    </a:cubicBezTo>
                    <a:cubicBezTo>
                      <a:pt x="316" y="3272"/>
                      <a:pt x="350" y="3263"/>
                      <a:pt x="385" y="3244"/>
                    </a:cubicBezTo>
                    <a:cubicBezTo>
                      <a:pt x="1433" y="2649"/>
                      <a:pt x="1707" y="1256"/>
                      <a:pt x="1635" y="148"/>
                    </a:cubicBezTo>
                    <a:cubicBezTo>
                      <a:pt x="1618" y="48"/>
                      <a:pt x="1540" y="0"/>
                      <a:pt x="145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" name="Google Shape;653;p45"/>
              <p:cNvSpPr/>
              <p:nvPr/>
            </p:nvSpPr>
            <p:spPr>
              <a:xfrm>
                <a:off x="543025" y="3078975"/>
                <a:ext cx="40350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613" extrusionOk="0">
                    <a:moveTo>
                      <a:pt x="1404" y="0"/>
                    </a:moveTo>
                    <a:cubicBezTo>
                      <a:pt x="1392" y="0"/>
                      <a:pt x="1379" y="2"/>
                      <a:pt x="1365" y="5"/>
                    </a:cubicBezTo>
                    <a:cubicBezTo>
                      <a:pt x="984" y="64"/>
                      <a:pt x="615" y="207"/>
                      <a:pt x="234" y="255"/>
                    </a:cubicBezTo>
                    <a:cubicBezTo>
                      <a:pt x="0" y="278"/>
                      <a:pt x="31" y="612"/>
                      <a:pt x="258" y="612"/>
                    </a:cubicBezTo>
                    <a:cubicBezTo>
                      <a:pt x="262" y="612"/>
                      <a:pt x="266" y="612"/>
                      <a:pt x="270" y="612"/>
                    </a:cubicBezTo>
                    <a:cubicBezTo>
                      <a:pt x="651" y="576"/>
                      <a:pt x="1008" y="433"/>
                      <a:pt x="1401" y="362"/>
                    </a:cubicBezTo>
                    <a:cubicBezTo>
                      <a:pt x="1613" y="328"/>
                      <a:pt x="1595" y="0"/>
                      <a:pt x="140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" name="Google Shape;654;p45"/>
              <p:cNvSpPr/>
              <p:nvPr/>
            </p:nvSpPr>
            <p:spPr>
              <a:xfrm>
                <a:off x="562700" y="3081575"/>
                <a:ext cx="18675" cy="36625"/>
              </a:xfrm>
              <a:custGeom>
                <a:avLst/>
                <a:gdLst/>
                <a:ahLst/>
                <a:cxnLst/>
                <a:rect l="l" t="t" r="r" b="b"/>
                <a:pathLst>
                  <a:path w="747" h="1465" extrusionOk="0">
                    <a:moveTo>
                      <a:pt x="531" y="1"/>
                    </a:moveTo>
                    <a:cubicBezTo>
                      <a:pt x="456" y="1"/>
                      <a:pt x="386" y="43"/>
                      <a:pt x="376" y="139"/>
                    </a:cubicBezTo>
                    <a:lnTo>
                      <a:pt x="376" y="151"/>
                    </a:lnTo>
                    <a:cubicBezTo>
                      <a:pt x="304" y="508"/>
                      <a:pt x="197" y="865"/>
                      <a:pt x="54" y="1210"/>
                    </a:cubicBezTo>
                    <a:cubicBezTo>
                      <a:pt x="0" y="1350"/>
                      <a:pt x="118" y="1465"/>
                      <a:pt x="229" y="1465"/>
                    </a:cubicBezTo>
                    <a:cubicBezTo>
                      <a:pt x="289" y="1465"/>
                      <a:pt x="347" y="1432"/>
                      <a:pt x="376" y="1353"/>
                    </a:cubicBezTo>
                    <a:cubicBezTo>
                      <a:pt x="531" y="984"/>
                      <a:pt x="650" y="603"/>
                      <a:pt x="733" y="210"/>
                    </a:cubicBezTo>
                    <a:cubicBezTo>
                      <a:pt x="747" y="80"/>
                      <a:pt x="634" y="1"/>
                      <a:pt x="5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" name="Google Shape;655;p45"/>
              <p:cNvSpPr/>
              <p:nvPr/>
            </p:nvSpPr>
            <p:spPr>
              <a:xfrm>
                <a:off x="563425" y="3111050"/>
                <a:ext cx="21350" cy="65450"/>
              </a:xfrm>
              <a:custGeom>
                <a:avLst/>
                <a:gdLst/>
                <a:ahLst/>
                <a:cxnLst/>
                <a:rect l="l" t="t" r="r" b="b"/>
                <a:pathLst>
                  <a:path w="854" h="2618" extrusionOk="0">
                    <a:moveTo>
                      <a:pt x="194" y="1"/>
                    </a:moveTo>
                    <a:cubicBezTo>
                      <a:pt x="98" y="1"/>
                      <a:pt x="1" y="70"/>
                      <a:pt x="13" y="198"/>
                    </a:cubicBezTo>
                    <a:cubicBezTo>
                      <a:pt x="97" y="972"/>
                      <a:pt x="442" y="1686"/>
                      <a:pt x="490" y="2460"/>
                    </a:cubicBezTo>
                    <a:cubicBezTo>
                      <a:pt x="501" y="2566"/>
                      <a:pt x="582" y="2617"/>
                      <a:pt x="665" y="2617"/>
                    </a:cubicBezTo>
                    <a:cubicBezTo>
                      <a:pt x="758" y="2617"/>
                      <a:pt x="853" y="2551"/>
                      <a:pt x="847" y="2425"/>
                    </a:cubicBezTo>
                    <a:cubicBezTo>
                      <a:pt x="811" y="1651"/>
                      <a:pt x="466" y="936"/>
                      <a:pt x="371" y="162"/>
                    </a:cubicBezTo>
                    <a:cubicBezTo>
                      <a:pt x="360" y="52"/>
                      <a:pt x="277" y="1"/>
                      <a:pt x="19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" name="Google Shape;656;p45"/>
              <p:cNvSpPr/>
              <p:nvPr/>
            </p:nvSpPr>
            <p:spPr>
              <a:xfrm>
                <a:off x="558400" y="3171525"/>
                <a:ext cx="27500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1100" h="388" extrusionOk="0">
                    <a:moveTo>
                      <a:pt x="363" y="1"/>
                    </a:moveTo>
                    <a:cubicBezTo>
                      <a:pt x="301" y="1"/>
                      <a:pt x="239" y="2"/>
                      <a:pt x="179" y="6"/>
                    </a:cubicBezTo>
                    <a:cubicBezTo>
                      <a:pt x="72" y="6"/>
                      <a:pt x="0" y="101"/>
                      <a:pt x="12" y="196"/>
                    </a:cubicBezTo>
                    <a:cubicBezTo>
                      <a:pt x="23" y="285"/>
                      <a:pt x="97" y="364"/>
                      <a:pt x="194" y="364"/>
                    </a:cubicBezTo>
                    <a:cubicBezTo>
                      <a:pt x="201" y="364"/>
                      <a:pt x="208" y="363"/>
                      <a:pt x="214" y="363"/>
                    </a:cubicBezTo>
                    <a:cubicBezTo>
                      <a:pt x="405" y="363"/>
                      <a:pt x="607" y="363"/>
                      <a:pt x="810" y="387"/>
                    </a:cubicBezTo>
                    <a:cubicBezTo>
                      <a:pt x="817" y="387"/>
                      <a:pt x="824" y="388"/>
                      <a:pt x="831" y="388"/>
                    </a:cubicBezTo>
                    <a:cubicBezTo>
                      <a:pt x="1040" y="388"/>
                      <a:pt x="1100" y="52"/>
                      <a:pt x="869" y="29"/>
                    </a:cubicBezTo>
                    <a:cubicBezTo>
                      <a:pt x="704" y="12"/>
                      <a:pt x="532" y="1"/>
                      <a:pt x="36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" name="Google Shape;657;p45"/>
              <p:cNvSpPr/>
              <p:nvPr/>
            </p:nvSpPr>
            <p:spPr>
              <a:xfrm>
                <a:off x="550450" y="3124325"/>
                <a:ext cx="41500" cy="16100"/>
              </a:xfrm>
              <a:custGeom>
                <a:avLst/>
                <a:gdLst/>
                <a:ahLst/>
                <a:cxnLst/>
                <a:rect l="l" t="t" r="r" b="b"/>
                <a:pathLst>
                  <a:path w="1660" h="644" extrusionOk="0">
                    <a:moveTo>
                      <a:pt x="1414" y="0"/>
                    </a:moveTo>
                    <a:cubicBezTo>
                      <a:pt x="1410" y="0"/>
                      <a:pt x="1406" y="0"/>
                      <a:pt x="1402" y="0"/>
                    </a:cubicBezTo>
                    <a:cubicBezTo>
                      <a:pt x="997" y="24"/>
                      <a:pt x="640" y="250"/>
                      <a:pt x="223" y="274"/>
                    </a:cubicBezTo>
                    <a:cubicBezTo>
                      <a:pt x="0" y="309"/>
                      <a:pt x="20" y="644"/>
                      <a:pt x="247" y="644"/>
                    </a:cubicBezTo>
                    <a:cubicBezTo>
                      <a:pt x="251" y="644"/>
                      <a:pt x="255" y="644"/>
                      <a:pt x="259" y="643"/>
                    </a:cubicBezTo>
                    <a:cubicBezTo>
                      <a:pt x="663" y="620"/>
                      <a:pt x="1033" y="381"/>
                      <a:pt x="1437" y="358"/>
                    </a:cubicBezTo>
                    <a:cubicBezTo>
                      <a:pt x="1660" y="334"/>
                      <a:pt x="1640" y="0"/>
                      <a:pt x="14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92" name="Google Shape;692;p45"/>
          <p:cNvSpPr txBox="1">
            <a:spLocks noGrp="1"/>
          </p:cNvSpPr>
          <p:nvPr>
            <p:ph type="title" idx="8"/>
          </p:nvPr>
        </p:nvSpPr>
        <p:spPr>
          <a:xfrm>
            <a:off x="6850818" y="815769"/>
            <a:ext cx="1060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grpSp>
        <p:nvGrpSpPr>
          <p:cNvPr id="74" name="Google Shape;519;p43"/>
          <p:cNvGrpSpPr/>
          <p:nvPr/>
        </p:nvGrpSpPr>
        <p:grpSpPr>
          <a:xfrm rot="1969918">
            <a:off x="405739" y="2236283"/>
            <a:ext cx="1023173" cy="563582"/>
            <a:chOff x="3145822" y="5890695"/>
            <a:chExt cx="1023129" cy="563558"/>
          </a:xfrm>
        </p:grpSpPr>
        <p:sp>
          <p:nvSpPr>
            <p:cNvPr id="75" name="Google Shape;520;p43"/>
            <p:cNvSpPr/>
            <p:nvPr/>
          </p:nvSpPr>
          <p:spPr>
            <a:xfrm>
              <a:off x="3145822" y="5890695"/>
              <a:ext cx="1022855" cy="563287"/>
            </a:xfrm>
            <a:custGeom>
              <a:avLst/>
              <a:gdLst/>
              <a:ahLst/>
              <a:cxnLst/>
              <a:rect l="l" t="t" r="r" b="b"/>
              <a:pathLst>
                <a:path w="16134" h="8885" extrusionOk="0">
                  <a:moveTo>
                    <a:pt x="11593" y="0"/>
                  </a:moveTo>
                  <a:cubicBezTo>
                    <a:pt x="10332" y="0"/>
                    <a:pt x="8840" y="245"/>
                    <a:pt x="7168" y="558"/>
                  </a:cubicBezTo>
                  <a:cubicBezTo>
                    <a:pt x="2787" y="1380"/>
                    <a:pt x="0" y="1904"/>
                    <a:pt x="191" y="5928"/>
                  </a:cubicBezTo>
                  <a:cubicBezTo>
                    <a:pt x="288" y="8141"/>
                    <a:pt x="1370" y="8795"/>
                    <a:pt x="2988" y="8795"/>
                  </a:cubicBezTo>
                  <a:cubicBezTo>
                    <a:pt x="4546" y="8795"/>
                    <a:pt x="6602" y="8188"/>
                    <a:pt x="8752" y="7785"/>
                  </a:cubicBezTo>
                  <a:cubicBezTo>
                    <a:pt x="9978" y="7571"/>
                    <a:pt x="11180" y="7250"/>
                    <a:pt x="12359" y="6833"/>
                  </a:cubicBezTo>
                  <a:cubicBezTo>
                    <a:pt x="12657" y="7166"/>
                    <a:pt x="12907" y="7535"/>
                    <a:pt x="13097" y="7928"/>
                  </a:cubicBezTo>
                  <a:cubicBezTo>
                    <a:pt x="13523" y="8770"/>
                    <a:pt x="13879" y="8884"/>
                    <a:pt x="14040" y="8884"/>
                  </a:cubicBezTo>
                  <a:cubicBezTo>
                    <a:pt x="14100" y="8884"/>
                    <a:pt x="14133" y="8869"/>
                    <a:pt x="14133" y="8869"/>
                  </a:cubicBezTo>
                  <a:lnTo>
                    <a:pt x="13895" y="6130"/>
                  </a:lnTo>
                  <a:cubicBezTo>
                    <a:pt x="15371" y="5285"/>
                    <a:pt x="16133" y="4154"/>
                    <a:pt x="15681" y="2666"/>
                  </a:cubicBezTo>
                  <a:cubicBezTo>
                    <a:pt x="15070" y="641"/>
                    <a:pt x="13635" y="0"/>
                    <a:pt x="11593" y="0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algn="bl" rotWithShape="0">
                <a:srgbClr val="000000">
                  <a:alpha val="6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6" name="Google Shape;521;p43"/>
            <p:cNvGrpSpPr/>
            <p:nvPr/>
          </p:nvGrpSpPr>
          <p:grpSpPr>
            <a:xfrm>
              <a:off x="3146096" y="5890967"/>
              <a:ext cx="1022855" cy="563287"/>
              <a:chOff x="3554600" y="3984000"/>
              <a:chExt cx="403350" cy="222125"/>
            </a:xfrm>
          </p:grpSpPr>
          <p:sp>
            <p:nvSpPr>
              <p:cNvPr id="77" name="Google Shape;522;p43"/>
              <p:cNvSpPr/>
              <p:nvPr/>
            </p:nvSpPr>
            <p:spPr>
              <a:xfrm>
                <a:off x="3554600" y="3984000"/>
                <a:ext cx="403350" cy="2221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8885" extrusionOk="0">
                    <a:moveTo>
                      <a:pt x="11593" y="0"/>
                    </a:moveTo>
                    <a:cubicBezTo>
                      <a:pt x="10332" y="0"/>
                      <a:pt x="8840" y="245"/>
                      <a:pt x="7168" y="558"/>
                    </a:cubicBezTo>
                    <a:cubicBezTo>
                      <a:pt x="2787" y="1380"/>
                      <a:pt x="0" y="1904"/>
                      <a:pt x="191" y="5928"/>
                    </a:cubicBezTo>
                    <a:cubicBezTo>
                      <a:pt x="288" y="8141"/>
                      <a:pt x="1370" y="8795"/>
                      <a:pt x="2988" y="8795"/>
                    </a:cubicBezTo>
                    <a:cubicBezTo>
                      <a:pt x="4546" y="8795"/>
                      <a:pt x="6602" y="8188"/>
                      <a:pt x="8752" y="7785"/>
                    </a:cubicBezTo>
                    <a:cubicBezTo>
                      <a:pt x="9978" y="7571"/>
                      <a:pt x="11180" y="7250"/>
                      <a:pt x="12359" y="6833"/>
                    </a:cubicBezTo>
                    <a:cubicBezTo>
                      <a:pt x="12657" y="7166"/>
                      <a:pt x="12907" y="7535"/>
                      <a:pt x="13097" y="7928"/>
                    </a:cubicBezTo>
                    <a:cubicBezTo>
                      <a:pt x="13523" y="8770"/>
                      <a:pt x="13879" y="8884"/>
                      <a:pt x="14040" y="8884"/>
                    </a:cubicBezTo>
                    <a:cubicBezTo>
                      <a:pt x="14100" y="8884"/>
                      <a:pt x="14133" y="8869"/>
                      <a:pt x="14133" y="8869"/>
                    </a:cubicBezTo>
                    <a:lnTo>
                      <a:pt x="13895" y="6130"/>
                    </a:lnTo>
                    <a:cubicBezTo>
                      <a:pt x="15371" y="5285"/>
                      <a:pt x="16133" y="4154"/>
                      <a:pt x="15681" y="2666"/>
                    </a:cubicBezTo>
                    <a:cubicBezTo>
                      <a:pt x="15070" y="641"/>
                      <a:pt x="13635" y="0"/>
                      <a:pt x="1159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523;p43"/>
              <p:cNvSpPr/>
              <p:nvPr/>
            </p:nvSpPr>
            <p:spPr>
              <a:xfrm>
                <a:off x="3617700" y="4086225"/>
                <a:ext cx="50825" cy="58900"/>
              </a:xfrm>
              <a:custGeom>
                <a:avLst/>
                <a:gdLst/>
                <a:ahLst/>
                <a:cxnLst/>
                <a:rect l="l" t="t" r="r" b="b"/>
                <a:pathLst>
                  <a:path w="2033" h="2356" extrusionOk="0">
                    <a:moveTo>
                      <a:pt x="941" y="553"/>
                    </a:moveTo>
                    <a:lnTo>
                      <a:pt x="941" y="553"/>
                    </a:lnTo>
                    <a:cubicBezTo>
                      <a:pt x="1048" y="684"/>
                      <a:pt x="1132" y="839"/>
                      <a:pt x="1203" y="1005"/>
                    </a:cubicBezTo>
                    <a:cubicBezTo>
                      <a:pt x="1108" y="1005"/>
                      <a:pt x="1025" y="1005"/>
                      <a:pt x="929" y="1017"/>
                    </a:cubicBezTo>
                    <a:cubicBezTo>
                      <a:pt x="941" y="863"/>
                      <a:pt x="953" y="708"/>
                      <a:pt x="941" y="553"/>
                    </a:cubicBezTo>
                    <a:close/>
                    <a:moveTo>
                      <a:pt x="708" y="0"/>
                    </a:moveTo>
                    <a:cubicBezTo>
                      <a:pt x="495" y="0"/>
                      <a:pt x="368" y="224"/>
                      <a:pt x="298" y="422"/>
                    </a:cubicBezTo>
                    <a:cubicBezTo>
                      <a:pt x="143" y="922"/>
                      <a:pt x="132" y="1482"/>
                      <a:pt x="48" y="1994"/>
                    </a:cubicBezTo>
                    <a:cubicBezTo>
                      <a:pt x="48" y="2006"/>
                      <a:pt x="48" y="2029"/>
                      <a:pt x="48" y="2053"/>
                    </a:cubicBezTo>
                    <a:cubicBezTo>
                      <a:pt x="36" y="2160"/>
                      <a:pt x="1" y="2339"/>
                      <a:pt x="167" y="2351"/>
                    </a:cubicBezTo>
                    <a:cubicBezTo>
                      <a:pt x="200" y="2354"/>
                      <a:pt x="232" y="2355"/>
                      <a:pt x="262" y="2355"/>
                    </a:cubicBezTo>
                    <a:cubicBezTo>
                      <a:pt x="613" y="2355"/>
                      <a:pt x="778" y="2164"/>
                      <a:pt x="822" y="1791"/>
                    </a:cubicBezTo>
                    <a:cubicBezTo>
                      <a:pt x="834" y="1648"/>
                      <a:pt x="858" y="1494"/>
                      <a:pt x="882" y="1351"/>
                    </a:cubicBezTo>
                    <a:cubicBezTo>
                      <a:pt x="972" y="1337"/>
                      <a:pt x="1063" y="1331"/>
                      <a:pt x="1154" y="1331"/>
                    </a:cubicBezTo>
                    <a:cubicBezTo>
                      <a:pt x="1218" y="1331"/>
                      <a:pt x="1282" y="1334"/>
                      <a:pt x="1346" y="1339"/>
                    </a:cubicBezTo>
                    <a:cubicBezTo>
                      <a:pt x="1417" y="1553"/>
                      <a:pt x="1525" y="1756"/>
                      <a:pt x="1656" y="1946"/>
                    </a:cubicBezTo>
                    <a:cubicBezTo>
                      <a:pt x="1695" y="2004"/>
                      <a:pt x="1750" y="2028"/>
                      <a:pt x="1802" y="2028"/>
                    </a:cubicBezTo>
                    <a:cubicBezTo>
                      <a:pt x="1922" y="2028"/>
                      <a:pt x="2032" y="1904"/>
                      <a:pt x="1941" y="1779"/>
                    </a:cubicBezTo>
                    <a:cubicBezTo>
                      <a:pt x="1572" y="1291"/>
                      <a:pt x="1501" y="303"/>
                      <a:pt x="846" y="29"/>
                    </a:cubicBezTo>
                    <a:cubicBezTo>
                      <a:pt x="796" y="9"/>
                      <a:pt x="750" y="0"/>
                      <a:pt x="70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524;p43"/>
              <p:cNvSpPr/>
              <p:nvPr/>
            </p:nvSpPr>
            <p:spPr>
              <a:xfrm>
                <a:off x="3817725" y="4031300"/>
                <a:ext cx="51025" cy="60450"/>
              </a:xfrm>
              <a:custGeom>
                <a:avLst/>
                <a:gdLst/>
                <a:ahLst/>
                <a:cxnLst/>
                <a:rect l="l" t="t" r="r" b="b"/>
                <a:pathLst>
                  <a:path w="2041" h="2418" extrusionOk="0">
                    <a:moveTo>
                      <a:pt x="715" y="500"/>
                    </a:moveTo>
                    <a:lnTo>
                      <a:pt x="715" y="500"/>
                    </a:lnTo>
                    <a:cubicBezTo>
                      <a:pt x="846" y="619"/>
                      <a:pt x="965" y="750"/>
                      <a:pt x="1060" y="905"/>
                    </a:cubicBezTo>
                    <a:cubicBezTo>
                      <a:pt x="965" y="916"/>
                      <a:pt x="870" y="928"/>
                      <a:pt x="786" y="964"/>
                    </a:cubicBezTo>
                    <a:cubicBezTo>
                      <a:pt x="786" y="797"/>
                      <a:pt x="751" y="643"/>
                      <a:pt x="715" y="500"/>
                    </a:cubicBezTo>
                    <a:close/>
                    <a:moveTo>
                      <a:pt x="441" y="0"/>
                    </a:moveTo>
                    <a:cubicBezTo>
                      <a:pt x="193" y="0"/>
                      <a:pt x="104" y="254"/>
                      <a:pt x="72" y="488"/>
                    </a:cubicBezTo>
                    <a:cubicBezTo>
                      <a:pt x="1" y="1000"/>
                      <a:pt x="84" y="1559"/>
                      <a:pt x="96" y="2071"/>
                    </a:cubicBezTo>
                    <a:cubicBezTo>
                      <a:pt x="96" y="2095"/>
                      <a:pt x="108" y="2107"/>
                      <a:pt x="108" y="2131"/>
                    </a:cubicBezTo>
                    <a:cubicBezTo>
                      <a:pt x="165" y="2280"/>
                      <a:pt x="112" y="2417"/>
                      <a:pt x="256" y="2417"/>
                    </a:cubicBezTo>
                    <a:cubicBezTo>
                      <a:pt x="262" y="2417"/>
                      <a:pt x="268" y="2417"/>
                      <a:pt x="274" y="2417"/>
                    </a:cubicBezTo>
                    <a:cubicBezTo>
                      <a:pt x="691" y="2381"/>
                      <a:pt x="846" y="2155"/>
                      <a:pt x="822" y="1750"/>
                    </a:cubicBezTo>
                    <a:cubicBezTo>
                      <a:pt x="810" y="1607"/>
                      <a:pt x="810" y="1452"/>
                      <a:pt x="810" y="1309"/>
                    </a:cubicBezTo>
                    <a:cubicBezTo>
                      <a:pt x="953" y="1262"/>
                      <a:pt x="1096" y="1226"/>
                      <a:pt x="1251" y="1214"/>
                    </a:cubicBezTo>
                    <a:cubicBezTo>
                      <a:pt x="1370" y="1417"/>
                      <a:pt x="1501" y="1595"/>
                      <a:pt x="1667" y="1762"/>
                    </a:cubicBezTo>
                    <a:cubicBezTo>
                      <a:pt x="1702" y="1794"/>
                      <a:pt x="1742" y="1807"/>
                      <a:pt x="1781" y="1807"/>
                    </a:cubicBezTo>
                    <a:cubicBezTo>
                      <a:pt x="1915" y="1807"/>
                      <a:pt x="2040" y="1646"/>
                      <a:pt x="1929" y="1536"/>
                    </a:cubicBezTo>
                    <a:cubicBezTo>
                      <a:pt x="1465" y="1119"/>
                      <a:pt x="1227" y="154"/>
                      <a:pt x="536" y="12"/>
                    </a:cubicBezTo>
                    <a:cubicBezTo>
                      <a:pt x="502" y="4"/>
                      <a:pt x="471" y="0"/>
                      <a:pt x="44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525;p43"/>
              <p:cNvSpPr/>
              <p:nvPr/>
            </p:nvSpPr>
            <p:spPr>
              <a:xfrm>
                <a:off x="3674250" y="4080750"/>
                <a:ext cx="44800" cy="53950"/>
              </a:xfrm>
              <a:custGeom>
                <a:avLst/>
                <a:gdLst/>
                <a:ahLst/>
                <a:cxnLst/>
                <a:rect l="l" t="t" r="r" b="b"/>
                <a:pathLst>
                  <a:path w="1792" h="2158" extrusionOk="0">
                    <a:moveTo>
                      <a:pt x="290" y="1"/>
                    </a:moveTo>
                    <a:cubicBezTo>
                      <a:pt x="249" y="1"/>
                      <a:pt x="204" y="8"/>
                      <a:pt x="156" y="22"/>
                    </a:cubicBezTo>
                    <a:cubicBezTo>
                      <a:pt x="60" y="70"/>
                      <a:pt x="1" y="177"/>
                      <a:pt x="13" y="284"/>
                    </a:cubicBezTo>
                    <a:cubicBezTo>
                      <a:pt x="132" y="784"/>
                      <a:pt x="120" y="1296"/>
                      <a:pt x="203" y="1796"/>
                    </a:cubicBezTo>
                    <a:cubicBezTo>
                      <a:pt x="215" y="1808"/>
                      <a:pt x="215" y="1808"/>
                      <a:pt x="215" y="1820"/>
                    </a:cubicBezTo>
                    <a:cubicBezTo>
                      <a:pt x="116" y="1963"/>
                      <a:pt x="221" y="2157"/>
                      <a:pt x="388" y="2157"/>
                    </a:cubicBezTo>
                    <a:cubicBezTo>
                      <a:pt x="401" y="2157"/>
                      <a:pt x="415" y="2156"/>
                      <a:pt x="429" y="2153"/>
                    </a:cubicBezTo>
                    <a:cubicBezTo>
                      <a:pt x="810" y="2094"/>
                      <a:pt x="1203" y="1986"/>
                      <a:pt x="1572" y="1867"/>
                    </a:cubicBezTo>
                    <a:cubicBezTo>
                      <a:pt x="1791" y="1774"/>
                      <a:pt x="1673" y="1479"/>
                      <a:pt x="1472" y="1479"/>
                    </a:cubicBezTo>
                    <a:cubicBezTo>
                      <a:pt x="1443" y="1479"/>
                      <a:pt x="1413" y="1485"/>
                      <a:pt x="1382" y="1498"/>
                    </a:cubicBezTo>
                    <a:cubicBezTo>
                      <a:pt x="1239" y="1558"/>
                      <a:pt x="1084" y="1594"/>
                      <a:pt x="941" y="1629"/>
                    </a:cubicBezTo>
                    <a:cubicBezTo>
                      <a:pt x="929" y="1594"/>
                      <a:pt x="929" y="1546"/>
                      <a:pt x="918" y="1510"/>
                    </a:cubicBezTo>
                    <a:cubicBezTo>
                      <a:pt x="796" y="1015"/>
                      <a:pt x="797" y="1"/>
                      <a:pt x="29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526;p43"/>
              <p:cNvSpPr/>
              <p:nvPr/>
            </p:nvSpPr>
            <p:spPr>
              <a:xfrm>
                <a:off x="3759475" y="4058425"/>
                <a:ext cx="21500" cy="49325"/>
              </a:xfrm>
              <a:custGeom>
                <a:avLst/>
                <a:gdLst/>
                <a:ahLst/>
                <a:cxnLst/>
                <a:rect l="l" t="t" r="r" b="b"/>
                <a:pathLst>
                  <a:path w="860" h="1973" extrusionOk="0">
                    <a:moveTo>
                      <a:pt x="340" y="0"/>
                    </a:moveTo>
                    <a:cubicBezTo>
                      <a:pt x="179" y="0"/>
                      <a:pt x="0" y="130"/>
                      <a:pt x="21" y="343"/>
                    </a:cubicBezTo>
                    <a:cubicBezTo>
                      <a:pt x="68" y="820"/>
                      <a:pt x="152" y="1284"/>
                      <a:pt x="259" y="1748"/>
                    </a:cubicBezTo>
                    <a:cubicBezTo>
                      <a:pt x="289" y="1904"/>
                      <a:pt x="406" y="1973"/>
                      <a:pt x="525" y="1973"/>
                    </a:cubicBezTo>
                    <a:cubicBezTo>
                      <a:pt x="690" y="1973"/>
                      <a:pt x="860" y="1843"/>
                      <a:pt x="818" y="1629"/>
                    </a:cubicBezTo>
                    <a:cubicBezTo>
                      <a:pt x="711" y="1165"/>
                      <a:pt x="640" y="689"/>
                      <a:pt x="580" y="224"/>
                    </a:cubicBezTo>
                    <a:cubicBezTo>
                      <a:pt x="565" y="69"/>
                      <a:pt x="457" y="0"/>
                      <a:pt x="34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527;p43"/>
              <p:cNvSpPr/>
              <p:nvPr/>
            </p:nvSpPr>
            <p:spPr>
              <a:xfrm>
                <a:off x="3784025" y="4050600"/>
                <a:ext cx="26525" cy="49975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999" extrusionOk="0">
                    <a:moveTo>
                      <a:pt x="332" y="0"/>
                    </a:moveTo>
                    <a:cubicBezTo>
                      <a:pt x="163" y="0"/>
                      <a:pt x="0" y="127"/>
                      <a:pt x="63" y="335"/>
                    </a:cubicBezTo>
                    <a:cubicBezTo>
                      <a:pt x="206" y="811"/>
                      <a:pt x="265" y="1311"/>
                      <a:pt x="432" y="1788"/>
                    </a:cubicBezTo>
                    <a:cubicBezTo>
                      <a:pt x="482" y="1933"/>
                      <a:pt x="610" y="1998"/>
                      <a:pt x="733" y="1998"/>
                    </a:cubicBezTo>
                    <a:cubicBezTo>
                      <a:pt x="902" y="1998"/>
                      <a:pt x="1060" y="1875"/>
                      <a:pt x="991" y="1668"/>
                    </a:cubicBezTo>
                    <a:cubicBezTo>
                      <a:pt x="825" y="1192"/>
                      <a:pt x="765" y="692"/>
                      <a:pt x="622" y="216"/>
                    </a:cubicBezTo>
                    <a:cubicBezTo>
                      <a:pt x="577" y="66"/>
                      <a:pt x="453" y="0"/>
                      <a:pt x="33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528;p43"/>
              <p:cNvSpPr/>
              <p:nvPr/>
            </p:nvSpPr>
            <p:spPr>
              <a:xfrm>
                <a:off x="3765925" y="4070050"/>
                <a:ext cx="37350" cy="16975"/>
              </a:xfrm>
              <a:custGeom>
                <a:avLst/>
                <a:gdLst/>
                <a:ahLst/>
                <a:cxnLst/>
                <a:rect l="l" t="t" r="r" b="b"/>
                <a:pathLst>
                  <a:path w="1494" h="679" extrusionOk="0">
                    <a:moveTo>
                      <a:pt x="1273" y="0"/>
                    </a:moveTo>
                    <a:cubicBezTo>
                      <a:pt x="1255" y="0"/>
                      <a:pt x="1236" y="3"/>
                      <a:pt x="1215" y="9"/>
                    </a:cubicBezTo>
                    <a:cubicBezTo>
                      <a:pt x="882" y="128"/>
                      <a:pt x="560" y="236"/>
                      <a:pt x="215" y="307"/>
                    </a:cubicBezTo>
                    <a:cubicBezTo>
                      <a:pt x="0" y="364"/>
                      <a:pt x="54" y="679"/>
                      <a:pt x="265" y="679"/>
                    </a:cubicBezTo>
                    <a:cubicBezTo>
                      <a:pt x="276" y="679"/>
                      <a:pt x="287" y="678"/>
                      <a:pt x="299" y="676"/>
                    </a:cubicBezTo>
                    <a:cubicBezTo>
                      <a:pt x="632" y="593"/>
                      <a:pt x="965" y="474"/>
                      <a:pt x="1299" y="379"/>
                    </a:cubicBezTo>
                    <a:cubicBezTo>
                      <a:pt x="1494" y="303"/>
                      <a:pt x="1452" y="0"/>
                      <a:pt x="127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529;p43"/>
              <p:cNvSpPr/>
              <p:nvPr/>
            </p:nvSpPr>
            <p:spPr>
              <a:xfrm>
                <a:off x="3712350" y="4065425"/>
                <a:ext cx="39925" cy="53000"/>
              </a:xfrm>
              <a:custGeom>
                <a:avLst/>
                <a:gdLst/>
                <a:ahLst/>
                <a:cxnLst/>
                <a:rect l="l" t="t" r="r" b="b"/>
                <a:pathLst>
                  <a:path w="1597" h="2120" extrusionOk="0">
                    <a:moveTo>
                      <a:pt x="826" y="413"/>
                    </a:moveTo>
                    <a:cubicBezTo>
                      <a:pt x="878" y="413"/>
                      <a:pt x="940" y="435"/>
                      <a:pt x="1013" y="492"/>
                    </a:cubicBezTo>
                    <a:cubicBezTo>
                      <a:pt x="1013" y="492"/>
                      <a:pt x="1168" y="587"/>
                      <a:pt x="1215" y="1087"/>
                    </a:cubicBezTo>
                    <a:cubicBezTo>
                      <a:pt x="1252" y="1465"/>
                      <a:pt x="1182" y="1593"/>
                      <a:pt x="1077" y="1593"/>
                    </a:cubicBezTo>
                    <a:cubicBezTo>
                      <a:pt x="1046" y="1593"/>
                      <a:pt x="1012" y="1582"/>
                      <a:pt x="977" y="1564"/>
                    </a:cubicBezTo>
                    <a:cubicBezTo>
                      <a:pt x="739" y="1349"/>
                      <a:pt x="513" y="885"/>
                      <a:pt x="632" y="575"/>
                    </a:cubicBezTo>
                    <a:cubicBezTo>
                      <a:pt x="663" y="497"/>
                      <a:pt x="726" y="413"/>
                      <a:pt x="826" y="413"/>
                    </a:cubicBezTo>
                    <a:close/>
                    <a:moveTo>
                      <a:pt x="770" y="1"/>
                    </a:moveTo>
                    <a:cubicBezTo>
                      <a:pt x="686" y="1"/>
                      <a:pt x="599" y="20"/>
                      <a:pt x="513" y="63"/>
                    </a:cubicBezTo>
                    <a:cubicBezTo>
                      <a:pt x="36" y="290"/>
                      <a:pt x="1" y="933"/>
                      <a:pt x="132" y="1373"/>
                    </a:cubicBezTo>
                    <a:cubicBezTo>
                      <a:pt x="233" y="1714"/>
                      <a:pt x="606" y="2119"/>
                      <a:pt x="990" y="2119"/>
                    </a:cubicBezTo>
                    <a:cubicBezTo>
                      <a:pt x="1102" y="2119"/>
                      <a:pt x="1215" y="2085"/>
                      <a:pt x="1322" y="2004"/>
                    </a:cubicBezTo>
                    <a:cubicBezTo>
                      <a:pt x="1501" y="1849"/>
                      <a:pt x="1596" y="1623"/>
                      <a:pt x="1584" y="1385"/>
                    </a:cubicBezTo>
                    <a:cubicBezTo>
                      <a:pt x="1596" y="1206"/>
                      <a:pt x="1584" y="1016"/>
                      <a:pt x="1549" y="837"/>
                    </a:cubicBezTo>
                    <a:cubicBezTo>
                      <a:pt x="1537" y="730"/>
                      <a:pt x="1513" y="623"/>
                      <a:pt x="1465" y="540"/>
                    </a:cubicBezTo>
                    <a:cubicBezTo>
                      <a:pt x="1465" y="528"/>
                      <a:pt x="1465" y="528"/>
                      <a:pt x="1465" y="516"/>
                    </a:cubicBezTo>
                    <a:cubicBezTo>
                      <a:pt x="1465" y="516"/>
                      <a:pt x="1465" y="504"/>
                      <a:pt x="1453" y="492"/>
                    </a:cubicBezTo>
                    <a:cubicBezTo>
                      <a:pt x="1315" y="225"/>
                      <a:pt x="1056" y="1"/>
                      <a:pt x="77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1" name="Google Shape;621;p45"/>
          <p:cNvSpPr/>
          <p:nvPr/>
        </p:nvSpPr>
        <p:spPr>
          <a:xfrm>
            <a:off x="6009124" y="2705869"/>
            <a:ext cx="3312281" cy="572701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f-ZA" sz="1800" dirty="0">
                <a:solidFill>
                  <a:schemeClr val="tx2"/>
                </a:solidFill>
              </a:rPr>
              <a:t>Example</a:t>
            </a:r>
            <a:endParaRPr sz="1800" dirty="0">
              <a:solidFill>
                <a:schemeClr val="tx2"/>
              </a:solidFill>
            </a:endParaRPr>
          </a:p>
        </p:txBody>
      </p:sp>
      <p:sp>
        <p:nvSpPr>
          <p:cNvPr id="92" name="Google Shape;692;p45"/>
          <p:cNvSpPr txBox="1">
            <a:spLocks noGrp="1"/>
          </p:cNvSpPr>
          <p:nvPr>
            <p:ph type="title" idx="8"/>
          </p:nvPr>
        </p:nvSpPr>
        <p:spPr>
          <a:xfrm>
            <a:off x="1634581" y="2109891"/>
            <a:ext cx="1060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4379640" y="4805362"/>
            <a:ext cx="38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DE5469-D1C1-7DBB-A7E9-E90E2D5BFDCC}"/>
              </a:ext>
            </a:extLst>
          </p:cNvPr>
          <p:cNvSpPr txBox="1"/>
          <p:nvPr/>
        </p:nvSpPr>
        <p:spPr>
          <a:xfrm>
            <a:off x="4107916" y="1893654"/>
            <a:ext cx="8164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Mansalva"/>
              </a:rPr>
              <a:t>05</a:t>
            </a:r>
            <a:endParaRPr lang="en-US" b="1" dirty="0">
              <a:latin typeface="Mansalva"/>
            </a:endParaRPr>
          </a:p>
        </p:txBody>
      </p:sp>
      <p:sp>
        <p:nvSpPr>
          <p:cNvPr id="7" name="Google Shape;621;p45">
            <a:extLst>
              <a:ext uri="{FF2B5EF4-FFF2-40B4-BE49-F238E27FC236}">
                <a16:creationId xmlns:a16="http://schemas.microsoft.com/office/drawing/2014/main" id="{2A5AD1E7-8563-92BC-4BD1-8D0A72C9F063}"/>
              </a:ext>
            </a:extLst>
          </p:cNvPr>
          <p:cNvSpPr/>
          <p:nvPr/>
        </p:nvSpPr>
        <p:spPr>
          <a:xfrm>
            <a:off x="1324663" y="2598114"/>
            <a:ext cx="1954467" cy="528135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2"/>
                </a:solidFill>
              </a:rPr>
              <a:t>Verbal communication </a:t>
            </a:r>
            <a:endParaRPr sz="1800" dirty="0">
              <a:solidFill>
                <a:schemeClr val="tx2"/>
              </a:solidFill>
            </a:endParaRPr>
          </a:p>
        </p:txBody>
      </p:sp>
      <p:sp>
        <p:nvSpPr>
          <p:cNvPr id="3" name="Google Shape;621;p45">
            <a:extLst>
              <a:ext uri="{FF2B5EF4-FFF2-40B4-BE49-F238E27FC236}">
                <a16:creationId xmlns:a16="http://schemas.microsoft.com/office/drawing/2014/main" id="{B1CEB4D1-0F70-4C0A-4153-FF68AE9B3146}"/>
              </a:ext>
            </a:extLst>
          </p:cNvPr>
          <p:cNvSpPr/>
          <p:nvPr/>
        </p:nvSpPr>
        <p:spPr>
          <a:xfrm>
            <a:off x="1170099" y="1283848"/>
            <a:ext cx="2203911" cy="528135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tx2"/>
                </a:solidFill>
              </a:rPr>
              <a:t>Objective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9C4D53-916A-69C8-3848-E6295FDFEC98}"/>
              </a:ext>
            </a:extLst>
          </p:cNvPr>
          <p:cNvSpPr txBox="1"/>
          <p:nvPr/>
        </p:nvSpPr>
        <p:spPr>
          <a:xfrm>
            <a:off x="5156766" y="1984924"/>
            <a:ext cx="466594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nsalva"/>
                <a:cs typeface="Arial"/>
                <a:sym typeface="Arial"/>
              </a:rPr>
              <a:t>06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nsalva"/>
              <a:cs typeface="Arial"/>
              <a:sym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EB2CE6-4FFB-035C-3974-62A458B69E89}"/>
              </a:ext>
            </a:extLst>
          </p:cNvPr>
          <p:cNvSpPr txBox="1"/>
          <p:nvPr/>
        </p:nvSpPr>
        <p:spPr>
          <a:xfrm>
            <a:off x="1491247" y="3216440"/>
            <a:ext cx="96557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nsalva"/>
                <a:cs typeface="Arial"/>
                <a:sym typeface="Arial"/>
              </a:rPr>
              <a:t>07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nsalva"/>
              <a:cs typeface="Arial"/>
              <a:sym typeface="Arial"/>
            </a:endParaRPr>
          </a:p>
        </p:txBody>
      </p:sp>
      <p:sp>
        <p:nvSpPr>
          <p:cNvPr id="10" name="Google Shape;622;p45">
            <a:extLst>
              <a:ext uri="{FF2B5EF4-FFF2-40B4-BE49-F238E27FC236}">
                <a16:creationId xmlns:a16="http://schemas.microsoft.com/office/drawing/2014/main" id="{3C65ED54-7C0E-6C6B-73A9-86C6B3D9F8FA}"/>
              </a:ext>
            </a:extLst>
          </p:cNvPr>
          <p:cNvSpPr/>
          <p:nvPr/>
        </p:nvSpPr>
        <p:spPr>
          <a:xfrm>
            <a:off x="6025201" y="3848529"/>
            <a:ext cx="2897218" cy="572701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f-ZA" sz="1800" dirty="0">
                <a:solidFill>
                  <a:schemeClr val="tx2"/>
                </a:solidFill>
              </a:rPr>
              <a:t>Reference </a:t>
            </a:r>
            <a:endParaRPr sz="1800" dirty="0">
              <a:solidFill>
                <a:schemeClr val="tx2"/>
              </a:solidFill>
            </a:endParaRPr>
          </a:p>
        </p:txBody>
      </p:sp>
      <p:sp>
        <p:nvSpPr>
          <p:cNvPr id="11" name="Google Shape;622;p45">
            <a:extLst>
              <a:ext uri="{FF2B5EF4-FFF2-40B4-BE49-F238E27FC236}">
                <a16:creationId xmlns:a16="http://schemas.microsoft.com/office/drawing/2014/main" id="{788AD7AD-8264-6E1D-E5D9-18009EBD0473}"/>
              </a:ext>
            </a:extLst>
          </p:cNvPr>
          <p:cNvSpPr/>
          <p:nvPr/>
        </p:nvSpPr>
        <p:spPr>
          <a:xfrm>
            <a:off x="3238134" y="4214775"/>
            <a:ext cx="2897218" cy="572701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f-ZA" sz="1800" dirty="0">
                <a:solidFill>
                  <a:schemeClr val="tx2"/>
                </a:solidFill>
              </a:rPr>
              <a:t>Reflection </a:t>
            </a:r>
            <a:endParaRPr sz="1800" dirty="0">
              <a:solidFill>
                <a:schemeClr val="tx2"/>
              </a:solidFill>
            </a:endParaRPr>
          </a:p>
        </p:txBody>
      </p:sp>
      <p:sp>
        <p:nvSpPr>
          <p:cNvPr id="12" name="Google Shape;622;p45">
            <a:extLst>
              <a:ext uri="{FF2B5EF4-FFF2-40B4-BE49-F238E27FC236}">
                <a16:creationId xmlns:a16="http://schemas.microsoft.com/office/drawing/2014/main" id="{CE67EC2C-1E67-A13A-F4F2-716F2DCE5231}"/>
              </a:ext>
            </a:extLst>
          </p:cNvPr>
          <p:cNvSpPr/>
          <p:nvPr/>
        </p:nvSpPr>
        <p:spPr>
          <a:xfrm>
            <a:off x="541477" y="4014518"/>
            <a:ext cx="2897218" cy="572701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f-ZA" sz="1800" dirty="0">
                <a:solidFill>
                  <a:schemeClr val="tx2"/>
                </a:solidFill>
              </a:rPr>
              <a:t>Conclusion </a:t>
            </a:r>
            <a:endParaRPr sz="1800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31C1E7-7151-1A81-17CB-FAE5E3CAC4AB}"/>
              </a:ext>
            </a:extLst>
          </p:cNvPr>
          <p:cNvSpPr txBox="1"/>
          <p:nvPr/>
        </p:nvSpPr>
        <p:spPr>
          <a:xfrm>
            <a:off x="4107916" y="3485518"/>
            <a:ext cx="97618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nsalva"/>
                <a:cs typeface="Arial"/>
                <a:sym typeface="Arial"/>
              </a:rPr>
              <a:t>08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nsalva"/>
              <a:cs typeface="Arial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CEB463-D991-2F1F-EB83-34304E0424DF}"/>
              </a:ext>
            </a:extLst>
          </p:cNvPr>
          <p:cNvSpPr txBox="1"/>
          <p:nvPr/>
        </p:nvSpPr>
        <p:spPr>
          <a:xfrm>
            <a:off x="5068813" y="3216440"/>
            <a:ext cx="480999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nsalva"/>
                <a:cs typeface="Arial"/>
                <a:sym typeface="Arial"/>
              </a:rPr>
              <a:t>09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nsalva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B8394B1-3A47-71B0-4723-29965B712061}"/>
              </a:ext>
            </a:extLst>
          </p:cNvPr>
          <p:cNvSpPr>
            <a:spLocks noGrp="1"/>
          </p:cNvSpPr>
          <p:nvPr>
            <p:ph type="title" idx="6"/>
          </p:nvPr>
        </p:nvSpPr>
        <p:spPr>
          <a:xfrm>
            <a:off x="1725336" y="781125"/>
            <a:ext cx="5693326" cy="576000"/>
          </a:xfrm>
        </p:spPr>
        <p:txBody>
          <a:bodyPr/>
          <a:lstStyle/>
          <a:p>
            <a:r>
              <a:rPr lang="af-ZA" dirty="0">
                <a:solidFill>
                  <a:schemeClr val="accent6">
                    <a:lumMod val="50000"/>
                  </a:schemeClr>
                </a:solidFill>
              </a:rPr>
              <a:t>After this presentation you will be able to</a:t>
            </a:r>
            <a:r>
              <a:rPr lang="af-ZA" dirty="0"/>
              <a:t>:</a:t>
            </a:r>
            <a:endParaRPr lang="en-US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BB8B9BE0-8BC2-BD92-DBEE-263150483B54}"/>
              </a:ext>
            </a:extLst>
          </p:cNvPr>
          <p:cNvSpPr>
            <a:spLocks noGrp="1"/>
          </p:cNvSpPr>
          <p:nvPr>
            <p:ph type="subTitle" idx="7"/>
          </p:nvPr>
        </p:nvSpPr>
        <p:spPr>
          <a:xfrm>
            <a:off x="1311455" y="1597066"/>
            <a:ext cx="6521087" cy="2432551"/>
          </a:xfrm>
        </p:spPr>
        <p:txBody>
          <a:bodyPr/>
          <a:lstStyle/>
          <a:p>
            <a:pPr marL="482600" indent="-342900" algn="l">
              <a:buAutoNum type="arabicParenR"/>
            </a:pPr>
            <a:r>
              <a:rPr lang="af-ZA" sz="1800" dirty="0"/>
              <a:t>Define nonverbal communication </a:t>
            </a:r>
          </a:p>
          <a:p>
            <a:pPr marL="482600" indent="-342900" algn="l">
              <a:buAutoNum type="arabicParenR"/>
            </a:pPr>
            <a:endParaRPr lang="af-ZA" sz="1800" dirty="0"/>
          </a:p>
          <a:p>
            <a:pPr marL="482600" indent="-342900" algn="l">
              <a:buAutoNum type="arabicParenR"/>
            </a:pPr>
            <a:r>
              <a:rPr lang="af-ZA" sz="1800" dirty="0"/>
              <a:t>Diffrenentiate between verbal and nonverbal communication</a:t>
            </a:r>
          </a:p>
          <a:p>
            <a:pPr marL="482600" indent="-342900" algn="l">
              <a:buAutoNum type="arabicParenR"/>
            </a:pPr>
            <a:endParaRPr lang="af-ZA" sz="1800" dirty="0"/>
          </a:p>
          <a:p>
            <a:pPr marL="482600" indent="-342900" algn="l">
              <a:buAutoNum type="arabicParenR"/>
            </a:pPr>
            <a:r>
              <a:rPr lang="af-ZA" sz="1800" dirty="0"/>
              <a:t>Improve your speaking skills </a:t>
            </a:r>
          </a:p>
          <a:p>
            <a:pPr marL="482600" indent="-342900" algn="l">
              <a:buAutoNum type="arabicParenR"/>
            </a:pPr>
            <a:endParaRPr lang="af-ZA" sz="1800" dirty="0"/>
          </a:p>
          <a:p>
            <a:pPr marL="482600" indent="-342900" algn="l">
              <a:buAutoNum type="arabicParenR"/>
            </a:pPr>
            <a:r>
              <a:rPr lang="af-ZA" sz="1800" dirty="0"/>
              <a:t>Use your words effectively </a:t>
            </a:r>
          </a:p>
          <a:p>
            <a:pPr marL="482600" indent="-342900" algn="l">
              <a:buAutoNum type="arabicParenR"/>
            </a:pPr>
            <a:endParaRPr lang="en-US" sz="1800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372EB782-085B-7B92-BB45-366E2E983737}"/>
              </a:ext>
            </a:extLst>
          </p:cNvPr>
          <p:cNvSpPr>
            <a:spLocks noGrp="1"/>
          </p:cNvSpPr>
          <p:nvPr>
            <p:ph type="title" idx="9"/>
          </p:nvPr>
        </p:nvSpPr>
        <p:spPr>
          <a:xfrm>
            <a:off x="2858942" y="208425"/>
            <a:ext cx="3426115" cy="572700"/>
          </a:xfrm>
        </p:spPr>
        <p:txBody>
          <a:bodyPr/>
          <a:lstStyle/>
          <a:p>
            <a:r>
              <a:rPr lang="af-ZA" sz="4400" dirty="0"/>
              <a:t>Objective</a:t>
            </a:r>
            <a:r>
              <a:rPr lang="af-ZA" dirty="0"/>
              <a:t> 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8F8C6F-5841-D20F-43F3-A2C82359FCE7}"/>
              </a:ext>
            </a:extLst>
          </p:cNvPr>
          <p:cNvSpPr txBox="1"/>
          <p:nvPr/>
        </p:nvSpPr>
        <p:spPr>
          <a:xfrm>
            <a:off x="4443608" y="4565743"/>
            <a:ext cx="2567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3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F5346E6-F978-047D-8EB4-8E09A4C93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697" y="2813341"/>
            <a:ext cx="2228943" cy="224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163938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47"/>
          <p:cNvSpPr/>
          <p:nvPr/>
        </p:nvSpPr>
        <p:spPr>
          <a:xfrm rot="10800000" flipV="1">
            <a:off x="1373507" y="2470845"/>
            <a:ext cx="6772165" cy="941793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/>
              <a:t>Communication is the process of exchanging information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/>
              <a:t>, ideas, thoughts, and feelings between individuals or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/>
              <a:t> groups through various mediums such as verbal,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/>
              <a:t> nonverbal, written, or visual means</a:t>
            </a:r>
            <a:endParaRPr sz="2000" i="1" dirty="0"/>
          </a:p>
        </p:txBody>
      </p:sp>
      <p:sp>
        <p:nvSpPr>
          <p:cNvPr id="778" name="Google Shape;778;p47"/>
          <p:cNvSpPr txBox="1">
            <a:spLocks noGrp="1"/>
          </p:cNvSpPr>
          <p:nvPr>
            <p:ph type="title"/>
          </p:nvPr>
        </p:nvSpPr>
        <p:spPr>
          <a:xfrm>
            <a:off x="2916490" y="955843"/>
            <a:ext cx="3270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Introduction</a:t>
            </a:r>
            <a:endParaRPr sz="2800" dirty="0"/>
          </a:p>
        </p:txBody>
      </p:sp>
      <p:grpSp>
        <p:nvGrpSpPr>
          <p:cNvPr id="780" name="Google Shape;780;p47"/>
          <p:cNvGrpSpPr/>
          <p:nvPr/>
        </p:nvGrpSpPr>
        <p:grpSpPr>
          <a:xfrm rot="620174">
            <a:off x="8313422" y="3256989"/>
            <a:ext cx="735925" cy="701531"/>
            <a:chOff x="9526143" y="991468"/>
            <a:chExt cx="593185" cy="565462"/>
          </a:xfrm>
        </p:grpSpPr>
        <p:sp>
          <p:nvSpPr>
            <p:cNvPr id="781" name="Google Shape;781;p47"/>
            <p:cNvSpPr/>
            <p:nvPr/>
          </p:nvSpPr>
          <p:spPr>
            <a:xfrm>
              <a:off x="9526143" y="991468"/>
              <a:ext cx="592640" cy="565252"/>
            </a:xfrm>
            <a:custGeom>
              <a:avLst/>
              <a:gdLst/>
              <a:ahLst/>
              <a:cxnLst/>
              <a:rect l="l" t="t" r="r" b="b"/>
              <a:pathLst>
                <a:path w="9348" h="8916" extrusionOk="0">
                  <a:moveTo>
                    <a:pt x="4831" y="1"/>
                  </a:moveTo>
                  <a:cubicBezTo>
                    <a:pt x="4735" y="1"/>
                    <a:pt x="4637" y="4"/>
                    <a:pt x="4537" y="12"/>
                  </a:cubicBezTo>
                  <a:cubicBezTo>
                    <a:pt x="1858" y="239"/>
                    <a:pt x="1" y="3501"/>
                    <a:pt x="775" y="6620"/>
                  </a:cubicBezTo>
                  <a:cubicBezTo>
                    <a:pt x="1183" y="8239"/>
                    <a:pt x="2741" y="8915"/>
                    <a:pt x="4369" y="8915"/>
                  </a:cubicBezTo>
                  <a:cubicBezTo>
                    <a:pt x="5879" y="8915"/>
                    <a:pt x="7449" y="8333"/>
                    <a:pt x="8216" y="7382"/>
                  </a:cubicBezTo>
                  <a:cubicBezTo>
                    <a:pt x="9347" y="5966"/>
                    <a:pt x="8740" y="3441"/>
                    <a:pt x="8276" y="2572"/>
                  </a:cubicBezTo>
                  <a:cubicBezTo>
                    <a:pt x="8276" y="2572"/>
                    <a:pt x="7305" y="1"/>
                    <a:pt x="4831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algn="bl" rotWithShape="0">
                <a:srgbClr val="000000">
                  <a:alpha val="7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82" name="Google Shape;782;p47"/>
            <p:cNvGrpSpPr/>
            <p:nvPr/>
          </p:nvGrpSpPr>
          <p:grpSpPr>
            <a:xfrm>
              <a:off x="9526688" y="991678"/>
              <a:ext cx="592640" cy="565252"/>
              <a:chOff x="7070800" y="3546100"/>
              <a:chExt cx="233700" cy="222900"/>
            </a:xfrm>
          </p:grpSpPr>
          <p:sp>
            <p:nvSpPr>
              <p:cNvPr id="783" name="Google Shape;783;p47"/>
              <p:cNvSpPr/>
              <p:nvPr/>
            </p:nvSpPr>
            <p:spPr>
              <a:xfrm>
                <a:off x="7070800" y="3546100"/>
                <a:ext cx="233700" cy="222900"/>
              </a:xfrm>
              <a:custGeom>
                <a:avLst/>
                <a:gdLst/>
                <a:ahLst/>
                <a:cxnLst/>
                <a:rect l="l" t="t" r="r" b="b"/>
                <a:pathLst>
                  <a:path w="9348" h="8916" extrusionOk="0">
                    <a:moveTo>
                      <a:pt x="4831" y="1"/>
                    </a:moveTo>
                    <a:cubicBezTo>
                      <a:pt x="4735" y="1"/>
                      <a:pt x="4637" y="4"/>
                      <a:pt x="4537" y="12"/>
                    </a:cubicBezTo>
                    <a:cubicBezTo>
                      <a:pt x="1858" y="239"/>
                      <a:pt x="1" y="3501"/>
                      <a:pt x="775" y="6620"/>
                    </a:cubicBezTo>
                    <a:cubicBezTo>
                      <a:pt x="1183" y="8239"/>
                      <a:pt x="2741" y="8915"/>
                      <a:pt x="4369" y="8915"/>
                    </a:cubicBezTo>
                    <a:cubicBezTo>
                      <a:pt x="5879" y="8915"/>
                      <a:pt x="7449" y="8333"/>
                      <a:pt x="8216" y="7382"/>
                    </a:cubicBezTo>
                    <a:cubicBezTo>
                      <a:pt x="9347" y="5966"/>
                      <a:pt x="8740" y="3441"/>
                      <a:pt x="8276" y="2572"/>
                    </a:cubicBezTo>
                    <a:cubicBezTo>
                      <a:pt x="8276" y="2572"/>
                      <a:pt x="7305" y="1"/>
                      <a:pt x="483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4" name="Google Shape;784;p47"/>
              <p:cNvSpPr/>
              <p:nvPr/>
            </p:nvSpPr>
            <p:spPr>
              <a:xfrm>
                <a:off x="7122000" y="3616975"/>
                <a:ext cx="147375" cy="105475"/>
              </a:xfrm>
              <a:custGeom>
                <a:avLst/>
                <a:gdLst/>
                <a:ahLst/>
                <a:cxnLst/>
                <a:rect l="l" t="t" r="r" b="b"/>
                <a:pathLst>
                  <a:path w="5895" h="4219" extrusionOk="0">
                    <a:moveTo>
                      <a:pt x="577" y="0"/>
                    </a:moveTo>
                    <a:cubicBezTo>
                      <a:pt x="487" y="0"/>
                      <a:pt x="406" y="116"/>
                      <a:pt x="489" y="190"/>
                    </a:cubicBezTo>
                    <a:cubicBezTo>
                      <a:pt x="787" y="475"/>
                      <a:pt x="1168" y="642"/>
                      <a:pt x="1477" y="904"/>
                    </a:cubicBezTo>
                    <a:lnTo>
                      <a:pt x="156" y="904"/>
                    </a:lnTo>
                    <a:cubicBezTo>
                      <a:pt x="1" y="904"/>
                      <a:pt x="1" y="1130"/>
                      <a:pt x="156" y="1130"/>
                    </a:cubicBezTo>
                    <a:lnTo>
                      <a:pt x="1656" y="1130"/>
                    </a:lnTo>
                    <a:cubicBezTo>
                      <a:pt x="1644" y="1297"/>
                      <a:pt x="1644" y="1476"/>
                      <a:pt x="1656" y="1654"/>
                    </a:cubicBezTo>
                    <a:cubicBezTo>
                      <a:pt x="1471" y="1510"/>
                      <a:pt x="1211" y="1425"/>
                      <a:pt x="977" y="1425"/>
                    </a:cubicBezTo>
                    <a:cubicBezTo>
                      <a:pt x="864" y="1425"/>
                      <a:pt x="757" y="1445"/>
                      <a:pt x="668" y="1488"/>
                    </a:cubicBezTo>
                    <a:cubicBezTo>
                      <a:pt x="287" y="1678"/>
                      <a:pt x="275" y="2333"/>
                      <a:pt x="525" y="2654"/>
                    </a:cubicBezTo>
                    <a:cubicBezTo>
                      <a:pt x="429" y="2726"/>
                      <a:pt x="346" y="2845"/>
                      <a:pt x="310" y="2964"/>
                    </a:cubicBezTo>
                    <a:cubicBezTo>
                      <a:pt x="168" y="3416"/>
                      <a:pt x="310" y="3928"/>
                      <a:pt x="763" y="4131"/>
                    </a:cubicBezTo>
                    <a:cubicBezTo>
                      <a:pt x="892" y="4191"/>
                      <a:pt x="1029" y="4218"/>
                      <a:pt x="1167" y="4218"/>
                    </a:cubicBezTo>
                    <a:cubicBezTo>
                      <a:pt x="1464" y="4218"/>
                      <a:pt x="1766" y="4095"/>
                      <a:pt x="2001" y="3916"/>
                    </a:cubicBezTo>
                    <a:cubicBezTo>
                      <a:pt x="2086" y="3841"/>
                      <a:pt x="2007" y="3721"/>
                      <a:pt x="1911" y="3721"/>
                    </a:cubicBezTo>
                    <a:cubicBezTo>
                      <a:pt x="1886" y="3721"/>
                      <a:pt x="1859" y="3730"/>
                      <a:pt x="1834" y="3750"/>
                    </a:cubicBezTo>
                    <a:cubicBezTo>
                      <a:pt x="1647" y="3894"/>
                      <a:pt x="1400" y="3976"/>
                      <a:pt x="1170" y="3976"/>
                    </a:cubicBezTo>
                    <a:cubicBezTo>
                      <a:pt x="828" y="3976"/>
                      <a:pt x="522" y="3795"/>
                      <a:pt x="501" y="3369"/>
                    </a:cubicBezTo>
                    <a:cubicBezTo>
                      <a:pt x="477" y="2988"/>
                      <a:pt x="620" y="2750"/>
                      <a:pt x="1001" y="2738"/>
                    </a:cubicBezTo>
                    <a:cubicBezTo>
                      <a:pt x="1120" y="2738"/>
                      <a:pt x="1823" y="2833"/>
                      <a:pt x="1715" y="3012"/>
                    </a:cubicBezTo>
                    <a:cubicBezTo>
                      <a:pt x="1674" y="3103"/>
                      <a:pt x="1748" y="3177"/>
                      <a:pt x="1821" y="3177"/>
                    </a:cubicBezTo>
                    <a:cubicBezTo>
                      <a:pt x="1853" y="3177"/>
                      <a:pt x="1884" y="3163"/>
                      <a:pt x="1906" y="3131"/>
                    </a:cubicBezTo>
                    <a:cubicBezTo>
                      <a:pt x="2132" y="2738"/>
                      <a:pt x="1561" y="2595"/>
                      <a:pt x="1287" y="2535"/>
                    </a:cubicBezTo>
                    <a:cubicBezTo>
                      <a:pt x="1197" y="2511"/>
                      <a:pt x="1108" y="2500"/>
                      <a:pt x="1019" y="2500"/>
                    </a:cubicBezTo>
                    <a:cubicBezTo>
                      <a:pt x="930" y="2500"/>
                      <a:pt x="840" y="2511"/>
                      <a:pt x="751" y="2535"/>
                    </a:cubicBezTo>
                    <a:cubicBezTo>
                      <a:pt x="537" y="2297"/>
                      <a:pt x="537" y="1940"/>
                      <a:pt x="751" y="1702"/>
                    </a:cubicBezTo>
                    <a:cubicBezTo>
                      <a:pt x="805" y="1650"/>
                      <a:pt x="884" y="1628"/>
                      <a:pt x="974" y="1628"/>
                    </a:cubicBezTo>
                    <a:cubicBezTo>
                      <a:pt x="1258" y="1628"/>
                      <a:pt x="1649" y="1848"/>
                      <a:pt x="1703" y="2047"/>
                    </a:cubicBezTo>
                    <a:cubicBezTo>
                      <a:pt x="1723" y="2104"/>
                      <a:pt x="1768" y="2129"/>
                      <a:pt x="1814" y="2129"/>
                    </a:cubicBezTo>
                    <a:cubicBezTo>
                      <a:pt x="1883" y="2129"/>
                      <a:pt x="1951" y="2073"/>
                      <a:pt x="1930" y="1988"/>
                    </a:cubicBezTo>
                    <a:cubicBezTo>
                      <a:pt x="1918" y="1964"/>
                      <a:pt x="1918" y="1940"/>
                      <a:pt x="1906" y="1916"/>
                    </a:cubicBezTo>
                    <a:cubicBezTo>
                      <a:pt x="1894" y="1654"/>
                      <a:pt x="1894" y="1380"/>
                      <a:pt x="1906" y="1118"/>
                    </a:cubicBezTo>
                    <a:lnTo>
                      <a:pt x="3847" y="1118"/>
                    </a:lnTo>
                    <a:cubicBezTo>
                      <a:pt x="3847" y="1392"/>
                      <a:pt x="3858" y="1678"/>
                      <a:pt x="3870" y="1952"/>
                    </a:cubicBezTo>
                    <a:cubicBezTo>
                      <a:pt x="3763" y="2107"/>
                      <a:pt x="3668" y="2238"/>
                      <a:pt x="3573" y="2380"/>
                    </a:cubicBezTo>
                    <a:cubicBezTo>
                      <a:pt x="3403" y="2249"/>
                      <a:pt x="3203" y="2176"/>
                      <a:pt x="3018" y="2176"/>
                    </a:cubicBezTo>
                    <a:cubicBezTo>
                      <a:pt x="2749" y="2176"/>
                      <a:pt x="2512" y="2331"/>
                      <a:pt x="2442" y="2690"/>
                    </a:cubicBezTo>
                    <a:cubicBezTo>
                      <a:pt x="2335" y="3224"/>
                      <a:pt x="2784" y="3921"/>
                      <a:pt x="3342" y="3921"/>
                    </a:cubicBezTo>
                    <a:cubicBezTo>
                      <a:pt x="3406" y="3921"/>
                      <a:pt x="3471" y="3912"/>
                      <a:pt x="3537" y="3893"/>
                    </a:cubicBezTo>
                    <a:cubicBezTo>
                      <a:pt x="3672" y="3848"/>
                      <a:pt x="3627" y="3676"/>
                      <a:pt x="3502" y="3676"/>
                    </a:cubicBezTo>
                    <a:cubicBezTo>
                      <a:pt x="3494" y="3676"/>
                      <a:pt x="3486" y="3677"/>
                      <a:pt x="3477" y="3678"/>
                    </a:cubicBezTo>
                    <a:cubicBezTo>
                      <a:pt x="3433" y="3692"/>
                      <a:pt x="3389" y="3698"/>
                      <a:pt x="3346" y="3698"/>
                    </a:cubicBezTo>
                    <a:cubicBezTo>
                      <a:pt x="2966" y="3698"/>
                      <a:pt x="2667" y="3210"/>
                      <a:pt x="2656" y="2857"/>
                    </a:cubicBezTo>
                    <a:cubicBezTo>
                      <a:pt x="2632" y="2654"/>
                      <a:pt x="2751" y="2464"/>
                      <a:pt x="2942" y="2392"/>
                    </a:cubicBezTo>
                    <a:cubicBezTo>
                      <a:pt x="2973" y="2386"/>
                      <a:pt x="3004" y="2383"/>
                      <a:pt x="3035" y="2383"/>
                    </a:cubicBezTo>
                    <a:cubicBezTo>
                      <a:pt x="3184" y="2383"/>
                      <a:pt x="3331" y="2451"/>
                      <a:pt x="3430" y="2559"/>
                    </a:cubicBezTo>
                    <a:cubicBezTo>
                      <a:pt x="3370" y="2642"/>
                      <a:pt x="3323" y="2714"/>
                      <a:pt x="3263" y="2797"/>
                    </a:cubicBezTo>
                    <a:cubicBezTo>
                      <a:pt x="3191" y="2878"/>
                      <a:pt x="3269" y="2993"/>
                      <a:pt x="3347" y="2993"/>
                    </a:cubicBezTo>
                    <a:cubicBezTo>
                      <a:pt x="3372" y="2993"/>
                      <a:pt x="3398" y="2981"/>
                      <a:pt x="3418" y="2952"/>
                    </a:cubicBezTo>
                    <a:cubicBezTo>
                      <a:pt x="3573" y="2761"/>
                      <a:pt x="3716" y="2559"/>
                      <a:pt x="3870" y="2357"/>
                    </a:cubicBezTo>
                    <a:lnTo>
                      <a:pt x="3870" y="2380"/>
                    </a:lnTo>
                    <a:cubicBezTo>
                      <a:pt x="3835" y="2761"/>
                      <a:pt x="3835" y="3154"/>
                      <a:pt x="3870" y="3535"/>
                    </a:cubicBezTo>
                    <a:cubicBezTo>
                      <a:pt x="3875" y="3597"/>
                      <a:pt x="3913" y="3622"/>
                      <a:pt x="3956" y="3622"/>
                    </a:cubicBezTo>
                    <a:cubicBezTo>
                      <a:pt x="4022" y="3622"/>
                      <a:pt x="4099" y="3562"/>
                      <a:pt x="4085" y="3476"/>
                    </a:cubicBezTo>
                    <a:cubicBezTo>
                      <a:pt x="4025" y="3059"/>
                      <a:pt x="4085" y="2631"/>
                      <a:pt x="4085" y="2202"/>
                    </a:cubicBezTo>
                    <a:cubicBezTo>
                      <a:pt x="4085" y="1845"/>
                      <a:pt x="4073" y="1488"/>
                      <a:pt x="4073" y="1118"/>
                    </a:cubicBezTo>
                    <a:lnTo>
                      <a:pt x="4775" y="1118"/>
                    </a:lnTo>
                    <a:cubicBezTo>
                      <a:pt x="4775" y="2047"/>
                      <a:pt x="4835" y="2964"/>
                      <a:pt x="4847" y="3881"/>
                    </a:cubicBezTo>
                    <a:cubicBezTo>
                      <a:pt x="4853" y="3946"/>
                      <a:pt x="4903" y="3979"/>
                      <a:pt x="4955" y="3979"/>
                    </a:cubicBezTo>
                    <a:cubicBezTo>
                      <a:pt x="5007" y="3979"/>
                      <a:pt x="5061" y="3946"/>
                      <a:pt x="5073" y="3881"/>
                    </a:cubicBezTo>
                    <a:cubicBezTo>
                      <a:pt x="5073" y="2964"/>
                      <a:pt x="5001" y="2047"/>
                      <a:pt x="5001" y="1118"/>
                    </a:cubicBezTo>
                    <a:lnTo>
                      <a:pt x="5775" y="1118"/>
                    </a:lnTo>
                    <a:cubicBezTo>
                      <a:pt x="5894" y="1095"/>
                      <a:pt x="5883" y="916"/>
                      <a:pt x="5763" y="904"/>
                    </a:cubicBezTo>
                    <a:lnTo>
                      <a:pt x="4966" y="904"/>
                    </a:lnTo>
                    <a:cubicBezTo>
                      <a:pt x="4939" y="877"/>
                      <a:pt x="4905" y="864"/>
                      <a:pt x="4875" y="864"/>
                    </a:cubicBezTo>
                    <a:cubicBezTo>
                      <a:pt x="4865" y="864"/>
                      <a:pt x="4856" y="865"/>
                      <a:pt x="4847" y="868"/>
                    </a:cubicBezTo>
                    <a:cubicBezTo>
                      <a:pt x="4501" y="535"/>
                      <a:pt x="4061" y="356"/>
                      <a:pt x="3716" y="35"/>
                    </a:cubicBezTo>
                    <a:cubicBezTo>
                      <a:pt x="3691" y="10"/>
                      <a:pt x="3664" y="0"/>
                      <a:pt x="3637" y="0"/>
                    </a:cubicBezTo>
                    <a:cubicBezTo>
                      <a:pt x="3547" y="0"/>
                      <a:pt x="3466" y="116"/>
                      <a:pt x="3549" y="190"/>
                    </a:cubicBezTo>
                    <a:cubicBezTo>
                      <a:pt x="3847" y="475"/>
                      <a:pt x="4228" y="642"/>
                      <a:pt x="4537" y="904"/>
                    </a:cubicBezTo>
                    <a:lnTo>
                      <a:pt x="4001" y="904"/>
                    </a:lnTo>
                    <a:cubicBezTo>
                      <a:pt x="3984" y="892"/>
                      <a:pt x="3966" y="886"/>
                      <a:pt x="3948" y="886"/>
                    </a:cubicBezTo>
                    <a:cubicBezTo>
                      <a:pt x="3930" y="886"/>
                      <a:pt x="3912" y="892"/>
                      <a:pt x="3894" y="904"/>
                    </a:cubicBezTo>
                    <a:lnTo>
                      <a:pt x="1846" y="904"/>
                    </a:lnTo>
                    <a:cubicBezTo>
                      <a:pt x="1834" y="880"/>
                      <a:pt x="1811" y="880"/>
                      <a:pt x="1799" y="880"/>
                    </a:cubicBezTo>
                    <a:cubicBezTo>
                      <a:pt x="1453" y="535"/>
                      <a:pt x="1001" y="356"/>
                      <a:pt x="656" y="35"/>
                    </a:cubicBezTo>
                    <a:cubicBezTo>
                      <a:pt x="631" y="10"/>
                      <a:pt x="604" y="0"/>
                      <a:pt x="5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85" name="Google Shape;785;p47"/>
          <p:cNvGrpSpPr/>
          <p:nvPr/>
        </p:nvGrpSpPr>
        <p:grpSpPr>
          <a:xfrm>
            <a:off x="7601455" y="487579"/>
            <a:ext cx="1047580" cy="1084914"/>
            <a:chOff x="-5110859" y="1564450"/>
            <a:chExt cx="770280" cy="797731"/>
          </a:xfrm>
        </p:grpSpPr>
        <p:grpSp>
          <p:nvGrpSpPr>
            <p:cNvPr id="786" name="Google Shape;786;p47"/>
            <p:cNvGrpSpPr/>
            <p:nvPr/>
          </p:nvGrpSpPr>
          <p:grpSpPr>
            <a:xfrm>
              <a:off x="-5110859" y="1564450"/>
              <a:ext cx="770280" cy="797731"/>
              <a:chOff x="274775" y="1085900"/>
              <a:chExt cx="303750" cy="314575"/>
            </a:xfrm>
          </p:grpSpPr>
          <p:sp>
            <p:nvSpPr>
              <p:cNvPr id="787" name="Google Shape;787;p47"/>
              <p:cNvSpPr/>
              <p:nvPr/>
            </p:nvSpPr>
            <p:spPr>
              <a:xfrm>
                <a:off x="335450" y="1168525"/>
                <a:ext cx="66650" cy="141025"/>
              </a:xfrm>
              <a:custGeom>
                <a:avLst/>
                <a:gdLst/>
                <a:ahLst/>
                <a:cxnLst/>
                <a:rect l="l" t="t" r="r" b="b"/>
                <a:pathLst>
                  <a:path w="2666" h="5641" extrusionOk="0">
                    <a:moveTo>
                      <a:pt x="1334" y="350"/>
                    </a:moveTo>
                    <a:cubicBezTo>
                      <a:pt x="1866" y="350"/>
                      <a:pt x="1774" y="2937"/>
                      <a:pt x="1774" y="2937"/>
                    </a:cubicBezTo>
                    <a:cubicBezTo>
                      <a:pt x="1762" y="3342"/>
                      <a:pt x="1798" y="5200"/>
                      <a:pt x="1393" y="5307"/>
                    </a:cubicBezTo>
                    <a:cubicBezTo>
                      <a:pt x="1383" y="5310"/>
                      <a:pt x="1373" y="5311"/>
                      <a:pt x="1363" y="5311"/>
                    </a:cubicBezTo>
                    <a:cubicBezTo>
                      <a:pt x="796" y="5311"/>
                      <a:pt x="748" y="471"/>
                      <a:pt x="1298" y="354"/>
                    </a:cubicBezTo>
                    <a:cubicBezTo>
                      <a:pt x="1310" y="351"/>
                      <a:pt x="1322" y="350"/>
                      <a:pt x="1334" y="350"/>
                    </a:cubicBezTo>
                    <a:close/>
                    <a:moveTo>
                      <a:pt x="1304" y="1"/>
                    </a:moveTo>
                    <a:cubicBezTo>
                      <a:pt x="1113" y="1"/>
                      <a:pt x="782" y="160"/>
                      <a:pt x="477" y="1092"/>
                    </a:cubicBezTo>
                    <a:cubicBezTo>
                      <a:pt x="0" y="2509"/>
                      <a:pt x="72" y="5616"/>
                      <a:pt x="1370" y="5640"/>
                    </a:cubicBezTo>
                    <a:cubicBezTo>
                      <a:pt x="1372" y="5640"/>
                      <a:pt x="1375" y="5640"/>
                      <a:pt x="1378" y="5640"/>
                    </a:cubicBezTo>
                    <a:cubicBezTo>
                      <a:pt x="2666" y="5640"/>
                      <a:pt x="2322" y="3018"/>
                      <a:pt x="2227" y="1949"/>
                    </a:cubicBezTo>
                    <a:cubicBezTo>
                      <a:pt x="2132" y="878"/>
                      <a:pt x="1727" y="80"/>
                      <a:pt x="1465" y="44"/>
                    </a:cubicBezTo>
                    <a:cubicBezTo>
                      <a:pt x="1465" y="44"/>
                      <a:pt x="1403" y="1"/>
                      <a:pt x="130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8" name="Google Shape;788;p47"/>
              <p:cNvSpPr/>
              <p:nvPr/>
            </p:nvSpPr>
            <p:spPr>
              <a:xfrm>
                <a:off x="400625" y="1163825"/>
                <a:ext cx="42900" cy="143050"/>
              </a:xfrm>
              <a:custGeom>
                <a:avLst/>
                <a:gdLst/>
                <a:ahLst/>
                <a:cxnLst/>
                <a:rect l="l" t="t" r="r" b="b"/>
                <a:pathLst>
                  <a:path w="1716" h="5722" extrusionOk="0">
                    <a:moveTo>
                      <a:pt x="345" y="1"/>
                    </a:moveTo>
                    <a:cubicBezTo>
                      <a:pt x="186" y="1"/>
                      <a:pt x="1" y="70"/>
                      <a:pt x="1" y="197"/>
                    </a:cubicBezTo>
                    <a:cubicBezTo>
                      <a:pt x="1" y="197"/>
                      <a:pt x="37" y="5650"/>
                      <a:pt x="263" y="5697"/>
                    </a:cubicBezTo>
                    <a:cubicBezTo>
                      <a:pt x="322" y="5709"/>
                      <a:pt x="382" y="5721"/>
                      <a:pt x="441" y="5721"/>
                    </a:cubicBezTo>
                    <a:lnTo>
                      <a:pt x="501" y="5721"/>
                    </a:lnTo>
                    <a:cubicBezTo>
                      <a:pt x="727" y="5697"/>
                      <a:pt x="953" y="5650"/>
                      <a:pt x="1168" y="5590"/>
                    </a:cubicBezTo>
                    <a:cubicBezTo>
                      <a:pt x="1537" y="5483"/>
                      <a:pt x="1715" y="5352"/>
                      <a:pt x="1596" y="5173"/>
                    </a:cubicBezTo>
                    <a:cubicBezTo>
                      <a:pt x="1573" y="5135"/>
                      <a:pt x="1513" y="5120"/>
                      <a:pt x="1431" y="5120"/>
                    </a:cubicBezTo>
                    <a:cubicBezTo>
                      <a:pt x="1258" y="5120"/>
                      <a:pt x="989" y="5188"/>
                      <a:pt x="787" y="5245"/>
                    </a:cubicBezTo>
                    <a:cubicBezTo>
                      <a:pt x="787" y="5245"/>
                      <a:pt x="787" y="5233"/>
                      <a:pt x="787" y="5221"/>
                    </a:cubicBezTo>
                    <a:cubicBezTo>
                      <a:pt x="775" y="4649"/>
                      <a:pt x="668" y="173"/>
                      <a:pt x="537" y="54"/>
                    </a:cubicBezTo>
                    <a:cubicBezTo>
                      <a:pt x="497" y="18"/>
                      <a:pt x="424" y="1"/>
                      <a:pt x="34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9" name="Google Shape;789;p47"/>
              <p:cNvSpPr/>
              <p:nvPr/>
            </p:nvSpPr>
            <p:spPr>
              <a:xfrm>
                <a:off x="445275" y="1155475"/>
                <a:ext cx="71175" cy="140250"/>
              </a:xfrm>
              <a:custGeom>
                <a:avLst/>
                <a:gdLst/>
                <a:ahLst/>
                <a:cxnLst/>
                <a:rect l="l" t="t" r="r" b="b"/>
                <a:pathLst>
                  <a:path w="2847" h="5610" extrusionOk="0">
                    <a:moveTo>
                      <a:pt x="572" y="1066"/>
                    </a:moveTo>
                    <a:lnTo>
                      <a:pt x="572" y="1066"/>
                    </a:lnTo>
                    <a:cubicBezTo>
                      <a:pt x="715" y="1507"/>
                      <a:pt x="953" y="2233"/>
                      <a:pt x="1203" y="2959"/>
                    </a:cubicBezTo>
                    <a:lnTo>
                      <a:pt x="596" y="3138"/>
                    </a:lnTo>
                    <a:cubicBezTo>
                      <a:pt x="596" y="2400"/>
                      <a:pt x="584" y="1638"/>
                      <a:pt x="572" y="1066"/>
                    </a:cubicBezTo>
                    <a:close/>
                    <a:moveTo>
                      <a:pt x="1022" y="0"/>
                    </a:moveTo>
                    <a:cubicBezTo>
                      <a:pt x="873" y="0"/>
                      <a:pt x="618" y="73"/>
                      <a:pt x="441" y="126"/>
                    </a:cubicBezTo>
                    <a:cubicBezTo>
                      <a:pt x="370" y="138"/>
                      <a:pt x="310" y="161"/>
                      <a:pt x="251" y="197"/>
                    </a:cubicBezTo>
                    <a:cubicBezTo>
                      <a:pt x="1" y="328"/>
                      <a:pt x="251" y="5460"/>
                      <a:pt x="251" y="5460"/>
                    </a:cubicBezTo>
                    <a:cubicBezTo>
                      <a:pt x="251" y="5555"/>
                      <a:pt x="305" y="5610"/>
                      <a:pt x="380" y="5610"/>
                    </a:cubicBezTo>
                    <a:cubicBezTo>
                      <a:pt x="427" y="5610"/>
                      <a:pt x="482" y="5589"/>
                      <a:pt x="537" y="5543"/>
                    </a:cubicBezTo>
                    <a:cubicBezTo>
                      <a:pt x="584" y="5495"/>
                      <a:pt x="608" y="4579"/>
                      <a:pt x="596" y="3531"/>
                    </a:cubicBezTo>
                    <a:lnTo>
                      <a:pt x="1322" y="3293"/>
                    </a:lnTo>
                    <a:cubicBezTo>
                      <a:pt x="1644" y="4245"/>
                      <a:pt x="1941" y="5103"/>
                      <a:pt x="1989" y="5150"/>
                    </a:cubicBezTo>
                    <a:cubicBezTo>
                      <a:pt x="2008" y="5169"/>
                      <a:pt x="2042" y="5177"/>
                      <a:pt x="2087" y="5177"/>
                    </a:cubicBezTo>
                    <a:cubicBezTo>
                      <a:pt x="2296" y="5177"/>
                      <a:pt x="2728" y="4996"/>
                      <a:pt x="2787" y="4888"/>
                    </a:cubicBezTo>
                    <a:cubicBezTo>
                      <a:pt x="2846" y="4757"/>
                      <a:pt x="1227" y="161"/>
                      <a:pt x="1132" y="30"/>
                    </a:cubicBezTo>
                    <a:cubicBezTo>
                      <a:pt x="1113" y="9"/>
                      <a:pt x="1074" y="0"/>
                      <a:pt x="102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0" name="Google Shape;790;p47"/>
              <p:cNvSpPr/>
              <p:nvPr/>
            </p:nvSpPr>
            <p:spPr>
              <a:xfrm>
                <a:off x="391400" y="1085900"/>
                <a:ext cx="23825" cy="48400"/>
              </a:xfrm>
              <a:custGeom>
                <a:avLst/>
                <a:gdLst/>
                <a:ahLst/>
                <a:cxnLst/>
                <a:rect l="l" t="t" r="r" b="b"/>
                <a:pathLst>
                  <a:path w="953" h="1936" extrusionOk="0">
                    <a:moveTo>
                      <a:pt x="441" y="1"/>
                    </a:moveTo>
                    <a:cubicBezTo>
                      <a:pt x="418" y="1"/>
                      <a:pt x="394" y="9"/>
                      <a:pt x="370" y="27"/>
                    </a:cubicBezTo>
                    <a:cubicBezTo>
                      <a:pt x="1" y="313"/>
                      <a:pt x="370" y="1909"/>
                      <a:pt x="370" y="1909"/>
                    </a:cubicBezTo>
                    <a:cubicBezTo>
                      <a:pt x="435" y="1926"/>
                      <a:pt x="504" y="1935"/>
                      <a:pt x="572" y="1935"/>
                    </a:cubicBezTo>
                    <a:cubicBezTo>
                      <a:pt x="641" y="1935"/>
                      <a:pt x="709" y="1926"/>
                      <a:pt x="775" y="1909"/>
                    </a:cubicBezTo>
                    <a:cubicBezTo>
                      <a:pt x="953" y="1842"/>
                      <a:pt x="776" y="1"/>
                      <a:pt x="44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1" name="Google Shape;791;p47"/>
              <p:cNvSpPr/>
              <p:nvPr/>
            </p:nvSpPr>
            <p:spPr>
              <a:xfrm>
                <a:off x="411950" y="1346800"/>
                <a:ext cx="33075" cy="53675"/>
              </a:xfrm>
              <a:custGeom>
                <a:avLst/>
                <a:gdLst/>
                <a:ahLst/>
                <a:cxnLst/>
                <a:rect l="l" t="t" r="r" b="b"/>
                <a:pathLst>
                  <a:path w="1323" h="2147" extrusionOk="0">
                    <a:moveTo>
                      <a:pt x="821" y="1"/>
                    </a:moveTo>
                    <a:cubicBezTo>
                      <a:pt x="781" y="1"/>
                      <a:pt x="737" y="18"/>
                      <a:pt x="691" y="57"/>
                    </a:cubicBezTo>
                    <a:cubicBezTo>
                      <a:pt x="691" y="57"/>
                      <a:pt x="0" y="2010"/>
                      <a:pt x="691" y="2141"/>
                    </a:cubicBezTo>
                    <a:cubicBezTo>
                      <a:pt x="709" y="2144"/>
                      <a:pt x="726" y="2146"/>
                      <a:pt x="743" y="2146"/>
                    </a:cubicBezTo>
                    <a:cubicBezTo>
                      <a:pt x="1322" y="2146"/>
                      <a:pt x="1264" y="1"/>
                      <a:pt x="82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2" name="Google Shape;792;p47"/>
              <p:cNvSpPr/>
              <p:nvPr/>
            </p:nvSpPr>
            <p:spPr>
              <a:xfrm>
                <a:off x="525950" y="1201150"/>
                <a:ext cx="52575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2103" h="821" extrusionOk="0">
                    <a:moveTo>
                      <a:pt x="1668" y="0"/>
                    </a:moveTo>
                    <a:cubicBezTo>
                      <a:pt x="1113" y="0"/>
                      <a:pt x="0" y="549"/>
                      <a:pt x="0" y="549"/>
                    </a:cubicBezTo>
                    <a:cubicBezTo>
                      <a:pt x="51" y="744"/>
                      <a:pt x="271" y="821"/>
                      <a:pt x="547" y="821"/>
                    </a:cubicBezTo>
                    <a:cubicBezTo>
                      <a:pt x="1178" y="821"/>
                      <a:pt x="2102" y="419"/>
                      <a:pt x="1953" y="120"/>
                    </a:cubicBezTo>
                    <a:cubicBezTo>
                      <a:pt x="1910" y="35"/>
                      <a:pt x="1806" y="0"/>
                      <a:pt x="166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3" name="Google Shape;793;p47"/>
              <p:cNvSpPr/>
              <p:nvPr/>
            </p:nvSpPr>
            <p:spPr>
              <a:xfrm>
                <a:off x="278600" y="1251625"/>
                <a:ext cx="41900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1676" h="706" extrusionOk="0">
                    <a:moveTo>
                      <a:pt x="1283" y="0"/>
                    </a:moveTo>
                    <a:cubicBezTo>
                      <a:pt x="818" y="0"/>
                      <a:pt x="0" y="352"/>
                      <a:pt x="0" y="352"/>
                    </a:cubicBezTo>
                    <a:cubicBezTo>
                      <a:pt x="111" y="608"/>
                      <a:pt x="365" y="705"/>
                      <a:pt x="639" y="705"/>
                    </a:cubicBezTo>
                    <a:cubicBezTo>
                      <a:pt x="1126" y="705"/>
                      <a:pt x="1675" y="397"/>
                      <a:pt x="1584" y="137"/>
                    </a:cubicBezTo>
                    <a:cubicBezTo>
                      <a:pt x="1549" y="38"/>
                      <a:pt x="1435" y="0"/>
                      <a:pt x="128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4" name="Google Shape;794;p47"/>
              <p:cNvSpPr/>
              <p:nvPr/>
            </p:nvSpPr>
            <p:spPr>
              <a:xfrm>
                <a:off x="488150" y="1115950"/>
                <a:ext cx="36850" cy="40000"/>
              </a:xfrm>
              <a:custGeom>
                <a:avLst/>
                <a:gdLst/>
                <a:ahLst/>
                <a:cxnLst/>
                <a:rect l="l" t="t" r="r" b="b"/>
                <a:pathLst>
                  <a:path w="1474" h="1600" extrusionOk="0">
                    <a:moveTo>
                      <a:pt x="1192" y="0"/>
                    </a:moveTo>
                    <a:cubicBezTo>
                      <a:pt x="866" y="0"/>
                      <a:pt x="0" y="1089"/>
                      <a:pt x="179" y="1457"/>
                    </a:cubicBezTo>
                    <a:cubicBezTo>
                      <a:pt x="228" y="1557"/>
                      <a:pt x="291" y="1599"/>
                      <a:pt x="363" y="1599"/>
                    </a:cubicBezTo>
                    <a:cubicBezTo>
                      <a:pt x="779" y="1599"/>
                      <a:pt x="1474" y="158"/>
                      <a:pt x="1250" y="16"/>
                    </a:cubicBezTo>
                    <a:cubicBezTo>
                      <a:pt x="1234" y="5"/>
                      <a:pt x="1214" y="0"/>
                      <a:pt x="119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5" name="Google Shape;795;p47"/>
              <p:cNvSpPr/>
              <p:nvPr/>
            </p:nvSpPr>
            <p:spPr>
              <a:xfrm>
                <a:off x="274775" y="1155225"/>
                <a:ext cx="46400" cy="25575"/>
              </a:xfrm>
              <a:custGeom>
                <a:avLst/>
                <a:gdLst/>
                <a:ahLst/>
                <a:cxnLst/>
                <a:rect l="l" t="t" r="r" b="b"/>
                <a:pathLst>
                  <a:path w="1856" h="1023" extrusionOk="0">
                    <a:moveTo>
                      <a:pt x="215" y="0"/>
                    </a:moveTo>
                    <a:cubicBezTo>
                      <a:pt x="188" y="0"/>
                      <a:pt x="167" y="5"/>
                      <a:pt x="153" y="17"/>
                    </a:cubicBezTo>
                    <a:cubicBezTo>
                      <a:pt x="0" y="131"/>
                      <a:pt x="885" y="1023"/>
                      <a:pt x="1485" y="1023"/>
                    </a:cubicBezTo>
                    <a:cubicBezTo>
                      <a:pt x="1632" y="1023"/>
                      <a:pt x="1762" y="969"/>
                      <a:pt x="1856" y="838"/>
                    </a:cubicBezTo>
                    <a:cubicBezTo>
                      <a:pt x="1856" y="838"/>
                      <a:pt x="558" y="0"/>
                      <a:pt x="21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6" name="Google Shape;796;p47"/>
              <p:cNvSpPr/>
              <p:nvPr/>
            </p:nvSpPr>
            <p:spPr>
              <a:xfrm>
                <a:off x="321150" y="1333625"/>
                <a:ext cx="48400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936" h="1642" extrusionOk="0">
                    <a:moveTo>
                      <a:pt x="1453" y="1"/>
                    </a:moveTo>
                    <a:cubicBezTo>
                      <a:pt x="1453" y="1"/>
                      <a:pt x="1" y="1322"/>
                      <a:pt x="406" y="1608"/>
                    </a:cubicBezTo>
                    <a:cubicBezTo>
                      <a:pt x="438" y="1631"/>
                      <a:pt x="476" y="1642"/>
                      <a:pt x="517" y="1642"/>
                    </a:cubicBezTo>
                    <a:cubicBezTo>
                      <a:pt x="987" y="1642"/>
                      <a:pt x="1935" y="252"/>
                      <a:pt x="145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7" name="Google Shape;797;p47"/>
              <p:cNvSpPr/>
              <p:nvPr/>
            </p:nvSpPr>
            <p:spPr>
              <a:xfrm>
                <a:off x="511200" y="1307825"/>
                <a:ext cx="44525" cy="25700"/>
              </a:xfrm>
              <a:custGeom>
                <a:avLst/>
                <a:gdLst/>
                <a:ahLst/>
                <a:cxnLst/>
                <a:rect l="l" t="t" r="r" b="b"/>
                <a:pathLst>
                  <a:path w="1781" h="1028" extrusionOk="0">
                    <a:moveTo>
                      <a:pt x="376" y="0"/>
                    </a:moveTo>
                    <a:cubicBezTo>
                      <a:pt x="317" y="0"/>
                      <a:pt x="268" y="17"/>
                      <a:pt x="233" y="56"/>
                    </a:cubicBezTo>
                    <a:cubicBezTo>
                      <a:pt x="1" y="318"/>
                      <a:pt x="855" y="1028"/>
                      <a:pt x="1438" y="1028"/>
                    </a:cubicBezTo>
                    <a:cubicBezTo>
                      <a:pt x="1572" y="1028"/>
                      <a:pt x="1692" y="991"/>
                      <a:pt x="1781" y="902"/>
                    </a:cubicBezTo>
                    <a:cubicBezTo>
                      <a:pt x="1781" y="902"/>
                      <a:pt x="806" y="0"/>
                      <a:pt x="37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98" name="Google Shape;798;p47"/>
            <p:cNvGrpSpPr/>
            <p:nvPr/>
          </p:nvGrpSpPr>
          <p:grpSpPr>
            <a:xfrm>
              <a:off x="-5110859" y="1564450"/>
              <a:ext cx="770280" cy="797731"/>
              <a:chOff x="274775" y="1085900"/>
              <a:chExt cx="303750" cy="314575"/>
            </a:xfrm>
          </p:grpSpPr>
          <p:sp>
            <p:nvSpPr>
              <p:cNvPr id="799" name="Google Shape;799;p47"/>
              <p:cNvSpPr/>
              <p:nvPr/>
            </p:nvSpPr>
            <p:spPr>
              <a:xfrm>
                <a:off x="335450" y="1168525"/>
                <a:ext cx="66650" cy="141025"/>
              </a:xfrm>
              <a:custGeom>
                <a:avLst/>
                <a:gdLst/>
                <a:ahLst/>
                <a:cxnLst/>
                <a:rect l="l" t="t" r="r" b="b"/>
                <a:pathLst>
                  <a:path w="2666" h="5641" extrusionOk="0">
                    <a:moveTo>
                      <a:pt x="1334" y="350"/>
                    </a:moveTo>
                    <a:cubicBezTo>
                      <a:pt x="1866" y="350"/>
                      <a:pt x="1774" y="2937"/>
                      <a:pt x="1774" y="2937"/>
                    </a:cubicBezTo>
                    <a:cubicBezTo>
                      <a:pt x="1762" y="3342"/>
                      <a:pt x="1798" y="5200"/>
                      <a:pt x="1393" y="5307"/>
                    </a:cubicBezTo>
                    <a:cubicBezTo>
                      <a:pt x="1383" y="5310"/>
                      <a:pt x="1373" y="5311"/>
                      <a:pt x="1363" y="5311"/>
                    </a:cubicBezTo>
                    <a:cubicBezTo>
                      <a:pt x="796" y="5311"/>
                      <a:pt x="748" y="471"/>
                      <a:pt x="1298" y="354"/>
                    </a:cubicBezTo>
                    <a:cubicBezTo>
                      <a:pt x="1310" y="351"/>
                      <a:pt x="1322" y="350"/>
                      <a:pt x="1334" y="350"/>
                    </a:cubicBezTo>
                    <a:close/>
                    <a:moveTo>
                      <a:pt x="1304" y="1"/>
                    </a:moveTo>
                    <a:cubicBezTo>
                      <a:pt x="1113" y="1"/>
                      <a:pt x="782" y="160"/>
                      <a:pt x="477" y="1092"/>
                    </a:cubicBezTo>
                    <a:cubicBezTo>
                      <a:pt x="0" y="2509"/>
                      <a:pt x="72" y="5616"/>
                      <a:pt x="1370" y="5640"/>
                    </a:cubicBezTo>
                    <a:cubicBezTo>
                      <a:pt x="1372" y="5640"/>
                      <a:pt x="1375" y="5640"/>
                      <a:pt x="1378" y="5640"/>
                    </a:cubicBezTo>
                    <a:cubicBezTo>
                      <a:pt x="2666" y="5640"/>
                      <a:pt x="2322" y="3018"/>
                      <a:pt x="2227" y="1949"/>
                    </a:cubicBezTo>
                    <a:cubicBezTo>
                      <a:pt x="2132" y="878"/>
                      <a:pt x="1727" y="80"/>
                      <a:pt x="1465" y="44"/>
                    </a:cubicBezTo>
                    <a:cubicBezTo>
                      <a:pt x="1465" y="44"/>
                      <a:pt x="1403" y="1"/>
                      <a:pt x="130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0" name="Google Shape;800;p47"/>
              <p:cNvSpPr/>
              <p:nvPr/>
            </p:nvSpPr>
            <p:spPr>
              <a:xfrm>
                <a:off x="400625" y="1163825"/>
                <a:ext cx="42900" cy="143050"/>
              </a:xfrm>
              <a:custGeom>
                <a:avLst/>
                <a:gdLst/>
                <a:ahLst/>
                <a:cxnLst/>
                <a:rect l="l" t="t" r="r" b="b"/>
                <a:pathLst>
                  <a:path w="1716" h="5722" extrusionOk="0">
                    <a:moveTo>
                      <a:pt x="345" y="1"/>
                    </a:moveTo>
                    <a:cubicBezTo>
                      <a:pt x="186" y="1"/>
                      <a:pt x="1" y="70"/>
                      <a:pt x="1" y="197"/>
                    </a:cubicBezTo>
                    <a:cubicBezTo>
                      <a:pt x="1" y="197"/>
                      <a:pt x="37" y="5650"/>
                      <a:pt x="263" y="5697"/>
                    </a:cubicBezTo>
                    <a:cubicBezTo>
                      <a:pt x="322" y="5709"/>
                      <a:pt x="382" y="5721"/>
                      <a:pt x="441" y="5721"/>
                    </a:cubicBezTo>
                    <a:lnTo>
                      <a:pt x="501" y="5721"/>
                    </a:lnTo>
                    <a:cubicBezTo>
                      <a:pt x="727" y="5697"/>
                      <a:pt x="953" y="5650"/>
                      <a:pt x="1168" y="5590"/>
                    </a:cubicBezTo>
                    <a:cubicBezTo>
                      <a:pt x="1537" y="5483"/>
                      <a:pt x="1715" y="5352"/>
                      <a:pt x="1596" y="5173"/>
                    </a:cubicBezTo>
                    <a:cubicBezTo>
                      <a:pt x="1573" y="5135"/>
                      <a:pt x="1513" y="5120"/>
                      <a:pt x="1431" y="5120"/>
                    </a:cubicBezTo>
                    <a:cubicBezTo>
                      <a:pt x="1258" y="5120"/>
                      <a:pt x="989" y="5188"/>
                      <a:pt x="787" y="5245"/>
                    </a:cubicBezTo>
                    <a:cubicBezTo>
                      <a:pt x="787" y="5245"/>
                      <a:pt x="787" y="5233"/>
                      <a:pt x="787" y="5221"/>
                    </a:cubicBezTo>
                    <a:cubicBezTo>
                      <a:pt x="775" y="4649"/>
                      <a:pt x="668" y="173"/>
                      <a:pt x="537" y="54"/>
                    </a:cubicBezTo>
                    <a:cubicBezTo>
                      <a:pt x="497" y="18"/>
                      <a:pt x="424" y="1"/>
                      <a:pt x="34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1" name="Google Shape;801;p47"/>
              <p:cNvSpPr/>
              <p:nvPr/>
            </p:nvSpPr>
            <p:spPr>
              <a:xfrm>
                <a:off x="445275" y="1155475"/>
                <a:ext cx="71175" cy="140250"/>
              </a:xfrm>
              <a:custGeom>
                <a:avLst/>
                <a:gdLst/>
                <a:ahLst/>
                <a:cxnLst/>
                <a:rect l="l" t="t" r="r" b="b"/>
                <a:pathLst>
                  <a:path w="2847" h="5610" extrusionOk="0">
                    <a:moveTo>
                      <a:pt x="572" y="1066"/>
                    </a:moveTo>
                    <a:lnTo>
                      <a:pt x="572" y="1066"/>
                    </a:lnTo>
                    <a:cubicBezTo>
                      <a:pt x="715" y="1507"/>
                      <a:pt x="953" y="2233"/>
                      <a:pt x="1203" y="2959"/>
                    </a:cubicBezTo>
                    <a:lnTo>
                      <a:pt x="596" y="3138"/>
                    </a:lnTo>
                    <a:cubicBezTo>
                      <a:pt x="596" y="2400"/>
                      <a:pt x="584" y="1638"/>
                      <a:pt x="572" y="1066"/>
                    </a:cubicBezTo>
                    <a:close/>
                    <a:moveTo>
                      <a:pt x="1022" y="0"/>
                    </a:moveTo>
                    <a:cubicBezTo>
                      <a:pt x="873" y="0"/>
                      <a:pt x="618" y="73"/>
                      <a:pt x="441" y="126"/>
                    </a:cubicBezTo>
                    <a:cubicBezTo>
                      <a:pt x="370" y="138"/>
                      <a:pt x="310" y="161"/>
                      <a:pt x="251" y="197"/>
                    </a:cubicBezTo>
                    <a:cubicBezTo>
                      <a:pt x="1" y="328"/>
                      <a:pt x="251" y="5460"/>
                      <a:pt x="251" y="5460"/>
                    </a:cubicBezTo>
                    <a:cubicBezTo>
                      <a:pt x="251" y="5555"/>
                      <a:pt x="305" y="5610"/>
                      <a:pt x="380" y="5610"/>
                    </a:cubicBezTo>
                    <a:cubicBezTo>
                      <a:pt x="427" y="5610"/>
                      <a:pt x="482" y="5589"/>
                      <a:pt x="537" y="5543"/>
                    </a:cubicBezTo>
                    <a:cubicBezTo>
                      <a:pt x="584" y="5495"/>
                      <a:pt x="608" y="4579"/>
                      <a:pt x="596" y="3531"/>
                    </a:cubicBezTo>
                    <a:lnTo>
                      <a:pt x="1322" y="3293"/>
                    </a:lnTo>
                    <a:cubicBezTo>
                      <a:pt x="1644" y="4245"/>
                      <a:pt x="1941" y="5103"/>
                      <a:pt x="1989" y="5150"/>
                    </a:cubicBezTo>
                    <a:cubicBezTo>
                      <a:pt x="2008" y="5169"/>
                      <a:pt x="2042" y="5177"/>
                      <a:pt x="2087" y="5177"/>
                    </a:cubicBezTo>
                    <a:cubicBezTo>
                      <a:pt x="2296" y="5177"/>
                      <a:pt x="2728" y="4996"/>
                      <a:pt x="2787" y="4888"/>
                    </a:cubicBezTo>
                    <a:cubicBezTo>
                      <a:pt x="2846" y="4757"/>
                      <a:pt x="1227" y="161"/>
                      <a:pt x="1132" y="30"/>
                    </a:cubicBezTo>
                    <a:cubicBezTo>
                      <a:pt x="1113" y="9"/>
                      <a:pt x="1074" y="0"/>
                      <a:pt x="10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2" name="Google Shape;802;p47"/>
              <p:cNvSpPr/>
              <p:nvPr/>
            </p:nvSpPr>
            <p:spPr>
              <a:xfrm>
                <a:off x="391400" y="1085900"/>
                <a:ext cx="23825" cy="48400"/>
              </a:xfrm>
              <a:custGeom>
                <a:avLst/>
                <a:gdLst/>
                <a:ahLst/>
                <a:cxnLst/>
                <a:rect l="l" t="t" r="r" b="b"/>
                <a:pathLst>
                  <a:path w="953" h="1936" extrusionOk="0">
                    <a:moveTo>
                      <a:pt x="441" y="1"/>
                    </a:moveTo>
                    <a:cubicBezTo>
                      <a:pt x="418" y="1"/>
                      <a:pt x="394" y="9"/>
                      <a:pt x="370" y="27"/>
                    </a:cubicBezTo>
                    <a:cubicBezTo>
                      <a:pt x="1" y="313"/>
                      <a:pt x="370" y="1909"/>
                      <a:pt x="370" y="1909"/>
                    </a:cubicBezTo>
                    <a:cubicBezTo>
                      <a:pt x="435" y="1926"/>
                      <a:pt x="504" y="1935"/>
                      <a:pt x="572" y="1935"/>
                    </a:cubicBezTo>
                    <a:cubicBezTo>
                      <a:pt x="641" y="1935"/>
                      <a:pt x="709" y="1926"/>
                      <a:pt x="775" y="1909"/>
                    </a:cubicBezTo>
                    <a:cubicBezTo>
                      <a:pt x="953" y="1842"/>
                      <a:pt x="776" y="1"/>
                      <a:pt x="44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3" name="Google Shape;803;p47"/>
              <p:cNvSpPr/>
              <p:nvPr/>
            </p:nvSpPr>
            <p:spPr>
              <a:xfrm>
                <a:off x="411950" y="1346800"/>
                <a:ext cx="33075" cy="53675"/>
              </a:xfrm>
              <a:custGeom>
                <a:avLst/>
                <a:gdLst/>
                <a:ahLst/>
                <a:cxnLst/>
                <a:rect l="l" t="t" r="r" b="b"/>
                <a:pathLst>
                  <a:path w="1323" h="2147" extrusionOk="0">
                    <a:moveTo>
                      <a:pt x="821" y="1"/>
                    </a:moveTo>
                    <a:cubicBezTo>
                      <a:pt x="781" y="1"/>
                      <a:pt x="737" y="18"/>
                      <a:pt x="691" y="57"/>
                    </a:cubicBezTo>
                    <a:cubicBezTo>
                      <a:pt x="691" y="57"/>
                      <a:pt x="0" y="2010"/>
                      <a:pt x="691" y="2141"/>
                    </a:cubicBezTo>
                    <a:cubicBezTo>
                      <a:pt x="709" y="2144"/>
                      <a:pt x="726" y="2146"/>
                      <a:pt x="743" y="2146"/>
                    </a:cubicBezTo>
                    <a:cubicBezTo>
                      <a:pt x="1322" y="2146"/>
                      <a:pt x="1264" y="1"/>
                      <a:pt x="82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4" name="Google Shape;804;p47"/>
              <p:cNvSpPr/>
              <p:nvPr/>
            </p:nvSpPr>
            <p:spPr>
              <a:xfrm>
                <a:off x="525950" y="1201150"/>
                <a:ext cx="52575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2103" h="821" extrusionOk="0">
                    <a:moveTo>
                      <a:pt x="1668" y="0"/>
                    </a:moveTo>
                    <a:cubicBezTo>
                      <a:pt x="1113" y="0"/>
                      <a:pt x="0" y="549"/>
                      <a:pt x="0" y="549"/>
                    </a:cubicBezTo>
                    <a:cubicBezTo>
                      <a:pt x="51" y="744"/>
                      <a:pt x="271" y="821"/>
                      <a:pt x="547" y="821"/>
                    </a:cubicBezTo>
                    <a:cubicBezTo>
                      <a:pt x="1178" y="821"/>
                      <a:pt x="2102" y="419"/>
                      <a:pt x="1953" y="120"/>
                    </a:cubicBezTo>
                    <a:cubicBezTo>
                      <a:pt x="1910" y="35"/>
                      <a:pt x="1806" y="0"/>
                      <a:pt x="166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5" name="Google Shape;805;p47"/>
              <p:cNvSpPr/>
              <p:nvPr/>
            </p:nvSpPr>
            <p:spPr>
              <a:xfrm>
                <a:off x="278600" y="1251625"/>
                <a:ext cx="41900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1676" h="706" extrusionOk="0">
                    <a:moveTo>
                      <a:pt x="1283" y="0"/>
                    </a:moveTo>
                    <a:cubicBezTo>
                      <a:pt x="818" y="0"/>
                      <a:pt x="0" y="352"/>
                      <a:pt x="0" y="352"/>
                    </a:cubicBezTo>
                    <a:cubicBezTo>
                      <a:pt x="111" y="608"/>
                      <a:pt x="365" y="705"/>
                      <a:pt x="639" y="705"/>
                    </a:cubicBezTo>
                    <a:cubicBezTo>
                      <a:pt x="1126" y="705"/>
                      <a:pt x="1675" y="397"/>
                      <a:pt x="1584" y="137"/>
                    </a:cubicBezTo>
                    <a:cubicBezTo>
                      <a:pt x="1549" y="38"/>
                      <a:pt x="1435" y="0"/>
                      <a:pt x="128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6" name="Google Shape;806;p47"/>
              <p:cNvSpPr/>
              <p:nvPr/>
            </p:nvSpPr>
            <p:spPr>
              <a:xfrm>
                <a:off x="488150" y="1115950"/>
                <a:ext cx="36850" cy="40000"/>
              </a:xfrm>
              <a:custGeom>
                <a:avLst/>
                <a:gdLst/>
                <a:ahLst/>
                <a:cxnLst/>
                <a:rect l="l" t="t" r="r" b="b"/>
                <a:pathLst>
                  <a:path w="1474" h="1600" extrusionOk="0">
                    <a:moveTo>
                      <a:pt x="1192" y="0"/>
                    </a:moveTo>
                    <a:cubicBezTo>
                      <a:pt x="866" y="0"/>
                      <a:pt x="0" y="1089"/>
                      <a:pt x="179" y="1457"/>
                    </a:cubicBezTo>
                    <a:cubicBezTo>
                      <a:pt x="228" y="1557"/>
                      <a:pt x="291" y="1599"/>
                      <a:pt x="363" y="1599"/>
                    </a:cubicBezTo>
                    <a:cubicBezTo>
                      <a:pt x="779" y="1599"/>
                      <a:pt x="1474" y="158"/>
                      <a:pt x="1250" y="16"/>
                    </a:cubicBezTo>
                    <a:cubicBezTo>
                      <a:pt x="1234" y="5"/>
                      <a:pt x="1214" y="0"/>
                      <a:pt x="119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7" name="Google Shape;807;p47"/>
              <p:cNvSpPr/>
              <p:nvPr/>
            </p:nvSpPr>
            <p:spPr>
              <a:xfrm>
                <a:off x="274775" y="1155225"/>
                <a:ext cx="46400" cy="25575"/>
              </a:xfrm>
              <a:custGeom>
                <a:avLst/>
                <a:gdLst/>
                <a:ahLst/>
                <a:cxnLst/>
                <a:rect l="l" t="t" r="r" b="b"/>
                <a:pathLst>
                  <a:path w="1856" h="1023" extrusionOk="0">
                    <a:moveTo>
                      <a:pt x="215" y="0"/>
                    </a:moveTo>
                    <a:cubicBezTo>
                      <a:pt x="188" y="0"/>
                      <a:pt x="167" y="5"/>
                      <a:pt x="153" y="17"/>
                    </a:cubicBezTo>
                    <a:cubicBezTo>
                      <a:pt x="0" y="131"/>
                      <a:pt x="885" y="1023"/>
                      <a:pt x="1485" y="1023"/>
                    </a:cubicBezTo>
                    <a:cubicBezTo>
                      <a:pt x="1632" y="1023"/>
                      <a:pt x="1762" y="969"/>
                      <a:pt x="1856" y="838"/>
                    </a:cubicBezTo>
                    <a:cubicBezTo>
                      <a:pt x="1856" y="838"/>
                      <a:pt x="558" y="0"/>
                      <a:pt x="21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8" name="Google Shape;808;p47"/>
              <p:cNvSpPr/>
              <p:nvPr/>
            </p:nvSpPr>
            <p:spPr>
              <a:xfrm>
                <a:off x="321150" y="1333625"/>
                <a:ext cx="48400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936" h="1642" extrusionOk="0">
                    <a:moveTo>
                      <a:pt x="1453" y="1"/>
                    </a:moveTo>
                    <a:cubicBezTo>
                      <a:pt x="1453" y="1"/>
                      <a:pt x="1" y="1322"/>
                      <a:pt x="406" y="1608"/>
                    </a:cubicBezTo>
                    <a:cubicBezTo>
                      <a:pt x="438" y="1631"/>
                      <a:pt x="476" y="1642"/>
                      <a:pt x="517" y="1642"/>
                    </a:cubicBezTo>
                    <a:cubicBezTo>
                      <a:pt x="987" y="1642"/>
                      <a:pt x="1935" y="252"/>
                      <a:pt x="14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9" name="Google Shape;809;p47"/>
              <p:cNvSpPr/>
              <p:nvPr/>
            </p:nvSpPr>
            <p:spPr>
              <a:xfrm>
                <a:off x="511200" y="1307825"/>
                <a:ext cx="44525" cy="25700"/>
              </a:xfrm>
              <a:custGeom>
                <a:avLst/>
                <a:gdLst/>
                <a:ahLst/>
                <a:cxnLst/>
                <a:rect l="l" t="t" r="r" b="b"/>
                <a:pathLst>
                  <a:path w="1781" h="1028" extrusionOk="0">
                    <a:moveTo>
                      <a:pt x="376" y="0"/>
                    </a:moveTo>
                    <a:cubicBezTo>
                      <a:pt x="317" y="0"/>
                      <a:pt x="268" y="17"/>
                      <a:pt x="233" y="56"/>
                    </a:cubicBezTo>
                    <a:cubicBezTo>
                      <a:pt x="1" y="318"/>
                      <a:pt x="855" y="1028"/>
                      <a:pt x="1438" y="1028"/>
                    </a:cubicBezTo>
                    <a:cubicBezTo>
                      <a:pt x="1572" y="1028"/>
                      <a:pt x="1692" y="991"/>
                      <a:pt x="1781" y="902"/>
                    </a:cubicBezTo>
                    <a:cubicBezTo>
                      <a:pt x="1781" y="902"/>
                      <a:pt x="806" y="0"/>
                      <a:pt x="37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10" name="Google Shape;810;p47"/>
          <p:cNvGrpSpPr/>
          <p:nvPr/>
        </p:nvGrpSpPr>
        <p:grpSpPr>
          <a:xfrm>
            <a:off x="0" y="2999275"/>
            <a:ext cx="1793394" cy="2001007"/>
            <a:chOff x="-1598740" y="-3405780"/>
            <a:chExt cx="1585951" cy="1769551"/>
          </a:xfrm>
        </p:grpSpPr>
        <p:sp>
          <p:nvSpPr>
            <p:cNvPr id="813" name="Google Shape;813;p47"/>
            <p:cNvSpPr/>
            <p:nvPr/>
          </p:nvSpPr>
          <p:spPr>
            <a:xfrm>
              <a:off x="-1598737" y="-3405019"/>
              <a:ext cx="1585191" cy="1768029"/>
            </a:xfrm>
            <a:custGeom>
              <a:avLst/>
              <a:gdLst/>
              <a:ahLst/>
              <a:cxnLst/>
              <a:rect l="l" t="t" r="r" b="b"/>
              <a:pathLst>
                <a:path w="25004" h="27888" extrusionOk="0">
                  <a:moveTo>
                    <a:pt x="14803" y="0"/>
                  </a:moveTo>
                  <a:cubicBezTo>
                    <a:pt x="13956" y="0"/>
                    <a:pt x="13145" y="634"/>
                    <a:pt x="13145" y="634"/>
                  </a:cubicBezTo>
                  <a:cubicBezTo>
                    <a:pt x="12439" y="267"/>
                    <a:pt x="11800" y="130"/>
                    <a:pt x="11255" y="130"/>
                  </a:cubicBezTo>
                  <a:cubicBezTo>
                    <a:pt x="9981" y="130"/>
                    <a:pt x="9219" y="878"/>
                    <a:pt x="9311" y="1170"/>
                  </a:cubicBezTo>
                  <a:cubicBezTo>
                    <a:pt x="9378" y="1343"/>
                    <a:pt x="9608" y="1392"/>
                    <a:pt x="9863" y="1392"/>
                  </a:cubicBezTo>
                  <a:cubicBezTo>
                    <a:pt x="9924" y="1392"/>
                    <a:pt x="9987" y="1389"/>
                    <a:pt x="10049" y="1384"/>
                  </a:cubicBezTo>
                  <a:lnTo>
                    <a:pt x="10049" y="1384"/>
                  </a:lnTo>
                  <a:cubicBezTo>
                    <a:pt x="9263" y="1634"/>
                    <a:pt x="8406" y="2361"/>
                    <a:pt x="8597" y="2801"/>
                  </a:cubicBezTo>
                  <a:cubicBezTo>
                    <a:pt x="8619" y="2852"/>
                    <a:pt x="8667" y="2873"/>
                    <a:pt x="8731" y="2873"/>
                  </a:cubicBezTo>
                  <a:cubicBezTo>
                    <a:pt x="9010" y="2873"/>
                    <a:pt x="9585" y="2480"/>
                    <a:pt x="9585" y="2480"/>
                  </a:cubicBezTo>
                  <a:lnTo>
                    <a:pt x="9585" y="2480"/>
                  </a:lnTo>
                  <a:cubicBezTo>
                    <a:pt x="9347" y="2730"/>
                    <a:pt x="8156" y="3992"/>
                    <a:pt x="8680" y="4456"/>
                  </a:cubicBezTo>
                  <a:cubicBezTo>
                    <a:pt x="8717" y="4487"/>
                    <a:pt x="8756" y="4501"/>
                    <a:pt x="8796" y="4501"/>
                  </a:cubicBezTo>
                  <a:cubicBezTo>
                    <a:pt x="9082" y="4501"/>
                    <a:pt x="9433" y="3808"/>
                    <a:pt x="9537" y="3599"/>
                  </a:cubicBezTo>
                  <a:lnTo>
                    <a:pt x="9537" y="3599"/>
                  </a:lnTo>
                  <a:cubicBezTo>
                    <a:pt x="9394" y="3920"/>
                    <a:pt x="8692" y="5468"/>
                    <a:pt x="8954" y="5718"/>
                  </a:cubicBezTo>
                  <a:cubicBezTo>
                    <a:pt x="8992" y="5755"/>
                    <a:pt x="9039" y="5771"/>
                    <a:pt x="9092" y="5771"/>
                  </a:cubicBezTo>
                  <a:cubicBezTo>
                    <a:pt x="9450" y="5771"/>
                    <a:pt x="10073" y="5040"/>
                    <a:pt x="10073" y="5040"/>
                  </a:cubicBezTo>
                  <a:lnTo>
                    <a:pt x="10073" y="5040"/>
                  </a:lnTo>
                  <a:cubicBezTo>
                    <a:pt x="10073" y="5040"/>
                    <a:pt x="9228" y="7087"/>
                    <a:pt x="9787" y="7087"/>
                  </a:cubicBezTo>
                  <a:cubicBezTo>
                    <a:pt x="10347" y="7087"/>
                    <a:pt x="10585" y="6219"/>
                    <a:pt x="10585" y="6218"/>
                  </a:cubicBezTo>
                  <a:lnTo>
                    <a:pt x="10585" y="6218"/>
                  </a:lnTo>
                  <a:cubicBezTo>
                    <a:pt x="10585" y="6219"/>
                    <a:pt x="10275" y="8183"/>
                    <a:pt x="10859" y="8302"/>
                  </a:cubicBezTo>
                  <a:cubicBezTo>
                    <a:pt x="10881" y="8307"/>
                    <a:pt x="10903" y="8310"/>
                    <a:pt x="10924" y="8310"/>
                  </a:cubicBezTo>
                  <a:cubicBezTo>
                    <a:pt x="11190" y="8310"/>
                    <a:pt x="11328" y="7901"/>
                    <a:pt x="11395" y="7492"/>
                  </a:cubicBezTo>
                  <a:lnTo>
                    <a:pt x="11395" y="7492"/>
                  </a:lnTo>
                  <a:cubicBezTo>
                    <a:pt x="11384" y="8029"/>
                    <a:pt x="11470" y="8671"/>
                    <a:pt x="11922" y="8671"/>
                  </a:cubicBezTo>
                  <a:cubicBezTo>
                    <a:pt x="11972" y="8671"/>
                    <a:pt x="12026" y="8664"/>
                    <a:pt x="12085" y="8647"/>
                  </a:cubicBezTo>
                  <a:cubicBezTo>
                    <a:pt x="12109" y="8647"/>
                    <a:pt x="12133" y="8635"/>
                    <a:pt x="12157" y="8623"/>
                  </a:cubicBezTo>
                  <a:lnTo>
                    <a:pt x="12157" y="8838"/>
                  </a:lnTo>
                  <a:cubicBezTo>
                    <a:pt x="11264" y="9016"/>
                    <a:pt x="10406" y="9338"/>
                    <a:pt x="9609" y="9778"/>
                  </a:cubicBezTo>
                  <a:lnTo>
                    <a:pt x="9597" y="9790"/>
                  </a:lnTo>
                  <a:lnTo>
                    <a:pt x="9537" y="9826"/>
                  </a:lnTo>
                  <a:cubicBezTo>
                    <a:pt x="9467" y="9822"/>
                    <a:pt x="9399" y="9819"/>
                    <a:pt x="9333" y="9819"/>
                  </a:cubicBezTo>
                  <a:cubicBezTo>
                    <a:pt x="8470" y="9819"/>
                    <a:pt x="7941" y="10194"/>
                    <a:pt x="7156" y="11278"/>
                  </a:cubicBezTo>
                  <a:cubicBezTo>
                    <a:pt x="6191" y="12561"/>
                    <a:pt x="4838" y="14772"/>
                    <a:pt x="4406" y="14772"/>
                  </a:cubicBezTo>
                  <a:cubicBezTo>
                    <a:pt x="4337" y="14772"/>
                    <a:pt x="4291" y="14715"/>
                    <a:pt x="4275" y="14588"/>
                  </a:cubicBezTo>
                  <a:cubicBezTo>
                    <a:pt x="4108" y="13350"/>
                    <a:pt x="6227" y="10493"/>
                    <a:pt x="5918" y="9945"/>
                  </a:cubicBezTo>
                  <a:cubicBezTo>
                    <a:pt x="5918" y="9945"/>
                    <a:pt x="5834" y="9897"/>
                    <a:pt x="5691" y="9814"/>
                  </a:cubicBezTo>
                  <a:cubicBezTo>
                    <a:pt x="5953" y="9528"/>
                    <a:pt x="6489" y="8576"/>
                    <a:pt x="6227" y="8433"/>
                  </a:cubicBezTo>
                  <a:lnTo>
                    <a:pt x="5930" y="8278"/>
                  </a:lnTo>
                  <a:cubicBezTo>
                    <a:pt x="5989" y="7087"/>
                    <a:pt x="5322" y="6659"/>
                    <a:pt x="4894" y="6361"/>
                  </a:cubicBezTo>
                  <a:cubicBezTo>
                    <a:pt x="4445" y="6048"/>
                    <a:pt x="4271" y="5314"/>
                    <a:pt x="4162" y="5314"/>
                  </a:cubicBezTo>
                  <a:cubicBezTo>
                    <a:pt x="4147" y="5314"/>
                    <a:pt x="4133" y="5329"/>
                    <a:pt x="4120" y="5361"/>
                  </a:cubicBezTo>
                  <a:cubicBezTo>
                    <a:pt x="4025" y="5611"/>
                    <a:pt x="4334" y="6147"/>
                    <a:pt x="4334" y="6147"/>
                  </a:cubicBezTo>
                  <a:cubicBezTo>
                    <a:pt x="3933" y="5946"/>
                    <a:pt x="3876" y="4965"/>
                    <a:pt x="3646" y="4965"/>
                  </a:cubicBezTo>
                  <a:cubicBezTo>
                    <a:pt x="3630" y="4965"/>
                    <a:pt x="3614" y="4970"/>
                    <a:pt x="3596" y="4980"/>
                  </a:cubicBezTo>
                  <a:cubicBezTo>
                    <a:pt x="3334" y="5135"/>
                    <a:pt x="3667" y="5766"/>
                    <a:pt x="3667" y="5766"/>
                  </a:cubicBezTo>
                  <a:cubicBezTo>
                    <a:pt x="3538" y="5766"/>
                    <a:pt x="3438" y="5146"/>
                    <a:pt x="3344" y="5146"/>
                  </a:cubicBezTo>
                  <a:cubicBezTo>
                    <a:pt x="3317" y="5146"/>
                    <a:pt x="3290" y="5200"/>
                    <a:pt x="3263" y="5337"/>
                  </a:cubicBezTo>
                  <a:cubicBezTo>
                    <a:pt x="3132" y="5933"/>
                    <a:pt x="4417" y="6933"/>
                    <a:pt x="4644" y="7504"/>
                  </a:cubicBezTo>
                  <a:cubicBezTo>
                    <a:pt x="4668" y="7587"/>
                    <a:pt x="4691" y="7671"/>
                    <a:pt x="4715" y="7754"/>
                  </a:cubicBezTo>
                  <a:cubicBezTo>
                    <a:pt x="4656" y="7736"/>
                    <a:pt x="4593" y="7727"/>
                    <a:pt x="4529" y="7727"/>
                  </a:cubicBezTo>
                  <a:cubicBezTo>
                    <a:pt x="4465" y="7727"/>
                    <a:pt x="4400" y="7736"/>
                    <a:pt x="4334" y="7754"/>
                  </a:cubicBezTo>
                  <a:cubicBezTo>
                    <a:pt x="4001" y="7933"/>
                    <a:pt x="3858" y="8826"/>
                    <a:pt x="3846" y="8992"/>
                  </a:cubicBezTo>
                  <a:cubicBezTo>
                    <a:pt x="3741" y="8968"/>
                    <a:pt x="3643" y="8955"/>
                    <a:pt x="3556" y="8955"/>
                  </a:cubicBezTo>
                  <a:cubicBezTo>
                    <a:pt x="3386" y="8955"/>
                    <a:pt x="3258" y="9005"/>
                    <a:pt x="3203" y="9123"/>
                  </a:cubicBezTo>
                  <a:cubicBezTo>
                    <a:pt x="2905" y="9778"/>
                    <a:pt x="0" y="16648"/>
                    <a:pt x="1108" y="18803"/>
                  </a:cubicBezTo>
                  <a:cubicBezTo>
                    <a:pt x="1393" y="19359"/>
                    <a:pt x="1977" y="19585"/>
                    <a:pt x="2698" y="19585"/>
                  </a:cubicBezTo>
                  <a:cubicBezTo>
                    <a:pt x="3813" y="19585"/>
                    <a:pt x="5253" y="19045"/>
                    <a:pt x="6418" y="18351"/>
                  </a:cubicBezTo>
                  <a:lnTo>
                    <a:pt x="6418" y="18351"/>
                  </a:lnTo>
                  <a:cubicBezTo>
                    <a:pt x="6299" y="22827"/>
                    <a:pt x="6394" y="27745"/>
                    <a:pt x="6394" y="27745"/>
                  </a:cubicBezTo>
                  <a:lnTo>
                    <a:pt x="6858" y="27745"/>
                  </a:lnTo>
                  <a:lnTo>
                    <a:pt x="18110" y="27876"/>
                  </a:lnTo>
                  <a:lnTo>
                    <a:pt x="18812" y="27876"/>
                  </a:lnTo>
                  <a:lnTo>
                    <a:pt x="19407" y="27888"/>
                  </a:lnTo>
                  <a:cubicBezTo>
                    <a:pt x="19407" y="27888"/>
                    <a:pt x="19372" y="23006"/>
                    <a:pt x="19288" y="18756"/>
                  </a:cubicBezTo>
                  <a:lnTo>
                    <a:pt x="19288" y="18756"/>
                  </a:lnTo>
                  <a:cubicBezTo>
                    <a:pt x="20283" y="19329"/>
                    <a:pt x="21423" y="19746"/>
                    <a:pt x="22339" y="19746"/>
                  </a:cubicBezTo>
                  <a:cubicBezTo>
                    <a:pt x="23001" y="19746"/>
                    <a:pt x="23547" y="19528"/>
                    <a:pt x="23837" y="18994"/>
                  </a:cubicBezTo>
                  <a:cubicBezTo>
                    <a:pt x="25003" y="16851"/>
                    <a:pt x="22158" y="10004"/>
                    <a:pt x="21884" y="9338"/>
                  </a:cubicBezTo>
                  <a:cubicBezTo>
                    <a:pt x="21823" y="9236"/>
                    <a:pt x="21710" y="9178"/>
                    <a:pt x="21596" y="9178"/>
                  </a:cubicBezTo>
                  <a:cubicBezTo>
                    <a:pt x="21577" y="9178"/>
                    <a:pt x="21558" y="9179"/>
                    <a:pt x="21539" y="9183"/>
                  </a:cubicBezTo>
                  <a:cubicBezTo>
                    <a:pt x="21504" y="8732"/>
                    <a:pt x="21380" y="8181"/>
                    <a:pt x="21177" y="8181"/>
                  </a:cubicBezTo>
                  <a:cubicBezTo>
                    <a:pt x="21170" y="8181"/>
                    <a:pt x="21164" y="8182"/>
                    <a:pt x="21158" y="8183"/>
                  </a:cubicBezTo>
                  <a:lnTo>
                    <a:pt x="20836" y="8230"/>
                  </a:lnTo>
                  <a:cubicBezTo>
                    <a:pt x="20848" y="8040"/>
                    <a:pt x="20896" y="7873"/>
                    <a:pt x="20967" y="7695"/>
                  </a:cubicBezTo>
                  <a:cubicBezTo>
                    <a:pt x="21205" y="7135"/>
                    <a:pt x="22503" y="6171"/>
                    <a:pt x="22396" y="5563"/>
                  </a:cubicBezTo>
                  <a:cubicBezTo>
                    <a:pt x="22372" y="5427"/>
                    <a:pt x="22346" y="5374"/>
                    <a:pt x="22318" y="5374"/>
                  </a:cubicBezTo>
                  <a:cubicBezTo>
                    <a:pt x="22224" y="5374"/>
                    <a:pt x="22110" y="5992"/>
                    <a:pt x="21982" y="5992"/>
                  </a:cubicBezTo>
                  <a:cubicBezTo>
                    <a:pt x="21981" y="5992"/>
                    <a:pt x="21980" y="5992"/>
                    <a:pt x="21979" y="5992"/>
                  </a:cubicBezTo>
                  <a:cubicBezTo>
                    <a:pt x="21979" y="5992"/>
                    <a:pt x="22324" y="5373"/>
                    <a:pt x="22063" y="5206"/>
                  </a:cubicBezTo>
                  <a:cubicBezTo>
                    <a:pt x="22046" y="5196"/>
                    <a:pt x="22029" y="5191"/>
                    <a:pt x="22014" y="5191"/>
                  </a:cubicBezTo>
                  <a:cubicBezTo>
                    <a:pt x="21790" y="5191"/>
                    <a:pt x="21701" y="6172"/>
                    <a:pt x="21301" y="6361"/>
                  </a:cubicBezTo>
                  <a:cubicBezTo>
                    <a:pt x="21301" y="6361"/>
                    <a:pt x="21622" y="5825"/>
                    <a:pt x="21527" y="5575"/>
                  </a:cubicBezTo>
                  <a:cubicBezTo>
                    <a:pt x="21516" y="5543"/>
                    <a:pt x="21504" y="5528"/>
                    <a:pt x="21490" y="5528"/>
                  </a:cubicBezTo>
                  <a:cubicBezTo>
                    <a:pt x="21391" y="5528"/>
                    <a:pt x="21187" y="6249"/>
                    <a:pt x="20729" y="6552"/>
                  </a:cubicBezTo>
                  <a:cubicBezTo>
                    <a:pt x="20300" y="6849"/>
                    <a:pt x="19610" y="7266"/>
                    <a:pt x="19657" y="8480"/>
                  </a:cubicBezTo>
                  <a:cubicBezTo>
                    <a:pt x="19491" y="8528"/>
                    <a:pt x="19336" y="8623"/>
                    <a:pt x="19241" y="8754"/>
                  </a:cubicBezTo>
                  <a:cubicBezTo>
                    <a:pt x="19074" y="9088"/>
                    <a:pt x="19455" y="9850"/>
                    <a:pt x="19562" y="10028"/>
                  </a:cubicBezTo>
                  <a:lnTo>
                    <a:pt x="19407" y="10124"/>
                  </a:lnTo>
                  <a:cubicBezTo>
                    <a:pt x="19086" y="10659"/>
                    <a:pt x="20955" y="13695"/>
                    <a:pt x="21170" y="14803"/>
                  </a:cubicBezTo>
                  <a:cubicBezTo>
                    <a:pt x="21193" y="14926"/>
                    <a:pt x="21182" y="14981"/>
                    <a:pt x="21142" y="14981"/>
                  </a:cubicBezTo>
                  <a:cubicBezTo>
                    <a:pt x="20903" y="14981"/>
                    <a:pt x="19631" y="13009"/>
                    <a:pt x="18622" y="11683"/>
                  </a:cubicBezTo>
                  <a:cubicBezTo>
                    <a:pt x="18229" y="10921"/>
                    <a:pt x="17705" y="10421"/>
                    <a:pt x="17098" y="10171"/>
                  </a:cubicBezTo>
                  <a:cubicBezTo>
                    <a:pt x="17086" y="10100"/>
                    <a:pt x="17050" y="10040"/>
                    <a:pt x="17014" y="9993"/>
                  </a:cubicBezTo>
                  <a:cubicBezTo>
                    <a:pt x="16907" y="9885"/>
                    <a:pt x="16788" y="9802"/>
                    <a:pt x="16645" y="9754"/>
                  </a:cubicBezTo>
                  <a:cubicBezTo>
                    <a:pt x="16395" y="9373"/>
                    <a:pt x="15395" y="8814"/>
                    <a:pt x="14121" y="8707"/>
                  </a:cubicBezTo>
                  <a:cubicBezTo>
                    <a:pt x="14109" y="8611"/>
                    <a:pt x="14085" y="8504"/>
                    <a:pt x="14073" y="8409"/>
                  </a:cubicBezTo>
                  <a:lnTo>
                    <a:pt x="14073" y="8409"/>
                  </a:lnTo>
                  <a:cubicBezTo>
                    <a:pt x="14131" y="8458"/>
                    <a:pt x="14200" y="8485"/>
                    <a:pt x="14272" y="8485"/>
                  </a:cubicBezTo>
                  <a:cubicBezTo>
                    <a:pt x="14305" y="8485"/>
                    <a:pt x="14338" y="8480"/>
                    <a:pt x="14371" y="8469"/>
                  </a:cubicBezTo>
                  <a:cubicBezTo>
                    <a:pt x="14728" y="8349"/>
                    <a:pt x="14740" y="7742"/>
                    <a:pt x="14704" y="7278"/>
                  </a:cubicBezTo>
                  <a:lnTo>
                    <a:pt x="14704" y="7278"/>
                  </a:lnTo>
                  <a:cubicBezTo>
                    <a:pt x="14774" y="7655"/>
                    <a:pt x="14918" y="8098"/>
                    <a:pt x="15184" y="8098"/>
                  </a:cubicBezTo>
                  <a:cubicBezTo>
                    <a:pt x="15237" y="8098"/>
                    <a:pt x="15296" y="8080"/>
                    <a:pt x="15359" y="8040"/>
                  </a:cubicBezTo>
                  <a:cubicBezTo>
                    <a:pt x="15907" y="7683"/>
                    <a:pt x="15407" y="6362"/>
                    <a:pt x="15324" y="6171"/>
                  </a:cubicBezTo>
                  <a:lnTo>
                    <a:pt x="15324" y="6171"/>
                  </a:lnTo>
                  <a:cubicBezTo>
                    <a:pt x="15391" y="6325"/>
                    <a:pt x="15755" y="7180"/>
                    <a:pt x="16155" y="7180"/>
                  </a:cubicBezTo>
                  <a:cubicBezTo>
                    <a:pt x="16250" y="7180"/>
                    <a:pt x="16347" y="7132"/>
                    <a:pt x="16443" y="7016"/>
                  </a:cubicBezTo>
                  <a:cubicBezTo>
                    <a:pt x="16871" y="6480"/>
                    <a:pt x="16181" y="5456"/>
                    <a:pt x="15895" y="5075"/>
                  </a:cubicBezTo>
                  <a:lnTo>
                    <a:pt x="15895" y="5075"/>
                  </a:lnTo>
                  <a:cubicBezTo>
                    <a:pt x="16056" y="5266"/>
                    <a:pt x="16368" y="5575"/>
                    <a:pt x="16705" y="5575"/>
                  </a:cubicBezTo>
                  <a:cubicBezTo>
                    <a:pt x="16768" y="5575"/>
                    <a:pt x="16831" y="5564"/>
                    <a:pt x="16895" y="5540"/>
                  </a:cubicBezTo>
                  <a:cubicBezTo>
                    <a:pt x="17455" y="5337"/>
                    <a:pt x="16181" y="3504"/>
                    <a:pt x="16181" y="3504"/>
                  </a:cubicBezTo>
                  <a:lnTo>
                    <a:pt x="16181" y="3504"/>
                  </a:lnTo>
                  <a:cubicBezTo>
                    <a:pt x="16181" y="3504"/>
                    <a:pt x="16567" y="3772"/>
                    <a:pt x="16904" y="3772"/>
                  </a:cubicBezTo>
                  <a:cubicBezTo>
                    <a:pt x="17069" y="3772"/>
                    <a:pt x="17222" y="3707"/>
                    <a:pt x="17312" y="3516"/>
                  </a:cubicBezTo>
                  <a:cubicBezTo>
                    <a:pt x="17645" y="2801"/>
                    <a:pt x="15764" y="1718"/>
                    <a:pt x="15764" y="1718"/>
                  </a:cubicBezTo>
                  <a:lnTo>
                    <a:pt x="15764" y="1718"/>
                  </a:lnTo>
                  <a:cubicBezTo>
                    <a:pt x="15764" y="1718"/>
                    <a:pt x="16223" y="1831"/>
                    <a:pt x="16550" y="1831"/>
                  </a:cubicBezTo>
                  <a:cubicBezTo>
                    <a:pt x="16698" y="1831"/>
                    <a:pt x="16819" y="1808"/>
                    <a:pt x="16860" y="1742"/>
                  </a:cubicBezTo>
                  <a:cubicBezTo>
                    <a:pt x="17050" y="1420"/>
                    <a:pt x="16479" y="479"/>
                    <a:pt x="15276" y="75"/>
                  </a:cubicBezTo>
                  <a:cubicBezTo>
                    <a:pt x="15121" y="22"/>
                    <a:pt x="14961" y="0"/>
                    <a:pt x="14803" y="0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algn="bl" rotWithShape="0">
                <a:srgbClr val="000000">
                  <a:alpha val="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14" name="Google Shape;814;p47"/>
            <p:cNvGrpSpPr/>
            <p:nvPr/>
          </p:nvGrpSpPr>
          <p:grpSpPr>
            <a:xfrm>
              <a:off x="-1598740" y="-3405780"/>
              <a:ext cx="1585951" cy="1769551"/>
              <a:chOff x="2002625" y="1106150"/>
              <a:chExt cx="625400" cy="697800"/>
            </a:xfrm>
          </p:grpSpPr>
          <p:sp>
            <p:nvSpPr>
              <p:cNvPr id="822" name="Google Shape;822;p47"/>
              <p:cNvSpPr/>
              <p:nvPr/>
            </p:nvSpPr>
            <p:spPr>
              <a:xfrm>
                <a:off x="2227950" y="1323025"/>
                <a:ext cx="198350" cy="73600"/>
              </a:xfrm>
              <a:custGeom>
                <a:avLst/>
                <a:gdLst/>
                <a:ahLst/>
                <a:cxnLst/>
                <a:rect l="l" t="t" r="r" b="b"/>
                <a:pathLst>
                  <a:path w="7934" h="2944" extrusionOk="0">
                    <a:moveTo>
                      <a:pt x="4613" y="1"/>
                    </a:moveTo>
                    <a:cubicBezTo>
                      <a:pt x="4467" y="1"/>
                      <a:pt x="4318" y="7"/>
                      <a:pt x="4167" y="20"/>
                    </a:cubicBezTo>
                    <a:cubicBezTo>
                      <a:pt x="2917" y="127"/>
                      <a:pt x="1703" y="496"/>
                      <a:pt x="596" y="1103"/>
                    </a:cubicBezTo>
                    <a:cubicBezTo>
                      <a:pt x="0" y="1413"/>
                      <a:pt x="1929" y="2830"/>
                      <a:pt x="3548" y="2937"/>
                    </a:cubicBezTo>
                    <a:cubicBezTo>
                      <a:pt x="3613" y="2941"/>
                      <a:pt x="3678" y="2943"/>
                      <a:pt x="3744" y="2943"/>
                    </a:cubicBezTo>
                    <a:cubicBezTo>
                      <a:pt x="5350" y="2943"/>
                      <a:pt x="7393" y="1731"/>
                      <a:pt x="7668" y="1365"/>
                    </a:cubicBezTo>
                    <a:cubicBezTo>
                      <a:pt x="7933" y="1001"/>
                      <a:pt x="6487" y="1"/>
                      <a:pt x="461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3" name="Google Shape;823;p47"/>
              <p:cNvSpPr/>
              <p:nvPr/>
            </p:nvSpPr>
            <p:spPr>
              <a:xfrm>
                <a:off x="2206525" y="1106150"/>
                <a:ext cx="237250" cy="217050"/>
              </a:xfrm>
              <a:custGeom>
                <a:avLst/>
                <a:gdLst/>
                <a:ahLst/>
                <a:cxnLst/>
                <a:rect l="l" t="t" r="r" b="b"/>
                <a:pathLst>
                  <a:path w="9490" h="8682" extrusionOk="0">
                    <a:moveTo>
                      <a:pt x="6640" y="0"/>
                    </a:moveTo>
                    <a:cubicBezTo>
                      <a:pt x="5800" y="0"/>
                      <a:pt x="4989" y="634"/>
                      <a:pt x="4989" y="634"/>
                    </a:cubicBezTo>
                    <a:cubicBezTo>
                      <a:pt x="4282" y="263"/>
                      <a:pt x="3641" y="125"/>
                      <a:pt x="3093" y="125"/>
                    </a:cubicBezTo>
                    <a:cubicBezTo>
                      <a:pt x="1814" y="125"/>
                      <a:pt x="1047" y="878"/>
                      <a:pt x="1155" y="1170"/>
                    </a:cubicBezTo>
                    <a:cubicBezTo>
                      <a:pt x="1213" y="1334"/>
                      <a:pt x="1442" y="1383"/>
                      <a:pt x="1695" y="1383"/>
                    </a:cubicBezTo>
                    <a:cubicBezTo>
                      <a:pt x="1759" y="1383"/>
                      <a:pt x="1825" y="1379"/>
                      <a:pt x="1890" y="1374"/>
                    </a:cubicBezTo>
                    <a:lnTo>
                      <a:pt x="1890" y="1374"/>
                    </a:lnTo>
                    <a:cubicBezTo>
                      <a:pt x="1103" y="1634"/>
                      <a:pt x="244" y="2348"/>
                      <a:pt x="441" y="2789"/>
                    </a:cubicBezTo>
                    <a:cubicBezTo>
                      <a:pt x="464" y="2845"/>
                      <a:pt x="515" y="2867"/>
                      <a:pt x="582" y="2867"/>
                    </a:cubicBezTo>
                    <a:cubicBezTo>
                      <a:pt x="863" y="2867"/>
                      <a:pt x="1429" y="2480"/>
                      <a:pt x="1429" y="2480"/>
                    </a:cubicBezTo>
                    <a:lnTo>
                      <a:pt x="1429" y="2480"/>
                    </a:lnTo>
                    <a:cubicBezTo>
                      <a:pt x="1191" y="2730"/>
                      <a:pt x="0" y="3992"/>
                      <a:pt x="524" y="4456"/>
                    </a:cubicBezTo>
                    <a:cubicBezTo>
                      <a:pt x="562" y="4489"/>
                      <a:pt x="602" y="4503"/>
                      <a:pt x="643" y="4503"/>
                    </a:cubicBezTo>
                    <a:cubicBezTo>
                      <a:pt x="938" y="4503"/>
                      <a:pt x="1304" y="3776"/>
                      <a:pt x="1396" y="3585"/>
                    </a:cubicBezTo>
                    <a:lnTo>
                      <a:pt x="1396" y="3585"/>
                    </a:lnTo>
                    <a:cubicBezTo>
                      <a:pt x="1260" y="3876"/>
                      <a:pt x="538" y="5470"/>
                      <a:pt x="798" y="5718"/>
                    </a:cubicBezTo>
                    <a:cubicBezTo>
                      <a:pt x="837" y="5755"/>
                      <a:pt x="884" y="5772"/>
                      <a:pt x="938" y="5772"/>
                    </a:cubicBezTo>
                    <a:cubicBezTo>
                      <a:pt x="1296" y="5772"/>
                      <a:pt x="1917" y="5052"/>
                      <a:pt x="1917" y="5051"/>
                    </a:cubicBezTo>
                    <a:lnTo>
                      <a:pt x="1917" y="5051"/>
                    </a:lnTo>
                    <a:cubicBezTo>
                      <a:pt x="1917" y="5052"/>
                      <a:pt x="1072" y="7087"/>
                      <a:pt x="1631" y="7087"/>
                    </a:cubicBezTo>
                    <a:cubicBezTo>
                      <a:pt x="1635" y="7088"/>
                      <a:pt x="1639" y="7088"/>
                      <a:pt x="1643" y="7088"/>
                    </a:cubicBezTo>
                    <a:cubicBezTo>
                      <a:pt x="2194" y="7088"/>
                      <a:pt x="2441" y="6230"/>
                      <a:pt x="2441" y="6230"/>
                    </a:cubicBezTo>
                    <a:lnTo>
                      <a:pt x="2441" y="6230"/>
                    </a:lnTo>
                    <a:cubicBezTo>
                      <a:pt x="2441" y="6231"/>
                      <a:pt x="2131" y="8183"/>
                      <a:pt x="2703" y="8314"/>
                    </a:cubicBezTo>
                    <a:cubicBezTo>
                      <a:pt x="2725" y="8319"/>
                      <a:pt x="2745" y="8321"/>
                      <a:pt x="2766" y="8321"/>
                    </a:cubicBezTo>
                    <a:cubicBezTo>
                      <a:pt x="3026" y="8321"/>
                      <a:pt x="3159" y="7930"/>
                      <a:pt x="3227" y="7538"/>
                    </a:cubicBezTo>
                    <a:lnTo>
                      <a:pt x="3227" y="7538"/>
                    </a:lnTo>
                    <a:cubicBezTo>
                      <a:pt x="3220" y="8072"/>
                      <a:pt x="3309" y="8681"/>
                      <a:pt x="3759" y="8681"/>
                    </a:cubicBezTo>
                    <a:cubicBezTo>
                      <a:pt x="3808" y="8681"/>
                      <a:pt x="3860" y="8674"/>
                      <a:pt x="3917" y="8659"/>
                    </a:cubicBezTo>
                    <a:cubicBezTo>
                      <a:pt x="4917" y="8385"/>
                      <a:pt x="5060" y="6766"/>
                      <a:pt x="5060" y="6766"/>
                    </a:cubicBezTo>
                    <a:cubicBezTo>
                      <a:pt x="5060" y="6766"/>
                      <a:pt x="5578" y="8482"/>
                      <a:pt x="6131" y="8482"/>
                    </a:cubicBezTo>
                    <a:cubicBezTo>
                      <a:pt x="6159" y="8482"/>
                      <a:pt x="6187" y="8478"/>
                      <a:pt x="6215" y="8469"/>
                    </a:cubicBezTo>
                    <a:cubicBezTo>
                      <a:pt x="6575" y="8348"/>
                      <a:pt x="6581" y="7712"/>
                      <a:pt x="6536" y="7259"/>
                    </a:cubicBezTo>
                    <a:lnTo>
                      <a:pt x="6536" y="7259"/>
                    </a:lnTo>
                    <a:cubicBezTo>
                      <a:pt x="6612" y="7634"/>
                      <a:pt x="6759" y="8098"/>
                      <a:pt x="7022" y="8098"/>
                    </a:cubicBezTo>
                    <a:cubicBezTo>
                      <a:pt x="7074" y="8098"/>
                      <a:pt x="7130" y="8080"/>
                      <a:pt x="7191" y="8040"/>
                    </a:cubicBezTo>
                    <a:cubicBezTo>
                      <a:pt x="7742" y="7687"/>
                      <a:pt x="7243" y="6365"/>
                      <a:pt x="7165" y="6171"/>
                    </a:cubicBezTo>
                    <a:lnTo>
                      <a:pt x="7165" y="6171"/>
                    </a:lnTo>
                    <a:cubicBezTo>
                      <a:pt x="7229" y="6326"/>
                      <a:pt x="7599" y="7179"/>
                      <a:pt x="8001" y="7179"/>
                    </a:cubicBezTo>
                    <a:cubicBezTo>
                      <a:pt x="8095" y="7179"/>
                      <a:pt x="8192" y="7132"/>
                      <a:pt x="8287" y="7016"/>
                    </a:cubicBezTo>
                    <a:cubicBezTo>
                      <a:pt x="8721" y="6476"/>
                      <a:pt x="8006" y="5443"/>
                      <a:pt x="7719" y="5071"/>
                    </a:cubicBezTo>
                    <a:lnTo>
                      <a:pt x="7719" y="5071"/>
                    </a:lnTo>
                    <a:cubicBezTo>
                      <a:pt x="7883" y="5259"/>
                      <a:pt x="8208" y="5572"/>
                      <a:pt x="8553" y="5572"/>
                    </a:cubicBezTo>
                    <a:cubicBezTo>
                      <a:pt x="8615" y="5572"/>
                      <a:pt x="8677" y="5562"/>
                      <a:pt x="8739" y="5540"/>
                    </a:cubicBezTo>
                    <a:cubicBezTo>
                      <a:pt x="9299" y="5337"/>
                      <a:pt x="8013" y="3504"/>
                      <a:pt x="8013" y="3504"/>
                    </a:cubicBezTo>
                    <a:lnTo>
                      <a:pt x="8013" y="3504"/>
                    </a:lnTo>
                    <a:cubicBezTo>
                      <a:pt x="8013" y="3504"/>
                      <a:pt x="8404" y="3777"/>
                      <a:pt x="8745" y="3777"/>
                    </a:cubicBezTo>
                    <a:cubicBezTo>
                      <a:pt x="8911" y="3777"/>
                      <a:pt x="9066" y="3711"/>
                      <a:pt x="9156" y="3516"/>
                    </a:cubicBezTo>
                    <a:cubicBezTo>
                      <a:pt x="9489" y="2801"/>
                      <a:pt x="7608" y="1706"/>
                      <a:pt x="7608" y="1706"/>
                    </a:cubicBezTo>
                    <a:lnTo>
                      <a:pt x="7608" y="1706"/>
                    </a:lnTo>
                    <a:cubicBezTo>
                      <a:pt x="7608" y="1706"/>
                      <a:pt x="8065" y="1824"/>
                      <a:pt x="8393" y="1824"/>
                    </a:cubicBezTo>
                    <a:cubicBezTo>
                      <a:pt x="8541" y="1824"/>
                      <a:pt x="8663" y="1800"/>
                      <a:pt x="8704" y="1730"/>
                    </a:cubicBezTo>
                    <a:cubicBezTo>
                      <a:pt x="8894" y="1408"/>
                      <a:pt x="8323" y="479"/>
                      <a:pt x="7108" y="75"/>
                    </a:cubicBezTo>
                    <a:cubicBezTo>
                      <a:pt x="6954" y="22"/>
                      <a:pt x="6797" y="0"/>
                      <a:pt x="664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4" name="Google Shape;824;p47"/>
              <p:cNvSpPr/>
              <p:nvPr/>
            </p:nvSpPr>
            <p:spPr>
              <a:xfrm>
                <a:off x="2163950" y="1225925"/>
                <a:ext cx="324175" cy="507175"/>
              </a:xfrm>
              <a:custGeom>
                <a:avLst/>
                <a:gdLst/>
                <a:ahLst/>
                <a:cxnLst/>
                <a:rect l="l" t="t" r="r" b="b"/>
                <a:pathLst>
                  <a:path w="12967" h="20287" extrusionOk="0">
                    <a:moveTo>
                      <a:pt x="5601" y="1"/>
                    </a:moveTo>
                    <a:cubicBezTo>
                      <a:pt x="5432" y="1"/>
                      <a:pt x="5312" y="36"/>
                      <a:pt x="5287" y="130"/>
                    </a:cubicBezTo>
                    <a:cubicBezTo>
                      <a:pt x="5287" y="130"/>
                      <a:pt x="5977" y="4011"/>
                      <a:pt x="5573" y="4880"/>
                    </a:cubicBezTo>
                    <a:cubicBezTo>
                      <a:pt x="5156" y="5749"/>
                      <a:pt x="1620" y="5297"/>
                      <a:pt x="810" y="6987"/>
                    </a:cubicBezTo>
                    <a:cubicBezTo>
                      <a:pt x="0" y="8678"/>
                      <a:pt x="1072" y="20156"/>
                      <a:pt x="1072" y="20156"/>
                    </a:cubicBezTo>
                    <a:lnTo>
                      <a:pt x="11752" y="20287"/>
                    </a:lnTo>
                    <a:cubicBezTo>
                      <a:pt x="11752" y="20287"/>
                      <a:pt x="12966" y="5844"/>
                      <a:pt x="10526" y="5463"/>
                    </a:cubicBezTo>
                    <a:cubicBezTo>
                      <a:pt x="8097" y="5082"/>
                      <a:pt x="7930" y="5523"/>
                      <a:pt x="7728" y="4332"/>
                    </a:cubicBezTo>
                    <a:cubicBezTo>
                      <a:pt x="7513" y="3142"/>
                      <a:pt x="7180" y="368"/>
                      <a:pt x="7180" y="368"/>
                    </a:cubicBezTo>
                    <a:cubicBezTo>
                      <a:pt x="7180" y="368"/>
                      <a:pt x="6141" y="1"/>
                      <a:pt x="5601" y="1"/>
                    </a:cubicBezTo>
                    <a:close/>
                  </a:path>
                </a:pathLst>
              </a:custGeom>
              <a:solidFill>
                <a:srgbClr val="AA4E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5" name="Google Shape;825;p47"/>
              <p:cNvSpPr/>
              <p:nvPr/>
            </p:nvSpPr>
            <p:spPr>
              <a:xfrm>
                <a:off x="2262525" y="1154150"/>
                <a:ext cx="125575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5023" h="4953" extrusionOk="0">
                    <a:moveTo>
                      <a:pt x="3278" y="1"/>
                    </a:moveTo>
                    <a:cubicBezTo>
                      <a:pt x="2909" y="1"/>
                      <a:pt x="2512" y="105"/>
                      <a:pt x="2153" y="274"/>
                    </a:cubicBezTo>
                    <a:cubicBezTo>
                      <a:pt x="0" y="1311"/>
                      <a:pt x="1837" y="4952"/>
                      <a:pt x="3084" y="4952"/>
                    </a:cubicBezTo>
                    <a:cubicBezTo>
                      <a:pt x="3140" y="4952"/>
                      <a:pt x="3195" y="4945"/>
                      <a:pt x="3249" y="4929"/>
                    </a:cubicBezTo>
                    <a:cubicBezTo>
                      <a:pt x="5023" y="4394"/>
                      <a:pt x="4630" y="1607"/>
                      <a:pt x="4630" y="1607"/>
                    </a:cubicBezTo>
                    <a:cubicBezTo>
                      <a:pt x="4662" y="428"/>
                      <a:pt x="4027" y="1"/>
                      <a:pt x="3278" y="1"/>
                    </a:cubicBezTo>
                    <a:close/>
                  </a:path>
                </a:pathLst>
              </a:custGeom>
              <a:solidFill>
                <a:srgbClr val="AA4E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6" name="Google Shape;826;p47"/>
              <p:cNvSpPr/>
              <p:nvPr/>
            </p:nvSpPr>
            <p:spPr>
              <a:xfrm>
                <a:off x="2328725" y="1200650"/>
                <a:ext cx="9975" cy="8650"/>
              </a:xfrm>
              <a:custGeom>
                <a:avLst/>
                <a:gdLst/>
                <a:ahLst/>
                <a:cxnLst/>
                <a:rect l="l" t="t" r="r" b="b"/>
                <a:pathLst>
                  <a:path w="399" h="346" extrusionOk="0">
                    <a:moveTo>
                      <a:pt x="198" y="0"/>
                    </a:moveTo>
                    <a:cubicBezTo>
                      <a:pt x="93" y="0"/>
                      <a:pt x="1" y="101"/>
                      <a:pt x="29" y="224"/>
                    </a:cubicBezTo>
                    <a:cubicBezTo>
                      <a:pt x="56" y="303"/>
                      <a:pt x="126" y="345"/>
                      <a:pt x="197" y="345"/>
                    </a:cubicBezTo>
                    <a:cubicBezTo>
                      <a:pt x="255" y="345"/>
                      <a:pt x="314" y="318"/>
                      <a:pt x="351" y="259"/>
                    </a:cubicBezTo>
                    <a:cubicBezTo>
                      <a:pt x="398" y="176"/>
                      <a:pt x="363" y="69"/>
                      <a:pt x="279" y="21"/>
                    </a:cubicBezTo>
                    <a:cubicBezTo>
                      <a:pt x="253" y="7"/>
                      <a:pt x="225" y="0"/>
                      <a:pt x="19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7" name="Google Shape;827;p47"/>
              <p:cNvSpPr/>
              <p:nvPr/>
            </p:nvSpPr>
            <p:spPr>
              <a:xfrm>
                <a:off x="2355050" y="1199250"/>
                <a:ext cx="10825" cy="850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340" extrusionOk="0">
                    <a:moveTo>
                      <a:pt x="212" y="1"/>
                    </a:moveTo>
                    <a:cubicBezTo>
                      <a:pt x="197" y="1"/>
                      <a:pt x="182" y="2"/>
                      <a:pt x="167" y="6"/>
                    </a:cubicBezTo>
                    <a:cubicBezTo>
                      <a:pt x="24" y="42"/>
                      <a:pt x="0" y="244"/>
                      <a:pt x="131" y="315"/>
                    </a:cubicBezTo>
                    <a:cubicBezTo>
                      <a:pt x="160" y="332"/>
                      <a:pt x="190" y="340"/>
                      <a:pt x="219" y="340"/>
                    </a:cubicBezTo>
                    <a:cubicBezTo>
                      <a:pt x="274" y="340"/>
                      <a:pt x="326" y="311"/>
                      <a:pt x="357" y="256"/>
                    </a:cubicBezTo>
                    <a:cubicBezTo>
                      <a:pt x="433" y="138"/>
                      <a:pt x="343" y="1"/>
                      <a:pt x="21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8" name="Google Shape;828;p47"/>
              <p:cNvSpPr/>
              <p:nvPr/>
            </p:nvSpPr>
            <p:spPr>
              <a:xfrm>
                <a:off x="2317825" y="1212850"/>
                <a:ext cx="16400" cy="14475"/>
              </a:xfrm>
              <a:custGeom>
                <a:avLst/>
                <a:gdLst/>
                <a:ahLst/>
                <a:cxnLst/>
                <a:rect l="l" t="t" r="r" b="b"/>
                <a:pathLst>
                  <a:path w="656" h="579" extrusionOk="0">
                    <a:moveTo>
                      <a:pt x="338" y="1"/>
                    </a:moveTo>
                    <a:cubicBezTo>
                      <a:pt x="234" y="1"/>
                      <a:pt x="134" y="54"/>
                      <a:pt x="84" y="152"/>
                    </a:cubicBezTo>
                    <a:cubicBezTo>
                      <a:pt x="1" y="283"/>
                      <a:pt x="49" y="462"/>
                      <a:pt x="191" y="545"/>
                    </a:cubicBezTo>
                    <a:cubicBezTo>
                      <a:pt x="236" y="567"/>
                      <a:pt x="282" y="578"/>
                      <a:pt x="328" y="578"/>
                    </a:cubicBezTo>
                    <a:cubicBezTo>
                      <a:pt x="430" y="578"/>
                      <a:pt x="527" y="525"/>
                      <a:pt x="584" y="426"/>
                    </a:cubicBezTo>
                    <a:cubicBezTo>
                      <a:pt x="656" y="283"/>
                      <a:pt x="608" y="117"/>
                      <a:pt x="477" y="33"/>
                    </a:cubicBezTo>
                    <a:cubicBezTo>
                      <a:pt x="433" y="11"/>
                      <a:pt x="385" y="1"/>
                      <a:pt x="338" y="1"/>
                    </a:cubicBezTo>
                    <a:close/>
                  </a:path>
                </a:pathLst>
              </a:custGeom>
              <a:solidFill>
                <a:srgbClr val="8A34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9" name="Google Shape;829;p47"/>
              <p:cNvSpPr/>
              <p:nvPr/>
            </p:nvSpPr>
            <p:spPr>
              <a:xfrm>
                <a:off x="2359300" y="1212350"/>
                <a:ext cx="16600" cy="145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81" extrusionOk="0">
                    <a:moveTo>
                      <a:pt x="325" y="0"/>
                    </a:moveTo>
                    <a:cubicBezTo>
                      <a:pt x="149" y="0"/>
                      <a:pt x="1" y="167"/>
                      <a:pt x="56" y="363"/>
                    </a:cubicBezTo>
                    <a:cubicBezTo>
                      <a:pt x="90" y="503"/>
                      <a:pt x="210" y="580"/>
                      <a:pt x="332" y="580"/>
                    </a:cubicBezTo>
                    <a:cubicBezTo>
                      <a:pt x="427" y="580"/>
                      <a:pt x="523" y="533"/>
                      <a:pt x="580" y="434"/>
                    </a:cubicBezTo>
                    <a:cubicBezTo>
                      <a:pt x="664" y="292"/>
                      <a:pt x="616" y="113"/>
                      <a:pt x="473" y="41"/>
                    </a:cubicBezTo>
                    <a:cubicBezTo>
                      <a:pt x="424" y="13"/>
                      <a:pt x="374" y="0"/>
                      <a:pt x="325" y="0"/>
                    </a:cubicBezTo>
                    <a:close/>
                  </a:path>
                </a:pathLst>
              </a:custGeom>
              <a:solidFill>
                <a:srgbClr val="8A34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" name="Google Shape;830;p47"/>
              <p:cNvSpPr/>
              <p:nvPr/>
            </p:nvSpPr>
            <p:spPr>
              <a:xfrm>
                <a:off x="2295225" y="1225875"/>
                <a:ext cx="58650" cy="84625"/>
              </a:xfrm>
              <a:custGeom>
                <a:avLst/>
                <a:gdLst/>
                <a:ahLst/>
                <a:cxnLst/>
                <a:rect l="l" t="t" r="r" b="b"/>
                <a:pathLst>
                  <a:path w="2346" h="3385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286" y="1632"/>
                      <a:pt x="286" y="1858"/>
                    </a:cubicBezTo>
                    <a:cubicBezTo>
                      <a:pt x="286" y="1858"/>
                      <a:pt x="1359" y="3385"/>
                      <a:pt x="1843" y="3385"/>
                    </a:cubicBezTo>
                    <a:cubicBezTo>
                      <a:pt x="1879" y="3385"/>
                      <a:pt x="1912" y="3376"/>
                      <a:pt x="1941" y="3358"/>
                    </a:cubicBezTo>
                    <a:cubicBezTo>
                      <a:pt x="2346" y="3108"/>
                      <a:pt x="2131" y="2251"/>
                      <a:pt x="2131" y="2251"/>
                    </a:cubicBezTo>
                    <a:cubicBezTo>
                      <a:pt x="2131" y="2251"/>
                      <a:pt x="2096" y="1858"/>
                      <a:pt x="2048" y="1489"/>
                    </a:cubicBezTo>
                    <a:cubicBezTo>
                      <a:pt x="2048" y="1489"/>
                      <a:pt x="655" y="1215"/>
                      <a:pt x="0" y="1"/>
                    </a:cubicBezTo>
                    <a:close/>
                  </a:path>
                </a:pathLst>
              </a:custGeom>
              <a:solidFill>
                <a:srgbClr val="8A34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" name="Google Shape;831;p47"/>
              <p:cNvSpPr/>
              <p:nvPr/>
            </p:nvSpPr>
            <p:spPr>
              <a:xfrm>
                <a:off x="2320825" y="1184850"/>
                <a:ext cx="14850" cy="7800"/>
              </a:xfrm>
              <a:custGeom>
                <a:avLst/>
                <a:gdLst/>
                <a:ahLst/>
                <a:cxnLst/>
                <a:rect l="l" t="t" r="r" b="b"/>
                <a:pathLst>
                  <a:path w="594" h="312" extrusionOk="0">
                    <a:moveTo>
                      <a:pt x="350" y="0"/>
                    </a:moveTo>
                    <a:cubicBezTo>
                      <a:pt x="322" y="0"/>
                      <a:pt x="292" y="3"/>
                      <a:pt x="262" y="10"/>
                    </a:cubicBezTo>
                    <a:cubicBezTo>
                      <a:pt x="107" y="46"/>
                      <a:pt x="0" y="153"/>
                      <a:pt x="24" y="272"/>
                    </a:cubicBezTo>
                    <a:cubicBezTo>
                      <a:pt x="30" y="301"/>
                      <a:pt x="42" y="312"/>
                      <a:pt x="58" y="312"/>
                    </a:cubicBezTo>
                    <a:cubicBezTo>
                      <a:pt x="104" y="312"/>
                      <a:pt x="187" y="230"/>
                      <a:pt x="310" y="213"/>
                    </a:cubicBezTo>
                    <a:cubicBezTo>
                      <a:pt x="341" y="205"/>
                      <a:pt x="372" y="203"/>
                      <a:pt x="402" y="203"/>
                    </a:cubicBezTo>
                    <a:cubicBezTo>
                      <a:pt x="453" y="203"/>
                      <a:pt x="499" y="210"/>
                      <a:pt x="533" y="210"/>
                    </a:cubicBezTo>
                    <a:cubicBezTo>
                      <a:pt x="573" y="210"/>
                      <a:pt x="594" y="200"/>
                      <a:pt x="583" y="153"/>
                    </a:cubicBezTo>
                    <a:cubicBezTo>
                      <a:pt x="564" y="57"/>
                      <a:pt x="468" y="0"/>
                      <a:pt x="35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" name="Google Shape;832;p47"/>
              <p:cNvSpPr/>
              <p:nvPr/>
            </p:nvSpPr>
            <p:spPr>
              <a:xfrm>
                <a:off x="2352675" y="1183025"/>
                <a:ext cx="14900" cy="6100"/>
              </a:xfrm>
              <a:custGeom>
                <a:avLst/>
                <a:gdLst/>
                <a:ahLst/>
                <a:cxnLst/>
                <a:rect l="l" t="t" r="r" b="b"/>
                <a:pathLst>
                  <a:path w="596" h="244" extrusionOk="0">
                    <a:moveTo>
                      <a:pt x="298" y="0"/>
                    </a:moveTo>
                    <a:cubicBezTo>
                      <a:pt x="131" y="0"/>
                      <a:pt x="0" y="83"/>
                      <a:pt x="0" y="191"/>
                    </a:cubicBezTo>
                    <a:cubicBezTo>
                      <a:pt x="0" y="230"/>
                      <a:pt x="15" y="243"/>
                      <a:pt x="40" y="243"/>
                    </a:cubicBezTo>
                    <a:cubicBezTo>
                      <a:pt x="91" y="243"/>
                      <a:pt x="187" y="191"/>
                      <a:pt x="298" y="191"/>
                    </a:cubicBezTo>
                    <a:cubicBezTo>
                      <a:pt x="409" y="191"/>
                      <a:pt x="504" y="243"/>
                      <a:pt x="555" y="243"/>
                    </a:cubicBezTo>
                    <a:cubicBezTo>
                      <a:pt x="581" y="243"/>
                      <a:pt x="595" y="230"/>
                      <a:pt x="595" y="191"/>
                    </a:cubicBezTo>
                    <a:cubicBezTo>
                      <a:pt x="595" y="95"/>
                      <a:pt x="464" y="0"/>
                      <a:pt x="29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" name="Google Shape;833;p47"/>
              <p:cNvSpPr/>
              <p:nvPr/>
            </p:nvSpPr>
            <p:spPr>
              <a:xfrm>
                <a:off x="2283000" y="1137275"/>
                <a:ext cx="100325" cy="151825"/>
              </a:xfrm>
              <a:custGeom>
                <a:avLst/>
                <a:gdLst/>
                <a:ahLst/>
                <a:cxnLst/>
                <a:rect l="l" t="t" r="r" b="b"/>
                <a:pathLst>
                  <a:path w="4013" h="6073" extrusionOk="0">
                    <a:moveTo>
                      <a:pt x="1755" y="0"/>
                    </a:moveTo>
                    <a:cubicBezTo>
                      <a:pt x="848" y="0"/>
                      <a:pt x="0" y="1001"/>
                      <a:pt x="156" y="2247"/>
                    </a:cubicBezTo>
                    <a:cubicBezTo>
                      <a:pt x="334" y="3664"/>
                      <a:pt x="977" y="5866"/>
                      <a:pt x="2608" y="6069"/>
                    </a:cubicBezTo>
                    <a:cubicBezTo>
                      <a:pt x="2631" y="6071"/>
                      <a:pt x="2654" y="6073"/>
                      <a:pt x="2676" y="6073"/>
                    </a:cubicBezTo>
                    <a:cubicBezTo>
                      <a:pt x="3527" y="6073"/>
                      <a:pt x="4013" y="4133"/>
                      <a:pt x="3990" y="3866"/>
                    </a:cubicBezTo>
                    <a:cubicBezTo>
                      <a:pt x="3984" y="3802"/>
                      <a:pt x="3966" y="3775"/>
                      <a:pt x="3939" y="3775"/>
                    </a:cubicBezTo>
                    <a:cubicBezTo>
                      <a:pt x="3849" y="3775"/>
                      <a:pt x="3655" y="4069"/>
                      <a:pt x="3454" y="4307"/>
                    </a:cubicBezTo>
                    <a:cubicBezTo>
                      <a:pt x="3418" y="4347"/>
                      <a:pt x="3393" y="4364"/>
                      <a:pt x="3375" y="4364"/>
                    </a:cubicBezTo>
                    <a:cubicBezTo>
                      <a:pt x="3258" y="4364"/>
                      <a:pt x="3425" y="3637"/>
                      <a:pt x="2826" y="3637"/>
                    </a:cubicBezTo>
                    <a:cubicBezTo>
                      <a:pt x="2806" y="3637"/>
                      <a:pt x="2785" y="3638"/>
                      <a:pt x="2763" y="3640"/>
                    </a:cubicBezTo>
                    <a:cubicBezTo>
                      <a:pt x="2061" y="3704"/>
                      <a:pt x="2215" y="4547"/>
                      <a:pt x="1762" y="4547"/>
                    </a:cubicBezTo>
                    <a:cubicBezTo>
                      <a:pt x="1708" y="4547"/>
                      <a:pt x="1646" y="4535"/>
                      <a:pt x="1573" y="4509"/>
                    </a:cubicBezTo>
                    <a:cubicBezTo>
                      <a:pt x="882" y="4271"/>
                      <a:pt x="430" y="1687"/>
                      <a:pt x="965" y="1330"/>
                    </a:cubicBezTo>
                    <a:cubicBezTo>
                      <a:pt x="1072" y="1261"/>
                      <a:pt x="1178" y="1234"/>
                      <a:pt x="1284" y="1234"/>
                    </a:cubicBezTo>
                    <a:cubicBezTo>
                      <a:pt x="1647" y="1234"/>
                      <a:pt x="2014" y="1550"/>
                      <a:pt x="2454" y="1550"/>
                    </a:cubicBezTo>
                    <a:cubicBezTo>
                      <a:pt x="2527" y="1550"/>
                      <a:pt x="2602" y="1541"/>
                      <a:pt x="2680" y="1520"/>
                    </a:cubicBezTo>
                    <a:cubicBezTo>
                      <a:pt x="3347" y="1342"/>
                      <a:pt x="3108" y="604"/>
                      <a:pt x="3108" y="604"/>
                    </a:cubicBezTo>
                    <a:cubicBezTo>
                      <a:pt x="3073" y="366"/>
                      <a:pt x="3192" y="437"/>
                      <a:pt x="2156" y="68"/>
                    </a:cubicBezTo>
                    <a:cubicBezTo>
                      <a:pt x="2023" y="22"/>
                      <a:pt x="1888" y="0"/>
                      <a:pt x="175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" name="Google Shape;834;p47"/>
              <p:cNvSpPr/>
              <p:nvPr/>
            </p:nvSpPr>
            <p:spPr>
              <a:xfrm>
                <a:off x="2277650" y="1199925"/>
                <a:ext cx="22100" cy="28425"/>
              </a:xfrm>
              <a:custGeom>
                <a:avLst/>
                <a:gdLst/>
                <a:ahLst/>
                <a:cxnLst/>
                <a:rect l="l" t="t" r="r" b="b"/>
                <a:pathLst>
                  <a:path w="884" h="1137" extrusionOk="0">
                    <a:moveTo>
                      <a:pt x="464" y="1"/>
                    </a:moveTo>
                    <a:cubicBezTo>
                      <a:pt x="413" y="1"/>
                      <a:pt x="357" y="22"/>
                      <a:pt x="298" y="74"/>
                    </a:cubicBezTo>
                    <a:cubicBezTo>
                      <a:pt x="1" y="336"/>
                      <a:pt x="84" y="812"/>
                      <a:pt x="465" y="1086"/>
                    </a:cubicBezTo>
                    <a:cubicBezTo>
                      <a:pt x="516" y="1121"/>
                      <a:pt x="561" y="1137"/>
                      <a:pt x="601" y="1137"/>
                    </a:cubicBezTo>
                    <a:cubicBezTo>
                      <a:pt x="857" y="1137"/>
                      <a:pt x="884" y="497"/>
                      <a:pt x="822" y="384"/>
                    </a:cubicBezTo>
                    <a:cubicBezTo>
                      <a:pt x="822" y="384"/>
                      <a:pt x="682" y="1"/>
                      <a:pt x="464" y="1"/>
                    </a:cubicBezTo>
                    <a:close/>
                  </a:path>
                </a:pathLst>
              </a:custGeom>
              <a:solidFill>
                <a:srgbClr val="AA4E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5" name="Google Shape;835;p47"/>
              <p:cNvSpPr/>
              <p:nvPr/>
            </p:nvSpPr>
            <p:spPr>
              <a:xfrm>
                <a:off x="2341950" y="1238075"/>
                <a:ext cx="18175" cy="12225"/>
              </a:xfrm>
              <a:custGeom>
                <a:avLst/>
                <a:gdLst/>
                <a:ahLst/>
                <a:cxnLst/>
                <a:rect l="l" t="t" r="r" b="b"/>
                <a:pathLst>
                  <a:path w="727" h="489" extrusionOk="0">
                    <a:moveTo>
                      <a:pt x="631" y="1"/>
                    </a:moveTo>
                    <a:cubicBezTo>
                      <a:pt x="572" y="251"/>
                      <a:pt x="489" y="394"/>
                      <a:pt x="405" y="394"/>
                    </a:cubicBezTo>
                    <a:cubicBezTo>
                      <a:pt x="402" y="394"/>
                      <a:pt x="400" y="394"/>
                      <a:pt x="397" y="394"/>
                    </a:cubicBezTo>
                    <a:cubicBezTo>
                      <a:pt x="268" y="394"/>
                      <a:pt x="118" y="130"/>
                      <a:pt x="72" y="36"/>
                    </a:cubicBezTo>
                    <a:lnTo>
                      <a:pt x="0" y="72"/>
                    </a:lnTo>
                    <a:cubicBezTo>
                      <a:pt x="12" y="120"/>
                      <a:pt x="191" y="489"/>
                      <a:pt x="393" y="489"/>
                    </a:cubicBezTo>
                    <a:lnTo>
                      <a:pt x="417" y="477"/>
                    </a:lnTo>
                    <a:cubicBezTo>
                      <a:pt x="548" y="477"/>
                      <a:pt x="643" y="322"/>
                      <a:pt x="727" y="24"/>
                    </a:cubicBezTo>
                    <a:lnTo>
                      <a:pt x="631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6" name="Google Shape;836;p47"/>
              <p:cNvSpPr/>
              <p:nvPr/>
            </p:nvSpPr>
            <p:spPr>
              <a:xfrm>
                <a:off x="2346700" y="1203850"/>
                <a:ext cx="11650" cy="253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1013" extrusionOk="0">
                    <a:moveTo>
                      <a:pt x="215" y="0"/>
                    </a:moveTo>
                    <a:lnTo>
                      <a:pt x="132" y="24"/>
                    </a:lnTo>
                    <a:cubicBezTo>
                      <a:pt x="251" y="405"/>
                      <a:pt x="346" y="834"/>
                      <a:pt x="322" y="917"/>
                    </a:cubicBezTo>
                    <a:cubicBezTo>
                      <a:pt x="275" y="905"/>
                      <a:pt x="168" y="727"/>
                      <a:pt x="84" y="477"/>
                    </a:cubicBezTo>
                    <a:lnTo>
                      <a:pt x="1" y="501"/>
                    </a:lnTo>
                    <a:cubicBezTo>
                      <a:pt x="49" y="655"/>
                      <a:pt x="179" y="1013"/>
                      <a:pt x="322" y="1013"/>
                    </a:cubicBezTo>
                    <a:lnTo>
                      <a:pt x="346" y="1001"/>
                    </a:lnTo>
                    <a:cubicBezTo>
                      <a:pt x="358" y="1001"/>
                      <a:pt x="382" y="989"/>
                      <a:pt x="394" y="965"/>
                    </a:cubicBezTo>
                    <a:cubicBezTo>
                      <a:pt x="465" y="834"/>
                      <a:pt x="275" y="191"/>
                      <a:pt x="21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7" name="Google Shape;837;p47"/>
              <p:cNvSpPr/>
              <p:nvPr/>
            </p:nvSpPr>
            <p:spPr>
              <a:xfrm>
                <a:off x="2171700" y="1355100"/>
                <a:ext cx="301250" cy="448850"/>
              </a:xfrm>
              <a:custGeom>
                <a:avLst/>
                <a:gdLst/>
                <a:ahLst/>
                <a:cxnLst/>
                <a:rect l="l" t="t" r="r" b="b"/>
                <a:pathLst>
                  <a:path w="12050" h="17954" extrusionOk="0">
                    <a:moveTo>
                      <a:pt x="8366" y="0"/>
                    </a:moveTo>
                    <a:cubicBezTo>
                      <a:pt x="8060" y="0"/>
                      <a:pt x="7858" y="23"/>
                      <a:pt x="7858" y="23"/>
                    </a:cubicBezTo>
                    <a:cubicBezTo>
                      <a:pt x="7858" y="23"/>
                      <a:pt x="8632" y="2630"/>
                      <a:pt x="7620" y="2749"/>
                    </a:cubicBezTo>
                    <a:cubicBezTo>
                      <a:pt x="7504" y="2763"/>
                      <a:pt x="7393" y="2769"/>
                      <a:pt x="7286" y="2769"/>
                    </a:cubicBezTo>
                    <a:cubicBezTo>
                      <a:pt x="5104" y="2769"/>
                      <a:pt x="4715" y="118"/>
                      <a:pt x="4715" y="118"/>
                    </a:cubicBezTo>
                    <a:cubicBezTo>
                      <a:pt x="4715" y="118"/>
                      <a:pt x="4186" y="18"/>
                      <a:pt x="3507" y="18"/>
                    </a:cubicBezTo>
                    <a:cubicBezTo>
                      <a:pt x="2626" y="18"/>
                      <a:pt x="1493" y="185"/>
                      <a:pt x="929" y="951"/>
                    </a:cubicBezTo>
                    <a:cubicBezTo>
                      <a:pt x="0" y="2201"/>
                      <a:pt x="107" y="17799"/>
                      <a:pt x="107" y="17799"/>
                    </a:cubicBezTo>
                    <a:lnTo>
                      <a:pt x="12049" y="17953"/>
                    </a:lnTo>
                    <a:cubicBezTo>
                      <a:pt x="12049" y="17953"/>
                      <a:pt x="11906" y="2654"/>
                      <a:pt x="11156" y="1201"/>
                    </a:cubicBezTo>
                    <a:cubicBezTo>
                      <a:pt x="10625" y="148"/>
                      <a:pt x="9152" y="0"/>
                      <a:pt x="836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8" name="Google Shape;838;p47"/>
              <p:cNvSpPr/>
              <p:nvPr/>
            </p:nvSpPr>
            <p:spPr>
              <a:xfrm>
                <a:off x="2486600" y="1235925"/>
                <a:ext cx="78625" cy="110825"/>
              </a:xfrm>
              <a:custGeom>
                <a:avLst/>
                <a:gdLst/>
                <a:ahLst/>
                <a:cxnLst/>
                <a:rect l="l" t="t" r="r" b="b"/>
                <a:pathLst>
                  <a:path w="3145" h="4433" extrusionOk="0">
                    <a:moveTo>
                      <a:pt x="2655" y="0"/>
                    </a:moveTo>
                    <a:cubicBezTo>
                      <a:pt x="2431" y="0"/>
                      <a:pt x="2342" y="981"/>
                      <a:pt x="1942" y="1170"/>
                    </a:cubicBezTo>
                    <a:cubicBezTo>
                      <a:pt x="1942" y="1170"/>
                      <a:pt x="2275" y="634"/>
                      <a:pt x="2180" y="384"/>
                    </a:cubicBezTo>
                    <a:cubicBezTo>
                      <a:pt x="2168" y="352"/>
                      <a:pt x="2154" y="337"/>
                      <a:pt x="2139" y="337"/>
                    </a:cubicBezTo>
                    <a:cubicBezTo>
                      <a:pt x="2032" y="337"/>
                      <a:pt x="1830" y="1058"/>
                      <a:pt x="1382" y="1361"/>
                    </a:cubicBezTo>
                    <a:cubicBezTo>
                      <a:pt x="858" y="1706"/>
                      <a:pt x="1" y="2218"/>
                      <a:pt x="394" y="4016"/>
                    </a:cubicBezTo>
                    <a:lnTo>
                      <a:pt x="1763" y="4432"/>
                    </a:lnTo>
                    <a:cubicBezTo>
                      <a:pt x="1465" y="3944"/>
                      <a:pt x="1370" y="3075"/>
                      <a:pt x="1608" y="2504"/>
                    </a:cubicBezTo>
                    <a:cubicBezTo>
                      <a:pt x="1858" y="1944"/>
                      <a:pt x="3144" y="980"/>
                      <a:pt x="3037" y="372"/>
                    </a:cubicBezTo>
                    <a:cubicBezTo>
                      <a:pt x="3013" y="236"/>
                      <a:pt x="2987" y="183"/>
                      <a:pt x="2959" y="183"/>
                    </a:cubicBezTo>
                    <a:cubicBezTo>
                      <a:pt x="2865" y="183"/>
                      <a:pt x="2751" y="801"/>
                      <a:pt x="2623" y="801"/>
                    </a:cubicBezTo>
                    <a:cubicBezTo>
                      <a:pt x="2622" y="801"/>
                      <a:pt x="2621" y="801"/>
                      <a:pt x="2620" y="801"/>
                    </a:cubicBezTo>
                    <a:cubicBezTo>
                      <a:pt x="2620" y="801"/>
                      <a:pt x="2965" y="182"/>
                      <a:pt x="2704" y="15"/>
                    </a:cubicBezTo>
                    <a:cubicBezTo>
                      <a:pt x="2687" y="5"/>
                      <a:pt x="2670" y="0"/>
                      <a:pt x="2655" y="0"/>
                    </a:cubicBezTo>
                    <a:close/>
                  </a:path>
                </a:pathLst>
              </a:custGeom>
              <a:solidFill>
                <a:srgbClr val="AA4E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9" name="Google Shape;839;p47"/>
              <p:cNvSpPr/>
              <p:nvPr/>
            </p:nvSpPr>
            <p:spPr>
              <a:xfrm>
                <a:off x="2413725" y="1335750"/>
                <a:ext cx="214300" cy="264600"/>
              </a:xfrm>
              <a:custGeom>
                <a:avLst/>
                <a:gdLst/>
                <a:ahLst/>
                <a:cxnLst/>
                <a:rect l="l" t="t" r="r" b="b"/>
                <a:pathLst>
                  <a:path w="8572" h="10584" extrusionOk="0">
                    <a:moveTo>
                      <a:pt x="5112" y="0"/>
                    </a:moveTo>
                    <a:cubicBezTo>
                      <a:pt x="4411" y="0"/>
                      <a:pt x="2963" y="940"/>
                      <a:pt x="2963" y="940"/>
                    </a:cubicBezTo>
                    <a:cubicBezTo>
                      <a:pt x="2630" y="1463"/>
                      <a:pt x="4511" y="4511"/>
                      <a:pt x="4726" y="5619"/>
                    </a:cubicBezTo>
                    <a:cubicBezTo>
                      <a:pt x="4749" y="5742"/>
                      <a:pt x="4738" y="5797"/>
                      <a:pt x="4698" y="5797"/>
                    </a:cubicBezTo>
                    <a:cubicBezTo>
                      <a:pt x="4339" y="5797"/>
                      <a:pt x="1655" y="1353"/>
                      <a:pt x="1023" y="1321"/>
                    </a:cubicBezTo>
                    <a:cubicBezTo>
                      <a:pt x="1020" y="1320"/>
                      <a:pt x="1017" y="1320"/>
                      <a:pt x="1014" y="1320"/>
                    </a:cubicBezTo>
                    <a:cubicBezTo>
                      <a:pt x="329" y="1320"/>
                      <a:pt x="1" y="5697"/>
                      <a:pt x="523" y="7369"/>
                    </a:cubicBezTo>
                    <a:cubicBezTo>
                      <a:pt x="907" y="8628"/>
                      <a:pt x="3929" y="10584"/>
                      <a:pt x="5909" y="10584"/>
                    </a:cubicBezTo>
                    <a:cubicBezTo>
                      <a:pt x="6569" y="10584"/>
                      <a:pt x="7113" y="10366"/>
                      <a:pt x="7404" y="9833"/>
                    </a:cubicBezTo>
                    <a:cubicBezTo>
                      <a:pt x="8571" y="7690"/>
                      <a:pt x="5738" y="844"/>
                      <a:pt x="5452" y="178"/>
                    </a:cubicBezTo>
                    <a:cubicBezTo>
                      <a:pt x="5398" y="51"/>
                      <a:pt x="5275" y="0"/>
                      <a:pt x="511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0" name="Google Shape;840;p47"/>
              <p:cNvSpPr/>
              <p:nvPr/>
            </p:nvSpPr>
            <p:spPr>
              <a:xfrm>
                <a:off x="2081200" y="1230575"/>
                <a:ext cx="77725" cy="111400"/>
              </a:xfrm>
              <a:custGeom>
                <a:avLst/>
                <a:gdLst/>
                <a:ahLst/>
                <a:cxnLst/>
                <a:rect l="l" t="t" r="r" b="b"/>
                <a:pathLst>
                  <a:path w="3109" h="4456" extrusionOk="0">
                    <a:moveTo>
                      <a:pt x="513" y="0"/>
                    </a:moveTo>
                    <a:cubicBezTo>
                      <a:pt x="498" y="0"/>
                      <a:pt x="482" y="5"/>
                      <a:pt x="465" y="15"/>
                    </a:cubicBezTo>
                    <a:cubicBezTo>
                      <a:pt x="203" y="170"/>
                      <a:pt x="536" y="801"/>
                      <a:pt x="536" y="801"/>
                    </a:cubicBezTo>
                    <a:cubicBezTo>
                      <a:pt x="407" y="801"/>
                      <a:pt x="306" y="171"/>
                      <a:pt x="207" y="171"/>
                    </a:cubicBezTo>
                    <a:cubicBezTo>
                      <a:pt x="178" y="171"/>
                      <a:pt x="149" y="224"/>
                      <a:pt x="120" y="360"/>
                    </a:cubicBezTo>
                    <a:cubicBezTo>
                      <a:pt x="1" y="967"/>
                      <a:pt x="1274" y="1956"/>
                      <a:pt x="1501" y="2527"/>
                    </a:cubicBezTo>
                    <a:cubicBezTo>
                      <a:pt x="1727" y="3099"/>
                      <a:pt x="1620" y="3956"/>
                      <a:pt x="1298" y="4456"/>
                    </a:cubicBezTo>
                    <a:lnTo>
                      <a:pt x="2679" y="4063"/>
                    </a:lnTo>
                    <a:cubicBezTo>
                      <a:pt x="3108" y="2277"/>
                      <a:pt x="2275" y="1741"/>
                      <a:pt x="1763" y="1384"/>
                    </a:cubicBezTo>
                    <a:cubicBezTo>
                      <a:pt x="1312" y="1070"/>
                      <a:pt x="1129" y="340"/>
                      <a:pt x="1027" y="340"/>
                    </a:cubicBezTo>
                    <a:cubicBezTo>
                      <a:pt x="1013" y="340"/>
                      <a:pt x="1000" y="354"/>
                      <a:pt x="989" y="384"/>
                    </a:cubicBezTo>
                    <a:cubicBezTo>
                      <a:pt x="882" y="646"/>
                      <a:pt x="1203" y="1182"/>
                      <a:pt x="1203" y="1182"/>
                    </a:cubicBezTo>
                    <a:cubicBezTo>
                      <a:pt x="802" y="981"/>
                      <a:pt x="735" y="0"/>
                      <a:pt x="513" y="0"/>
                    </a:cubicBezTo>
                    <a:close/>
                  </a:path>
                </a:pathLst>
              </a:custGeom>
              <a:solidFill>
                <a:srgbClr val="AA4E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1" name="Google Shape;841;p47"/>
              <p:cNvSpPr/>
              <p:nvPr/>
            </p:nvSpPr>
            <p:spPr>
              <a:xfrm>
                <a:off x="2002625" y="1330225"/>
                <a:ext cx="224725" cy="265825"/>
              </a:xfrm>
              <a:custGeom>
                <a:avLst/>
                <a:gdLst/>
                <a:ahLst/>
                <a:cxnLst/>
                <a:rect l="l" t="t" r="r" b="b"/>
                <a:pathLst>
                  <a:path w="8989" h="10633" extrusionOk="0">
                    <a:moveTo>
                      <a:pt x="3562" y="0"/>
                    </a:moveTo>
                    <a:cubicBezTo>
                      <a:pt x="3394" y="0"/>
                      <a:pt x="3269" y="50"/>
                      <a:pt x="3215" y="172"/>
                    </a:cubicBezTo>
                    <a:cubicBezTo>
                      <a:pt x="2917" y="839"/>
                      <a:pt x="0" y="7685"/>
                      <a:pt x="1108" y="9852"/>
                    </a:cubicBezTo>
                    <a:cubicBezTo>
                      <a:pt x="1394" y="10407"/>
                      <a:pt x="1978" y="10633"/>
                      <a:pt x="2698" y="10633"/>
                    </a:cubicBezTo>
                    <a:cubicBezTo>
                      <a:pt x="4785" y="10633"/>
                      <a:pt x="8014" y="8734"/>
                      <a:pt x="8430" y="7495"/>
                    </a:cubicBezTo>
                    <a:cubicBezTo>
                      <a:pt x="8989" y="5830"/>
                      <a:pt x="8764" y="1434"/>
                      <a:pt x="8064" y="1434"/>
                    </a:cubicBezTo>
                    <a:cubicBezTo>
                      <a:pt x="8063" y="1434"/>
                      <a:pt x="8062" y="1434"/>
                      <a:pt x="8061" y="1434"/>
                    </a:cubicBezTo>
                    <a:cubicBezTo>
                      <a:pt x="7441" y="1434"/>
                      <a:pt x="5021" y="5812"/>
                      <a:pt x="4417" y="5812"/>
                    </a:cubicBezTo>
                    <a:cubicBezTo>
                      <a:pt x="4348" y="5812"/>
                      <a:pt x="4302" y="5754"/>
                      <a:pt x="4287" y="5625"/>
                    </a:cubicBezTo>
                    <a:cubicBezTo>
                      <a:pt x="4120" y="4387"/>
                      <a:pt x="6239" y="1530"/>
                      <a:pt x="5918" y="994"/>
                    </a:cubicBezTo>
                    <a:cubicBezTo>
                      <a:pt x="5918" y="994"/>
                      <a:pt x="4312" y="0"/>
                      <a:pt x="356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2" name="Google Shape;842;p47"/>
              <p:cNvSpPr/>
              <p:nvPr/>
            </p:nvSpPr>
            <p:spPr>
              <a:xfrm>
                <a:off x="2155625" y="1351725"/>
                <a:ext cx="121450" cy="449550"/>
              </a:xfrm>
              <a:custGeom>
                <a:avLst/>
                <a:gdLst/>
                <a:ahLst/>
                <a:cxnLst/>
                <a:rect l="l" t="t" r="r" b="b"/>
                <a:pathLst>
                  <a:path w="4858" h="17982" extrusionOk="0">
                    <a:moveTo>
                      <a:pt x="3236" y="0"/>
                    </a:moveTo>
                    <a:cubicBezTo>
                      <a:pt x="2353" y="0"/>
                      <a:pt x="1824" y="367"/>
                      <a:pt x="1048" y="1455"/>
                    </a:cubicBezTo>
                    <a:cubicBezTo>
                      <a:pt x="0" y="2920"/>
                      <a:pt x="286" y="17934"/>
                      <a:pt x="286" y="17934"/>
                    </a:cubicBezTo>
                    <a:lnTo>
                      <a:pt x="4441" y="17981"/>
                    </a:lnTo>
                    <a:cubicBezTo>
                      <a:pt x="4441" y="17981"/>
                      <a:pt x="4858" y="217"/>
                      <a:pt x="4263" y="110"/>
                    </a:cubicBezTo>
                    <a:cubicBezTo>
                      <a:pt x="3866" y="41"/>
                      <a:pt x="3531" y="0"/>
                      <a:pt x="32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3" name="Google Shape;843;p47"/>
              <p:cNvSpPr/>
              <p:nvPr/>
            </p:nvSpPr>
            <p:spPr>
              <a:xfrm>
                <a:off x="2397600" y="1355375"/>
                <a:ext cx="90525" cy="448575"/>
              </a:xfrm>
              <a:custGeom>
                <a:avLst/>
                <a:gdLst/>
                <a:ahLst/>
                <a:cxnLst/>
                <a:rect l="l" t="t" r="r" b="b"/>
                <a:pathLst>
                  <a:path w="3621" h="17943" extrusionOk="0">
                    <a:moveTo>
                      <a:pt x="348" y="1"/>
                    </a:moveTo>
                    <a:cubicBezTo>
                      <a:pt x="233" y="1"/>
                      <a:pt x="117" y="8"/>
                      <a:pt x="1" y="24"/>
                    </a:cubicBezTo>
                    <a:cubicBezTo>
                      <a:pt x="1" y="24"/>
                      <a:pt x="882" y="1905"/>
                      <a:pt x="894" y="5084"/>
                    </a:cubicBezTo>
                    <a:cubicBezTo>
                      <a:pt x="894" y="5881"/>
                      <a:pt x="739" y="17907"/>
                      <a:pt x="739" y="17907"/>
                    </a:cubicBezTo>
                    <a:lnTo>
                      <a:pt x="3620" y="17942"/>
                    </a:lnTo>
                    <a:cubicBezTo>
                      <a:pt x="3620" y="17942"/>
                      <a:pt x="3537" y="3965"/>
                      <a:pt x="3192" y="2714"/>
                    </a:cubicBezTo>
                    <a:cubicBezTo>
                      <a:pt x="2702" y="875"/>
                      <a:pt x="1575" y="1"/>
                      <a:pt x="34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4" name="Google Shape;844;p47"/>
              <p:cNvSpPr/>
              <p:nvPr/>
            </p:nvSpPr>
            <p:spPr>
              <a:xfrm>
                <a:off x="2145200" y="1409525"/>
                <a:ext cx="37225" cy="133375"/>
              </a:xfrm>
              <a:custGeom>
                <a:avLst/>
                <a:gdLst/>
                <a:ahLst/>
                <a:cxnLst/>
                <a:rect l="l" t="t" r="r" b="b"/>
                <a:pathLst>
                  <a:path w="1489" h="5335" extrusionOk="0">
                    <a:moveTo>
                      <a:pt x="1405" y="1"/>
                    </a:moveTo>
                    <a:cubicBezTo>
                      <a:pt x="1370" y="179"/>
                      <a:pt x="679" y="4442"/>
                      <a:pt x="679" y="5168"/>
                    </a:cubicBezTo>
                    <a:cubicBezTo>
                      <a:pt x="512" y="4739"/>
                      <a:pt x="108" y="2858"/>
                      <a:pt x="465" y="1906"/>
                    </a:cubicBezTo>
                    <a:lnTo>
                      <a:pt x="381" y="1870"/>
                    </a:lnTo>
                    <a:lnTo>
                      <a:pt x="381" y="1870"/>
                    </a:lnTo>
                    <a:cubicBezTo>
                      <a:pt x="0" y="2918"/>
                      <a:pt x="500" y="5168"/>
                      <a:pt x="667" y="5323"/>
                    </a:cubicBezTo>
                    <a:cubicBezTo>
                      <a:pt x="667" y="5323"/>
                      <a:pt x="691" y="5335"/>
                      <a:pt x="703" y="5335"/>
                    </a:cubicBezTo>
                    <a:lnTo>
                      <a:pt x="727" y="5335"/>
                    </a:lnTo>
                    <a:cubicBezTo>
                      <a:pt x="762" y="5311"/>
                      <a:pt x="762" y="5263"/>
                      <a:pt x="762" y="5180"/>
                    </a:cubicBezTo>
                    <a:cubicBezTo>
                      <a:pt x="750" y="4513"/>
                      <a:pt x="1489" y="48"/>
                      <a:pt x="1489" y="13"/>
                    </a:cubicBezTo>
                    <a:lnTo>
                      <a:pt x="140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" name="Google Shape;845;p47"/>
              <p:cNvSpPr/>
              <p:nvPr/>
            </p:nvSpPr>
            <p:spPr>
              <a:xfrm>
                <a:off x="2057100" y="1477100"/>
                <a:ext cx="48825" cy="6640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2656" extrusionOk="0">
                    <a:moveTo>
                      <a:pt x="1881" y="0"/>
                    </a:moveTo>
                    <a:cubicBezTo>
                      <a:pt x="1869" y="0"/>
                      <a:pt x="1869" y="12"/>
                      <a:pt x="1857" y="12"/>
                    </a:cubicBezTo>
                    <a:lnTo>
                      <a:pt x="1810" y="84"/>
                    </a:lnTo>
                    <a:cubicBezTo>
                      <a:pt x="1488" y="429"/>
                      <a:pt x="12" y="1477"/>
                      <a:pt x="0" y="1489"/>
                    </a:cubicBezTo>
                    <a:lnTo>
                      <a:pt x="48" y="1560"/>
                    </a:lnTo>
                    <a:cubicBezTo>
                      <a:pt x="95" y="1524"/>
                      <a:pt x="1024" y="870"/>
                      <a:pt x="1560" y="429"/>
                    </a:cubicBezTo>
                    <a:lnTo>
                      <a:pt x="1560" y="429"/>
                    </a:lnTo>
                    <a:cubicBezTo>
                      <a:pt x="1405" y="631"/>
                      <a:pt x="1238" y="893"/>
                      <a:pt x="1095" y="1108"/>
                    </a:cubicBezTo>
                    <a:cubicBezTo>
                      <a:pt x="595" y="1893"/>
                      <a:pt x="357" y="2417"/>
                      <a:pt x="393" y="2655"/>
                    </a:cubicBezTo>
                    <a:lnTo>
                      <a:pt x="476" y="2655"/>
                    </a:lnTo>
                    <a:cubicBezTo>
                      <a:pt x="417" y="2179"/>
                      <a:pt x="1572" y="536"/>
                      <a:pt x="1869" y="143"/>
                    </a:cubicBezTo>
                    <a:cubicBezTo>
                      <a:pt x="1881" y="131"/>
                      <a:pt x="1893" y="108"/>
                      <a:pt x="1905" y="96"/>
                    </a:cubicBezTo>
                    <a:cubicBezTo>
                      <a:pt x="1929" y="60"/>
                      <a:pt x="1953" y="36"/>
                      <a:pt x="1929" y="12"/>
                    </a:cubicBezTo>
                    <a:lnTo>
                      <a:pt x="188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" name="Google Shape;846;p47"/>
              <p:cNvSpPr/>
              <p:nvPr/>
            </p:nvSpPr>
            <p:spPr>
              <a:xfrm>
                <a:off x="2232050" y="1347850"/>
                <a:ext cx="63475" cy="165350"/>
              </a:xfrm>
              <a:custGeom>
                <a:avLst/>
                <a:gdLst/>
                <a:ahLst/>
                <a:cxnLst/>
                <a:rect l="l" t="t" r="r" b="b"/>
                <a:pathLst>
                  <a:path w="2539" h="6614" extrusionOk="0">
                    <a:moveTo>
                      <a:pt x="989" y="0"/>
                    </a:moveTo>
                    <a:cubicBezTo>
                      <a:pt x="641" y="0"/>
                      <a:pt x="1" y="108"/>
                      <a:pt x="27" y="908"/>
                    </a:cubicBezTo>
                    <a:cubicBezTo>
                      <a:pt x="50" y="1977"/>
                      <a:pt x="908" y="6614"/>
                      <a:pt x="1525" y="6614"/>
                    </a:cubicBezTo>
                    <a:cubicBezTo>
                      <a:pt x="1534" y="6614"/>
                      <a:pt x="1542" y="6613"/>
                      <a:pt x="1551" y="6611"/>
                    </a:cubicBezTo>
                    <a:cubicBezTo>
                      <a:pt x="2181" y="6468"/>
                      <a:pt x="2538" y="15"/>
                      <a:pt x="1874" y="15"/>
                    </a:cubicBezTo>
                    <a:cubicBezTo>
                      <a:pt x="1873" y="15"/>
                      <a:pt x="1873" y="15"/>
                      <a:pt x="1872" y="15"/>
                    </a:cubicBezTo>
                    <a:lnTo>
                      <a:pt x="1206" y="15"/>
                    </a:lnTo>
                    <a:cubicBezTo>
                      <a:pt x="1206" y="15"/>
                      <a:pt x="1117" y="0"/>
                      <a:pt x="98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" name="Google Shape;847;p47"/>
              <p:cNvSpPr/>
              <p:nvPr/>
            </p:nvSpPr>
            <p:spPr>
              <a:xfrm>
                <a:off x="2381250" y="1348350"/>
                <a:ext cx="59250" cy="152600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6104" extrusionOk="0">
                    <a:moveTo>
                      <a:pt x="1049" y="1"/>
                    </a:moveTo>
                    <a:cubicBezTo>
                      <a:pt x="529" y="1"/>
                      <a:pt x="0" y="197"/>
                      <a:pt x="0" y="197"/>
                    </a:cubicBezTo>
                    <a:cubicBezTo>
                      <a:pt x="0" y="197"/>
                      <a:pt x="1132" y="6103"/>
                      <a:pt x="1647" y="6103"/>
                    </a:cubicBezTo>
                    <a:cubicBezTo>
                      <a:pt x="1650" y="6103"/>
                      <a:pt x="1652" y="6103"/>
                      <a:pt x="1655" y="6103"/>
                    </a:cubicBezTo>
                    <a:cubicBezTo>
                      <a:pt x="2215" y="6031"/>
                      <a:pt x="2369" y="888"/>
                      <a:pt x="1857" y="293"/>
                    </a:cubicBezTo>
                    <a:cubicBezTo>
                      <a:pt x="1666" y="71"/>
                      <a:pt x="1359" y="1"/>
                      <a:pt x="104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" name="Google Shape;848;p47"/>
              <p:cNvSpPr/>
              <p:nvPr/>
            </p:nvSpPr>
            <p:spPr>
              <a:xfrm>
                <a:off x="2098750" y="1299475"/>
                <a:ext cx="67000" cy="54425"/>
              </a:xfrm>
              <a:custGeom>
                <a:avLst/>
                <a:gdLst/>
                <a:ahLst/>
                <a:cxnLst/>
                <a:rect l="l" t="t" r="r" b="b"/>
                <a:pathLst>
                  <a:path w="2680" h="2177" extrusionOk="0">
                    <a:moveTo>
                      <a:pt x="664" y="1"/>
                    </a:moveTo>
                    <a:cubicBezTo>
                      <a:pt x="600" y="1"/>
                      <a:pt x="545" y="11"/>
                      <a:pt x="501" y="33"/>
                    </a:cubicBezTo>
                    <a:cubicBezTo>
                      <a:pt x="132" y="224"/>
                      <a:pt x="1" y="1295"/>
                      <a:pt x="1" y="1295"/>
                    </a:cubicBezTo>
                    <a:cubicBezTo>
                      <a:pt x="1" y="1295"/>
                      <a:pt x="1385" y="2176"/>
                      <a:pt x="1723" y="2176"/>
                    </a:cubicBezTo>
                    <a:cubicBezTo>
                      <a:pt x="1745" y="2176"/>
                      <a:pt x="1763" y="2172"/>
                      <a:pt x="1775" y="2164"/>
                    </a:cubicBezTo>
                    <a:cubicBezTo>
                      <a:pt x="1977" y="2033"/>
                      <a:pt x="2680" y="855"/>
                      <a:pt x="2382" y="700"/>
                    </a:cubicBezTo>
                    <a:cubicBezTo>
                      <a:pt x="2120" y="563"/>
                      <a:pt x="1144" y="1"/>
                      <a:pt x="66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" name="Google Shape;849;p47"/>
              <p:cNvSpPr/>
              <p:nvPr/>
            </p:nvSpPr>
            <p:spPr>
              <a:xfrm>
                <a:off x="2478875" y="1310675"/>
                <a:ext cx="63675" cy="47075"/>
              </a:xfrm>
              <a:custGeom>
                <a:avLst/>
                <a:gdLst/>
                <a:ahLst/>
                <a:cxnLst/>
                <a:rect l="l" t="t" r="r" b="b"/>
                <a:pathLst>
                  <a:path w="2547" h="1883" extrusionOk="0">
                    <a:moveTo>
                      <a:pt x="2125" y="1"/>
                    </a:moveTo>
                    <a:cubicBezTo>
                      <a:pt x="2119" y="1"/>
                      <a:pt x="2113" y="1"/>
                      <a:pt x="2108" y="2"/>
                    </a:cubicBezTo>
                    <a:cubicBezTo>
                      <a:pt x="1774" y="49"/>
                      <a:pt x="381" y="192"/>
                      <a:pt x="191" y="573"/>
                    </a:cubicBezTo>
                    <a:cubicBezTo>
                      <a:pt x="0" y="942"/>
                      <a:pt x="524" y="1883"/>
                      <a:pt x="524" y="1883"/>
                    </a:cubicBezTo>
                    <a:cubicBezTo>
                      <a:pt x="524" y="1883"/>
                      <a:pt x="2393" y="1764"/>
                      <a:pt x="2465" y="1538"/>
                    </a:cubicBezTo>
                    <a:cubicBezTo>
                      <a:pt x="2547" y="1315"/>
                      <a:pt x="2445" y="1"/>
                      <a:pt x="21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" name="Google Shape;850;p47"/>
              <p:cNvSpPr/>
              <p:nvPr/>
            </p:nvSpPr>
            <p:spPr>
              <a:xfrm>
                <a:off x="2295800" y="1405650"/>
                <a:ext cx="86050" cy="36950"/>
              </a:xfrm>
              <a:custGeom>
                <a:avLst/>
                <a:gdLst/>
                <a:ahLst/>
                <a:cxnLst/>
                <a:rect l="l" t="t" r="r" b="b"/>
                <a:pathLst>
                  <a:path w="3442" h="1478" extrusionOk="0">
                    <a:moveTo>
                      <a:pt x="3358" y="1"/>
                    </a:moveTo>
                    <a:cubicBezTo>
                      <a:pt x="3358" y="13"/>
                      <a:pt x="3287" y="953"/>
                      <a:pt x="2775" y="1275"/>
                    </a:cubicBezTo>
                    <a:cubicBezTo>
                      <a:pt x="2645" y="1353"/>
                      <a:pt x="2498" y="1392"/>
                      <a:pt x="2352" y="1392"/>
                    </a:cubicBezTo>
                    <a:cubicBezTo>
                      <a:pt x="2230" y="1392"/>
                      <a:pt x="2109" y="1365"/>
                      <a:pt x="2001" y="1311"/>
                    </a:cubicBezTo>
                    <a:cubicBezTo>
                      <a:pt x="1287" y="1061"/>
                      <a:pt x="632" y="668"/>
                      <a:pt x="60" y="179"/>
                    </a:cubicBezTo>
                    <a:lnTo>
                      <a:pt x="1" y="251"/>
                    </a:lnTo>
                    <a:cubicBezTo>
                      <a:pt x="584" y="739"/>
                      <a:pt x="1239" y="1132"/>
                      <a:pt x="1965" y="1394"/>
                    </a:cubicBezTo>
                    <a:cubicBezTo>
                      <a:pt x="2096" y="1442"/>
                      <a:pt x="2239" y="1477"/>
                      <a:pt x="2382" y="1477"/>
                    </a:cubicBezTo>
                    <a:cubicBezTo>
                      <a:pt x="2537" y="1477"/>
                      <a:pt x="2692" y="1430"/>
                      <a:pt x="2823" y="1346"/>
                    </a:cubicBezTo>
                    <a:cubicBezTo>
                      <a:pt x="3370" y="1001"/>
                      <a:pt x="3442" y="37"/>
                      <a:pt x="34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" name="Google Shape;851;p47"/>
              <p:cNvSpPr/>
              <p:nvPr/>
            </p:nvSpPr>
            <p:spPr>
              <a:xfrm>
                <a:off x="2471725" y="1442875"/>
                <a:ext cx="21450" cy="1179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4716" extrusionOk="0">
                    <a:moveTo>
                      <a:pt x="1" y="0"/>
                    </a:moveTo>
                    <a:cubicBezTo>
                      <a:pt x="1" y="48"/>
                      <a:pt x="477" y="4417"/>
                      <a:pt x="477" y="4656"/>
                    </a:cubicBezTo>
                    <a:lnTo>
                      <a:pt x="477" y="4667"/>
                    </a:lnTo>
                    <a:cubicBezTo>
                      <a:pt x="477" y="4703"/>
                      <a:pt x="489" y="4715"/>
                      <a:pt x="512" y="4715"/>
                    </a:cubicBezTo>
                    <a:cubicBezTo>
                      <a:pt x="548" y="4715"/>
                      <a:pt x="560" y="4703"/>
                      <a:pt x="560" y="4667"/>
                    </a:cubicBezTo>
                    <a:lnTo>
                      <a:pt x="560" y="4608"/>
                    </a:lnTo>
                    <a:cubicBezTo>
                      <a:pt x="560" y="3786"/>
                      <a:pt x="596" y="1762"/>
                      <a:pt x="858" y="988"/>
                    </a:cubicBezTo>
                    <a:lnTo>
                      <a:pt x="774" y="965"/>
                    </a:lnTo>
                    <a:cubicBezTo>
                      <a:pt x="572" y="1560"/>
                      <a:pt x="512" y="2858"/>
                      <a:pt x="489" y="3822"/>
                    </a:cubicBezTo>
                    <a:cubicBezTo>
                      <a:pt x="358" y="2512"/>
                      <a:pt x="96" y="131"/>
                      <a:pt x="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" name="Google Shape;852;p47"/>
              <p:cNvSpPr/>
              <p:nvPr/>
            </p:nvSpPr>
            <p:spPr>
              <a:xfrm>
                <a:off x="2213950" y="1683975"/>
                <a:ext cx="55100" cy="117300"/>
              </a:xfrm>
              <a:custGeom>
                <a:avLst/>
                <a:gdLst/>
                <a:ahLst/>
                <a:cxnLst/>
                <a:rect l="l" t="t" r="r" b="b"/>
                <a:pathLst>
                  <a:path w="2204" h="4692" extrusionOk="0">
                    <a:moveTo>
                      <a:pt x="2203" y="0"/>
                    </a:moveTo>
                    <a:lnTo>
                      <a:pt x="2203" y="0"/>
                    </a:lnTo>
                    <a:cubicBezTo>
                      <a:pt x="2203" y="0"/>
                      <a:pt x="263" y="1774"/>
                      <a:pt x="155" y="2322"/>
                    </a:cubicBezTo>
                    <a:cubicBezTo>
                      <a:pt x="48" y="2882"/>
                      <a:pt x="1" y="4667"/>
                      <a:pt x="1" y="4667"/>
                    </a:cubicBezTo>
                    <a:lnTo>
                      <a:pt x="2108" y="4691"/>
                    </a:lnTo>
                    <a:cubicBezTo>
                      <a:pt x="2108" y="4691"/>
                      <a:pt x="2191" y="500"/>
                      <a:pt x="22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3" name="Google Shape;853;p47"/>
              <p:cNvSpPr/>
              <p:nvPr/>
            </p:nvSpPr>
            <p:spPr>
              <a:xfrm>
                <a:off x="2416075" y="1685450"/>
                <a:ext cx="46450" cy="118200"/>
              </a:xfrm>
              <a:custGeom>
                <a:avLst/>
                <a:gdLst/>
                <a:ahLst/>
                <a:cxnLst/>
                <a:rect l="l" t="t" r="r" b="b"/>
                <a:pathLst>
                  <a:path w="1858" h="4728" extrusionOk="0">
                    <a:moveTo>
                      <a:pt x="60" y="1"/>
                    </a:moveTo>
                    <a:lnTo>
                      <a:pt x="0" y="4704"/>
                    </a:lnTo>
                    <a:lnTo>
                      <a:pt x="1857" y="4728"/>
                    </a:lnTo>
                    <a:cubicBezTo>
                      <a:pt x="1857" y="4728"/>
                      <a:pt x="1679" y="1906"/>
                      <a:pt x="1655" y="1644"/>
                    </a:cubicBezTo>
                    <a:cubicBezTo>
                      <a:pt x="1643" y="1394"/>
                      <a:pt x="60" y="1"/>
                      <a:pt x="6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4" name="Google Shape;854;p47"/>
              <p:cNvSpPr/>
              <p:nvPr/>
            </p:nvSpPr>
            <p:spPr>
              <a:xfrm>
                <a:off x="2535725" y="1486625"/>
                <a:ext cx="44975" cy="74425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2977" extrusionOk="0">
                    <a:moveTo>
                      <a:pt x="179" y="0"/>
                    </a:moveTo>
                    <a:cubicBezTo>
                      <a:pt x="155" y="0"/>
                      <a:pt x="131" y="12"/>
                      <a:pt x="108" y="60"/>
                    </a:cubicBezTo>
                    <a:cubicBezTo>
                      <a:pt x="0" y="405"/>
                      <a:pt x="1155" y="2715"/>
                      <a:pt x="1286" y="2977"/>
                    </a:cubicBezTo>
                    <a:lnTo>
                      <a:pt x="1370" y="2941"/>
                    </a:lnTo>
                    <a:cubicBezTo>
                      <a:pt x="858" y="1929"/>
                      <a:pt x="143" y="369"/>
                      <a:pt x="191" y="96"/>
                    </a:cubicBezTo>
                    <a:lnTo>
                      <a:pt x="191" y="96"/>
                    </a:lnTo>
                    <a:cubicBezTo>
                      <a:pt x="262" y="203"/>
                      <a:pt x="322" y="322"/>
                      <a:pt x="381" y="429"/>
                    </a:cubicBezTo>
                    <a:cubicBezTo>
                      <a:pt x="644" y="965"/>
                      <a:pt x="1080" y="1839"/>
                      <a:pt x="1713" y="1839"/>
                    </a:cubicBezTo>
                    <a:cubicBezTo>
                      <a:pt x="1741" y="1839"/>
                      <a:pt x="1769" y="1837"/>
                      <a:pt x="1798" y="1834"/>
                    </a:cubicBezTo>
                    <a:lnTo>
                      <a:pt x="1786" y="1751"/>
                    </a:lnTo>
                    <a:cubicBezTo>
                      <a:pt x="1763" y="1753"/>
                      <a:pt x="1739" y="1755"/>
                      <a:pt x="1716" y="1755"/>
                    </a:cubicBezTo>
                    <a:cubicBezTo>
                      <a:pt x="1133" y="1755"/>
                      <a:pt x="705" y="909"/>
                      <a:pt x="453" y="393"/>
                    </a:cubicBezTo>
                    <a:cubicBezTo>
                      <a:pt x="298" y="96"/>
                      <a:pt x="250" y="0"/>
                      <a:pt x="17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5" name="Google Shape;855;p47"/>
              <p:cNvSpPr/>
              <p:nvPr/>
            </p:nvSpPr>
            <p:spPr>
              <a:xfrm>
                <a:off x="2505950" y="1358625"/>
                <a:ext cx="35450" cy="113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454" extrusionOk="0">
                    <a:moveTo>
                      <a:pt x="1382" y="1"/>
                    </a:moveTo>
                    <a:cubicBezTo>
                      <a:pt x="941" y="179"/>
                      <a:pt x="477" y="298"/>
                      <a:pt x="1" y="358"/>
                    </a:cubicBezTo>
                    <a:lnTo>
                      <a:pt x="13" y="453"/>
                    </a:lnTo>
                    <a:cubicBezTo>
                      <a:pt x="501" y="382"/>
                      <a:pt x="965" y="263"/>
                      <a:pt x="1418" y="84"/>
                    </a:cubicBezTo>
                    <a:lnTo>
                      <a:pt x="138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0" name="TextBox 79"/>
          <p:cNvSpPr txBox="1"/>
          <p:nvPr/>
        </p:nvSpPr>
        <p:spPr>
          <a:xfrm>
            <a:off x="4379640" y="4805362"/>
            <a:ext cx="38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5696D8-4C2E-400D-73FC-04824CD6CCE9}"/>
              </a:ext>
            </a:extLst>
          </p:cNvPr>
          <p:cNvSpPr txBox="1"/>
          <p:nvPr/>
        </p:nvSpPr>
        <p:spPr>
          <a:xfrm>
            <a:off x="1863910" y="369392"/>
            <a:ext cx="53612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chemeClr val="accent6">
                    <a:lumMod val="50000"/>
                  </a:schemeClr>
                </a:solidFill>
              </a:rPr>
              <a:t>Verbal Communication</a:t>
            </a:r>
          </a:p>
        </p:txBody>
      </p:sp>
    </p:spTree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77;p47">
            <a:extLst>
              <a:ext uri="{FF2B5EF4-FFF2-40B4-BE49-F238E27FC236}">
                <a16:creationId xmlns:a16="http://schemas.microsoft.com/office/drawing/2014/main" id="{338B575F-2379-4FB5-9066-E4D354A15B37}"/>
              </a:ext>
            </a:extLst>
          </p:cNvPr>
          <p:cNvSpPr/>
          <p:nvPr/>
        </p:nvSpPr>
        <p:spPr>
          <a:xfrm rot="10800000" flipV="1">
            <a:off x="1026210" y="2315814"/>
            <a:ext cx="6772165" cy="941793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/>
              <a:t>Verbal communication it is the way you speak and the way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/>
              <a:t> you write. The primary goal of verbal communication is to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/>
              <a:t> use language to convey information clearly and concisely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/>
              <a:t>. Verbal communication skills are most often employed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/>
              <a:t> during three situations: interpersonal communication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/>
              <a:t>, group conversations and public speaking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67B5D5-5037-733F-3895-8AEB50F10804}"/>
              </a:ext>
            </a:extLst>
          </p:cNvPr>
          <p:cNvSpPr txBox="1"/>
          <p:nvPr/>
        </p:nvSpPr>
        <p:spPr>
          <a:xfrm>
            <a:off x="2285999" y="279706"/>
            <a:ext cx="4572000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3500" b="1" i="0" u="none" strike="noStrike" kern="0" cap="none" spc="0" normalizeH="0" baseline="0" noProof="0" dirty="0">
                <a:ln>
                  <a:noFill/>
                </a:ln>
                <a:solidFill>
                  <a:srgbClr val="0A264A"/>
                </a:solidFill>
                <a:effectLst/>
                <a:uLnTx/>
                <a:uFillTx/>
                <a:latin typeface="Mansalva"/>
                <a:sym typeface="Mansalva"/>
              </a:rPr>
              <a:t>Verbal communication 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6C8AD5-CC87-65C6-334A-FB954D9740BA}"/>
              </a:ext>
            </a:extLst>
          </p:cNvPr>
          <p:cNvSpPr txBox="1"/>
          <p:nvPr/>
        </p:nvSpPr>
        <p:spPr>
          <a:xfrm>
            <a:off x="4412293" y="4494462"/>
            <a:ext cx="3194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f-ZA" sz="1800" b="1" dirty="0"/>
              <a:t>5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0BFDB6A-BF67-DE6B-B136-CF24345882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9097" y="3123223"/>
            <a:ext cx="1863869" cy="202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863342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1C103-B37A-24B8-E726-732F4E836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5557" y="391339"/>
            <a:ext cx="5226364" cy="678759"/>
          </a:xfrm>
        </p:spPr>
        <p:txBody>
          <a:bodyPr/>
          <a:lstStyle/>
          <a:p>
            <a:pPr algn="ctr"/>
            <a:r>
              <a:rPr lang="en-US" dirty="0"/>
              <a:t>Verbal and nonverbal communication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50811D-1818-4B07-C3DF-31F8476272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Google Shape;1101;p51">
            <a:extLst>
              <a:ext uri="{FF2B5EF4-FFF2-40B4-BE49-F238E27FC236}">
                <a16:creationId xmlns:a16="http://schemas.microsoft.com/office/drawing/2014/main" id="{75AC304D-CA65-B689-3237-DDAC8AE18708}"/>
              </a:ext>
            </a:extLst>
          </p:cNvPr>
          <p:cNvSpPr/>
          <p:nvPr/>
        </p:nvSpPr>
        <p:spPr>
          <a:xfrm rot="10800000" flipV="1">
            <a:off x="668678" y="1350842"/>
            <a:ext cx="7683335" cy="2968831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Verbal communication is about language, both written and spoken.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verbal communication refers to our use of words while nonverbal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communication refers to communication that occurs through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means other than words, such as body language, gestures, and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silence. Both verbal and nonverbal communication can be spoken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and written.</a:t>
            </a:r>
            <a:endParaRPr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B24EAC-C106-82E9-04FA-850FEBB056AC}"/>
              </a:ext>
            </a:extLst>
          </p:cNvPr>
          <p:cNvSpPr txBox="1"/>
          <p:nvPr/>
        </p:nvSpPr>
        <p:spPr>
          <a:xfrm>
            <a:off x="4253561" y="4734614"/>
            <a:ext cx="2567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829243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Google Shape;966;p49"/>
          <p:cNvSpPr/>
          <p:nvPr/>
        </p:nvSpPr>
        <p:spPr>
          <a:xfrm rot="10800000" flipV="1">
            <a:off x="3674624" y="1159968"/>
            <a:ext cx="4889669" cy="1169874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1600" b="1" dirty="0"/>
              <a:t>1. Listen and be interested : </a:t>
            </a:r>
            <a:r>
              <a:rPr lang="en-US" sz="1600" dirty="0"/>
              <a:t>Listening more and talking less means you will understand and bring your listener into the conversation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31069" y="473115"/>
            <a:ext cx="7651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i="1" dirty="0"/>
              <a:t>Practical Ways to Improve Verbal Communication</a:t>
            </a:r>
          </a:p>
        </p:txBody>
      </p:sp>
      <p:sp>
        <p:nvSpPr>
          <p:cNvPr id="43" name="Google Shape;2074;p62"/>
          <p:cNvSpPr/>
          <p:nvPr/>
        </p:nvSpPr>
        <p:spPr>
          <a:xfrm>
            <a:off x="1218258" y="386828"/>
            <a:ext cx="667876" cy="572683"/>
          </a:xfrm>
          <a:custGeom>
            <a:avLst/>
            <a:gdLst/>
            <a:ahLst/>
            <a:cxnLst/>
            <a:rect l="l" t="t" r="r" b="b"/>
            <a:pathLst>
              <a:path w="11776" h="10098" extrusionOk="0">
                <a:moveTo>
                  <a:pt x="6142" y="0"/>
                </a:moveTo>
                <a:cubicBezTo>
                  <a:pt x="5962" y="0"/>
                  <a:pt x="5776" y="8"/>
                  <a:pt x="5584" y="24"/>
                </a:cubicBezTo>
                <a:cubicBezTo>
                  <a:pt x="2203" y="310"/>
                  <a:pt x="0" y="3286"/>
                  <a:pt x="976" y="7215"/>
                </a:cubicBezTo>
                <a:cubicBezTo>
                  <a:pt x="1483" y="9247"/>
                  <a:pt x="3444" y="10097"/>
                  <a:pt x="5495" y="10097"/>
                </a:cubicBezTo>
                <a:cubicBezTo>
                  <a:pt x="7398" y="10097"/>
                  <a:pt x="9378" y="9366"/>
                  <a:pt x="10347" y="8168"/>
                </a:cubicBezTo>
                <a:cubicBezTo>
                  <a:pt x="11775" y="6382"/>
                  <a:pt x="11013" y="3203"/>
                  <a:pt x="10418" y="2108"/>
                </a:cubicBezTo>
                <a:cubicBezTo>
                  <a:pt x="10418" y="2108"/>
                  <a:pt x="9126" y="0"/>
                  <a:pt x="614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2078;p62"/>
          <p:cNvSpPr txBox="1"/>
          <p:nvPr/>
        </p:nvSpPr>
        <p:spPr>
          <a:xfrm>
            <a:off x="1774405" y="1251112"/>
            <a:ext cx="4782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chemeClr val="dk2"/>
              </a:solidFill>
              <a:latin typeface="Mansalva"/>
              <a:ea typeface="Mansalva"/>
              <a:cs typeface="Mansalva"/>
              <a:sym typeface="Mansalv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379640" y="4805362"/>
            <a:ext cx="38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B9AA70B-DB0A-C69F-0133-4FFC127541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4535" y="3048680"/>
            <a:ext cx="2927802" cy="1756682"/>
          </a:xfrm>
          <a:prstGeom prst="rect">
            <a:avLst/>
          </a:prstGeom>
        </p:spPr>
      </p:pic>
      <p:sp>
        <p:nvSpPr>
          <p:cNvPr id="3" name="Google Shape;966;p49">
            <a:extLst>
              <a:ext uri="{FF2B5EF4-FFF2-40B4-BE49-F238E27FC236}">
                <a16:creationId xmlns:a16="http://schemas.microsoft.com/office/drawing/2014/main" id="{B243B834-D703-80F5-5D3E-4AE9351F0896}"/>
              </a:ext>
            </a:extLst>
          </p:cNvPr>
          <p:cNvSpPr/>
          <p:nvPr/>
        </p:nvSpPr>
        <p:spPr>
          <a:xfrm rot="10800000" flipV="1">
            <a:off x="579314" y="3048680"/>
            <a:ext cx="4889669" cy="1183197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1600" b="1" dirty="0"/>
              <a:t>2. Understand : </a:t>
            </a:r>
            <a:r>
              <a:rPr lang="en-US" sz="1600" dirty="0"/>
              <a:t>understand what your friend talking about quietly and correctly 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6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66;p49">
            <a:extLst>
              <a:ext uri="{FF2B5EF4-FFF2-40B4-BE49-F238E27FC236}">
                <a16:creationId xmlns:a16="http://schemas.microsoft.com/office/drawing/2014/main" id="{7C7EA037-B77A-9CA3-EADE-21ABBDDB292F}"/>
              </a:ext>
            </a:extLst>
          </p:cNvPr>
          <p:cNvSpPr/>
          <p:nvPr/>
        </p:nvSpPr>
        <p:spPr>
          <a:xfrm rot="10800000" flipV="1">
            <a:off x="561166" y="945615"/>
            <a:ext cx="4889669" cy="1183197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3.</a:t>
            </a:r>
            <a:r>
              <a:rPr lang="en-US" sz="1600" dirty="0"/>
              <a:t> </a:t>
            </a:r>
            <a:r>
              <a:rPr lang="en-US" sz="1600" b="1" dirty="0"/>
              <a:t>Prepare (if you can)– </a:t>
            </a:r>
            <a:r>
              <a:rPr lang="en-US" sz="1600" dirty="0"/>
              <a:t>You would spend time planning what you would say if you were writing.</a:t>
            </a:r>
            <a:endParaRPr sz="1600" dirty="0"/>
          </a:p>
        </p:txBody>
      </p:sp>
      <p:sp>
        <p:nvSpPr>
          <p:cNvPr id="5" name="Google Shape;966;p49">
            <a:extLst>
              <a:ext uri="{FF2B5EF4-FFF2-40B4-BE49-F238E27FC236}">
                <a16:creationId xmlns:a16="http://schemas.microsoft.com/office/drawing/2014/main" id="{D2173289-A178-BD21-976F-0EF63533ADEC}"/>
              </a:ext>
            </a:extLst>
          </p:cNvPr>
          <p:cNvSpPr/>
          <p:nvPr/>
        </p:nvSpPr>
        <p:spPr>
          <a:xfrm rot="10800000" flipV="1">
            <a:off x="663600" y="3820021"/>
            <a:ext cx="3382306" cy="858845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000" b="1" dirty="0"/>
              <a:t>5.</a:t>
            </a:r>
            <a:r>
              <a:rPr lang="en-US" sz="1600" dirty="0"/>
              <a:t> </a:t>
            </a:r>
            <a:r>
              <a:rPr lang="en-US" sz="1600" b="1" dirty="0"/>
              <a:t>respond </a:t>
            </a:r>
            <a:r>
              <a:rPr lang="en-US" sz="1600" dirty="0"/>
              <a:t>: think before you talk.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B7C2FA-F0A7-FBA5-F82C-7FACA7356D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058" y="169915"/>
            <a:ext cx="7651143" cy="5425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030CB7-8B21-2B37-5D93-6C9431E31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476" y="282145"/>
            <a:ext cx="481626" cy="4877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B783D1-344D-C348-2D64-DC300A1759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642" y="139433"/>
            <a:ext cx="597460" cy="5730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68E7A8-C992-D212-E1CD-35E1212A11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259" y="1890639"/>
            <a:ext cx="1207113" cy="14631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0985B5-A73F-EAF7-73FC-2A5AB4ADE4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0217" y="603736"/>
            <a:ext cx="2508359" cy="1771261"/>
          </a:xfrm>
          <a:prstGeom prst="rect">
            <a:avLst/>
          </a:prstGeom>
        </p:spPr>
      </p:pic>
      <p:sp>
        <p:nvSpPr>
          <p:cNvPr id="3" name="Google Shape;966;p49">
            <a:extLst>
              <a:ext uri="{FF2B5EF4-FFF2-40B4-BE49-F238E27FC236}">
                <a16:creationId xmlns:a16="http://schemas.microsoft.com/office/drawing/2014/main" id="{4C3AD1B7-E3D6-FEFA-7C46-6D62596D9B44}"/>
              </a:ext>
            </a:extLst>
          </p:cNvPr>
          <p:cNvSpPr/>
          <p:nvPr/>
        </p:nvSpPr>
        <p:spPr>
          <a:xfrm rot="10800000" flipV="1">
            <a:off x="3521954" y="2529980"/>
            <a:ext cx="4889669" cy="1183197"/>
          </a:xfrm>
          <a:custGeom>
            <a:avLst/>
            <a:gdLst/>
            <a:ahLst/>
            <a:cxnLst/>
            <a:rect l="l" t="t" r="r" b="b"/>
            <a:pathLst>
              <a:path w="13765" h="5721" extrusionOk="0">
                <a:moveTo>
                  <a:pt x="5902" y="0"/>
                </a:moveTo>
                <a:cubicBezTo>
                  <a:pt x="5097" y="0"/>
                  <a:pt x="4381" y="32"/>
                  <a:pt x="3858" y="71"/>
                </a:cubicBezTo>
                <a:cubicBezTo>
                  <a:pt x="1430" y="249"/>
                  <a:pt x="680" y="1535"/>
                  <a:pt x="680" y="1535"/>
                </a:cubicBezTo>
                <a:cubicBezTo>
                  <a:pt x="1" y="2428"/>
                  <a:pt x="1" y="3976"/>
                  <a:pt x="846" y="5071"/>
                </a:cubicBezTo>
                <a:cubicBezTo>
                  <a:pt x="1233" y="5578"/>
                  <a:pt x="2687" y="5721"/>
                  <a:pt x="4304" y="5721"/>
                </a:cubicBezTo>
                <a:cubicBezTo>
                  <a:pt x="6219" y="5721"/>
                  <a:pt x="8363" y="5520"/>
                  <a:pt x="9228" y="5488"/>
                </a:cubicBezTo>
                <a:cubicBezTo>
                  <a:pt x="10812" y="5417"/>
                  <a:pt x="13764" y="5310"/>
                  <a:pt x="13324" y="2571"/>
                </a:cubicBezTo>
                <a:cubicBezTo>
                  <a:pt x="12988" y="431"/>
                  <a:pt x="8844" y="0"/>
                  <a:pt x="59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000" b="1" dirty="0"/>
              <a:t>4.</a:t>
            </a:r>
            <a:r>
              <a:rPr lang="en-US" sz="1600" dirty="0"/>
              <a:t> </a:t>
            </a:r>
            <a:r>
              <a:rPr lang="en-US" sz="1600" b="1" dirty="0"/>
              <a:t>Be aware of non-verbal communication traps :</a:t>
            </a:r>
            <a:r>
              <a:rPr lang="en-US" sz="1600" dirty="0"/>
              <a:t> the impact of the words you say is only a small element of the communication you are giving.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76FA30-8AFF-8401-0E12-381149BACBAD}"/>
              </a:ext>
            </a:extLst>
          </p:cNvPr>
          <p:cNvSpPr txBox="1"/>
          <p:nvPr/>
        </p:nvSpPr>
        <p:spPr>
          <a:xfrm>
            <a:off x="4696397" y="4657812"/>
            <a:ext cx="3444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7496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aca">
            <a:hlinkClick r:id="" action="ppaction://media"/>
            <a:extLst>
              <a:ext uri="{FF2B5EF4-FFF2-40B4-BE49-F238E27FC236}">
                <a16:creationId xmlns:a16="http://schemas.microsoft.com/office/drawing/2014/main" id="{574676DE-09FC-EC0D-BB97-B616F163420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81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6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ross Cultural Communication Master's Degree by Slidesgo">
  <a:themeElements>
    <a:clrScheme name="Simple Light">
      <a:dk1>
        <a:srgbClr val="FFF0E1"/>
      </a:dk1>
      <a:lt1>
        <a:srgbClr val="FFCA55"/>
      </a:lt1>
      <a:dk2>
        <a:srgbClr val="0A264A"/>
      </a:dk2>
      <a:lt2>
        <a:srgbClr val="744FB3"/>
      </a:lt2>
      <a:accent1>
        <a:srgbClr val="FFBEA0"/>
      </a:accent1>
      <a:accent2>
        <a:srgbClr val="0086FF"/>
      </a:accent2>
      <a:accent3>
        <a:srgbClr val="FE799E"/>
      </a:accent3>
      <a:accent4>
        <a:srgbClr val="00DAD4"/>
      </a:accent4>
      <a:accent5>
        <a:srgbClr val="D2E6FF"/>
      </a:accent5>
      <a:accent6>
        <a:srgbClr val="FFFFFF"/>
      </a:accent6>
      <a:hlink>
        <a:srgbClr val="0A264A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545</Words>
  <Application>Microsoft Office PowerPoint</Application>
  <PresentationFormat>On-screen Show (16:9)</PresentationFormat>
  <Paragraphs>111</Paragraphs>
  <Slides>13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Baloo Bhaina 2</vt:lpstr>
      <vt:lpstr>Garamond</vt:lpstr>
      <vt:lpstr>Mansalva</vt:lpstr>
      <vt:lpstr>Cross Cultural Communication Master's Degree by Slidesgo</vt:lpstr>
      <vt:lpstr>PowerPoint Presentation</vt:lpstr>
      <vt:lpstr>01</vt:lpstr>
      <vt:lpstr>After this presentation you will be able to:</vt:lpstr>
      <vt:lpstr>Introduction</vt:lpstr>
      <vt:lpstr>PowerPoint Presentation</vt:lpstr>
      <vt:lpstr>Verbal and nonverbal communication </vt:lpstr>
      <vt:lpstr>PowerPoint Presentation</vt:lpstr>
      <vt:lpstr>PowerPoint Presentation</vt:lpstr>
      <vt:lpstr>PowerPoint Presentation</vt:lpstr>
      <vt:lpstr>Conclusion</vt:lpstr>
      <vt:lpstr>Reflection </vt:lpstr>
      <vt:lpstr>Reference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Whoa</dc:title>
  <dc:creator>ECS-H</dc:creator>
  <cp:lastModifiedBy>Maher Fattouh</cp:lastModifiedBy>
  <cp:revision>18</cp:revision>
  <dcterms:modified xsi:type="dcterms:W3CDTF">2023-06-22T06:49:30Z</dcterms:modified>
</cp:coreProperties>
</file>