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1"/>
  </p:sldMasterIdLst>
  <p:notesMasterIdLst>
    <p:notesMasterId r:id="rId19"/>
  </p:notesMasterIdLst>
  <p:sldIdLst>
    <p:sldId id="256" r:id="rId2"/>
    <p:sldId id="259" r:id="rId3"/>
    <p:sldId id="258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271" r:id="rId15"/>
    <p:sldId id="318" r:id="rId16"/>
    <p:sldId id="319" r:id="rId17"/>
    <p:sldId id="278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25AA6C0-37C1-424F-9039-78E2B9DD0749}">
  <a:tblStyle styleId="{125AA6C0-37C1-424F-9039-78E2B9DD07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54" autoAdjust="0"/>
  </p:normalViewPr>
  <p:slideViewPr>
    <p:cSldViewPr snapToGrid="0">
      <p:cViewPr varScale="1">
        <p:scale>
          <a:sx n="99" d="100"/>
          <a:sy n="99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7878937007874"/>
          <c:y val="3.125E-2"/>
          <c:w val="0.56825754593175848"/>
          <c:h val="0.85238631889763783"/>
        </c:manualLayout>
      </c:layout>
      <c:pieChart>
        <c:varyColors val="1"/>
        <c:ser>
          <c:idx val="0"/>
          <c:order val="0"/>
          <c:tx>
            <c:strRef>
              <c:f>ورقة1!$A$1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6041666666666668"/>
                  <c:y val="-0.2187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78%</a:t>
                    </a:r>
                  </a:p>
                </c:rich>
              </c:tx>
              <c:spPr>
                <a:solidFill>
                  <a:srgbClr val="FFFAF3"/>
                </a:solidFill>
                <a:ln>
                  <a:solidFill>
                    <a:srgbClr val="D6473F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0103871391076115"/>
                      <c:h val="0.1341365649606299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4583333333333329"/>
                  <c:y val="0.2187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 smtClean="0"/>
                      <a:t>22%</a:t>
                    </a:r>
                    <a:endParaRPr lang="en-US" dirty="0"/>
                  </a:p>
                </c:rich>
              </c:tx>
              <c:spPr>
                <a:solidFill>
                  <a:srgbClr val="FFFAF3"/>
                </a:solidFill>
                <a:ln>
                  <a:solidFill>
                    <a:srgbClr val="D6473F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301574803149607"/>
                      <c:h val="0.15288656496062991"/>
                    </c:manualLayout>
                  </c15:layout>
                </c:ext>
              </c:extLst>
            </c:dLbl>
            <c:spPr>
              <a:solidFill>
                <a:srgbClr val="FFFAF3"/>
              </a:solidFill>
              <a:ln>
                <a:solidFill>
                  <a:srgbClr val="D6473F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Lit>
              <c:ptCount val="2"/>
              <c:pt idx="0">
                <c:v>1</c:v>
              </c:pt>
              <c:pt idx="1">
                <c:v>2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ورقة1!$A$2:$A$5</c15:sqref>
                  </c15:fullRef>
                </c:ext>
              </c:extLst>
              <c:f>ورقة1!$A$2:$A$3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88532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6313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9fb34cd2fb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9fb34cd2fb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374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9fb34cd2fb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3" name="Google Shape;663;g9fb34cd2fb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9433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" name="Google Shape;1499;ga68620439d_0_4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0" name="Google Shape;1500;ga68620439d_0_4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9447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Google Shape;1908;g9fc5e689ef_0_8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9" name="Google Shape;1909;g9fc5e689ef_0_8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1835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IV Disease by Slidesgo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7014026" y="-36353"/>
            <a:ext cx="2179019" cy="1814366"/>
            <a:chOff x="7004926" y="-3"/>
            <a:chExt cx="2179019" cy="1814366"/>
          </a:xfrm>
        </p:grpSpPr>
        <p:sp>
          <p:nvSpPr>
            <p:cNvPr id="10" name="Google Shape;10;p2"/>
            <p:cNvSpPr/>
            <p:nvPr/>
          </p:nvSpPr>
          <p:spPr>
            <a:xfrm>
              <a:off x="7353282" y="-3"/>
              <a:ext cx="1830663" cy="1814366"/>
            </a:xfrm>
            <a:custGeom>
              <a:avLst/>
              <a:gdLst/>
              <a:ahLst/>
              <a:cxnLst/>
              <a:rect l="l" t="t" r="r" b="b"/>
              <a:pathLst>
                <a:path w="17589" h="17432" extrusionOk="0">
                  <a:moveTo>
                    <a:pt x="1" y="0"/>
                  </a:moveTo>
                  <a:cubicBezTo>
                    <a:pt x="1" y="0"/>
                    <a:pt x="284" y="3933"/>
                    <a:pt x="2486" y="5380"/>
                  </a:cubicBezTo>
                  <a:cubicBezTo>
                    <a:pt x="6042" y="7866"/>
                    <a:pt x="9849" y="4971"/>
                    <a:pt x="12460" y="9030"/>
                  </a:cubicBezTo>
                  <a:cubicBezTo>
                    <a:pt x="15072" y="13121"/>
                    <a:pt x="13499" y="16519"/>
                    <a:pt x="17589" y="17431"/>
                  </a:cubicBezTo>
                  <a:lnTo>
                    <a:pt x="1758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rot="940759">
              <a:off x="7038179" y="173839"/>
              <a:ext cx="333746" cy="292047"/>
            </a:xfrm>
            <a:custGeom>
              <a:avLst/>
              <a:gdLst/>
              <a:ahLst/>
              <a:cxnLst/>
              <a:rect l="l" t="t" r="r" b="b"/>
              <a:pathLst>
                <a:path w="3273" h="2864" extrusionOk="0">
                  <a:moveTo>
                    <a:pt x="1574" y="0"/>
                  </a:moveTo>
                  <a:cubicBezTo>
                    <a:pt x="1" y="0"/>
                    <a:pt x="252" y="1699"/>
                    <a:pt x="1291" y="2612"/>
                  </a:cubicBezTo>
                  <a:cubicBezTo>
                    <a:pt x="1574" y="2864"/>
                    <a:pt x="1826" y="2864"/>
                    <a:pt x="2077" y="2864"/>
                  </a:cubicBezTo>
                  <a:cubicBezTo>
                    <a:pt x="2738" y="2864"/>
                    <a:pt x="3273" y="2203"/>
                    <a:pt x="3021" y="1416"/>
                  </a:cubicBezTo>
                  <a:cubicBezTo>
                    <a:pt x="2738" y="630"/>
                    <a:pt x="2360" y="0"/>
                    <a:pt x="1574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oogle Shape;13;p2"/>
          <p:cNvGrpSpPr/>
          <p:nvPr/>
        </p:nvGrpSpPr>
        <p:grpSpPr>
          <a:xfrm>
            <a:off x="1" y="3329133"/>
            <a:ext cx="1786597" cy="1814377"/>
            <a:chOff x="249825" y="1523700"/>
            <a:chExt cx="403550" cy="409825"/>
          </a:xfrm>
        </p:grpSpPr>
        <p:sp>
          <p:nvSpPr>
            <p:cNvPr id="14" name="Google Shape;14;p2"/>
            <p:cNvSpPr/>
            <p:nvPr/>
          </p:nvSpPr>
          <p:spPr>
            <a:xfrm>
              <a:off x="249825" y="1523700"/>
              <a:ext cx="403550" cy="409825"/>
            </a:xfrm>
            <a:custGeom>
              <a:avLst/>
              <a:gdLst/>
              <a:ahLst/>
              <a:cxnLst/>
              <a:rect l="l" t="t" r="r" b="b"/>
              <a:pathLst>
                <a:path w="16142" h="16393" extrusionOk="0">
                  <a:moveTo>
                    <a:pt x="1" y="0"/>
                  </a:moveTo>
                  <a:lnTo>
                    <a:pt x="1" y="16393"/>
                  </a:lnTo>
                  <a:lnTo>
                    <a:pt x="16142" y="16393"/>
                  </a:lnTo>
                  <a:cubicBezTo>
                    <a:pt x="15355" y="12743"/>
                    <a:pt x="12209" y="14159"/>
                    <a:pt x="8402" y="11673"/>
                  </a:cubicBezTo>
                  <a:cubicBezTo>
                    <a:pt x="4595" y="9188"/>
                    <a:pt x="7363" y="5789"/>
                    <a:pt x="5004" y="2360"/>
                  </a:cubicBezTo>
                  <a:cubicBezTo>
                    <a:pt x="3556" y="283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17375" y="1724275"/>
              <a:ext cx="81825" cy="71600"/>
            </a:xfrm>
            <a:custGeom>
              <a:avLst/>
              <a:gdLst/>
              <a:ahLst/>
              <a:cxnLst/>
              <a:rect l="l" t="t" r="r" b="b"/>
              <a:pathLst>
                <a:path w="3273" h="2864" extrusionOk="0">
                  <a:moveTo>
                    <a:pt x="1574" y="0"/>
                  </a:moveTo>
                  <a:cubicBezTo>
                    <a:pt x="1" y="0"/>
                    <a:pt x="252" y="1699"/>
                    <a:pt x="1291" y="2612"/>
                  </a:cubicBezTo>
                  <a:cubicBezTo>
                    <a:pt x="1574" y="2864"/>
                    <a:pt x="1826" y="2864"/>
                    <a:pt x="2077" y="2864"/>
                  </a:cubicBezTo>
                  <a:cubicBezTo>
                    <a:pt x="2738" y="2864"/>
                    <a:pt x="3273" y="2203"/>
                    <a:pt x="3021" y="1416"/>
                  </a:cubicBezTo>
                  <a:cubicBezTo>
                    <a:pt x="2738" y="630"/>
                    <a:pt x="2360" y="0"/>
                    <a:pt x="15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188200" y="1040025"/>
            <a:ext cx="2869200" cy="2147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4821600" y="3187575"/>
            <a:ext cx="3602400" cy="915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4"/>
          <p:cNvSpPr txBox="1">
            <a:spLocks noGrp="1"/>
          </p:cNvSpPr>
          <p:nvPr>
            <p:ph type="title"/>
          </p:nvPr>
        </p:nvSpPr>
        <p:spPr>
          <a:xfrm>
            <a:off x="720000" y="4291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4"/>
          <p:cNvSpPr/>
          <p:nvPr/>
        </p:nvSpPr>
        <p:spPr>
          <a:xfrm rot="5400000">
            <a:off x="8073800" y="4167300"/>
            <a:ext cx="1318875" cy="412178"/>
          </a:xfrm>
          <a:custGeom>
            <a:avLst/>
            <a:gdLst/>
            <a:ahLst/>
            <a:cxnLst/>
            <a:rect l="l" t="t" r="r" b="b"/>
            <a:pathLst>
              <a:path w="22152" h="6923" extrusionOk="0">
                <a:moveTo>
                  <a:pt x="22088" y="0"/>
                </a:moveTo>
                <a:cubicBezTo>
                  <a:pt x="22057" y="0"/>
                  <a:pt x="22025" y="32"/>
                  <a:pt x="22025" y="95"/>
                </a:cubicBezTo>
                <a:cubicBezTo>
                  <a:pt x="21113" y="1007"/>
                  <a:pt x="20201" y="1668"/>
                  <a:pt x="19005" y="2329"/>
                </a:cubicBezTo>
                <a:cubicBezTo>
                  <a:pt x="18753" y="1951"/>
                  <a:pt x="18218" y="1542"/>
                  <a:pt x="17715" y="1416"/>
                </a:cubicBezTo>
                <a:cubicBezTo>
                  <a:pt x="17054" y="1291"/>
                  <a:pt x="16519" y="1165"/>
                  <a:pt x="15859" y="1007"/>
                </a:cubicBezTo>
                <a:lnTo>
                  <a:pt x="15859" y="1007"/>
                </a:lnTo>
                <a:cubicBezTo>
                  <a:pt x="16268" y="1542"/>
                  <a:pt x="16645" y="1951"/>
                  <a:pt x="17180" y="2203"/>
                </a:cubicBezTo>
                <a:cubicBezTo>
                  <a:pt x="17558" y="2455"/>
                  <a:pt x="17967" y="2581"/>
                  <a:pt x="18344" y="2738"/>
                </a:cubicBezTo>
                <a:cubicBezTo>
                  <a:pt x="17841" y="2990"/>
                  <a:pt x="17306" y="3115"/>
                  <a:pt x="16771" y="3367"/>
                </a:cubicBezTo>
                <a:cubicBezTo>
                  <a:pt x="15984" y="2203"/>
                  <a:pt x="14694" y="1416"/>
                  <a:pt x="13247" y="1291"/>
                </a:cubicBezTo>
                <a:lnTo>
                  <a:pt x="13247" y="1291"/>
                </a:lnTo>
                <a:cubicBezTo>
                  <a:pt x="13625" y="1794"/>
                  <a:pt x="14034" y="2329"/>
                  <a:pt x="14568" y="2738"/>
                </a:cubicBezTo>
                <a:cubicBezTo>
                  <a:pt x="14946" y="3115"/>
                  <a:pt x="15481" y="3367"/>
                  <a:pt x="15984" y="3650"/>
                </a:cubicBezTo>
                <a:cubicBezTo>
                  <a:pt x="15198" y="3776"/>
                  <a:pt x="14285" y="3902"/>
                  <a:pt x="13499" y="4028"/>
                </a:cubicBezTo>
                <a:cubicBezTo>
                  <a:pt x="13625" y="3241"/>
                  <a:pt x="13121" y="2581"/>
                  <a:pt x="12586" y="2077"/>
                </a:cubicBezTo>
                <a:cubicBezTo>
                  <a:pt x="11926" y="1668"/>
                  <a:pt x="11265" y="1416"/>
                  <a:pt x="10478" y="1165"/>
                </a:cubicBezTo>
                <a:lnTo>
                  <a:pt x="10478" y="1165"/>
                </a:lnTo>
                <a:cubicBezTo>
                  <a:pt x="11013" y="2329"/>
                  <a:pt x="11800" y="3241"/>
                  <a:pt x="12712" y="4028"/>
                </a:cubicBezTo>
                <a:lnTo>
                  <a:pt x="12209" y="4028"/>
                </a:lnTo>
                <a:cubicBezTo>
                  <a:pt x="11674" y="3902"/>
                  <a:pt x="11265" y="3902"/>
                  <a:pt x="10761" y="3902"/>
                </a:cubicBezTo>
                <a:cubicBezTo>
                  <a:pt x="10352" y="2738"/>
                  <a:pt x="9566" y="1794"/>
                  <a:pt x="8653" y="1165"/>
                </a:cubicBezTo>
                <a:lnTo>
                  <a:pt x="8653" y="1165"/>
                </a:lnTo>
                <a:cubicBezTo>
                  <a:pt x="8779" y="2077"/>
                  <a:pt x="9314" y="2990"/>
                  <a:pt x="10101" y="3776"/>
                </a:cubicBezTo>
                <a:cubicBezTo>
                  <a:pt x="9440" y="3650"/>
                  <a:pt x="8779" y="3524"/>
                  <a:pt x="8118" y="3367"/>
                </a:cubicBezTo>
                <a:cubicBezTo>
                  <a:pt x="8118" y="2738"/>
                  <a:pt x="7993" y="2077"/>
                  <a:pt x="7615" y="1668"/>
                </a:cubicBezTo>
                <a:cubicBezTo>
                  <a:pt x="7332" y="1165"/>
                  <a:pt x="6703" y="756"/>
                  <a:pt x="6168" y="630"/>
                </a:cubicBezTo>
                <a:lnTo>
                  <a:pt x="6168" y="630"/>
                </a:lnTo>
                <a:cubicBezTo>
                  <a:pt x="6293" y="1542"/>
                  <a:pt x="6828" y="2455"/>
                  <a:pt x="7332" y="3115"/>
                </a:cubicBezTo>
                <a:cubicBezTo>
                  <a:pt x="6828" y="2990"/>
                  <a:pt x="6293" y="2864"/>
                  <a:pt x="5759" y="2738"/>
                </a:cubicBezTo>
                <a:cubicBezTo>
                  <a:pt x="5916" y="2203"/>
                  <a:pt x="5633" y="1668"/>
                  <a:pt x="5255" y="1291"/>
                </a:cubicBezTo>
                <a:cubicBezTo>
                  <a:pt x="4846" y="881"/>
                  <a:pt x="4343" y="504"/>
                  <a:pt x="3808" y="221"/>
                </a:cubicBezTo>
                <a:lnTo>
                  <a:pt x="3808" y="221"/>
                </a:lnTo>
                <a:cubicBezTo>
                  <a:pt x="3934" y="756"/>
                  <a:pt x="4185" y="1165"/>
                  <a:pt x="4343" y="1668"/>
                </a:cubicBezTo>
                <a:cubicBezTo>
                  <a:pt x="4469" y="1951"/>
                  <a:pt x="4594" y="2203"/>
                  <a:pt x="4720" y="2329"/>
                </a:cubicBezTo>
                <a:cubicBezTo>
                  <a:pt x="4720" y="2429"/>
                  <a:pt x="4800" y="2529"/>
                  <a:pt x="4896" y="2566"/>
                </a:cubicBezTo>
                <a:lnTo>
                  <a:pt x="4896" y="2566"/>
                </a:lnTo>
                <a:cubicBezTo>
                  <a:pt x="4290" y="2454"/>
                  <a:pt x="3656" y="2450"/>
                  <a:pt x="3021" y="2329"/>
                </a:cubicBezTo>
                <a:cubicBezTo>
                  <a:pt x="2895" y="1951"/>
                  <a:pt x="2360" y="1951"/>
                  <a:pt x="2109" y="1951"/>
                </a:cubicBezTo>
                <a:cubicBezTo>
                  <a:pt x="1322" y="1951"/>
                  <a:pt x="661" y="2077"/>
                  <a:pt x="1" y="2329"/>
                </a:cubicBezTo>
                <a:cubicBezTo>
                  <a:pt x="545" y="2666"/>
                  <a:pt x="1261" y="2896"/>
                  <a:pt x="1936" y="2896"/>
                </a:cubicBezTo>
                <a:cubicBezTo>
                  <a:pt x="2080" y="2896"/>
                  <a:pt x="2222" y="2886"/>
                  <a:pt x="2360" y="2864"/>
                </a:cubicBezTo>
                <a:cubicBezTo>
                  <a:pt x="2486" y="2864"/>
                  <a:pt x="2770" y="2738"/>
                  <a:pt x="2895" y="2581"/>
                </a:cubicBezTo>
                <a:cubicBezTo>
                  <a:pt x="3808" y="2738"/>
                  <a:pt x="4594" y="2864"/>
                  <a:pt x="5507" y="2990"/>
                </a:cubicBezTo>
                <a:cubicBezTo>
                  <a:pt x="4469" y="2990"/>
                  <a:pt x="3399" y="3241"/>
                  <a:pt x="2770" y="4154"/>
                </a:cubicBezTo>
                <a:cubicBezTo>
                  <a:pt x="2935" y="4176"/>
                  <a:pt x="3101" y="4187"/>
                  <a:pt x="3267" y="4187"/>
                </a:cubicBezTo>
                <a:cubicBezTo>
                  <a:pt x="4266" y="4187"/>
                  <a:pt x="5241" y="3790"/>
                  <a:pt x="5916" y="3115"/>
                </a:cubicBezTo>
                <a:cubicBezTo>
                  <a:pt x="6419" y="3241"/>
                  <a:pt x="6954" y="3241"/>
                  <a:pt x="7332" y="3367"/>
                </a:cubicBezTo>
                <a:cubicBezTo>
                  <a:pt x="6545" y="3650"/>
                  <a:pt x="5759" y="4028"/>
                  <a:pt x="5129" y="4563"/>
                </a:cubicBezTo>
                <a:cubicBezTo>
                  <a:pt x="5345" y="4615"/>
                  <a:pt x="5566" y="4640"/>
                  <a:pt x="5788" y="4640"/>
                </a:cubicBezTo>
                <a:cubicBezTo>
                  <a:pt x="6635" y="4640"/>
                  <a:pt x="7495" y="4274"/>
                  <a:pt x="8118" y="3650"/>
                </a:cubicBezTo>
                <a:cubicBezTo>
                  <a:pt x="8779" y="3776"/>
                  <a:pt x="9440" y="3902"/>
                  <a:pt x="10101" y="4028"/>
                </a:cubicBezTo>
                <a:cubicBezTo>
                  <a:pt x="9062" y="4311"/>
                  <a:pt x="7993" y="4814"/>
                  <a:pt x="7080" y="5601"/>
                </a:cubicBezTo>
                <a:cubicBezTo>
                  <a:pt x="7305" y="5645"/>
                  <a:pt x="7529" y="5666"/>
                  <a:pt x="7751" y="5666"/>
                </a:cubicBezTo>
                <a:cubicBezTo>
                  <a:pt x="8958" y="5666"/>
                  <a:pt x="10077" y="5038"/>
                  <a:pt x="10635" y="4028"/>
                </a:cubicBezTo>
                <a:cubicBezTo>
                  <a:pt x="11139" y="4154"/>
                  <a:pt x="11674" y="4154"/>
                  <a:pt x="12209" y="4311"/>
                </a:cubicBezTo>
                <a:lnTo>
                  <a:pt x="12712" y="4311"/>
                </a:lnTo>
                <a:cubicBezTo>
                  <a:pt x="11548" y="4814"/>
                  <a:pt x="10635" y="5601"/>
                  <a:pt x="9849" y="6514"/>
                </a:cubicBezTo>
                <a:cubicBezTo>
                  <a:pt x="10635" y="6514"/>
                  <a:pt x="11422" y="6262"/>
                  <a:pt x="12051" y="5884"/>
                </a:cubicBezTo>
                <a:cubicBezTo>
                  <a:pt x="12586" y="5475"/>
                  <a:pt x="13121" y="4940"/>
                  <a:pt x="13499" y="4311"/>
                </a:cubicBezTo>
                <a:cubicBezTo>
                  <a:pt x="14285" y="4154"/>
                  <a:pt x="15072" y="4028"/>
                  <a:pt x="15859" y="3902"/>
                </a:cubicBezTo>
                <a:lnTo>
                  <a:pt x="15859" y="3902"/>
                </a:lnTo>
                <a:cubicBezTo>
                  <a:pt x="14820" y="4689"/>
                  <a:pt x="13908" y="5601"/>
                  <a:pt x="13782" y="6923"/>
                </a:cubicBezTo>
                <a:cubicBezTo>
                  <a:pt x="14568" y="6671"/>
                  <a:pt x="15355" y="6388"/>
                  <a:pt x="15859" y="5727"/>
                </a:cubicBezTo>
                <a:cubicBezTo>
                  <a:pt x="16393" y="5098"/>
                  <a:pt x="16771" y="4437"/>
                  <a:pt x="16771" y="3650"/>
                </a:cubicBezTo>
                <a:cubicBezTo>
                  <a:pt x="17432" y="3367"/>
                  <a:pt x="17967" y="3241"/>
                  <a:pt x="18501" y="2864"/>
                </a:cubicBezTo>
                <a:lnTo>
                  <a:pt x="18501" y="2864"/>
                </a:lnTo>
                <a:cubicBezTo>
                  <a:pt x="17841" y="3902"/>
                  <a:pt x="17432" y="5098"/>
                  <a:pt x="17306" y="6262"/>
                </a:cubicBezTo>
                <a:cubicBezTo>
                  <a:pt x="17967" y="5884"/>
                  <a:pt x="18344" y="5349"/>
                  <a:pt x="18753" y="4689"/>
                </a:cubicBezTo>
                <a:cubicBezTo>
                  <a:pt x="19005" y="4028"/>
                  <a:pt x="19005" y="3367"/>
                  <a:pt x="19005" y="2738"/>
                </a:cubicBezTo>
                <a:cubicBezTo>
                  <a:pt x="20201" y="2077"/>
                  <a:pt x="21239" y="1291"/>
                  <a:pt x="22151" y="221"/>
                </a:cubicBezTo>
                <a:lnTo>
                  <a:pt x="22151" y="95"/>
                </a:lnTo>
                <a:cubicBezTo>
                  <a:pt x="22151" y="32"/>
                  <a:pt x="22120" y="0"/>
                  <a:pt x="220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" name="Google Shape;53;p4"/>
          <p:cNvGrpSpPr/>
          <p:nvPr/>
        </p:nvGrpSpPr>
        <p:grpSpPr>
          <a:xfrm rot="10800000">
            <a:off x="8527156" y="4151436"/>
            <a:ext cx="751410" cy="1137016"/>
            <a:chOff x="429725" y="2094100"/>
            <a:chExt cx="403550" cy="610675"/>
          </a:xfrm>
        </p:grpSpPr>
        <p:sp>
          <p:nvSpPr>
            <p:cNvPr id="54" name="Google Shape;54;p4"/>
            <p:cNvSpPr/>
            <p:nvPr/>
          </p:nvSpPr>
          <p:spPr>
            <a:xfrm>
              <a:off x="429725" y="2095625"/>
              <a:ext cx="347700" cy="609150"/>
            </a:xfrm>
            <a:custGeom>
              <a:avLst/>
              <a:gdLst/>
              <a:ahLst/>
              <a:cxnLst/>
              <a:rect l="l" t="t" r="r" b="b"/>
              <a:pathLst>
                <a:path w="13908" h="24366" extrusionOk="0">
                  <a:moveTo>
                    <a:pt x="11923" y="0"/>
                  </a:moveTo>
                  <a:cubicBezTo>
                    <a:pt x="11153" y="0"/>
                    <a:pt x="10378" y="104"/>
                    <a:pt x="9849" y="232"/>
                  </a:cubicBezTo>
                  <a:cubicBezTo>
                    <a:pt x="7489" y="767"/>
                    <a:pt x="5633" y="2057"/>
                    <a:pt x="4060" y="3756"/>
                  </a:cubicBezTo>
                  <a:cubicBezTo>
                    <a:pt x="1322" y="7060"/>
                    <a:pt x="127" y="10993"/>
                    <a:pt x="536" y="14926"/>
                  </a:cubicBezTo>
                  <a:cubicBezTo>
                    <a:pt x="1071" y="18702"/>
                    <a:pt x="3273" y="22383"/>
                    <a:pt x="6577" y="24365"/>
                  </a:cubicBezTo>
                  <a:cubicBezTo>
                    <a:pt x="6577" y="24365"/>
                    <a:pt x="1" y="15430"/>
                    <a:pt x="6419" y="7689"/>
                  </a:cubicBezTo>
                  <a:cubicBezTo>
                    <a:pt x="9188" y="4417"/>
                    <a:pt x="11800" y="2057"/>
                    <a:pt x="13908" y="358"/>
                  </a:cubicBezTo>
                  <a:cubicBezTo>
                    <a:pt x="13399" y="96"/>
                    <a:pt x="12663" y="0"/>
                    <a:pt x="11923" y="0"/>
                  </a:cubicBezTo>
                  <a:close/>
                </a:path>
              </a:pathLst>
            </a:custGeom>
            <a:solidFill>
              <a:srgbClr val="DDD1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4"/>
            <p:cNvSpPr/>
            <p:nvPr/>
          </p:nvSpPr>
          <p:spPr>
            <a:xfrm>
              <a:off x="432875" y="2094100"/>
              <a:ext cx="400400" cy="610675"/>
            </a:xfrm>
            <a:custGeom>
              <a:avLst/>
              <a:gdLst/>
              <a:ahLst/>
              <a:cxnLst/>
              <a:rect l="l" t="t" r="r" b="b"/>
              <a:pathLst>
                <a:path w="16016" h="24427" extrusionOk="0">
                  <a:moveTo>
                    <a:pt x="11657" y="1"/>
                  </a:moveTo>
                  <a:cubicBezTo>
                    <a:pt x="10925" y="1"/>
                    <a:pt x="10207" y="103"/>
                    <a:pt x="9723" y="293"/>
                  </a:cubicBezTo>
                  <a:cubicBezTo>
                    <a:pt x="7363" y="828"/>
                    <a:pt x="5507" y="2118"/>
                    <a:pt x="3934" y="3817"/>
                  </a:cubicBezTo>
                  <a:cubicBezTo>
                    <a:pt x="1196" y="7121"/>
                    <a:pt x="1" y="11054"/>
                    <a:pt x="410" y="14987"/>
                  </a:cubicBezTo>
                  <a:cubicBezTo>
                    <a:pt x="945" y="18763"/>
                    <a:pt x="3147" y="22444"/>
                    <a:pt x="6451" y="24426"/>
                  </a:cubicBezTo>
                  <a:cubicBezTo>
                    <a:pt x="6451" y="22318"/>
                    <a:pt x="7363" y="20084"/>
                    <a:pt x="8527" y="18259"/>
                  </a:cubicBezTo>
                  <a:cubicBezTo>
                    <a:pt x="9849" y="16403"/>
                    <a:pt x="11296" y="14830"/>
                    <a:pt x="12586" y="13005"/>
                  </a:cubicBezTo>
                  <a:cubicBezTo>
                    <a:pt x="13908" y="11306"/>
                    <a:pt x="15229" y="9324"/>
                    <a:pt x="15607" y="7247"/>
                  </a:cubicBezTo>
                  <a:cubicBezTo>
                    <a:pt x="16016" y="5800"/>
                    <a:pt x="16016" y="4352"/>
                    <a:pt x="15607" y="3031"/>
                  </a:cubicBezTo>
                  <a:cubicBezTo>
                    <a:pt x="15355" y="2118"/>
                    <a:pt x="14820" y="954"/>
                    <a:pt x="13908" y="419"/>
                  </a:cubicBezTo>
                  <a:cubicBezTo>
                    <a:pt x="13354" y="134"/>
                    <a:pt x="12495" y="1"/>
                    <a:pt x="116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4"/>
            <p:cNvSpPr/>
            <p:nvPr/>
          </p:nvSpPr>
          <p:spPr>
            <a:xfrm>
              <a:off x="443100" y="2098275"/>
              <a:ext cx="387025" cy="606500"/>
            </a:xfrm>
            <a:custGeom>
              <a:avLst/>
              <a:gdLst/>
              <a:ahLst/>
              <a:cxnLst/>
              <a:rect l="l" t="t" r="r" b="b"/>
              <a:pathLst>
                <a:path w="15481" h="24260" extrusionOk="0">
                  <a:moveTo>
                    <a:pt x="9440" y="1"/>
                  </a:moveTo>
                  <a:lnTo>
                    <a:pt x="9314" y="126"/>
                  </a:lnTo>
                  <a:cubicBezTo>
                    <a:pt x="9031" y="126"/>
                    <a:pt x="8779" y="252"/>
                    <a:pt x="8527" y="252"/>
                  </a:cubicBezTo>
                  <a:cubicBezTo>
                    <a:pt x="9440" y="378"/>
                    <a:pt x="10604" y="661"/>
                    <a:pt x="11548" y="1574"/>
                  </a:cubicBezTo>
                  <a:cubicBezTo>
                    <a:pt x="10604" y="2360"/>
                    <a:pt x="9692" y="3273"/>
                    <a:pt x="8779" y="4185"/>
                  </a:cubicBezTo>
                  <a:cubicBezTo>
                    <a:pt x="8527" y="3934"/>
                    <a:pt x="8244" y="3650"/>
                    <a:pt x="7992" y="3525"/>
                  </a:cubicBezTo>
                  <a:cubicBezTo>
                    <a:pt x="7067" y="2799"/>
                    <a:pt x="6043" y="2571"/>
                    <a:pt x="5203" y="2571"/>
                  </a:cubicBezTo>
                  <a:cubicBezTo>
                    <a:pt x="4986" y="2571"/>
                    <a:pt x="4782" y="2586"/>
                    <a:pt x="4594" y="2612"/>
                  </a:cubicBezTo>
                  <a:cubicBezTo>
                    <a:pt x="4311" y="2864"/>
                    <a:pt x="4185" y="3021"/>
                    <a:pt x="4059" y="3147"/>
                  </a:cubicBezTo>
                  <a:cubicBezTo>
                    <a:pt x="4369" y="3063"/>
                    <a:pt x="4751" y="3003"/>
                    <a:pt x="5176" y="3003"/>
                  </a:cubicBezTo>
                  <a:cubicBezTo>
                    <a:pt x="6179" y="3003"/>
                    <a:pt x="7423" y="3332"/>
                    <a:pt x="8527" y="4437"/>
                  </a:cubicBezTo>
                  <a:cubicBezTo>
                    <a:pt x="7741" y="5224"/>
                    <a:pt x="6954" y="6010"/>
                    <a:pt x="6293" y="6954"/>
                  </a:cubicBezTo>
                  <a:cubicBezTo>
                    <a:pt x="6168" y="7080"/>
                    <a:pt x="6042" y="7206"/>
                    <a:pt x="5884" y="7332"/>
                  </a:cubicBezTo>
                  <a:cubicBezTo>
                    <a:pt x="5633" y="7206"/>
                    <a:pt x="5507" y="6954"/>
                    <a:pt x="5255" y="6797"/>
                  </a:cubicBezTo>
                  <a:cubicBezTo>
                    <a:pt x="4594" y="6293"/>
                    <a:pt x="3808" y="6167"/>
                    <a:pt x="3021" y="6167"/>
                  </a:cubicBezTo>
                  <a:cubicBezTo>
                    <a:pt x="2486" y="6167"/>
                    <a:pt x="1951" y="6293"/>
                    <a:pt x="1574" y="6545"/>
                  </a:cubicBezTo>
                  <a:cubicBezTo>
                    <a:pt x="1448" y="6797"/>
                    <a:pt x="1322" y="6954"/>
                    <a:pt x="1322" y="7206"/>
                  </a:cubicBezTo>
                  <a:cubicBezTo>
                    <a:pt x="1700" y="6954"/>
                    <a:pt x="2360" y="6545"/>
                    <a:pt x="3147" y="6545"/>
                  </a:cubicBezTo>
                  <a:cubicBezTo>
                    <a:pt x="3934" y="6545"/>
                    <a:pt x="4846" y="6954"/>
                    <a:pt x="5633" y="7583"/>
                  </a:cubicBezTo>
                  <a:cubicBezTo>
                    <a:pt x="4846" y="8527"/>
                    <a:pt x="4311" y="9566"/>
                    <a:pt x="3934" y="10478"/>
                  </a:cubicBezTo>
                  <a:cubicBezTo>
                    <a:pt x="3435" y="10239"/>
                    <a:pt x="2987" y="10151"/>
                    <a:pt x="2557" y="10151"/>
                  </a:cubicBezTo>
                  <a:cubicBezTo>
                    <a:pt x="2309" y="10151"/>
                    <a:pt x="2067" y="10180"/>
                    <a:pt x="1826" y="10226"/>
                  </a:cubicBezTo>
                  <a:cubicBezTo>
                    <a:pt x="1165" y="10478"/>
                    <a:pt x="536" y="10887"/>
                    <a:pt x="126" y="11391"/>
                  </a:cubicBezTo>
                  <a:cubicBezTo>
                    <a:pt x="1" y="11516"/>
                    <a:pt x="1" y="11800"/>
                    <a:pt x="1" y="12051"/>
                  </a:cubicBezTo>
                  <a:cubicBezTo>
                    <a:pt x="536" y="11391"/>
                    <a:pt x="1165" y="10887"/>
                    <a:pt x="1951" y="10604"/>
                  </a:cubicBezTo>
                  <a:cubicBezTo>
                    <a:pt x="2173" y="10552"/>
                    <a:pt x="2416" y="10521"/>
                    <a:pt x="2663" y="10521"/>
                  </a:cubicBezTo>
                  <a:cubicBezTo>
                    <a:pt x="3012" y="10521"/>
                    <a:pt x="3369" y="10582"/>
                    <a:pt x="3682" y="10730"/>
                  </a:cubicBezTo>
                  <a:cubicBezTo>
                    <a:pt x="3273" y="12051"/>
                    <a:pt x="3021" y="13247"/>
                    <a:pt x="2895" y="14285"/>
                  </a:cubicBezTo>
                  <a:cubicBezTo>
                    <a:pt x="1700" y="14285"/>
                    <a:pt x="913" y="15072"/>
                    <a:pt x="252" y="15984"/>
                  </a:cubicBezTo>
                  <a:cubicBezTo>
                    <a:pt x="252" y="16236"/>
                    <a:pt x="378" y="16393"/>
                    <a:pt x="378" y="16645"/>
                  </a:cubicBezTo>
                  <a:cubicBezTo>
                    <a:pt x="913" y="15607"/>
                    <a:pt x="1700" y="14663"/>
                    <a:pt x="2895" y="14663"/>
                  </a:cubicBezTo>
                  <a:lnTo>
                    <a:pt x="2895" y="15324"/>
                  </a:lnTo>
                  <a:lnTo>
                    <a:pt x="2895" y="15449"/>
                  </a:lnTo>
                  <a:cubicBezTo>
                    <a:pt x="2895" y="16393"/>
                    <a:pt x="3021" y="17180"/>
                    <a:pt x="3147" y="17966"/>
                  </a:cubicBezTo>
                  <a:cubicBezTo>
                    <a:pt x="2486" y="18470"/>
                    <a:pt x="2109" y="19257"/>
                    <a:pt x="1826" y="19917"/>
                  </a:cubicBezTo>
                  <a:cubicBezTo>
                    <a:pt x="1826" y="20043"/>
                    <a:pt x="1951" y="20169"/>
                    <a:pt x="2109" y="20326"/>
                  </a:cubicBezTo>
                  <a:cubicBezTo>
                    <a:pt x="2235" y="19666"/>
                    <a:pt x="2612" y="19005"/>
                    <a:pt x="3273" y="18344"/>
                  </a:cubicBezTo>
                  <a:lnTo>
                    <a:pt x="3273" y="18879"/>
                  </a:lnTo>
                  <a:cubicBezTo>
                    <a:pt x="3934" y="21365"/>
                    <a:pt x="5098" y="23190"/>
                    <a:pt x="5633" y="23976"/>
                  </a:cubicBezTo>
                  <a:cubicBezTo>
                    <a:pt x="5759" y="24102"/>
                    <a:pt x="5884" y="24259"/>
                    <a:pt x="6042" y="24259"/>
                  </a:cubicBezTo>
                  <a:lnTo>
                    <a:pt x="6042" y="23976"/>
                  </a:lnTo>
                  <a:cubicBezTo>
                    <a:pt x="5633" y="23315"/>
                    <a:pt x="4594" y="21616"/>
                    <a:pt x="3934" y="19382"/>
                  </a:cubicBezTo>
                  <a:cubicBezTo>
                    <a:pt x="5255" y="19382"/>
                    <a:pt x="6168" y="20043"/>
                    <a:pt x="6828" y="20704"/>
                  </a:cubicBezTo>
                  <a:cubicBezTo>
                    <a:pt x="6828" y="20578"/>
                    <a:pt x="6954" y="20452"/>
                    <a:pt x="6954" y="20326"/>
                  </a:cubicBezTo>
                  <a:cubicBezTo>
                    <a:pt x="6671" y="20169"/>
                    <a:pt x="6545" y="19917"/>
                    <a:pt x="6293" y="19791"/>
                  </a:cubicBezTo>
                  <a:cubicBezTo>
                    <a:pt x="5633" y="19382"/>
                    <a:pt x="4846" y="19005"/>
                    <a:pt x="3808" y="19005"/>
                  </a:cubicBezTo>
                  <a:cubicBezTo>
                    <a:pt x="3808" y="18879"/>
                    <a:pt x="3682" y="18879"/>
                    <a:pt x="3682" y="18753"/>
                  </a:cubicBezTo>
                  <a:cubicBezTo>
                    <a:pt x="3682" y="18470"/>
                    <a:pt x="3525" y="18218"/>
                    <a:pt x="3525" y="17966"/>
                  </a:cubicBezTo>
                  <a:cubicBezTo>
                    <a:pt x="3399" y="17180"/>
                    <a:pt x="3273" y="16393"/>
                    <a:pt x="3273" y="15607"/>
                  </a:cubicBezTo>
                  <a:cubicBezTo>
                    <a:pt x="5633" y="15607"/>
                    <a:pt x="7206" y="17180"/>
                    <a:pt x="8118" y="18218"/>
                  </a:cubicBezTo>
                  <a:lnTo>
                    <a:pt x="8118" y="18092"/>
                  </a:lnTo>
                  <a:cubicBezTo>
                    <a:pt x="8244" y="17966"/>
                    <a:pt x="8244" y="17966"/>
                    <a:pt x="8402" y="17809"/>
                  </a:cubicBezTo>
                  <a:cubicBezTo>
                    <a:pt x="7992" y="17306"/>
                    <a:pt x="7458" y="16771"/>
                    <a:pt x="6671" y="16393"/>
                  </a:cubicBezTo>
                  <a:cubicBezTo>
                    <a:pt x="5759" y="15733"/>
                    <a:pt x="4594" y="15198"/>
                    <a:pt x="3273" y="15198"/>
                  </a:cubicBezTo>
                  <a:lnTo>
                    <a:pt x="3273" y="14537"/>
                  </a:lnTo>
                  <a:cubicBezTo>
                    <a:pt x="3273" y="13499"/>
                    <a:pt x="3525" y="12460"/>
                    <a:pt x="3808" y="11516"/>
                  </a:cubicBezTo>
                  <a:cubicBezTo>
                    <a:pt x="6954" y="11800"/>
                    <a:pt x="9314" y="14159"/>
                    <a:pt x="10226" y="15324"/>
                  </a:cubicBezTo>
                  <a:cubicBezTo>
                    <a:pt x="10352" y="15198"/>
                    <a:pt x="10478" y="15072"/>
                    <a:pt x="10478" y="14946"/>
                  </a:cubicBezTo>
                  <a:cubicBezTo>
                    <a:pt x="9975" y="14411"/>
                    <a:pt x="9188" y="13499"/>
                    <a:pt x="7992" y="12712"/>
                  </a:cubicBezTo>
                  <a:cubicBezTo>
                    <a:pt x="6828" y="11925"/>
                    <a:pt x="5507" y="11265"/>
                    <a:pt x="4059" y="11139"/>
                  </a:cubicBezTo>
                  <a:cubicBezTo>
                    <a:pt x="4059" y="11013"/>
                    <a:pt x="4059" y="10887"/>
                    <a:pt x="4185" y="10887"/>
                  </a:cubicBezTo>
                  <a:lnTo>
                    <a:pt x="4185" y="10730"/>
                  </a:lnTo>
                  <a:cubicBezTo>
                    <a:pt x="4594" y="9691"/>
                    <a:pt x="5255" y="8653"/>
                    <a:pt x="6042" y="7741"/>
                  </a:cubicBezTo>
                  <a:lnTo>
                    <a:pt x="6419" y="7332"/>
                  </a:lnTo>
                  <a:cubicBezTo>
                    <a:pt x="9975" y="7867"/>
                    <a:pt x="11548" y="11516"/>
                    <a:pt x="12051" y="13090"/>
                  </a:cubicBezTo>
                  <a:cubicBezTo>
                    <a:pt x="12051" y="12964"/>
                    <a:pt x="12177" y="12964"/>
                    <a:pt x="12177" y="12838"/>
                  </a:cubicBezTo>
                  <a:lnTo>
                    <a:pt x="12335" y="12712"/>
                  </a:lnTo>
                  <a:cubicBezTo>
                    <a:pt x="12177" y="12177"/>
                    <a:pt x="11800" y="11265"/>
                    <a:pt x="11265" y="10478"/>
                  </a:cubicBezTo>
                  <a:cubicBezTo>
                    <a:pt x="10604" y="9314"/>
                    <a:pt x="9817" y="8527"/>
                    <a:pt x="8905" y="7867"/>
                  </a:cubicBezTo>
                  <a:cubicBezTo>
                    <a:pt x="8244" y="7332"/>
                    <a:pt x="7615" y="7080"/>
                    <a:pt x="6828" y="6954"/>
                  </a:cubicBezTo>
                  <a:cubicBezTo>
                    <a:pt x="7741" y="5884"/>
                    <a:pt x="8653" y="4846"/>
                    <a:pt x="9692" y="3808"/>
                  </a:cubicBezTo>
                  <a:cubicBezTo>
                    <a:pt x="11800" y="4311"/>
                    <a:pt x="13247" y="5758"/>
                    <a:pt x="13625" y="7992"/>
                  </a:cubicBezTo>
                  <a:cubicBezTo>
                    <a:pt x="13908" y="8905"/>
                    <a:pt x="13908" y="9817"/>
                    <a:pt x="13908" y="10478"/>
                  </a:cubicBezTo>
                  <a:cubicBezTo>
                    <a:pt x="14034" y="10226"/>
                    <a:pt x="14159" y="9943"/>
                    <a:pt x="14285" y="9691"/>
                  </a:cubicBezTo>
                  <a:cubicBezTo>
                    <a:pt x="14285" y="9157"/>
                    <a:pt x="14159" y="8527"/>
                    <a:pt x="14034" y="7992"/>
                  </a:cubicBezTo>
                  <a:cubicBezTo>
                    <a:pt x="13750" y="6671"/>
                    <a:pt x="13247" y="5224"/>
                    <a:pt x="11800" y="4311"/>
                  </a:cubicBezTo>
                  <a:cubicBezTo>
                    <a:pt x="11265" y="3934"/>
                    <a:pt x="10761" y="3650"/>
                    <a:pt x="10101" y="3525"/>
                  </a:cubicBezTo>
                  <a:cubicBezTo>
                    <a:pt x="10887" y="2612"/>
                    <a:pt x="11800" y="1825"/>
                    <a:pt x="12586" y="1165"/>
                  </a:cubicBezTo>
                  <a:cubicBezTo>
                    <a:pt x="14159" y="1825"/>
                    <a:pt x="14946" y="3650"/>
                    <a:pt x="15481" y="5098"/>
                  </a:cubicBezTo>
                  <a:cubicBezTo>
                    <a:pt x="15481" y="4720"/>
                    <a:pt x="15481" y="4185"/>
                    <a:pt x="15324" y="3808"/>
                  </a:cubicBezTo>
                  <a:cubicBezTo>
                    <a:pt x="14946" y="2738"/>
                    <a:pt x="14285" y="1700"/>
                    <a:pt x="13373" y="1165"/>
                  </a:cubicBezTo>
                  <a:cubicBezTo>
                    <a:pt x="13247" y="1039"/>
                    <a:pt x="13121" y="913"/>
                    <a:pt x="12964" y="913"/>
                  </a:cubicBezTo>
                  <a:cubicBezTo>
                    <a:pt x="13121" y="787"/>
                    <a:pt x="13373" y="504"/>
                    <a:pt x="13499" y="378"/>
                  </a:cubicBezTo>
                  <a:lnTo>
                    <a:pt x="13625" y="378"/>
                  </a:lnTo>
                  <a:lnTo>
                    <a:pt x="13499" y="252"/>
                  </a:lnTo>
                  <a:cubicBezTo>
                    <a:pt x="13373" y="252"/>
                    <a:pt x="13247" y="252"/>
                    <a:pt x="13247" y="126"/>
                  </a:cubicBezTo>
                  <a:cubicBezTo>
                    <a:pt x="12964" y="378"/>
                    <a:pt x="12712" y="504"/>
                    <a:pt x="12460" y="787"/>
                  </a:cubicBezTo>
                  <a:cubicBezTo>
                    <a:pt x="12335" y="913"/>
                    <a:pt x="12051" y="1039"/>
                    <a:pt x="11925" y="1291"/>
                  </a:cubicBezTo>
                  <a:cubicBezTo>
                    <a:pt x="11800" y="1165"/>
                    <a:pt x="11674" y="1039"/>
                    <a:pt x="11391" y="913"/>
                  </a:cubicBezTo>
                  <a:cubicBezTo>
                    <a:pt x="10761" y="504"/>
                    <a:pt x="10101" y="126"/>
                    <a:pt x="94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57;p4"/>
          <p:cNvGrpSpPr/>
          <p:nvPr/>
        </p:nvGrpSpPr>
        <p:grpSpPr>
          <a:xfrm>
            <a:off x="-7" y="0"/>
            <a:ext cx="2030258" cy="1285566"/>
            <a:chOff x="-7" y="0"/>
            <a:chExt cx="2030258" cy="1285566"/>
          </a:xfrm>
        </p:grpSpPr>
        <p:sp>
          <p:nvSpPr>
            <p:cNvPr id="58" name="Google Shape;58;p4"/>
            <p:cNvSpPr/>
            <p:nvPr/>
          </p:nvSpPr>
          <p:spPr>
            <a:xfrm flipH="1">
              <a:off x="-7" y="0"/>
              <a:ext cx="1645558" cy="1285566"/>
            </a:xfrm>
            <a:custGeom>
              <a:avLst/>
              <a:gdLst/>
              <a:ahLst/>
              <a:cxnLst/>
              <a:rect l="l" t="t" r="r" b="b"/>
              <a:pathLst>
                <a:path w="17589" h="17432" extrusionOk="0">
                  <a:moveTo>
                    <a:pt x="1" y="0"/>
                  </a:moveTo>
                  <a:cubicBezTo>
                    <a:pt x="1" y="0"/>
                    <a:pt x="284" y="3933"/>
                    <a:pt x="2486" y="5380"/>
                  </a:cubicBezTo>
                  <a:cubicBezTo>
                    <a:pt x="6042" y="7866"/>
                    <a:pt x="9849" y="4971"/>
                    <a:pt x="12460" y="9030"/>
                  </a:cubicBezTo>
                  <a:cubicBezTo>
                    <a:pt x="15072" y="13121"/>
                    <a:pt x="13499" y="16519"/>
                    <a:pt x="17589" y="17431"/>
                  </a:cubicBezTo>
                  <a:lnTo>
                    <a:pt x="1758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 rot="-940734" flipH="1">
              <a:off x="1754438" y="117134"/>
              <a:ext cx="250823" cy="219459"/>
            </a:xfrm>
            <a:custGeom>
              <a:avLst/>
              <a:gdLst/>
              <a:ahLst/>
              <a:cxnLst/>
              <a:rect l="l" t="t" r="r" b="b"/>
              <a:pathLst>
                <a:path w="3273" h="2864" extrusionOk="0">
                  <a:moveTo>
                    <a:pt x="1574" y="0"/>
                  </a:moveTo>
                  <a:cubicBezTo>
                    <a:pt x="1" y="0"/>
                    <a:pt x="252" y="1699"/>
                    <a:pt x="1291" y="2612"/>
                  </a:cubicBezTo>
                  <a:cubicBezTo>
                    <a:pt x="1574" y="2864"/>
                    <a:pt x="1826" y="2864"/>
                    <a:pt x="2077" y="2864"/>
                  </a:cubicBezTo>
                  <a:cubicBezTo>
                    <a:pt x="2738" y="2864"/>
                    <a:pt x="3273" y="2203"/>
                    <a:pt x="3021" y="1416"/>
                  </a:cubicBezTo>
                  <a:cubicBezTo>
                    <a:pt x="2738" y="630"/>
                    <a:pt x="2360" y="0"/>
                    <a:pt x="1574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9"/>
          <p:cNvGrpSpPr/>
          <p:nvPr/>
        </p:nvGrpSpPr>
        <p:grpSpPr>
          <a:xfrm>
            <a:off x="-300177" y="-402482"/>
            <a:ext cx="9566393" cy="5713432"/>
            <a:chOff x="-300177" y="-402482"/>
            <a:chExt cx="9566393" cy="5713432"/>
          </a:xfrm>
        </p:grpSpPr>
        <p:sp>
          <p:nvSpPr>
            <p:cNvPr id="125" name="Google Shape;125;p9"/>
            <p:cNvSpPr/>
            <p:nvPr/>
          </p:nvSpPr>
          <p:spPr>
            <a:xfrm rot="1305502">
              <a:off x="312753" y="282136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9"/>
            <p:cNvSpPr/>
            <p:nvPr/>
          </p:nvSpPr>
          <p:spPr>
            <a:xfrm rot="-2700000">
              <a:off x="-173347" y="1463587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9"/>
            <p:cNvSpPr/>
            <p:nvPr/>
          </p:nvSpPr>
          <p:spPr>
            <a:xfrm rot="-2700000">
              <a:off x="1977103" y="4029262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9"/>
            <p:cNvSpPr/>
            <p:nvPr/>
          </p:nvSpPr>
          <p:spPr>
            <a:xfrm rot="-2700000">
              <a:off x="4904803" y="830862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9"/>
            <p:cNvSpPr/>
            <p:nvPr/>
          </p:nvSpPr>
          <p:spPr>
            <a:xfrm rot="-632026">
              <a:off x="8000975" y="282152"/>
              <a:ext cx="379070" cy="515740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2700000">
              <a:off x="4194978" y="4259862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9"/>
            <p:cNvSpPr/>
            <p:nvPr/>
          </p:nvSpPr>
          <p:spPr>
            <a:xfrm rot="1305502">
              <a:off x="3242103" y="658561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9"/>
            <p:cNvSpPr/>
            <p:nvPr/>
          </p:nvSpPr>
          <p:spPr>
            <a:xfrm rot="1305502">
              <a:off x="82090" y="2889549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9"/>
            <p:cNvSpPr/>
            <p:nvPr/>
          </p:nvSpPr>
          <p:spPr>
            <a:xfrm rot="-683304">
              <a:off x="3801752" y="2075188"/>
              <a:ext cx="379080" cy="515753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9"/>
            <p:cNvSpPr/>
            <p:nvPr/>
          </p:nvSpPr>
          <p:spPr>
            <a:xfrm rot="1305502">
              <a:off x="6137553" y="-168139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9"/>
            <p:cNvSpPr/>
            <p:nvPr/>
          </p:nvSpPr>
          <p:spPr>
            <a:xfrm rot="-2421755">
              <a:off x="1842775" y="61369"/>
              <a:ext cx="379071" cy="515741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9"/>
            <p:cNvSpPr/>
            <p:nvPr/>
          </p:nvSpPr>
          <p:spPr>
            <a:xfrm rot="-2421755">
              <a:off x="1349325" y="1365644"/>
              <a:ext cx="379071" cy="515741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9"/>
            <p:cNvSpPr/>
            <p:nvPr/>
          </p:nvSpPr>
          <p:spPr>
            <a:xfrm rot="-2421755">
              <a:off x="219050" y="4733844"/>
              <a:ext cx="379071" cy="515741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9"/>
            <p:cNvSpPr/>
            <p:nvPr/>
          </p:nvSpPr>
          <p:spPr>
            <a:xfrm rot="-2421755">
              <a:off x="8643050" y="4733844"/>
              <a:ext cx="379071" cy="515741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9"/>
            <p:cNvSpPr/>
            <p:nvPr/>
          </p:nvSpPr>
          <p:spPr>
            <a:xfrm rot="-2421755">
              <a:off x="8390075" y="1694144"/>
              <a:ext cx="379071" cy="515741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9"/>
            <p:cNvSpPr/>
            <p:nvPr/>
          </p:nvSpPr>
          <p:spPr>
            <a:xfrm rot="1305502">
              <a:off x="6779703" y="1365636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9"/>
            <p:cNvSpPr/>
            <p:nvPr/>
          </p:nvSpPr>
          <p:spPr>
            <a:xfrm rot="1305502">
              <a:off x="5275778" y="2623636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9"/>
            <p:cNvSpPr/>
            <p:nvPr/>
          </p:nvSpPr>
          <p:spPr>
            <a:xfrm rot="1305502">
              <a:off x="6619303" y="4259861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9"/>
            <p:cNvSpPr/>
            <p:nvPr/>
          </p:nvSpPr>
          <p:spPr>
            <a:xfrm rot="-2700000">
              <a:off x="7040428" y="2889549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9"/>
            <p:cNvSpPr/>
            <p:nvPr/>
          </p:nvSpPr>
          <p:spPr>
            <a:xfrm rot="-2700000">
              <a:off x="4333290" y="-343988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9"/>
            <p:cNvSpPr/>
            <p:nvPr/>
          </p:nvSpPr>
          <p:spPr>
            <a:xfrm rot="1305502">
              <a:off x="8805053" y="2843224"/>
              <a:ext cx="379075" cy="515746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9"/>
            <p:cNvSpPr/>
            <p:nvPr/>
          </p:nvSpPr>
          <p:spPr>
            <a:xfrm rot="750061">
              <a:off x="1913329" y="2698892"/>
              <a:ext cx="379070" cy="515739"/>
            </a:xfrm>
            <a:custGeom>
              <a:avLst/>
              <a:gdLst/>
              <a:ahLst/>
              <a:cxnLst/>
              <a:rect l="l" t="t" r="r" b="b"/>
              <a:pathLst>
                <a:path w="6457" h="8785" extrusionOk="0">
                  <a:moveTo>
                    <a:pt x="3896" y="1102"/>
                  </a:moveTo>
                  <a:cubicBezTo>
                    <a:pt x="4365" y="1283"/>
                    <a:pt x="4797" y="1571"/>
                    <a:pt x="4653" y="2329"/>
                  </a:cubicBezTo>
                  <a:cubicBezTo>
                    <a:pt x="4653" y="2761"/>
                    <a:pt x="4184" y="3375"/>
                    <a:pt x="3607" y="4132"/>
                  </a:cubicBezTo>
                  <a:cubicBezTo>
                    <a:pt x="3138" y="3230"/>
                    <a:pt x="2850" y="2617"/>
                    <a:pt x="2994" y="2004"/>
                  </a:cubicBezTo>
                  <a:cubicBezTo>
                    <a:pt x="2994" y="1715"/>
                    <a:pt x="3138" y="1427"/>
                    <a:pt x="3283" y="1283"/>
                  </a:cubicBezTo>
                  <a:cubicBezTo>
                    <a:pt x="3463" y="1102"/>
                    <a:pt x="3607" y="1102"/>
                    <a:pt x="3896" y="1102"/>
                  </a:cubicBezTo>
                  <a:close/>
                  <a:moveTo>
                    <a:pt x="3606" y="0"/>
                  </a:moveTo>
                  <a:cubicBezTo>
                    <a:pt x="3219" y="0"/>
                    <a:pt x="2880" y="142"/>
                    <a:pt x="2561" y="381"/>
                  </a:cubicBezTo>
                  <a:cubicBezTo>
                    <a:pt x="2237" y="669"/>
                    <a:pt x="1948" y="1102"/>
                    <a:pt x="1804" y="1860"/>
                  </a:cubicBezTo>
                  <a:cubicBezTo>
                    <a:pt x="1660" y="2761"/>
                    <a:pt x="2092" y="3807"/>
                    <a:pt x="2706" y="4889"/>
                  </a:cubicBezTo>
                  <a:cubicBezTo>
                    <a:pt x="1804" y="5791"/>
                    <a:pt x="902" y="6512"/>
                    <a:pt x="1" y="7126"/>
                  </a:cubicBezTo>
                  <a:lnTo>
                    <a:pt x="758" y="8027"/>
                  </a:lnTo>
                  <a:cubicBezTo>
                    <a:pt x="902" y="7883"/>
                    <a:pt x="2092" y="6981"/>
                    <a:pt x="3283" y="5935"/>
                  </a:cubicBezTo>
                  <a:cubicBezTo>
                    <a:pt x="4184" y="7270"/>
                    <a:pt x="5411" y="8496"/>
                    <a:pt x="5555" y="8785"/>
                  </a:cubicBezTo>
                  <a:lnTo>
                    <a:pt x="6457" y="8027"/>
                  </a:lnTo>
                  <a:cubicBezTo>
                    <a:pt x="5699" y="7270"/>
                    <a:pt x="4797" y="6224"/>
                    <a:pt x="4184" y="5034"/>
                  </a:cubicBezTo>
                  <a:cubicBezTo>
                    <a:pt x="4942" y="4132"/>
                    <a:pt x="5699" y="3230"/>
                    <a:pt x="5843" y="2329"/>
                  </a:cubicBezTo>
                  <a:cubicBezTo>
                    <a:pt x="5988" y="1102"/>
                    <a:pt x="5086" y="56"/>
                    <a:pt x="4040" y="56"/>
                  </a:cubicBezTo>
                  <a:cubicBezTo>
                    <a:pt x="3888" y="18"/>
                    <a:pt x="3744" y="0"/>
                    <a:pt x="3606" y="0"/>
                  </a:cubicBezTo>
                  <a:close/>
                </a:path>
              </a:pathLst>
            </a:custGeom>
            <a:solidFill>
              <a:srgbClr val="E7DFD8">
                <a:alpha val="236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147;p9"/>
          <p:cNvGrpSpPr/>
          <p:nvPr/>
        </p:nvGrpSpPr>
        <p:grpSpPr>
          <a:xfrm rot="10800000">
            <a:off x="-1" y="-3"/>
            <a:ext cx="1197252" cy="1215869"/>
            <a:chOff x="2928388" y="1523700"/>
            <a:chExt cx="403550" cy="409825"/>
          </a:xfrm>
        </p:grpSpPr>
        <p:sp>
          <p:nvSpPr>
            <p:cNvPr id="148" name="Google Shape;148;p9"/>
            <p:cNvSpPr/>
            <p:nvPr/>
          </p:nvSpPr>
          <p:spPr>
            <a:xfrm flipH="1">
              <a:off x="2928388" y="1523700"/>
              <a:ext cx="403550" cy="409825"/>
            </a:xfrm>
            <a:custGeom>
              <a:avLst/>
              <a:gdLst/>
              <a:ahLst/>
              <a:cxnLst/>
              <a:rect l="l" t="t" r="r" b="b"/>
              <a:pathLst>
                <a:path w="16142" h="16393" extrusionOk="0">
                  <a:moveTo>
                    <a:pt x="1" y="0"/>
                  </a:moveTo>
                  <a:lnTo>
                    <a:pt x="1" y="16393"/>
                  </a:lnTo>
                  <a:lnTo>
                    <a:pt x="16142" y="16393"/>
                  </a:lnTo>
                  <a:cubicBezTo>
                    <a:pt x="15355" y="12743"/>
                    <a:pt x="12209" y="14159"/>
                    <a:pt x="8402" y="11673"/>
                  </a:cubicBezTo>
                  <a:cubicBezTo>
                    <a:pt x="4595" y="9188"/>
                    <a:pt x="7363" y="5789"/>
                    <a:pt x="5004" y="2360"/>
                  </a:cubicBezTo>
                  <a:cubicBezTo>
                    <a:pt x="3556" y="283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9"/>
            <p:cNvSpPr/>
            <p:nvPr/>
          </p:nvSpPr>
          <p:spPr>
            <a:xfrm flipH="1">
              <a:off x="3082563" y="1724275"/>
              <a:ext cx="81825" cy="71600"/>
            </a:xfrm>
            <a:custGeom>
              <a:avLst/>
              <a:gdLst/>
              <a:ahLst/>
              <a:cxnLst/>
              <a:rect l="l" t="t" r="r" b="b"/>
              <a:pathLst>
                <a:path w="3273" h="2864" extrusionOk="0">
                  <a:moveTo>
                    <a:pt x="1574" y="0"/>
                  </a:moveTo>
                  <a:cubicBezTo>
                    <a:pt x="1" y="0"/>
                    <a:pt x="252" y="1699"/>
                    <a:pt x="1291" y="2612"/>
                  </a:cubicBezTo>
                  <a:cubicBezTo>
                    <a:pt x="1574" y="2864"/>
                    <a:pt x="1826" y="2864"/>
                    <a:pt x="2077" y="2864"/>
                  </a:cubicBezTo>
                  <a:cubicBezTo>
                    <a:pt x="2738" y="2864"/>
                    <a:pt x="3273" y="2203"/>
                    <a:pt x="3021" y="1416"/>
                  </a:cubicBezTo>
                  <a:cubicBezTo>
                    <a:pt x="2738" y="630"/>
                    <a:pt x="2360" y="0"/>
                    <a:pt x="1574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0" name="Google Shape;150;p9"/>
          <p:cNvSpPr/>
          <p:nvPr/>
        </p:nvSpPr>
        <p:spPr>
          <a:xfrm rot="-5400000" flipH="1">
            <a:off x="8239775" y="4071750"/>
            <a:ext cx="1377854" cy="430611"/>
          </a:xfrm>
          <a:custGeom>
            <a:avLst/>
            <a:gdLst/>
            <a:ahLst/>
            <a:cxnLst/>
            <a:rect l="l" t="t" r="r" b="b"/>
            <a:pathLst>
              <a:path w="22152" h="6923" extrusionOk="0">
                <a:moveTo>
                  <a:pt x="22088" y="0"/>
                </a:moveTo>
                <a:cubicBezTo>
                  <a:pt x="22057" y="0"/>
                  <a:pt x="22025" y="32"/>
                  <a:pt x="22025" y="95"/>
                </a:cubicBezTo>
                <a:cubicBezTo>
                  <a:pt x="21113" y="1007"/>
                  <a:pt x="20201" y="1668"/>
                  <a:pt x="19005" y="2329"/>
                </a:cubicBezTo>
                <a:cubicBezTo>
                  <a:pt x="18753" y="1951"/>
                  <a:pt x="18218" y="1542"/>
                  <a:pt x="17715" y="1416"/>
                </a:cubicBezTo>
                <a:cubicBezTo>
                  <a:pt x="17054" y="1291"/>
                  <a:pt x="16519" y="1165"/>
                  <a:pt x="15859" y="1007"/>
                </a:cubicBezTo>
                <a:lnTo>
                  <a:pt x="15859" y="1007"/>
                </a:lnTo>
                <a:cubicBezTo>
                  <a:pt x="16268" y="1542"/>
                  <a:pt x="16645" y="1951"/>
                  <a:pt x="17180" y="2203"/>
                </a:cubicBezTo>
                <a:cubicBezTo>
                  <a:pt x="17558" y="2455"/>
                  <a:pt x="17967" y="2581"/>
                  <a:pt x="18344" y="2738"/>
                </a:cubicBezTo>
                <a:cubicBezTo>
                  <a:pt x="17841" y="2990"/>
                  <a:pt x="17306" y="3115"/>
                  <a:pt x="16771" y="3367"/>
                </a:cubicBezTo>
                <a:cubicBezTo>
                  <a:pt x="15984" y="2203"/>
                  <a:pt x="14694" y="1416"/>
                  <a:pt x="13247" y="1291"/>
                </a:cubicBezTo>
                <a:lnTo>
                  <a:pt x="13247" y="1291"/>
                </a:lnTo>
                <a:cubicBezTo>
                  <a:pt x="13625" y="1794"/>
                  <a:pt x="14034" y="2329"/>
                  <a:pt x="14568" y="2738"/>
                </a:cubicBezTo>
                <a:cubicBezTo>
                  <a:pt x="14946" y="3115"/>
                  <a:pt x="15481" y="3367"/>
                  <a:pt x="15984" y="3650"/>
                </a:cubicBezTo>
                <a:cubicBezTo>
                  <a:pt x="15198" y="3776"/>
                  <a:pt x="14285" y="3902"/>
                  <a:pt x="13499" y="4028"/>
                </a:cubicBezTo>
                <a:cubicBezTo>
                  <a:pt x="13625" y="3241"/>
                  <a:pt x="13121" y="2581"/>
                  <a:pt x="12586" y="2077"/>
                </a:cubicBezTo>
                <a:cubicBezTo>
                  <a:pt x="11926" y="1668"/>
                  <a:pt x="11265" y="1416"/>
                  <a:pt x="10478" y="1165"/>
                </a:cubicBezTo>
                <a:lnTo>
                  <a:pt x="10478" y="1165"/>
                </a:lnTo>
                <a:cubicBezTo>
                  <a:pt x="11013" y="2329"/>
                  <a:pt x="11800" y="3241"/>
                  <a:pt x="12712" y="4028"/>
                </a:cubicBezTo>
                <a:lnTo>
                  <a:pt x="12209" y="4028"/>
                </a:lnTo>
                <a:cubicBezTo>
                  <a:pt x="11674" y="3902"/>
                  <a:pt x="11265" y="3902"/>
                  <a:pt x="10761" y="3902"/>
                </a:cubicBezTo>
                <a:cubicBezTo>
                  <a:pt x="10352" y="2738"/>
                  <a:pt x="9566" y="1794"/>
                  <a:pt x="8653" y="1165"/>
                </a:cubicBezTo>
                <a:lnTo>
                  <a:pt x="8653" y="1165"/>
                </a:lnTo>
                <a:cubicBezTo>
                  <a:pt x="8779" y="2077"/>
                  <a:pt x="9314" y="2990"/>
                  <a:pt x="10101" y="3776"/>
                </a:cubicBezTo>
                <a:cubicBezTo>
                  <a:pt x="9440" y="3650"/>
                  <a:pt x="8779" y="3524"/>
                  <a:pt x="8118" y="3367"/>
                </a:cubicBezTo>
                <a:cubicBezTo>
                  <a:pt x="8118" y="2738"/>
                  <a:pt x="7993" y="2077"/>
                  <a:pt x="7615" y="1668"/>
                </a:cubicBezTo>
                <a:cubicBezTo>
                  <a:pt x="7332" y="1165"/>
                  <a:pt x="6703" y="756"/>
                  <a:pt x="6168" y="630"/>
                </a:cubicBezTo>
                <a:lnTo>
                  <a:pt x="6168" y="630"/>
                </a:lnTo>
                <a:cubicBezTo>
                  <a:pt x="6293" y="1542"/>
                  <a:pt x="6828" y="2455"/>
                  <a:pt x="7332" y="3115"/>
                </a:cubicBezTo>
                <a:cubicBezTo>
                  <a:pt x="6828" y="2990"/>
                  <a:pt x="6293" y="2864"/>
                  <a:pt x="5759" y="2738"/>
                </a:cubicBezTo>
                <a:cubicBezTo>
                  <a:pt x="5916" y="2203"/>
                  <a:pt x="5633" y="1668"/>
                  <a:pt x="5255" y="1291"/>
                </a:cubicBezTo>
                <a:cubicBezTo>
                  <a:pt x="4846" y="881"/>
                  <a:pt x="4343" y="504"/>
                  <a:pt x="3808" y="221"/>
                </a:cubicBezTo>
                <a:lnTo>
                  <a:pt x="3808" y="221"/>
                </a:lnTo>
                <a:cubicBezTo>
                  <a:pt x="3934" y="756"/>
                  <a:pt x="4185" y="1165"/>
                  <a:pt x="4343" y="1668"/>
                </a:cubicBezTo>
                <a:cubicBezTo>
                  <a:pt x="4469" y="1951"/>
                  <a:pt x="4594" y="2203"/>
                  <a:pt x="4720" y="2329"/>
                </a:cubicBezTo>
                <a:cubicBezTo>
                  <a:pt x="4720" y="2429"/>
                  <a:pt x="4800" y="2529"/>
                  <a:pt x="4896" y="2566"/>
                </a:cubicBezTo>
                <a:lnTo>
                  <a:pt x="4896" y="2566"/>
                </a:lnTo>
                <a:cubicBezTo>
                  <a:pt x="4290" y="2454"/>
                  <a:pt x="3656" y="2450"/>
                  <a:pt x="3021" y="2329"/>
                </a:cubicBezTo>
                <a:cubicBezTo>
                  <a:pt x="2895" y="1951"/>
                  <a:pt x="2360" y="1951"/>
                  <a:pt x="2109" y="1951"/>
                </a:cubicBezTo>
                <a:cubicBezTo>
                  <a:pt x="1322" y="1951"/>
                  <a:pt x="661" y="2077"/>
                  <a:pt x="1" y="2329"/>
                </a:cubicBezTo>
                <a:cubicBezTo>
                  <a:pt x="545" y="2666"/>
                  <a:pt x="1261" y="2896"/>
                  <a:pt x="1936" y="2896"/>
                </a:cubicBezTo>
                <a:cubicBezTo>
                  <a:pt x="2080" y="2896"/>
                  <a:pt x="2222" y="2886"/>
                  <a:pt x="2360" y="2864"/>
                </a:cubicBezTo>
                <a:cubicBezTo>
                  <a:pt x="2486" y="2864"/>
                  <a:pt x="2770" y="2738"/>
                  <a:pt x="2895" y="2581"/>
                </a:cubicBezTo>
                <a:cubicBezTo>
                  <a:pt x="3808" y="2738"/>
                  <a:pt x="4594" y="2864"/>
                  <a:pt x="5507" y="2990"/>
                </a:cubicBezTo>
                <a:cubicBezTo>
                  <a:pt x="4469" y="2990"/>
                  <a:pt x="3399" y="3241"/>
                  <a:pt x="2770" y="4154"/>
                </a:cubicBezTo>
                <a:cubicBezTo>
                  <a:pt x="2935" y="4176"/>
                  <a:pt x="3101" y="4187"/>
                  <a:pt x="3267" y="4187"/>
                </a:cubicBezTo>
                <a:cubicBezTo>
                  <a:pt x="4266" y="4187"/>
                  <a:pt x="5241" y="3790"/>
                  <a:pt x="5916" y="3115"/>
                </a:cubicBezTo>
                <a:cubicBezTo>
                  <a:pt x="6419" y="3241"/>
                  <a:pt x="6954" y="3241"/>
                  <a:pt x="7332" y="3367"/>
                </a:cubicBezTo>
                <a:cubicBezTo>
                  <a:pt x="6545" y="3650"/>
                  <a:pt x="5759" y="4028"/>
                  <a:pt x="5129" y="4563"/>
                </a:cubicBezTo>
                <a:cubicBezTo>
                  <a:pt x="5345" y="4615"/>
                  <a:pt x="5566" y="4640"/>
                  <a:pt x="5788" y="4640"/>
                </a:cubicBezTo>
                <a:cubicBezTo>
                  <a:pt x="6635" y="4640"/>
                  <a:pt x="7495" y="4274"/>
                  <a:pt x="8118" y="3650"/>
                </a:cubicBezTo>
                <a:cubicBezTo>
                  <a:pt x="8779" y="3776"/>
                  <a:pt x="9440" y="3902"/>
                  <a:pt x="10101" y="4028"/>
                </a:cubicBezTo>
                <a:cubicBezTo>
                  <a:pt x="9062" y="4311"/>
                  <a:pt x="7993" y="4814"/>
                  <a:pt x="7080" y="5601"/>
                </a:cubicBezTo>
                <a:cubicBezTo>
                  <a:pt x="7305" y="5645"/>
                  <a:pt x="7529" y="5666"/>
                  <a:pt x="7751" y="5666"/>
                </a:cubicBezTo>
                <a:cubicBezTo>
                  <a:pt x="8958" y="5666"/>
                  <a:pt x="10077" y="5038"/>
                  <a:pt x="10635" y="4028"/>
                </a:cubicBezTo>
                <a:cubicBezTo>
                  <a:pt x="11139" y="4154"/>
                  <a:pt x="11674" y="4154"/>
                  <a:pt x="12209" y="4311"/>
                </a:cubicBezTo>
                <a:lnTo>
                  <a:pt x="12712" y="4311"/>
                </a:lnTo>
                <a:cubicBezTo>
                  <a:pt x="11548" y="4814"/>
                  <a:pt x="10635" y="5601"/>
                  <a:pt x="9849" y="6514"/>
                </a:cubicBezTo>
                <a:cubicBezTo>
                  <a:pt x="10635" y="6514"/>
                  <a:pt x="11422" y="6262"/>
                  <a:pt x="12051" y="5884"/>
                </a:cubicBezTo>
                <a:cubicBezTo>
                  <a:pt x="12586" y="5475"/>
                  <a:pt x="13121" y="4940"/>
                  <a:pt x="13499" y="4311"/>
                </a:cubicBezTo>
                <a:cubicBezTo>
                  <a:pt x="14285" y="4154"/>
                  <a:pt x="15072" y="4028"/>
                  <a:pt x="15859" y="3902"/>
                </a:cubicBezTo>
                <a:lnTo>
                  <a:pt x="15859" y="3902"/>
                </a:lnTo>
                <a:cubicBezTo>
                  <a:pt x="14820" y="4689"/>
                  <a:pt x="13908" y="5601"/>
                  <a:pt x="13782" y="6923"/>
                </a:cubicBezTo>
                <a:cubicBezTo>
                  <a:pt x="14568" y="6671"/>
                  <a:pt x="15355" y="6388"/>
                  <a:pt x="15859" y="5727"/>
                </a:cubicBezTo>
                <a:cubicBezTo>
                  <a:pt x="16393" y="5098"/>
                  <a:pt x="16771" y="4437"/>
                  <a:pt x="16771" y="3650"/>
                </a:cubicBezTo>
                <a:cubicBezTo>
                  <a:pt x="17432" y="3367"/>
                  <a:pt x="17967" y="3241"/>
                  <a:pt x="18501" y="2864"/>
                </a:cubicBezTo>
                <a:lnTo>
                  <a:pt x="18501" y="2864"/>
                </a:lnTo>
                <a:cubicBezTo>
                  <a:pt x="17841" y="3902"/>
                  <a:pt x="17432" y="5098"/>
                  <a:pt x="17306" y="6262"/>
                </a:cubicBezTo>
                <a:cubicBezTo>
                  <a:pt x="17967" y="5884"/>
                  <a:pt x="18344" y="5349"/>
                  <a:pt x="18753" y="4689"/>
                </a:cubicBezTo>
                <a:cubicBezTo>
                  <a:pt x="19005" y="4028"/>
                  <a:pt x="19005" y="3367"/>
                  <a:pt x="19005" y="2738"/>
                </a:cubicBezTo>
                <a:cubicBezTo>
                  <a:pt x="20201" y="2077"/>
                  <a:pt x="21239" y="1291"/>
                  <a:pt x="22151" y="221"/>
                </a:cubicBezTo>
                <a:lnTo>
                  <a:pt x="22151" y="95"/>
                </a:lnTo>
                <a:cubicBezTo>
                  <a:pt x="22151" y="32"/>
                  <a:pt x="22120" y="0"/>
                  <a:pt x="22088" y="0"/>
                </a:cubicBezTo>
                <a:close/>
              </a:path>
            </a:pathLst>
          </a:custGeom>
          <a:solidFill>
            <a:srgbClr val="B7A89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1" name="Google Shape;151;p9"/>
          <p:cNvGrpSpPr/>
          <p:nvPr/>
        </p:nvGrpSpPr>
        <p:grpSpPr>
          <a:xfrm rot="10800000">
            <a:off x="8378107" y="4209343"/>
            <a:ext cx="765905" cy="1041329"/>
            <a:chOff x="-2172100" y="2215650"/>
            <a:chExt cx="334325" cy="454550"/>
          </a:xfrm>
        </p:grpSpPr>
        <p:sp>
          <p:nvSpPr>
            <p:cNvPr id="152" name="Google Shape;152;p9"/>
            <p:cNvSpPr/>
            <p:nvPr/>
          </p:nvSpPr>
          <p:spPr>
            <a:xfrm flipH="1">
              <a:off x="-2172100" y="2215650"/>
              <a:ext cx="334325" cy="454550"/>
            </a:xfrm>
            <a:custGeom>
              <a:avLst/>
              <a:gdLst/>
              <a:ahLst/>
              <a:cxnLst/>
              <a:rect l="l" t="t" r="r" b="b"/>
              <a:pathLst>
                <a:path w="13373" h="18182" extrusionOk="0">
                  <a:moveTo>
                    <a:pt x="9939" y="1"/>
                  </a:moveTo>
                  <a:cubicBezTo>
                    <a:pt x="8465" y="1"/>
                    <a:pt x="7392" y="347"/>
                    <a:pt x="5916" y="812"/>
                  </a:cubicBezTo>
                  <a:cubicBezTo>
                    <a:pt x="5129" y="1063"/>
                    <a:pt x="4185" y="1598"/>
                    <a:pt x="3808" y="2102"/>
                  </a:cubicBezTo>
                  <a:cubicBezTo>
                    <a:pt x="3273" y="2637"/>
                    <a:pt x="3021" y="3423"/>
                    <a:pt x="3147" y="4210"/>
                  </a:cubicBezTo>
                  <a:cubicBezTo>
                    <a:pt x="3273" y="4462"/>
                    <a:pt x="3399" y="4619"/>
                    <a:pt x="3399" y="4871"/>
                  </a:cubicBezTo>
                  <a:cubicBezTo>
                    <a:pt x="3556" y="5405"/>
                    <a:pt x="3147" y="5783"/>
                    <a:pt x="2895" y="6035"/>
                  </a:cubicBezTo>
                  <a:cubicBezTo>
                    <a:pt x="2612" y="6318"/>
                    <a:pt x="2234" y="6444"/>
                    <a:pt x="1825" y="6821"/>
                  </a:cubicBezTo>
                  <a:cubicBezTo>
                    <a:pt x="1574" y="7105"/>
                    <a:pt x="1322" y="7608"/>
                    <a:pt x="1574" y="8017"/>
                  </a:cubicBezTo>
                  <a:cubicBezTo>
                    <a:pt x="1699" y="8552"/>
                    <a:pt x="2612" y="8678"/>
                    <a:pt x="2895" y="9338"/>
                  </a:cubicBezTo>
                  <a:cubicBezTo>
                    <a:pt x="3021" y="9842"/>
                    <a:pt x="2612" y="10377"/>
                    <a:pt x="2234" y="10503"/>
                  </a:cubicBezTo>
                  <a:cubicBezTo>
                    <a:pt x="1825" y="10754"/>
                    <a:pt x="1322" y="10912"/>
                    <a:pt x="787" y="11163"/>
                  </a:cubicBezTo>
                  <a:cubicBezTo>
                    <a:pt x="409" y="11415"/>
                    <a:pt x="0" y="11824"/>
                    <a:pt x="126" y="12328"/>
                  </a:cubicBezTo>
                  <a:cubicBezTo>
                    <a:pt x="252" y="12988"/>
                    <a:pt x="1196" y="13114"/>
                    <a:pt x="1574" y="13649"/>
                  </a:cubicBezTo>
                  <a:cubicBezTo>
                    <a:pt x="1983" y="14058"/>
                    <a:pt x="1983" y="14562"/>
                    <a:pt x="1825" y="15222"/>
                  </a:cubicBezTo>
                  <a:cubicBezTo>
                    <a:pt x="1825" y="15757"/>
                    <a:pt x="1574" y="16261"/>
                    <a:pt x="1574" y="16795"/>
                  </a:cubicBezTo>
                  <a:cubicBezTo>
                    <a:pt x="1574" y="17330"/>
                    <a:pt x="1825" y="17991"/>
                    <a:pt x="2360" y="18117"/>
                  </a:cubicBezTo>
                  <a:cubicBezTo>
                    <a:pt x="2477" y="18161"/>
                    <a:pt x="2593" y="18181"/>
                    <a:pt x="2707" y="18181"/>
                  </a:cubicBezTo>
                  <a:cubicBezTo>
                    <a:pt x="3241" y="18181"/>
                    <a:pt x="3726" y="17745"/>
                    <a:pt x="3933" y="17330"/>
                  </a:cubicBezTo>
                  <a:cubicBezTo>
                    <a:pt x="4342" y="16670"/>
                    <a:pt x="4342" y="16009"/>
                    <a:pt x="4594" y="15348"/>
                  </a:cubicBezTo>
                  <a:cubicBezTo>
                    <a:pt x="4846" y="14687"/>
                    <a:pt x="5255" y="14310"/>
                    <a:pt x="5916" y="14310"/>
                  </a:cubicBezTo>
                  <a:cubicBezTo>
                    <a:pt x="6227" y="14310"/>
                    <a:pt x="6644" y="14758"/>
                    <a:pt x="7151" y="14758"/>
                  </a:cubicBezTo>
                  <a:cubicBezTo>
                    <a:pt x="7260" y="14758"/>
                    <a:pt x="7372" y="14737"/>
                    <a:pt x="7489" y="14687"/>
                  </a:cubicBezTo>
                  <a:cubicBezTo>
                    <a:pt x="8275" y="14436"/>
                    <a:pt x="7992" y="13397"/>
                    <a:pt x="7866" y="12737"/>
                  </a:cubicBezTo>
                  <a:cubicBezTo>
                    <a:pt x="7866" y="12202"/>
                    <a:pt x="7866" y="11415"/>
                    <a:pt x="8401" y="11163"/>
                  </a:cubicBezTo>
                  <a:cubicBezTo>
                    <a:pt x="8590" y="11100"/>
                    <a:pt x="8818" y="11100"/>
                    <a:pt x="9066" y="11100"/>
                  </a:cubicBezTo>
                  <a:cubicBezTo>
                    <a:pt x="9314" y="11100"/>
                    <a:pt x="9581" y="11100"/>
                    <a:pt x="9849" y="11038"/>
                  </a:cubicBezTo>
                  <a:cubicBezTo>
                    <a:pt x="10352" y="10912"/>
                    <a:pt x="10635" y="10251"/>
                    <a:pt x="10635" y="9590"/>
                  </a:cubicBezTo>
                  <a:cubicBezTo>
                    <a:pt x="10635" y="9055"/>
                    <a:pt x="10352" y="8395"/>
                    <a:pt x="10352" y="7891"/>
                  </a:cubicBezTo>
                  <a:cubicBezTo>
                    <a:pt x="10352" y="7230"/>
                    <a:pt x="10635" y="6570"/>
                    <a:pt x="11265" y="6444"/>
                  </a:cubicBezTo>
                  <a:cubicBezTo>
                    <a:pt x="11351" y="6417"/>
                    <a:pt x="11436" y="6407"/>
                    <a:pt x="11520" y="6407"/>
                  </a:cubicBezTo>
                  <a:cubicBezTo>
                    <a:pt x="11750" y="6407"/>
                    <a:pt x="11974" y="6480"/>
                    <a:pt x="12204" y="6480"/>
                  </a:cubicBezTo>
                  <a:cubicBezTo>
                    <a:pt x="12289" y="6480"/>
                    <a:pt x="12374" y="6470"/>
                    <a:pt x="12460" y="6444"/>
                  </a:cubicBezTo>
                  <a:cubicBezTo>
                    <a:pt x="12995" y="6318"/>
                    <a:pt x="13247" y="5783"/>
                    <a:pt x="13247" y="5405"/>
                  </a:cubicBezTo>
                  <a:cubicBezTo>
                    <a:pt x="13373" y="4871"/>
                    <a:pt x="13247" y="4462"/>
                    <a:pt x="12995" y="3958"/>
                  </a:cubicBezTo>
                  <a:cubicBezTo>
                    <a:pt x="12712" y="3172"/>
                    <a:pt x="12208" y="1724"/>
                    <a:pt x="11925" y="938"/>
                  </a:cubicBezTo>
                  <a:cubicBezTo>
                    <a:pt x="11674" y="277"/>
                    <a:pt x="11139" y="151"/>
                    <a:pt x="10635" y="25"/>
                  </a:cubicBezTo>
                  <a:cubicBezTo>
                    <a:pt x="10392" y="9"/>
                    <a:pt x="10161" y="1"/>
                    <a:pt x="99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9"/>
            <p:cNvSpPr/>
            <p:nvPr/>
          </p:nvSpPr>
          <p:spPr>
            <a:xfrm flipH="1">
              <a:off x="-2143000" y="2222550"/>
              <a:ext cx="275325" cy="376825"/>
            </a:xfrm>
            <a:custGeom>
              <a:avLst/>
              <a:gdLst/>
              <a:ahLst/>
              <a:cxnLst/>
              <a:rect l="l" t="t" r="r" b="b"/>
              <a:pathLst>
                <a:path w="11013" h="15073" extrusionOk="0">
                  <a:moveTo>
                    <a:pt x="10226" y="1"/>
                  </a:moveTo>
                  <a:cubicBezTo>
                    <a:pt x="9943" y="787"/>
                    <a:pt x="9691" y="1574"/>
                    <a:pt x="9282" y="2487"/>
                  </a:cubicBezTo>
                  <a:cubicBezTo>
                    <a:pt x="8002" y="3174"/>
                    <a:pt x="6579" y="3504"/>
                    <a:pt x="5107" y="3504"/>
                  </a:cubicBezTo>
                  <a:cubicBezTo>
                    <a:pt x="4626" y="3504"/>
                    <a:pt x="4139" y="3469"/>
                    <a:pt x="3650" y="3399"/>
                  </a:cubicBezTo>
                  <a:cubicBezTo>
                    <a:pt x="3524" y="3399"/>
                    <a:pt x="3524" y="3556"/>
                    <a:pt x="3524" y="3556"/>
                  </a:cubicBezTo>
                  <a:cubicBezTo>
                    <a:pt x="3524" y="3682"/>
                    <a:pt x="3524" y="3682"/>
                    <a:pt x="3650" y="3682"/>
                  </a:cubicBezTo>
                  <a:cubicBezTo>
                    <a:pt x="4110" y="3745"/>
                    <a:pt x="4577" y="3776"/>
                    <a:pt x="5042" y="3776"/>
                  </a:cubicBezTo>
                  <a:cubicBezTo>
                    <a:pt x="6451" y="3776"/>
                    <a:pt x="7847" y="3487"/>
                    <a:pt x="9030" y="2896"/>
                  </a:cubicBezTo>
                  <a:lnTo>
                    <a:pt x="9030" y="2896"/>
                  </a:lnTo>
                  <a:cubicBezTo>
                    <a:pt x="9030" y="3021"/>
                    <a:pt x="8904" y="3273"/>
                    <a:pt x="8779" y="3399"/>
                  </a:cubicBezTo>
                  <a:cubicBezTo>
                    <a:pt x="8118" y="4595"/>
                    <a:pt x="7457" y="5633"/>
                    <a:pt x="6670" y="6703"/>
                  </a:cubicBezTo>
                  <a:cubicBezTo>
                    <a:pt x="5736" y="6947"/>
                    <a:pt x="4749" y="7085"/>
                    <a:pt x="3777" y="7085"/>
                  </a:cubicBezTo>
                  <a:cubicBezTo>
                    <a:pt x="3244" y="7085"/>
                    <a:pt x="2715" y="7044"/>
                    <a:pt x="2203" y="6954"/>
                  </a:cubicBezTo>
                  <a:cubicBezTo>
                    <a:pt x="2077" y="6954"/>
                    <a:pt x="2077" y="7080"/>
                    <a:pt x="1951" y="7080"/>
                  </a:cubicBezTo>
                  <a:cubicBezTo>
                    <a:pt x="1951" y="7206"/>
                    <a:pt x="2077" y="7206"/>
                    <a:pt x="2077" y="7206"/>
                  </a:cubicBezTo>
                  <a:cubicBezTo>
                    <a:pt x="2623" y="7313"/>
                    <a:pt x="3187" y="7357"/>
                    <a:pt x="3756" y="7357"/>
                  </a:cubicBezTo>
                  <a:cubicBezTo>
                    <a:pt x="4693" y="7357"/>
                    <a:pt x="5643" y="7237"/>
                    <a:pt x="6545" y="7080"/>
                  </a:cubicBezTo>
                  <a:lnTo>
                    <a:pt x="6545" y="7080"/>
                  </a:lnTo>
                  <a:cubicBezTo>
                    <a:pt x="6293" y="7206"/>
                    <a:pt x="6136" y="7489"/>
                    <a:pt x="6010" y="7741"/>
                  </a:cubicBezTo>
                  <a:cubicBezTo>
                    <a:pt x="5758" y="8119"/>
                    <a:pt x="5349" y="8528"/>
                    <a:pt x="5097" y="9062"/>
                  </a:cubicBezTo>
                  <a:cubicBezTo>
                    <a:pt x="4720" y="9692"/>
                    <a:pt x="4185" y="10353"/>
                    <a:pt x="3776" y="11139"/>
                  </a:cubicBezTo>
                  <a:cubicBezTo>
                    <a:pt x="2810" y="11583"/>
                    <a:pt x="1822" y="11832"/>
                    <a:pt x="777" y="11832"/>
                  </a:cubicBezTo>
                  <a:cubicBezTo>
                    <a:pt x="563" y="11832"/>
                    <a:pt x="346" y="11821"/>
                    <a:pt x="126" y="11800"/>
                  </a:cubicBezTo>
                  <a:cubicBezTo>
                    <a:pt x="0" y="11800"/>
                    <a:pt x="0" y="11800"/>
                    <a:pt x="0" y="11926"/>
                  </a:cubicBezTo>
                  <a:cubicBezTo>
                    <a:pt x="0" y="11926"/>
                    <a:pt x="0" y="12052"/>
                    <a:pt x="126" y="12052"/>
                  </a:cubicBezTo>
                  <a:cubicBezTo>
                    <a:pt x="1290" y="12052"/>
                    <a:pt x="2486" y="11926"/>
                    <a:pt x="3524" y="11548"/>
                  </a:cubicBezTo>
                  <a:lnTo>
                    <a:pt x="3524" y="11548"/>
                  </a:lnTo>
                  <a:cubicBezTo>
                    <a:pt x="2863" y="12586"/>
                    <a:pt x="2360" y="13625"/>
                    <a:pt x="1951" y="14946"/>
                  </a:cubicBezTo>
                  <a:lnTo>
                    <a:pt x="2077" y="15072"/>
                  </a:lnTo>
                  <a:cubicBezTo>
                    <a:pt x="2203" y="15072"/>
                    <a:pt x="2203" y="15072"/>
                    <a:pt x="2203" y="14946"/>
                  </a:cubicBezTo>
                  <a:cubicBezTo>
                    <a:pt x="2863" y="12838"/>
                    <a:pt x="4059" y="11013"/>
                    <a:pt x="5223" y="9314"/>
                  </a:cubicBezTo>
                  <a:lnTo>
                    <a:pt x="5223" y="9314"/>
                  </a:lnTo>
                  <a:cubicBezTo>
                    <a:pt x="5097" y="10478"/>
                    <a:pt x="5223" y="11800"/>
                    <a:pt x="5506" y="12995"/>
                  </a:cubicBezTo>
                  <a:cubicBezTo>
                    <a:pt x="5506" y="13121"/>
                    <a:pt x="5632" y="13121"/>
                    <a:pt x="5632" y="13121"/>
                  </a:cubicBezTo>
                  <a:cubicBezTo>
                    <a:pt x="5758" y="13121"/>
                    <a:pt x="5758" y="12995"/>
                    <a:pt x="5758" y="12995"/>
                  </a:cubicBezTo>
                  <a:cubicBezTo>
                    <a:pt x="5349" y="11548"/>
                    <a:pt x="5349" y="10101"/>
                    <a:pt x="5632" y="8779"/>
                  </a:cubicBezTo>
                  <a:cubicBezTo>
                    <a:pt x="5758" y="8528"/>
                    <a:pt x="6010" y="8119"/>
                    <a:pt x="6293" y="7867"/>
                  </a:cubicBezTo>
                  <a:cubicBezTo>
                    <a:pt x="6670" y="7206"/>
                    <a:pt x="7079" y="6703"/>
                    <a:pt x="7457" y="6042"/>
                  </a:cubicBezTo>
                  <a:cubicBezTo>
                    <a:pt x="7457" y="7206"/>
                    <a:pt x="7709" y="8528"/>
                    <a:pt x="8118" y="9566"/>
                  </a:cubicBezTo>
                  <a:cubicBezTo>
                    <a:pt x="8118" y="9692"/>
                    <a:pt x="8244" y="9692"/>
                    <a:pt x="8244" y="9692"/>
                  </a:cubicBezTo>
                  <a:cubicBezTo>
                    <a:pt x="8369" y="9566"/>
                    <a:pt x="8369" y="9566"/>
                    <a:pt x="8369" y="9440"/>
                  </a:cubicBezTo>
                  <a:cubicBezTo>
                    <a:pt x="7992" y="8276"/>
                    <a:pt x="7709" y="6954"/>
                    <a:pt x="7709" y="5633"/>
                  </a:cubicBezTo>
                  <a:cubicBezTo>
                    <a:pt x="8118" y="4972"/>
                    <a:pt x="8653" y="4343"/>
                    <a:pt x="9030" y="3556"/>
                  </a:cubicBezTo>
                  <a:cubicBezTo>
                    <a:pt x="9282" y="3021"/>
                    <a:pt x="9565" y="2361"/>
                    <a:pt x="9817" y="1826"/>
                  </a:cubicBezTo>
                  <a:cubicBezTo>
                    <a:pt x="9943" y="2896"/>
                    <a:pt x="10226" y="3934"/>
                    <a:pt x="10729" y="4846"/>
                  </a:cubicBezTo>
                  <a:cubicBezTo>
                    <a:pt x="10729" y="4972"/>
                    <a:pt x="10729" y="4972"/>
                    <a:pt x="10855" y="4972"/>
                  </a:cubicBezTo>
                  <a:cubicBezTo>
                    <a:pt x="10855" y="4846"/>
                    <a:pt x="11012" y="4846"/>
                    <a:pt x="10855" y="4720"/>
                  </a:cubicBezTo>
                  <a:cubicBezTo>
                    <a:pt x="10352" y="3682"/>
                    <a:pt x="10069" y="2487"/>
                    <a:pt x="10069" y="1322"/>
                  </a:cubicBezTo>
                  <a:cubicBezTo>
                    <a:pt x="10226" y="913"/>
                    <a:pt x="10352" y="536"/>
                    <a:pt x="10352" y="127"/>
                  </a:cubicBezTo>
                  <a:lnTo>
                    <a:pt x="102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9"/>
            <p:cNvSpPr/>
            <p:nvPr/>
          </p:nvSpPr>
          <p:spPr>
            <a:xfrm flipH="1">
              <a:off x="-2172100" y="2235925"/>
              <a:ext cx="334325" cy="434275"/>
            </a:xfrm>
            <a:custGeom>
              <a:avLst/>
              <a:gdLst/>
              <a:ahLst/>
              <a:cxnLst/>
              <a:rect l="l" t="t" r="r" b="b"/>
              <a:pathLst>
                <a:path w="13373" h="17371" extrusionOk="0">
                  <a:moveTo>
                    <a:pt x="5916" y="1"/>
                  </a:moveTo>
                  <a:cubicBezTo>
                    <a:pt x="5129" y="252"/>
                    <a:pt x="4185" y="787"/>
                    <a:pt x="3808" y="1291"/>
                  </a:cubicBezTo>
                  <a:cubicBezTo>
                    <a:pt x="3273" y="1826"/>
                    <a:pt x="3021" y="2612"/>
                    <a:pt x="3147" y="3399"/>
                  </a:cubicBezTo>
                  <a:cubicBezTo>
                    <a:pt x="3273" y="3651"/>
                    <a:pt x="3399" y="3808"/>
                    <a:pt x="3399" y="4060"/>
                  </a:cubicBezTo>
                  <a:cubicBezTo>
                    <a:pt x="3556" y="4594"/>
                    <a:pt x="3147" y="4972"/>
                    <a:pt x="2895" y="5224"/>
                  </a:cubicBezTo>
                  <a:cubicBezTo>
                    <a:pt x="2612" y="5507"/>
                    <a:pt x="2234" y="5633"/>
                    <a:pt x="1825" y="6010"/>
                  </a:cubicBezTo>
                  <a:cubicBezTo>
                    <a:pt x="1574" y="6294"/>
                    <a:pt x="1322" y="6797"/>
                    <a:pt x="1574" y="7206"/>
                  </a:cubicBezTo>
                  <a:cubicBezTo>
                    <a:pt x="1699" y="7741"/>
                    <a:pt x="2612" y="7867"/>
                    <a:pt x="2895" y="8527"/>
                  </a:cubicBezTo>
                  <a:cubicBezTo>
                    <a:pt x="3021" y="9031"/>
                    <a:pt x="2612" y="9566"/>
                    <a:pt x="2234" y="9692"/>
                  </a:cubicBezTo>
                  <a:cubicBezTo>
                    <a:pt x="1825" y="9943"/>
                    <a:pt x="1322" y="10101"/>
                    <a:pt x="787" y="10352"/>
                  </a:cubicBezTo>
                  <a:cubicBezTo>
                    <a:pt x="409" y="10604"/>
                    <a:pt x="0" y="11013"/>
                    <a:pt x="126" y="11517"/>
                  </a:cubicBezTo>
                  <a:cubicBezTo>
                    <a:pt x="252" y="12177"/>
                    <a:pt x="1196" y="12303"/>
                    <a:pt x="1574" y="12838"/>
                  </a:cubicBezTo>
                  <a:cubicBezTo>
                    <a:pt x="1983" y="13247"/>
                    <a:pt x="1983" y="13751"/>
                    <a:pt x="1825" y="14411"/>
                  </a:cubicBezTo>
                  <a:cubicBezTo>
                    <a:pt x="1825" y="14946"/>
                    <a:pt x="1574" y="15450"/>
                    <a:pt x="1574" y="15984"/>
                  </a:cubicBezTo>
                  <a:cubicBezTo>
                    <a:pt x="1574" y="16519"/>
                    <a:pt x="1825" y="17180"/>
                    <a:pt x="2360" y="17306"/>
                  </a:cubicBezTo>
                  <a:cubicBezTo>
                    <a:pt x="2477" y="17350"/>
                    <a:pt x="2593" y="17370"/>
                    <a:pt x="2707" y="17370"/>
                  </a:cubicBezTo>
                  <a:cubicBezTo>
                    <a:pt x="3241" y="17370"/>
                    <a:pt x="3726" y="16934"/>
                    <a:pt x="3933" y="16519"/>
                  </a:cubicBezTo>
                  <a:cubicBezTo>
                    <a:pt x="4342" y="15859"/>
                    <a:pt x="4342" y="15198"/>
                    <a:pt x="4594" y="14537"/>
                  </a:cubicBezTo>
                  <a:cubicBezTo>
                    <a:pt x="4846" y="13876"/>
                    <a:pt x="5255" y="13499"/>
                    <a:pt x="5916" y="13499"/>
                  </a:cubicBezTo>
                  <a:cubicBezTo>
                    <a:pt x="6227" y="13499"/>
                    <a:pt x="6644" y="13947"/>
                    <a:pt x="7151" y="13947"/>
                  </a:cubicBezTo>
                  <a:cubicBezTo>
                    <a:pt x="7260" y="13947"/>
                    <a:pt x="7372" y="13926"/>
                    <a:pt x="7489" y="13876"/>
                  </a:cubicBezTo>
                  <a:cubicBezTo>
                    <a:pt x="8275" y="13625"/>
                    <a:pt x="7992" y="12586"/>
                    <a:pt x="7866" y="11926"/>
                  </a:cubicBezTo>
                  <a:cubicBezTo>
                    <a:pt x="7866" y="11391"/>
                    <a:pt x="7866" y="10604"/>
                    <a:pt x="8401" y="10352"/>
                  </a:cubicBezTo>
                  <a:cubicBezTo>
                    <a:pt x="8590" y="10289"/>
                    <a:pt x="8818" y="10289"/>
                    <a:pt x="9066" y="10289"/>
                  </a:cubicBezTo>
                  <a:cubicBezTo>
                    <a:pt x="9314" y="10289"/>
                    <a:pt x="9581" y="10289"/>
                    <a:pt x="9849" y="10227"/>
                  </a:cubicBezTo>
                  <a:cubicBezTo>
                    <a:pt x="10352" y="10101"/>
                    <a:pt x="10635" y="9440"/>
                    <a:pt x="10635" y="8779"/>
                  </a:cubicBezTo>
                  <a:cubicBezTo>
                    <a:pt x="10635" y="8244"/>
                    <a:pt x="10352" y="7584"/>
                    <a:pt x="10352" y="7080"/>
                  </a:cubicBezTo>
                  <a:cubicBezTo>
                    <a:pt x="10352" y="6419"/>
                    <a:pt x="10635" y="5759"/>
                    <a:pt x="11265" y="5633"/>
                  </a:cubicBezTo>
                  <a:cubicBezTo>
                    <a:pt x="11351" y="5606"/>
                    <a:pt x="11436" y="5596"/>
                    <a:pt x="11520" y="5596"/>
                  </a:cubicBezTo>
                  <a:cubicBezTo>
                    <a:pt x="11750" y="5596"/>
                    <a:pt x="11974" y="5669"/>
                    <a:pt x="12204" y="5669"/>
                  </a:cubicBezTo>
                  <a:cubicBezTo>
                    <a:pt x="12289" y="5669"/>
                    <a:pt x="12374" y="5659"/>
                    <a:pt x="12460" y="5633"/>
                  </a:cubicBezTo>
                  <a:cubicBezTo>
                    <a:pt x="12995" y="5507"/>
                    <a:pt x="13247" y="4972"/>
                    <a:pt x="13247" y="4594"/>
                  </a:cubicBezTo>
                  <a:cubicBezTo>
                    <a:pt x="13373" y="4185"/>
                    <a:pt x="13247" y="3808"/>
                    <a:pt x="13121" y="3525"/>
                  </a:cubicBezTo>
                  <a:lnTo>
                    <a:pt x="13121" y="4060"/>
                  </a:lnTo>
                  <a:cubicBezTo>
                    <a:pt x="12995" y="4311"/>
                    <a:pt x="12712" y="4594"/>
                    <a:pt x="12460" y="4720"/>
                  </a:cubicBezTo>
                  <a:cubicBezTo>
                    <a:pt x="12405" y="4733"/>
                    <a:pt x="12351" y="4739"/>
                    <a:pt x="12298" y="4739"/>
                  </a:cubicBezTo>
                  <a:cubicBezTo>
                    <a:pt x="11845" y="4739"/>
                    <a:pt x="11492" y="4298"/>
                    <a:pt x="11013" y="4185"/>
                  </a:cubicBezTo>
                  <a:cubicBezTo>
                    <a:pt x="10478" y="4185"/>
                    <a:pt x="9975" y="4594"/>
                    <a:pt x="9849" y="4972"/>
                  </a:cubicBezTo>
                  <a:cubicBezTo>
                    <a:pt x="9691" y="5507"/>
                    <a:pt x="9691" y="6010"/>
                    <a:pt x="9849" y="6545"/>
                  </a:cubicBezTo>
                  <a:cubicBezTo>
                    <a:pt x="9975" y="7080"/>
                    <a:pt x="10100" y="7458"/>
                    <a:pt x="10100" y="7993"/>
                  </a:cubicBezTo>
                  <a:cubicBezTo>
                    <a:pt x="10100" y="8244"/>
                    <a:pt x="10100" y="8653"/>
                    <a:pt x="9975" y="8905"/>
                  </a:cubicBezTo>
                  <a:cubicBezTo>
                    <a:pt x="9750" y="9005"/>
                    <a:pt x="9546" y="9203"/>
                    <a:pt x="9345" y="9203"/>
                  </a:cubicBezTo>
                  <a:cubicBezTo>
                    <a:pt x="9293" y="9203"/>
                    <a:pt x="9240" y="9189"/>
                    <a:pt x="9188" y="9157"/>
                  </a:cubicBezTo>
                  <a:cubicBezTo>
                    <a:pt x="8905" y="9157"/>
                    <a:pt x="8779" y="9031"/>
                    <a:pt x="8527" y="9031"/>
                  </a:cubicBezTo>
                  <a:cubicBezTo>
                    <a:pt x="8460" y="9015"/>
                    <a:pt x="8395" y="9008"/>
                    <a:pt x="8332" y="9008"/>
                  </a:cubicBezTo>
                  <a:cubicBezTo>
                    <a:pt x="7899" y="9008"/>
                    <a:pt x="7579" y="9362"/>
                    <a:pt x="7332" y="9692"/>
                  </a:cubicBezTo>
                  <a:cubicBezTo>
                    <a:pt x="7206" y="10227"/>
                    <a:pt x="7206" y="10730"/>
                    <a:pt x="7332" y="11265"/>
                  </a:cubicBezTo>
                  <a:cubicBezTo>
                    <a:pt x="7332" y="11800"/>
                    <a:pt x="7489" y="12303"/>
                    <a:pt x="7332" y="12712"/>
                  </a:cubicBezTo>
                  <a:cubicBezTo>
                    <a:pt x="7332" y="12964"/>
                    <a:pt x="7080" y="13373"/>
                    <a:pt x="6828" y="13373"/>
                  </a:cubicBezTo>
                  <a:cubicBezTo>
                    <a:pt x="6419" y="13373"/>
                    <a:pt x="6293" y="12838"/>
                    <a:pt x="6042" y="12586"/>
                  </a:cubicBezTo>
                  <a:cubicBezTo>
                    <a:pt x="5935" y="12479"/>
                    <a:pt x="5796" y="12435"/>
                    <a:pt x="5644" y="12435"/>
                  </a:cubicBezTo>
                  <a:cubicBezTo>
                    <a:pt x="5392" y="12435"/>
                    <a:pt x="5101" y="12555"/>
                    <a:pt x="4846" y="12712"/>
                  </a:cubicBezTo>
                  <a:cubicBezTo>
                    <a:pt x="4594" y="12838"/>
                    <a:pt x="4468" y="13247"/>
                    <a:pt x="4342" y="13625"/>
                  </a:cubicBezTo>
                  <a:cubicBezTo>
                    <a:pt x="4185" y="14034"/>
                    <a:pt x="4185" y="14411"/>
                    <a:pt x="4059" y="14820"/>
                  </a:cubicBezTo>
                  <a:cubicBezTo>
                    <a:pt x="3933" y="15072"/>
                    <a:pt x="3808" y="15324"/>
                    <a:pt x="3556" y="15607"/>
                  </a:cubicBezTo>
                  <a:cubicBezTo>
                    <a:pt x="3414" y="15670"/>
                    <a:pt x="3249" y="15701"/>
                    <a:pt x="3084" y="15701"/>
                  </a:cubicBezTo>
                  <a:cubicBezTo>
                    <a:pt x="2919" y="15701"/>
                    <a:pt x="2754" y="15670"/>
                    <a:pt x="2612" y="15607"/>
                  </a:cubicBezTo>
                  <a:cubicBezTo>
                    <a:pt x="2360" y="15450"/>
                    <a:pt x="2234" y="15198"/>
                    <a:pt x="2234" y="14820"/>
                  </a:cubicBezTo>
                  <a:cubicBezTo>
                    <a:pt x="2234" y="14537"/>
                    <a:pt x="2234" y="14160"/>
                    <a:pt x="2360" y="13876"/>
                  </a:cubicBezTo>
                  <a:cubicBezTo>
                    <a:pt x="2486" y="13499"/>
                    <a:pt x="2486" y="13090"/>
                    <a:pt x="2360" y="12586"/>
                  </a:cubicBezTo>
                  <a:cubicBezTo>
                    <a:pt x="2360" y="12177"/>
                    <a:pt x="2109" y="11800"/>
                    <a:pt x="1699" y="11674"/>
                  </a:cubicBezTo>
                  <a:cubicBezTo>
                    <a:pt x="1448" y="11517"/>
                    <a:pt x="1196" y="11391"/>
                    <a:pt x="1039" y="11265"/>
                  </a:cubicBezTo>
                  <a:cubicBezTo>
                    <a:pt x="913" y="11013"/>
                    <a:pt x="1039" y="10604"/>
                    <a:pt x="1322" y="10478"/>
                  </a:cubicBezTo>
                  <a:cubicBezTo>
                    <a:pt x="1574" y="10352"/>
                    <a:pt x="1825" y="10227"/>
                    <a:pt x="2109" y="10227"/>
                  </a:cubicBezTo>
                  <a:cubicBezTo>
                    <a:pt x="2297" y="10289"/>
                    <a:pt x="2462" y="10321"/>
                    <a:pt x="2612" y="10321"/>
                  </a:cubicBezTo>
                  <a:cubicBezTo>
                    <a:pt x="2761" y="10321"/>
                    <a:pt x="2895" y="10289"/>
                    <a:pt x="3021" y="10227"/>
                  </a:cubicBezTo>
                  <a:cubicBezTo>
                    <a:pt x="3399" y="10227"/>
                    <a:pt x="3808" y="9818"/>
                    <a:pt x="3933" y="9440"/>
                  </a:cubicBezTo>
                  <a:cubicBezTo>
                    <a:pt x="4059" y="8905"/>
                    <a:pt x="3933" y="8527"/>
                    <a:pt x="3556" y="8118"/>
                  </a:cubicBezTo>
                  <a:cubicBezTo>
                    <a:pt x="3399" y="7993"/>
                    <a:pt x="3147" y="7867"/>
                    <a:pt x="2895" y="7741"/>
                  </a:cubicBezTo>
                  <a:cubicBezTo>
                    <a:pt x="2769" y="7458"/>
                    <a:pt x="2486" y="7332"/>
                    <a:pt x="2486" y="7080"/>
                  </a:cubicBezTo>
                  <a:cubicBezTo>
                    <a:pt x="2486" y="6671"/>
                    <a:pt x="2769" y="6419"/>
                    <a:pt x="3147" y="6294"/>
                  </a:cubicBezTo>
                  <a:cubicBezTo>
                    <a:pt x="3399" y="6168"/>
                    <a:pt x="3808" y="6168"/>
                    <a:pt x="4059" y="5885"/>
                  </a:cubicBezTo>
                  <a:cubicBezTo>
                    <a:pt x="4846" y="5633"/>
                    <a:pt x="5129" y="4594"/>
                    <a:pt x="4720" y="3808"/>
                  </a:cubicBezTo>
                  <a:cubicBezTo>
                    <a:pt x="4468" y="3525"/>
                    <a:pt x="4059" y="3273"/>
                    <a:pt x="3933" y="2738"/>
                  </a:cubicBezTo>
                  <a:cubicBezTo>
                    <a:pt x="3682" y="2235"/>
                    <a:pt x="4185" y="1574"/>
                    <a:pt x="4594" y="1039"/>
                  </a:cubicBezTo>
                  <a:cubicBezTo>
                    <a:pt x="4972" y="661"/>
                    <a:pt x="5507" y="252"/>
                    <a:pt x="591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" name="Google Shape;155;p9"/>
          <p:cNvSpPr txBox="1">
            <a:spLocks noGrp="1"/>
          </p:cNvSpPr>
          <p:nvPr>
            <p:ph type="title"/>
          </p:nvPr>
        </p:nvSpPr>
        <p:spPr>
          <a:xfrm>
            <a:off x="720000" y="1386525"/>
            <a:ext cx="4449600" cy="760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6" name="Google Shape;156;p9"/>
          <p:cNvSpPr txBox="1">
            <a:spLocks noGrp="1"/>
          </p:cNvSpPr>
          <p:nvPr>
            <p:ph type="subTitle" idx="1"/>
          </p:nvPr>
        </p:nvSpPr>
        <p:spPr>
          <a:xfrm>
            <a:off x="720000" y="2146900"/>
            <a:ext cx="3697800" cy="161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"/>
          <p:cNvSpPr/>
          <p:nvPr/>
        </p:nvSpPr>
        <p:spPr>
          <a:xfrm rot="10800000">
            <a:off x="-147724" y="0"/>
            <a:ext cx="1366446" cy="427045"/>
          </a:xfrm>
          <a:custGeom>
            <a:avLst/>
            <a:gdLst/>
            <a:ahLst/>
            <a:cxnLst/>
            <a:rect l="l" t="t" r="r" b="b"/>
            <a:pathLst>
              <a:path w="22152" h="6923" extrusionOk="0">
                <a:moveTo>
                  <a:pt x="22088" y="0"/>
                </a:moveTo>
                <a:cubicBezTo>
                  <a:pt x="22057" y="0"/>
                  <a:pt x="22025" y="32"/>
                  <a:pt x="22025" y="95"/>
                </a:cubicBezTo>
                <a:cubicBezTo>
                  <a:pt x="21113" y="1007"/>
                  <a:pt x="20201" y="1668"/>
                  <a:pt x="19005" y="2329"/>
                </a:cubicBezTo>
                <a:cubicBezTo>
                  <a:pt x="18753" y="1951"/>
                  <a:pt x="18218" y="1542"/>
                  <a:pt x="17715" y="1416"/>
                </a:cubicBezTo>
                <a:cubicBezTo>
                  <a:pt x="17054" y="1291"/>
                  <a:pt x="16519" y="1165"/>
                  <a:pt x="15859" y="1007"/>
                </a:cubicBezTo>
                <a:lnTo>
                  <a:pt x="15859" y="1007"/>
                </a:lnTo>
                <a:cubicBezTo>
                  <a:pt x="16268" y="1542"/>
                  <a:pt x="16645" y="1951"/>
                  <a:pt x="17180" y="2203"/>
                </a:cubicBezTo>
                <a:cubicBezTo>
                  <a:pt x="17558" y="2455"/>
                  <a:pt x="17967" y="2581"/>
                  <a:pt x="18344" y="2738"/>
                </a:cubicBezTo>
                <a:cubicBezTo>
                  <a:pt x="17841" y="2990"/>
                  <a:pt x="17306" y="3115"/>
                  <a:pt x="16771" y="3367"/>
                </a:cubicBezTo>
                <a:cubicBezTo>
                  <a:pt x="15984" y="2203"/>
                  <a:pt x="14694" y="1416"/>
                  <a:pt x="13247" y="1291"/>
                </a:cubicBezTo>
                <a:lnTo>
                  <a:pt x="13247" y="1291"/>
                </a:lnTo>
                <a:cubicBezTo>
                  <a:pt x="13625" y="1794"/>
                  <a:pt x="14034" y="2329"/>
                  <a:pt x="14568" y="2738"/>
                </a:cubicBezTo>
                <a:cubicBezTo>
                  <a:pt x="14946" y="3115"/>
                  <a:pt x="15481" y="3367"/>
                  <a:pt x="15984" y="3650"/>
                </a:cubicBezTo>
                <a:cubicBezTo>
                  <a:pt x="15198" y="3776"/>
                  <a:pt x="14285" y="3902"/>
                  <a:pt x="13499" y="4028"/>
                </a:cubicBezTo>
                <a:cubicBezTo>
                  <a:pt x="13625" y="3241"/>
                  <a:pt x="13121" y="2581"/>
                  <a:pt x="12586" y="2077"/>
                </a:cubicBezTo>
                <a:cubicBezTo>
                  <a:pt x="11926" y="1668"/>
                  <a:pt x="11265" y="1416"/>
                  <a:pt x="10478" y="1165"/>
                </a:cubicBezTo>
                <a:lnTo>
                  <a:pt x="10478" y="1165"/>
                </a:lnTo>
                <a:cubicBezTo>
                  <a:pt x="11013" y="2329"/>
                  <a:pt x="11800" y="3241"/>
                  <a:pt x="12712" y="4028"/>
                </a:cubicBezTo>
                <a:lnTo>
                  <a:pt x="12209" y="4028"/>
                </a:lnTo>
                <a:cubicBezTo>
                  <a:pt x="11674" y="3902"/>
                  <a:pt x="11265" y="3902"/>
                  <a:pt x="10761" y="3902"/>
                </a:cubicBezTo>
                <a:cubicBezTo>
                  <a:pt x="10352" y="2738"/>
                  <a:pt x="9566" y="1794"/>
                  <a:pt x="8653" y="1165"/>
                </a:cubicBezTo>
                <a:lnTo>
                  <a:pt x="8653" y="1165"/>
                </a:lnTo>
                <a:cubicBezTo>
                  <a:pt x="8779" y="2077"/>
                  <a:pt x="9314" y="2990"/>
                  <a:pt x="10101" y="3776"/>
                </a:cubicBezTo>
                <a:cubicBezTo>
                  <a:pt x="9440" y="3650"/>
                  <a:pt x="8779" y="3524"/>
                  <a:pt x="8118" y="3367"/>
                </a:cubicBezTo>
                <a:cubicBezTo>
                  <a:pt x="8118" y="2738"/>
                  <a:pt x="7993" y="2077"/>
                  <a:pt x="7615" y="1668"/>
                </a:cubicBezTo>
                <a:cubicBezTo>
                  <a:pt x="7332" y="1165"/>
                  <a:pt x="6703" y="756"/>
                  <a:pt x="6168" y="630"/>
                </a:cubicBezTo>
                <a:lnTo>
                  <a:pt x="6168" y="630"/>
                </a:lnTo>
                <a:cubicBezTo>
                  <a:pt x="6293" y="1542"/>
                  <a:pt x="6828" y="2455"/>
                  <a:pt x="7332" y="3115"/>
                </a:cubicBezTo>
                <a:cubicBezTo>
                  <a:pt x="6828" y="2990"/>
                  <a:pt x="6293" y="2864"/>
                  <a:pt x="5759" y="2738"/>
                </a:cubicBezTo>
                <a:cubicBezTo>
                  <a:pt x="5916" y="2203"/>
                  <a:pt x="5633" y="1668"/>
                  <a:pt x="5255" y="1291"/>
                </a:cubicBezTo>
                <a:cubicBezTo>
                  <a:pt x="4846" y="881"/>
                  <a:pt x="4343" y="504"/>
                  <a:pt x="3808" y="221"/>
                </a:cubicBezTo>
                <a:lnTo>
                  <a:pt x="3808" y="221"/>
                </a:lnTo>
                <a:cubicBezTo>
                  <a:pt x="3934" y="756"/>
                  <a:pt x="4185" y="1165"/>
                  <a:pt x="4343" y="1668"/>
                </a:cubicBezTo>
                <a:cubicBezTo>
                  <a:pt x="4469" y="1951"/>
                  <a:pt x="4594" y="2203"/>
                  <a:pt x="4720" y="2329"/>
                </a:cubicBezTo>
                <a:cubicBezTo>
                  <a:pt x="4720" y="2429"/>
                  <a:pt x="4800" y="2529"/>
                  <a:pt x="4896" y="2566"/>
                </a:cubicBezTo>
                <a:lnTo>
                  <a:pt x="4896" y="2566"/>
                </a:lnTo>
                <a:cubicBezTo>
                  <a:pt x="4290" y="2454"/>
                  <a:pt x="3656" y="2450"/>
                  <a:pt x="3021" y="2329"/>
                </a:cubicBezTo>
                <a:cubicBezTo>
                  <a:pt x="2895" y="1951"/>
                  <a:pt x="2360" y="1951"/>
                  <a:pt x="2109" y="1951"/>
                </a:cubicBezTo>
                <a:cubicBezTo>
                  <a:pt x="1322" y="1951"/>
                  <a:pt x="661" y="2077"/>
                  <a:pt x="1" y="2329"/>
                </a:cubicBezTo>
                <a:cubicBezTo>
                  <a:pt x="545" y="2666"/>
                  <a:pt x="1261" y="2896"/>
                  <a:pt x="1936" y="2896"/>
                </a:cubicBezTo>
                <a:cubicBezTo>
                  <a:pt x="2080" y="2896"/>
                  <a:pt x="2222" y="2886"/>
                  <a:pt x="2360" y="2864"/>
                </a:cubicBezTo>
                <a:cubicBezTo>
                  <a:pt x="2486" y="2864"/>
                  <a:pt x="2770" y="2738"/>
                  <a:pt x="2895" y="2581"/>
                </a:cubicBezTo>
                <a:cubicBezTo>
                  <a:pt x="3808" y="2738"/>
                  <a:pt x="4594" y="2864"/>
                  <a:pt x="5507" y="2990"/>
                </a:cubicBezTo>
                <a:cubicBezTo>
                  <a:pt x="4469" y="2990"/>
                  <a:pt x="3399" y="3241"/>
                  <a:pt x="2770" y="4154"/>
                </a:cubicBezTo>
                <a:cubicBezTo>
                  <a:pt x="2935" y="4176"/>
                  <a:pt x="3101" y="4187"/>
                  <a:pt x="3267" y="4187"/>
                </a:cubicBezTo>
                <a:cubicBezTo>
                  <a:pt x="4266" y="4187"/>
                  <a:pt x="5241" y="3790"/>
                  <a:pt x="5916" y="3115"/>
                </a:cubicBezTo>
                <a:cubicBezTo>
                  <a:pt x="6419" y="3241"/>
                  <a:pt x="6954" y="3241"/>
                  <a:pt x="7332" y="3367"/>
                </a:cubicBezTo>
                <a:cubicBezTo>
                  <a:pt x="6545" y="3650"/>
                  <a:pt x="5759" y="4028"/>
                  <a:pt x="5129" y="4563"/>
                </a:cubicBezTo>
                <a:cubicBezTo>
                  <a:pt x="5345" y="4615"/>
                  <a:pt x="5566" y="4640"/>
                  <a:pt x="5788" y="4640"/>
                </a:cubicBezTo>
                <a:cubicBezTo>
                  <a:pt x="6635" y="4640"/>
                  <a:pt x="7495" y="4274"/>
                  <a:pt x="8118" y="3650"/>
                </a:cubicBezTo>
                <a:cubicBezTo>
                  <a:pt x="8779" y="3776"/>
                  <a:pt x="9440" y="3902"/>
                  <a:pt x="10101" y="4028"/>
                </a:cubicBezTo>
                <a:cubicBezTo>
                  <a:pt x="9062" y="4311"/>
                  <a:pt x="7993" y="4814"/>
                  <a:pt x="7080" y="5601"/>
                </a:cubicBezTo>
                <a:cubicBezTo>
                  <a:pt x="7305" y="5645"/>
                  <a:pt x="7529" y="5666"/>
                  <a:pt x="7751" y="5666"/>
                </a:cubicBezTo>
                <a:cubicBezTo>
                  <a:pt x="8958" y="5666"/>
                  <a:pt x="10077" y="5038"/>
                  <a:pt x="10635" y="4028"/>
                </a:cubicBezTo>
                <a:cubicBezTo>
                  <a:pt x="11139" y="4154"/>
                  <a:pt x="11674" y="4154"/>
                  <a:pt x="12209" y="4311"/>
                </a:cubicBezTo>
                <a:lnTo>
                  <a:pt x="12712" y="4311"/>
                </a:lnTo>
                <a:cubicBezTo>
                  <a:pt x="11548" y="4814"/>
                  <a:pt x="10635" y="5601"/>
                  <a:pt x="9849" y="6514"/>
                </a:cubicBezTo>
                <a:cubicBezTo>
                  <a:pt x="10635" y="6514"/>
                  <a:pt x="11422" y="6262"/>
                  <a:pt x="12051" y="5884"/>
                </a:cubicBezTo>
                <a:cubicBezTo>
                  <a:pt x="12586" y="5475"/>
                  <a:pt x="13121" y="4940"/>
                  <a:pt x="13499" y="4311"/>
                </a:cubicBezTo>
                <a:cubicBezTo>
                  <a:pt x="14285" y="4154"/>
                  <a:pt x="15072" y="4028"/>
                  <a:pt x="15859" y="3902"/>
                </a:cubicBezTo>
                <a:lnTo>
                  <a:pt x="15859" y="3902"/>
                </a:lnTo>
                <a:cubicBezTo>
                  <a:pt x="14820" y="4689"/>
                  <a:pt x="13908" y="5601"/>
                  <a:pt x="13782" y="6923"/>
                </a:cubicBezTo>
                <a:cubicBezTo>
                  <a:pt x="14568" y="6671"/>
                  <a:pt x="15355" y="6388"/>
                  <a:pt x="15859" y="5727"/>
                </a:cubicBezTo>
                <a:cubicBezTo>
                  <a:pt x="16393" y="5098"/>
                  <a:pt x="16771" y="4437"/>
                  <a:pt x="16771" y="3650"/>
                </a:cubicBezTo>
                <a:cubicBezTo>
                  <a:pt x="17432" y="3367"/>
                  <a:pt x="17967" y="3241"/>
                  <a:pt x="18501" y="2864"/>
                </a:cubicBezTo>
                <a:lnTo>
                  <a:pt x="18501" y="2864"/>
                </a:lnTo>
                <a:cubicBezTo>
                  <a:pt x="17841" y="3902"/>
                  <a:pt x="17432" y="5098"/>
                  <a:pt x="17306" y="6262"/>
                </a:cubicBezTo>
                <a:cubicBezTo>
                  <a:pt x="17967" y="5884"/>
                  <a:pt x="18344" y="5349"/>
                  <a:pt x="18753" y="4689"/>
                </a:cubicBezTo>
                <a:cubicBezTo>
                  <a:pt x="19005" y="4028"/>
                  <a:pt x="19005" y="3367"/>
                  <a:pt x="19005" y="2738"/>
                </a:cubicBezTo>
                <a:cubicBezTo>
                  <a:pt x="20201" y="2077"/>
                  <a:pt x="21239" y="1291"/>
                  <a:pt x="22151" y="221"/>
                </a:cubicBezTo>
                <a:lnTo>
                  <a:pt x="22151" y="95"/>
                </a:lnTo>
                <a:cubicBezTo>
                  <a:pt x="22151" y="32"/>
                  <a:pt x="22120" y="0"/>
                  <a:pt x="220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" name="Google Shape;159;p10"/>
          <p:cNvGrpSpPr/>
          <p:nvPr/>
        </p:nvGrpSpPr>
        <p:grpSpPr>
          <a:xfrm rot="10800000" flipH="1">
            <a:off x="-7" y="12"/>
            <a:ext cx="680991" cy="894904"/>
            <a:chOff x="249825" y="1157425"/>
            <a:chExt cx="206900" cy="271900"/>
          </a:xfrm>
        </p:grpSpPr>
        <p:sp>
          <p:nvSpPr>
            <p:cNvPr id="160" name="Google Shape;160;p10"/>
            <p:cNvSpPr/>
            <p:nvPr/>
          </p:nvSpPr>
          <p:spPr>
            <a:xfrm>
              <a:off x="249825" y="1157425"/>
              <a:ext cx="108575" cy="193225"/>
            </a:xfrm>
            <a:custGeom>
              <a:avLst/>
              <a:gdLst/>
              <a:ahLst/>
              <a:cxnLst/>
              <a:rect l="l" t="t" r="r" b="b"/>
              <a:pathLst>
                <a:path w="4343" h="7729" extrusionOk="0">
                  <a:moveTo>
                    <a:pt x="2007" y="0"/>
                  </a:moveTo>
                  <a:cubicBezTo>
                    <a:pt x="1338" y="0"/>
                    <a:pt x="590" y="666"/>
                    <a:pt x="1" y="1562"/>
                  </a:cubicBezTo>
                  <a:lnTo>
                    <a:pt x="1" y="7729"/>
                  </a:lnTo>
                  <a:cubicBezTo>
                    <a:pt x="127" y="7446"/>
                    <a:pt x="410" y="7194"/>
                    <a:pt x="662" y="6785"/>
                  </a:cubicBezTo>
                  <a:cubicBezTo>
                    <a:pt x="2109" y="4834"/>
                    <a:pt x="4343" y="1436"/>
                    <a:pt x="2644" y="241"/>
                  </a:cubicBezTo>
                  <a:cubicBezTo>
                    <a:pt x="2447" y="75"/>
                    <a:pt x="2231" y="0"/>
                    <a:pt x="20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0"/>
            <p:cNvSpPr/>
            <p:nvPr/>
          </p:nvSpPr>
          <p:spPr>
            <a:xfrm>
              <a:off x="249825" y="1228725"/>
              <a:ext cx="33075" cy="62950"/>
            </a:xfrm>
            <a:custGeom>
              <a:avLst/>
              <a:gdLst/>
              <a:ahLst/>
              <a:cxnLst/>
              <a:rect l="l" t="t" r="r" b="b"/>
              <a:pathLst>
                <a:path w="1323" h="2518" extrusionOk="0">
                  <a:moveTo>
                    <a:pt x="1071" y="0"/>
                  </a:moveTo>
                  <a:cubicBezTo>
                    <a:pt x="1071" y="0"/>
                    <a:pt x="662" y="944"/>
                    <a:pt x="1" y="1982"/>
                  </a:cubicBezTo>
                  <a:lnTo>
                    <a:pt x="1" y="2517"/>
                  </a:lnTo>
                  <a:cubicBezTo>
                    <a:pt x="662" y="1196"/>
                    <a:pt x="1196" y="283"/>
                    <a:pt x="1322" y="157"/>
                  </a:cubicBezTo>
                  <a:cubicBezTo>
                    <a:pt x="1322" y="157"/>
                    <a:pt x="1322" y="0"/>
                    <a:pt x="11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0"/>
            <p:cNvSpPr/>
            <p:nvPr/>
          </p:nvSpPr>
          <p:spPr>
            <a:xfrm>
              <a:off x="249825" y="1250250"/>
              <a:ext cx="206900" cy="179075"/>
            </a:xfrm>
            <a:custGeom>
              <a:avLst/>
              <a:gdLst/>
              <a:ahLst/>
              <a:cxnLst/>
              <a:rect l="l" t="t" r="r" b="b"/>
              <a:pathLst>
                <a:path w="8276" h="7163" extrusionOk="0">
                  <a:moveTo>
                    <a:pt x="6213" y="1"/>
                  </a:moveTo>
                  <a:cubicBezTo>
                    <a:pt x="4884" y="1"/>
                    <a:pt x="2769" y="1690"/>
                    <a:pt x="1196" y="3072"/>
                  </a:cubicBezTo>
                  <a:cubicBezTo>
                    <a:pt x="787" y="3355"/>
                    <a:pt x="410" y="3733"/>
                    <a:pt x="1" y="4142"/>
                  </a:cubicBezTo>
                  <a:lnTo>
                    <a:pt x="1" y="7162"/>
                  </a:lnTo>
                  <a:cubicBezTo>
                    <a:pt x="284" y="7005"/>
                    <a:pt x="536" y="6879"/>
                    <a:pt x="913" y="6627"/>
                  </a:cubicBezTo>
                  <a:cubicBezTo>
                    <a:pt x="913" y="6627"/>
                    <a:pt x="1700" y="6376"/>
                    <a:pt x="2644" y="5841"/>
                  </a:cubicBezTo>
                  <a:cubicBezTo>
                    <a:pt x="4846" y="4519"/>
                    <a:pt x="8276" y="2443"/>
                    <a:pt x="7206" y="586"/>
                  </a:cubicBezTo>
                  <a:cubicBezTo>
                    <a:pt x="6985" y="174"/>
                    <a:pt x="6639" y="1"/>
                    <a:pt x="62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0"/>
            <p:cNvSpPr/>
            <p:nvPr/>
          </p:nvSpPr>
          <p:spPr>
            <a:xfrm>
              <a:off x="249825" y="1308350"/>
              <a:ext cx="125100" cy="94225"/>
            </a:xfrm>
            <a:custGeom>
              <a:avLst/>
              <a:gdLst/>
              <a:ahLst/>
              <a:cxnLst/>
              <a:rect l="l" t="t" r="r" b="b"/>
              <a:pathLst>
                <a:path w="5004" h="3769" extrusionOk="0">
                  <a:moveTo>
                    <a:pt x="4783" y="1"/>
                  </a:moveTo>
                  <a:cubicBezTo>
                    <a:pt x="4752" y="1"/>
                    <a:pt x="4720" y="40"/>
                    <a:pt x="4720" y="119"/>
                  </a:cubicBezTo>
                  <a:cubicBezTo>
                    <a:pt x="4720" y="119"/>
                    <a:pt x="1983" y="2070"/>
                    <a:pt x="1" y="3391"/>
                  </a:cubicBezTo>
                  <a:lnTo>
                    <a:pt x="1" y="3769"/>
                  </a:lnTo>
                  <a:cubicBezTo>
                    <a:pt x="1983" y="2479"/>
                    <a:pt x="4720" y="370"/>
                    <a:pt x="4846" y="245"/>
                  </a:cubicBezTo>
                  <a:cubicBezTo>
                    <a:pt x="4846" y="245"/>
                    <a:pt x="5004" y="119"/>
                    <a:pt x="4846" y="119"/>
                  </a:cubicBezTo>
                  <a:cubicBezTo>
                    <a:pt x="4846" y="40"/>
                    <a:pt x="4815" y="1"/>
                    <a:pt x="478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" name="Google Shape;164;p10"/>
          <p:cNvGrpSpPr/>
          <p:nvPr/>
        </p:nvGrpSpPr>
        <p:grpSpPr>
          <a:xfrm rot="10800000" flipH="1">
            <a:off x="7062988" y="3716432"/>
            <a:ext cx="2081007" cy="1427071"/>
            <a:chOff x="7062988" y="-173543"/>
            <a:chExt cx="2081007" cy="1427071"/>
          </a:xfrm>
        </p:grpSpPr>
        <p:sp>
          <p:nvSpPr>
            <p:cNvPr id="165" name="Google Shape;165;p10"/>
            <p:cNvSpPr/>
            <p:nvPr/>
          </p:nvSpPr>
          <p:spPr>
            <a:xfrm>
              <a:off x="7367198" y="-173543"/>
              <a:ext cx="1776797" cy="1427071"/>
            </a:xfrm>
            <a:custGeom>
              <a:avLst/>
              <a:gdLst/>
              <a:ahLst/>
              <a:cxnLst/>
              <a:rect l="l" t="t" r="r" b="b"/>
              <a:pathLst>
                <a:path w="17589" h="17432" extrusionOk="0">
                  <a:moveTo>
                    <a:pt x="1" y="0"/>
                  </a:moveTo>
                  <a:cubicBezTo>
                    <a:pt x="1" y="0"/>
                    <a:pt x="284" y="3933"/>
                    <a:pt x="2486" y="5380"/>
                  </a:cubicBezTo>
                  <a:cubicBezTo>
                    <a:pt x="6042" y="7866"/>
                    <a:pt x="9849" y="4971"/>
                    <a:pt x="12460" y="9030"/>
                  </a:cubicBezTo>
                  <a:cubicBezTo>
                    <a:pt x="15072" y="13121"/>
                    <a:pt x="13499" y="16519"/>
                    <a:pt x="17589" y="17431"/>
                  </a:cubicBezTo>
                  <a:lnTo>
                    <a:pt x="1758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0"/>
            <p:cNvSpPr/>
            <p:nvPr/>
          </p:nvSpPr>
          <p:spPr>
            <a:xfrm rot="443258">
              <a:off x="7078222" y="-45116"/>
              <a:ext cx="292283" cy="255731"/>
            </a:xfrm>
            <a:custGeom>
              <a:avLst/>
              <a:gdLst/>
              <a:ahLst/>
              <a:cxnLst/>
              <a:rect l="l" t="t" r="r" b="b"/>
              <a:pathLst>
                <a:path w="3273" h="2864" extrusionOk="0">
                  <a:moveTo>
                    <a:pt x="1574" y="0"/>
                  </a:moveTo>
                  <a:cubicBezTo>
                    <a:pt x="1" y="0"/>
                    <a:pt x="252" y="1699"/>
                    <a:pt x="1291" y="2612"/>
                  </a:cubicBezTo>
                  <a:cubicBezTo>
                    <a:pt x="1574" y="2864"/>
                    <a:pt x="1826" y="2864"/>
                    <a:pt x="2077" y="2864"/>
                  </a:cubicBezTo>
                  <a:cubicBezTo>
                    <a:pt x="2738" y="2864"/>
                    <a:pt x="3273" y="2203"/>
                    <a:pt x="3021" y="1416"/>
                  </a:cubicBezTo>
                  <a:cubicBezTo>
                    <a:pt x="2738" y="630"/>
                    <a:pt x="2360" y="0"/>
                    <a:pt x="1574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7" name="Google Shape;167;p10"/>
          <p:cNvSpPr txBox="1">
            <a:spLocks noGrp="1"/>
          </p:cNvSpPr>
          <p:nvPr>
            <p:ph type="title"/>
          </p:nvPr>
        </p:nvSpPr>
        <p:spPr>
          <a:xfrm>
            <a:off x="4572000" y="1086750"/>
            <a:ext cx="3852000" cy="297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3"/>
          <p:cNvSpPr txBox="1">
            <a:spLocks noGrp="1"/>
          </p:cNvSpPr>
          <p:nvPr>
            <p:ph type="title"/>
          </p:nvPr>
        </p:nvSpPr>
        <p:spPr>
          <a:xfrm>
            <a:off x="720000" y="429000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86" name="Google Shape;186;p13"/>
          <p:cNvSpPr txBox="1">
            <a:spLocks noGrp="1"/>
          </p:cNvSpPr>
          <p:nvPr>
            <p:ph type="subTitle" idx="1"/>
          </p:nvPr>
        </p:nvSpPr>
        <p:spPr>
          <a:xfrm>
            <a:off x="1591225" y="3992713"/>
            <a:ext cx="2667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13"/>
          <p:cNvSpPr txBox="1">
            <a:spLocks noGrp="1"/>
          </p:cNvSpPr>
          <p:nvPr>
            <p:ph type="title" idx="2" hasCustomPrompt="1"/>
          </p:nvPr>
        </p:nvSpPr>
        <p:spPr>
          <a:xfrm>
            <a:off x="783900" y="3901938"/>
            <a:ext cx="5085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88" name="Google Shape;188;p13"/>
          <p:cNvSpPr txBox="1">
            <a:spLocks noGrp="1"/>
          </p:cNvSpPr>
          <p:nvPr>
            <p:ph type="subTitle" idx="3"/>
          </p:nvPr>
        </p:nvSpPr>
        <p:spPr>
          <a:xfrm>
            <a:off x="1591225" y="3693338"/>
            <a:ext cx="2667900" cy="3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  <p:sp>
        <p:nvSpPr>
          <p:cNvPr id="189" name="Google Shape;189;p13"/>
          <p:cNvSpPr txBox="1">
            <a:spLocks noGrp="1"/>
          </p:cNvSpPr>
          <p:nvPr>
            <p:ph type="subTitle" idx="4"/>
          </p:nvPr>
        </p:nvSpPr>
        <p:spPr>
          <a:xfrm>
            <a:off x="5756100" y="3992713"/>
            <a:ext cx="2667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13"/>
          <p:cNvSpPr txBox="1">
            <a:spLocks noGrp="1"/>
          </p:cNvSpPr>
          <p:nvPr>
            <p:ph type="title" idx="5" hasCustomPrompt="1"/>
          </p:nvPr>
        </p:nvSpPr>
        <p:spPr>
          <a:xfrm>
            <a:off x="4884900" y="3901950"/>
            <a:ext cx="6363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1" name="Google Shape;191;p13"/>
          <p:cNvSpPr txBox="1">
            <a:spLocks noGrp="1"/>
          </p:cNvSpPr>
          <p:nvPr>
            <p:ph type="subTitle" idx="6"/>
          </p:nvPr>
        </p:nvSpPr>
        <p:spPr>
          <a:xfrm>
            <a:off x="5756100" y="3693338"/>
            <a:ext cx="2667900" cy="3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  <p:sp>
        <p:nvSpPr>
          <p:cNvPr id="192" name="Google Shape;192;p13"/>
          <p:cNvSpPr txBox="1">
            <a:spLocks noGrp="1"/>
          </p:cNvSpPr>
          <p:nvPr>
            <p:ph type="subTitle" idx="7"/>
          </p:nvPr>
        </p:nvSpPr>
        <p:spPr>
          <a:xfrm>
            <a:off x="1591225" y="2762963"/>
            <a:ext cx="2667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3"/>
          <p:cNvSpPr txBox="1">
            <a:spLocks noGrp="1"/>
          </p:cNvSpPr>
          <p:nvPr>
            <p:ph type="title" idx="8" hasCustomPrompt="1"/>
          </p:nvPr>
        </p:nvSpPr>
        <p:spPr>
          <a:xfrm>
            <a:off x="783925" y="2672213"/>
            <a:ext cx="5085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4" name="Google Shape;194;p13"/>
          <p:cNvSpPr txBox="1">
            <a:spLocks noGrp="1"/>
          </p:cNvSpPr>
          <p:nvPr>
            <p:ph type="subTitle" idx="9"/>
          </p:nvPr>
        </p:nvSpPr>
        <p:spPr>
          <a:xfrm>
            <a:off x="1591225" y="2463588"/>
            <a:ext cx="2667900" cy="3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  <p:sp>
        <p:nvSpPr>
          <p:cNvPr id="195" name="Google Shape;195;p13"/>
          <p:cNvSpPr txBox="1">
            <a:spLocks noGrp="1"/>
          </p:cNvSpPr>
          <p:nvPr>
            <p:ph type="subTitle" idx="13"/>
          </p:nvPr>
        </p:nvSpPr>
        <p:spPr>
          <a:xfrm>
            <a:off x="5756100" y="2762963"/>
            <a:ext cx="2667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13"/>
          <p:cNvSpPr txBox="1">
            <a:spLocks noGrp="1"/>
          </p:cNvSpPr>
          <p:nvPr>
            <p:ph type="title" idx="14" hasCustomPrompt="1"/>
          </p:nvPr>
        </p:nvSpPr>
        <p:spPr>
          <a:xfrm>
            <a:off x="4884900" y="2672225"/>
            <a:ext cx="6363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7" name="Google Shape;197;p13"/>
          <p:cNvSpPr txBox="1">
            <a:spLocks noGrp="1"/>
          </p:cNvSpPr>
          <p:nvPr>
            <p:ph type="subTitle" idx="15"/>
          </p:nvPr>
        </p:nvSpPr>
        <p:spPr>
          <a:xfrm>
            <a:off x="5756100" y="2463588"/>
            <a:ext cx="2667900" cy="3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  <p:sp>
        <p:nvSpPr>
          <p:cNvPr id="198" name="Google Shape;198;p13"/>
          <p:cNvSpPr txBox="1">
            <a:spLocks noGrp="1"/>
          </p:cNvSpPr>
          <p:nvPr>
            <p:ph type="subTitle" idx="16"/>
          </p:nvPr>
        </p:nvSpPr>
        <p:spPr>
          <a:xfrm>
            <a:off x="1591213" y="1533200"/>
            <a:ext cx="2667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13"/>
          <p:cNvSpPr txBox="1">
            <a:spLocks noGrp="1"/>
          </p:cNvSpPr>
          <p:nvPr>
            <p:ph type="title" idx="17" hasCustomPrompt="1"/>
          </p:nvPr>
        </p:nvSpPr>
        <p:spPr>
          <a:xfrm>
            <a:off x="783888" y="1442475"/>
            <a:ext cx="5085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0" name="Google Shape;200;p13"/>
          <p:cNvSpPr txBox="1">
            <a:spLocks noGrp="1"/>
          </p:cNvSpPr>
          <p:nvPr>
            <p:ph type="subTitle" idx="18"/>
          </p:nvPr>
        </p:nvSpPr>
        <p:spPr>
          <a:xfrm>
            <a:off x="1591213" y="1233825"/>
            <a:ext cx="2667900" cy="3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  <p:sp>
        <p:nvSpPr>
          <p:cNvPr id="201" name="Google Shape;201;p13"/>
          <p:cNvSpPr txBox="1">
            <a:spLocks noGrp="1"/>
          </p:cNvSpPr>
          <p:nvPr>
            <p:ph type="subTitle" idx="19"/>
          </p:nvPr>
        </p:nvSpPr>
        <p:spPr>
          <a:xfrm>
            <a:off x="5756088" y="1533200"/>
            <a:ext cx="26679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3"/>
          <p:cNvSpPr txBox="1">
            <a:spLocks noGrp="1"/>
          </p:cNvSpPr>
          <p:nvPr>
            <p:ph type="title" idx="20" hasCustomPrompt="1"/>
          </p:nvPr>
        </p:nvSpPr>
        <p:spPr>
          <a:xfrm>
            <a:off x="4884888" y="1442488"/>
            <a:ext cx="6363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25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3" name="Google Shape;203;p13"/>
          <p:cNvSpPr txBox="1">
            <a:spLocks noGrp="1"/>
          </p:cNvSpPr>
          <p:nvPr>
            <p:ph type="subTitle" idx="21"/>
          </p:nvPr>
        </p:nvSpPr>
        <p:spPr>
          <a:xfrm>
            <a:off x="5756088" y="1233825"/>
            <a:ext cx="2667900" cy="375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Medium"/>
              <a:buNone/>
              <a:defRPr sz="2000">
                <a:latin typeface="Poppins Medium"/>
                <a:ea typeface="Poppins Medium"/>
                <a:cs typeface="Poppins Medium"/>
                <a:sym typeface="Poppins Medium"/>
              </a:defRPr>
            </a:lvl9pPr>
          </a:lstStyle>
          <a:p>
            <a:endParaRPr/>
          </a:p>
        </p:txBody>
      </p:sp>
      <p:grpSp>
        <p:nvGrpSpPr>
          <p:cNvPr id="204" name="Google Shape;204;p13"/>
          <p:cNvGrpSpPr/>
          <p:nvPr/>
        </p:nvGrpSpPr>
        <p:grpSpPr>
          <a:xfrm>
            <a:off x="0" y="4309851"/>
            <a:ext cx="612801" cy="824258"/>
            <a:chOff x="1662579" y="1510614"/>
            <a:chExt cx="314418" cy="422913"/>
          </a:xfrm>
        </p:grpSpPr>
        <p:sp>
          <p:nvSpPr>
            <p:cNvPr id="205" name="Google Shape;205;p13"/>
            <p:cNvSpPr/>
            <p:nvPr/>
          </p:nvSpPr>
          <p:spPr>
            <a:xfrm>
              <a:off x="1760647" y="1713825"/>
              <a:ext cx="216350" cy="219700"/>
            </a:xfrm>
            <a:custGeom>
              <a:avLst/>
              <a:gdLst/>
              <a:ahLst/>
              <a:cxnLst/>
              <a:rect l="l" t="t" r="r" b="b"/>
              <a:pathLst>
                <a:path w="8654" h="8788" extrusionOk="0">
                  <a:moveTo>
                    <a:pt x="6067" y="1"/>
                  </a:moveTo>
                  <a:cubicBezTo>
                    <a:pt x="4179" y="1"/>
                    <a:pt x="2369" y="3406"/>
                    <a:pt x="1322" y="5641"/>
                  </a:cubicBezTo>
                  <a:cubicBezTo>
                    <a:pt x="788" y="6837"/>
                    <a:pt x="536" y="7749"/>
                    <a:pt x="536" y="7749"/>
                  </a:cubicBezTo>
                  <a:cubicBezTo>
                    <a:pt x="253" y="8127"/>
                    <a:pt x="127" y="8536"/>
                    <a:pt x="1" y="8788"/>
                  </a:cubicBezTo>
                  <a:lnTo>
                    <a:pt x="3147" y="8788"/>
                  </a:lnTo>
                  <a:cubicBezTo>
                    <a:pt x="3682" y="8127"/>
                    <a:pt x="4186" y="7624"/>
                    <a:pt x="4469" y="7089"/>
                  </a:cubicBezTo>
                  <a:cubicBezTo>
                    <a:pt x="6420" y="4729"/>
                    <a:pt x="8654" y="1048"/>
                    <a:pt x="6703" y="135"/>
                  </a:cubicBezTo>
                  <a:cubicBezTo>
                    <a:pt x="6490" y="43"/>
                    <a:pt x="6278" y="1"/>
                    <a:pt x="60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3"/>
            <p:cNvSpPr/>
            <p:nvPr/>
          </p:nvSpPr>
          <p:spPr>
            <a:xfrm>
              <a:off x="1790547" y="1786425"/>
              <a:ext cx="94425" cy="147100"/>
            </a:xfrm>
            <a:custGeom>
              <a:avLst/>
              <a:gdLst/>
              <a:ahLst/>
              <a:cxnLst/>
              <a:rect l="l" t="t" r="r" b="b"/>
              <a:pathLst>
                <a:path w="3777" h="5884" extrusionOk="0">
                  <a:moveTo>
                    <a:pt x="3650" y="0"/>
                  </a:moveTo>
                  <a:cubicBezTo>
                    <a:pt x="3650" y="0"/>
                    <a:pt x="3525" y="0"/>
                    <a:pt x="3525" y="126"/>
                  </a:cubicBezTo>
                  <a:cubicBezTo>
                    <a:pt x="3399" y="252"/>
                    <a:pt x="1291" y="3524"/>
                    <a:pt x="1" y="5884"/>
                  </a:cubicBezTo>
                  <a:lnTo>
                    <a:pt x="378" y="5884"/>
                  </a:lnTo>
                  <a:cubicBezTo>
                    <a:pt x="1574" y="3524"/>
                    <a:pt x="3776" y="252"/>
                    <a:pt x="3776" y="252"/>
                  </a:cubicBezTo>
                  <a:cubicBezTo>
                    <a:pt x="3776" y="126"/>
                    <a:pt x="3776" y="126"/>
                    <a:pt x="36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3"/>
            <p:cNvSpPr/>
            <p:nvPr/>
          </p:nvSpPr>
          <p:spPr>
            <a:xfrm>
              <a:off x="1662579" y="1510614"/>
              <a:ext cx="183301" cy="422913"/>
            </a:xfrm>
            <a:custGeom>
              <a:avLst/>
              <a:gdLst/>
              <a:ahLst/>
              <a:cxnLst/>
              <a:rect l="l" t="t" r="r" b="b"/>
              <a:pathLst>
                <a:path w="4720" h="10890" extrusionOk="0">
                  <a:moveTo>
                    <a:pt x="2518" y="1"/>
                  </a:moveTo>
                  <a:cubicBezTo>
                    <a:pt x="245" y="1"/>
                    <a:pt x="0" y="4508"/>
                    <a:pt x="0" y="7240"/>
                  </a:cubicBezTo>
                  <a:cubicBezTo>
                    <a:pt x="0" y="8530"/>
                    <a:pt x="126" y="9442"/>
                    <a:pt x="126" y="9442"/>
                  </a:cubicBezTo>
                  <a:lnTo>
                    <a:pt x="126" y="10512"/>
                  </a:lnTo>
                  <a:lnTo>
                    <a:pt x="126" y="10890"/>
                  </a:lnTo>
                  <a:lnTo>
                    <a:pt x="2486" y="10890"/>
                  </a:lnTo>
                  <a:cubicBezTo>
                    <a:pt x="2895" y="9726"/>
                    <a:pt x="3272" y="8152"/>
                    <a:pt x="3556" y="7240"/>
                  </a:cubicBezTo>
                  <a:cubicBezTo>
                    <a:pt x="4185" y="4219"/>
                    <a:pt x="4720" y="3"/>
                    <a:pt x="2612" y="3"/>
                  </a:cubicBezTo>
                  <a:cubicBezTo>
                    <a:pt x="2580" y="2"/>
                    <a:pt x="2549" y="1"/>
                    <a:pt x="25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3"/>
            <p:cNvSpPr/>
            <p:nvPr/>
          </p:nvSpPr>
          <p:spPr>
            <a:xfrm>
              <a:off x="1708986" y="1632903"/>
              <a:ext cx="40388" cy="300622"/>
            </a:xfrm>
            <a:custGeom>
              <a:avLst/>
              <a:gdLst/>
              <a:ahLst/>
              <a:cxnLst/>
              <a:rect l="l" t="t" r="r" b="b"/>
              <a:pathLst>
                <a:path w="1040" h="7741" extrusionOk="0">
                  <a:moveTo>
                    <a:pt x="913" y="1"/>
                  </a:moveTo>
                  <a:lnTo>
                    <a:pt x="787" y="158"/>
                  </a:lnTo>
                  <a:cubicBezTo>
                    <a:pt x="787" y="410"/>
                    <a:pt x="127" y="5255"/>
                    <a:pt x="1" y="7741"/>
                  </a:cubicBezTo>
                  <a:lnTo>
                    <a:pt x="252" y="7741"/>
                  </a:lnTo>
                  <a:cubicBezTo>
                    <a:pt x="378" y="5255"/>
                    <a:pt x="1039" y="284"/>
                    <a:pt x="1039" y="284"/>
                  </a:cubicBezTo>
                  <a:cubicBezTo>
                    <a:pt x="1039" y="158"/>
                    <a:pt x="1039" y="158"/>
                    <a:pt x="9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9" name="Google Shape;209;p13"/>
          <p:cNvGrpSpPr/>
          <p:nvPr/>
        </p:nvGrpSpPr>
        <p:grpSpPr>
          <a:xfrm>
            <a:off x="7062988" y="-173543"/>
            <a:ext cx="2081007" cy="1427071"/>
            <a:chOff x="7062988" y="-173543"/>
            <a:chExt cx="2081007" cy="1427071"/>
          </a:xfrm>
        </p:grpSpPr>
        <p:sp>
          <p:nvSpPr>
            <p:cNvPr id="210" name="Google Shape;210;p13"/>
            <p:cNvSpPr/>
            <p:nvPr/>
          </p:nvSpPr>
          <p:spPr>
            <a:xfrm>
              <a:off x="7367198" y="-173543"/>
              <a:ext cx="1776797" cy="1427071"/>
            </a:xfrm>
            <a:custGeom>
              <a:avLst/>
              <a:gdLst/>
              <a:ahLst/>
              <a:cxnLst/>
              <a:rect l="l" t="t" r="r" b="b"/>
              <a:pathLst>
                <a:path w="17589" h="17432" extrusionOk="0">
                  <a:moveTo>
                    <a:pt x="1" y="0"/>
                  </a:moveTo>
                  <a:cubicBezTo>
                    <a:pt x="1" y="0"/>
                    <a:pt x="284" y="3933"/>
                    <a:pt x="2486" y="5380"/>
                  </a:cubicBezTo>
                  <a:cubicBezTo>
                    <a:pt x="6042" y="7866"/>
                    <a:pt x="9849" y="4971"/>
                    <a:pt x="12460" y="9030"/>
                  </a:cubicBezTo>
                  <a:cubicBezTo>
                    <a:pt x="15072" y="13121"/>
                    <a:pt x="13499" y="16519"/>
                    <a:pt x="17589" y="17431"/>
                  </a:cubicBezTo>
                  <a:lnTo>
                    <a:pt x="1758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3"/>
            <p:cNvSpPr/>
            <p:nvPr/>
          </p:nvSpPr>
          <p:spPr>
            <a:xfrm rot="443258">
              <a:off x="7078222" y="-45116"/>
              <a:ext cx="292283" cy="255731"/>
            </a:xfrm>
            <a:custGeom>
              <a:avLst/>
              <a:gdLst/>
              <a:ahLst/>
              <a:cxnLst/>
              <a:rect l="l" t="t" r="r" b="b"/>
              <a:pathLst>
                <a:path w="3273" h="2864" extrusionOk="0">
                  <a:moveTo>
                    <a:pt x="1574" y="0"/>
                  </a:moveTo>
                  <a:cubicBezTo>
                    <a:pt x="1" y="0"/>
                    <a:pt x="252" y="1699"/>
                    <a:pt x="1291" y="2612"/>
                  </a:cubicBezTo>
                  <a:cubicBezTo>
                    <a:pt x="1574" y="2864"/>
                    <a:pt x="1826" y="2864"/>
                    <a:pt x="2077" y="2864"/>
                  </a:cubicBezTo>
                  <a:cubicBezTo>
                    <a:pt x="2738" y="2864"/>
                    <a:pt x="3273" y="2203"/>
                    <a:pt x="3021" y="1416"/>
                  </a:cubicBezTo>
                  <a:cubicBezTo>
                    <a:pt x="2738" y="630"/>
                    <a:pt x="2360" y="0"/>
                    <a:pt x="1574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6"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Google Shape;328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9" name="Google Shape;329;p20"/>
          <p:cNvGrpSpPr/>
          <p:nvPr/>
        </p:nvGrpSpPr>
        <p:grpSpPr>
          <a:xfrm>
            <a:off x="-87783" y="4235450"/>
            <a:ext cx="894186" cy="908049"/>
            <a:chOff x="249825" y="1523700"/>
            <a:chExt cx="403550" cy="409825"/>
          </a:xfrm>
        </p:grpSpPr>
        <p:sp>
          <p:nvSpPr>
            <p:cNvPr id="330" name="Google Shape;330;p20"/>
            <p:cNvSpPr/>
            <p:nvPr/>
          </p:nvSpPr>
          <p:spPr>
            <a:xfrm>
              <a:off x="249825" y="1523700"/>
              <a:ext cx="403550" cy="409825"/>
            </a:xfrm>
            <a:custGeom>
              <a:avLst/>
              <a:gdLst/>
              <a:ahLst/>
              <a:cxnLst/>
              <a:rect l="l" t="t" r="r" b="b"/>
              <a:pathLst>
                <a:path w="16142" h="16393" extrusionOk="0">
                  <a:moveTo>
                    <a:pt x="1" y="0"/>
                  </a:moveTo>
                  <a:lnTo>
                    <a:pt x="1" y="16393"/>
                  </a:lnTo>
                  <a:lnTo>
                    <a:pt x="16142" y="16393"/>
                  </a:lnTo>
                  <a:cubicBezTo>
                    <a:pt x="15355" y="12743"/>
                    <a:pt x="12209" y="14159"/>
                    <a:pt x="8402" y="11673"/>
                  </a:cubicBezTo>
                  <a:cubicBezTo>
                    <a:pt x="4595" y="9188"/>
                    <a:pt x="7363" y="5789"/>
                    <a:pt x="5004" y="2360"/>
                  </a:cubicBezTo>
                  <a:cubicBezTo>
                    <a:pt x="3556" y="283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0"/>
            <p:cNvSpPr/>
            <p:nvPr/>
          </p:nvSpPr>
          <p:spPr>
            <a:xfrm>
              <a:off x="417375" y="1724275"/>
              <a:ext cx="81825" cy="71600"/>
            </a:xfrm>
            <a:custGeom>
              <a:avLst/>
              <a:gdLst/>
              <a:ahLst/>
              <a:cxnLst/>
              <a:rect l="l" t="t" r="r" b="b"/>
              <a:pathLst>
                <a:path w="3273" h="2864" extrusionOk="0">
                  <a:moveTo>
                    <a:pt x="1574" y="0"/>
                  </a:moveTo>
                  <a:cubicBezTo>
                    <a:pt x="1" y="0"/>
                    <a:pt x="252" y="1699"/>
                    <a:pt x="1291" y="2612"/>
                  </a:cubicBezTo>
                  <a:cubicBezTo>
                    <a:pt x="1574" y="2864"/>
                    <a:pt x="1826" y="2864"/>
                    <a:pt x="2077" y="2864"/>
                  </a:cubicBezTo>
                  <a:cubicBezTo>
                    <a:pt x="2738" y="2864"/>
                    <a:pt x="3273" y="2203"/>
                    <a:pt x="3021" y="1416"/>
                  </a:cubicBezTo>
                  <a:cubicBezTo>
                    <a:pt x="2738" y="630"/>
                    <a:pt x="2360" y="0"/>
                    <a:pt x="1574" y="0"/>
                  </a:cubicBezTo>
                  <a:close/>
                </a:path>
              </a:pathLst>
            </a:custGeom>
            <a:solidFill>
              <a:srgbClr val="E7DF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2" name="Google Shape;332;p20"/>
          <p:cNvGrpSpPr/>
          <p:nvPr/>
        </p:nvGrpSpPr>
        <p:grpSpPr>
          <a:xfrm rot="10800000" flipH="1">
            <a:off x="8512023" y="9"/>
            <a:ext cx="631966" cy="829817"/>
            <a:chOff x="1721550" y="894925"/>
            <a:chExt cx="921905" cy="1210528"/>
          </a:xfrm>
        </p:grpSpPr>
        <p:sp>
          <p:nvSpPr>
            <p:cNvPr id="333" name="Google Shape;333;p20"/>
            <p:cNvSpPr/>
            <p:nvPr/>
          </p:nvSpPr>
          <p:spPr>
            <a:xfrm>
              <a:off x="2159665" y="894925"/>
              <a:ext cx="483788" cy="846045"/>
            </a:xfrm>
            <a:custGeom>
              <a:avLst/>
              <a:gdLst/>
              <a:ahLst/>
              <a:cxnLst/>
              <a:rect l="l" t="t" r="r" b="b"/>
              <a:pathLst>
                <a:path w="4343" h="7595" extrusionOk="0">
                  <a:moveTo>
                    <a:pt x="2322" y="1"/>
                  </a:moveTo>
                  <a:cubicBezTo>
                    <a:pt x="2072" y="1"/>
                    <a:pt x="1823" y="83"/>
                    <a:pt x="1574" y="263"/>
                  </a:cubicBezTo>
                  <a:cubicBezTo>
                    <a:pt x="1" y="1427"/>
                    <a:pt x="2109" y="4857"/>
                    <a:pt x="3682" y="6808"/>
                  </a:cubicBezTo>
                  <a:cubicBezTo>
                    <a:pt x="3934" y="7059"/>
                    <a:pt x="4060" y="7342"/>
                    <a:pt x="4343" y="7594"/>
                  </a:cubicBezTo>
                  <a:lnTo>
                    <a:pt x="4343" y="1427"/>
                  </a:lnTo>
                  <a:cubicBezTo>
                    <a:pt x="3657" y="581"/>
                    <a:pt x="2987" y="1"/>
                    <a:pt x="232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0"/>
            <p:cNvSpPr/>
            <p:nvPr/>
          </p:nvSpPr>
          <p:spPr>
            <a:xfrm>
              <a:off x="2496188" y="1201037"/>
              <a:ext cx="147264" cy="277039"/>
            </a:xfrm>
            <a:custGeom>
              <a:avLst/>
              <a:gdLst/>
              <a:ahLst/>
              <a:cxnLst/>
              <a:rect l="l" t="t" r="r" b="b"/>
              <a:pathLst>
                <a:path w="1322" h="2487" extrusionOk="0">
                  <a:moveTo>
                    <a:pt x="0" y="1"/>
                  </a:moveTo>
                  <a:lnTo>
                    <a:pt x="0" y="252"/>
                  </a:lnTo>
                  <a:cubicBezTo>
                    <a:pt x="0" y="252"/>
                    <a:pt x="535" y="1322"/>
                    <a:pt x="1322" y="2486"/>
                  </a:cubicBezTo>
                  <a:lnTo>
                    <a:pt x="1322" y="1951"/>
                  </a:lnTo>
                  <a:cubicBezTo>
                    <a:pt x="661" y="913"/>
                    <a:pt x="126" y="127"/>
                    <a:pt x="126" y="127"/>
                  </a:cubicBezTo>
                  <a:cubicBezTo>
                    <a:pt x="126" y="1"/>
                    <a:pt x="126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0"/>
            <p:cNvSpPr/>
            <p:nvPr/>
          </p:nvSpPr>
          <p:spPr>
            <a:xfrm>
              <a:off x="1721550" y="1308979"/>
              <a:ext cx="921905" cy="796474"/>
            </a:xfrm>
            <a:custGeom>
              <a:avLst/>
              <a:gdLst/>
              <a:ahLst/>
              <a:cxnLst/>
              <a:rect l="l" t="t" r="r" b="b"/>
              <a:pathLst>
                <a:path w="8276" h="7150" extrusionOk="0">
                  <a:moveTo>
                    <a:pt x="1969" y="0"/>
                  </a:moveTo>
                  <a:cubicBezTo>
                    <a:pt x="1511" y="0"/>
                    <a:pt x="1142" y="179"/>
                    <a:pt x="913" y="605"/>
                  </a:cubicBezTo>
                  <a:cubicBezTo>
                    <a:pt x="1" y="2304"/>
                    <a:pt x="3273" y="4538"/>
                    <a:pt x="5507" y="5702"/>
                  </a:cubicBezTo>
                  <a:lnTo>
                    <a:pt x="7332" y="6646"/>
                  </a:lnTo>
                  <a:cubicBezTo>
                    <a:pt x="7615" y="6772"/>
                    <a:pt x="7867" y="7024"/>
                    <a:pt x="8119" y="7149"/>
                  </a:cubicBezTo>
                  <a:lnTo>
                    <a:pt x="8276" y="7149"/>
                  </a:lnTo>
                  <a:lnTo>
                    <a:pt x="8276" y="4003"/>
                  </a:lnTo>
                  <a:cubicBezTo>
                    <a:pt x="7741" y="3625"/>
                    <a:pt x="7332" y="3216"/>
                    <a:pt x="7080" y="2965"/>
                  </a:cubicBezTo>
                  <a:cubicBezTo>
                    <a:pt x="5501" y="1597"/>
                    <a:pt x="3338" y="0"/>
                    <a:pt x="19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0"/>
            <p:cNvSpPr/>
            <p:nvPr/>
          </p:nvSpPr>
          <p:spPr>
            <a:xfrm>
              <a:off x="2086144" y="1565520"/>
              <a:ext cx="557309" cy="410268"/>
            </a:xfrm>
            <a:custGeom>
              <a:avLst/>
              <a:gdLst/>
              <a:ahLst/>
              <a:cxnLst/>
              <a:rect l="l" t="t" r="r" b="b"/>
              <a:pathLst>
                <a:path w="5003" h="3683" extrusionOk="0">
                  <a:moveTo>
                    <a:pt x="0" y="1"/>
                  </a:moveTo>
                  <a:lnTo>
                    <a:pt x="0" y="127"/>
                  </a:lnTo>
                  <a:cubicBezTo>
                    <a:pt x="283" y="253"/>
                    <a:pt x="3021" y="2361"/>
                    <a:pt x="5003" y="3682"/>
                  </a:cubicBezTo>
                  <a:lnTo>
                    <a:pt x="5003" y="3399"/>
                  </a:lnTo>
                  <a:cubicBezTo>
                    <a:pt x="2895" y="2109"/>
                    <a:pt x="283" y="1"/>
                    <a:pt x="1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7" name="Google Shape;337;p20"/>
          <p:cNvSpPr txBox="1">
            <a:spLocks noGrp="1"/>
          </p:cNvSpPr>
          <p:nvPr>
            <p:ph type="title"/>
          </p:nvPr>
        </p:nvSpPr>
        <p:spPr>
          <a:xfrm>
            <a:off x="720000" y="4291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8" name="Google Shape;338;p20"/>
          <p:cNvSpPr txBox="1">
            <a:spLocks noGrp="1"/>
          </p:cNvSpPr>
          <p:nvPr>
            <p:ph type="subTitle" idx="1"/>
          </p:nvPr>
        </p:nvSpPr>
        <p:spPr>
          <a:xfrm>
            <a:off x="720000" y="3949352"/>
            <a:ext cx="2234100" cy="62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20"/>
          <p:cNvSpPr txBox="1">
            <a:spLocks noGrp="1"/>
          </p:cNvSpPr>
          <p:nvPr>
            <p:ph type="subTitle" idx="2"/>
          </p:nvPr>
        </p:nvSpPr>
        <p:spPr>
          <a:xfrm>
            <a:off x="720000" y="3643250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9pPr>
          </a:lstStyle>
          <a:p>
            <a:endParaRPr/>
          </a:p>
        </p:txBody>
      </p:sp>
      <p:sp>
        <p:nvSpPr>
          <p:cNvPr id="340" name="Google Shape;340;p20"/>
          <p:cNvSpPr txBox="1">
            <a:spLocks noGrp="1"/>
          </p:cNvSpPr>
          <p:nvPr>
            <p:ph type="subTitle" idx="3"/>
          </p:nvPr>
        </p:nvSpPr>
        <p:spPr>
          <a:xfrm>
            <a:off x="6189900" y="3949352"/>
            <a:ext cx="2234100" cy="62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1" name="Google Shape;341;p20"/>
          <p:cNvSpPr txBox="1">
            <a:spLocks noGrp="1"/>
          </p:cNvSpPr>
          <p:nvPr>
            <p:ph type="subTitle" idx="4"/>
          </p:nvPr>
        </p:nvSpPr>
        <p:spPr>
          <a:xfrm>
            <a:off x="6189900" y="3643250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9pPr>
          </a:lstStyle>
          <a:p>
            <a:endParaRPr/>
          </a:p>
        </p:txBody>
      </p:sp>
      <p:sp>
        <p:nvSpPr>
          <p:cNvPr id="342" name="Google Shape;342;p20"/>
          <p:cNvSpPr txBox="1">
            <a:spLocks noGrp="1"/>
          </p:cNvSpPr>
          <p:nvPr>
            <p:ph type="subTitle" idx="5"/>
          </p:nvPr>
        </p:nvSpPr>
        <p:spPr>
          <a:xfrm>
            <a:off x="3454950" y="3949352"/>
            <a:ext cx="2234100" cy="62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20"/>
          <p:cNvSpPr txBox="1">
            <a:spLocks noGrp="1"/>
          </p:cNvSpPr>
          <p:nvPr>
            <p:ph type="subTitle" idx="6"/>
          </p:nvPr>
        </p:nvSpPr>
        <p:spPr>
          <a:xfrm>
            <a:off x="3454950" y="3643250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9pPr>
          </a:lstStyle>
          <a:p>
            <a:endParaRPr/>
          </a:p>
        </p:txBody>
      </p:sp>
      <p:sp>
        <p:nvSpPr>
          <p:cNvPr id="344" name="Google Shape;344;p20"/>
          <p:cNvSpPr txBox="1">
            <a:spLocks noGrp="1"/>
          </p:cNvSpPr>
          <p:nvPr>
            <p:ph type="subTitle" idx="7"/>
          </p:nvPr>
        </p:nvSpPr>
        <p:spPr>
          <a:xfrm>
            <a:off x="720000" y="2107427"/>
            <a:ext cx="2234100" cy="62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20"/>
          <p:cNvSpPr txBox="1">
            <a:spLocks noGrp="1"/>
          </p:cNvSpPr>
          <p:nvPr>
            <p:ph type="subTitle" idx="8"/>
          </p:nvPr>
        </p:nvSpPr>
        <p:spPr>
          <a:xfrm>
            <a:off x="720000" y="1801325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9pPr>
          </a:lstStyle>
          <a:p>
            <a:endParaRPr/>
          </a:p>
        </p:txBody>
      </p:sp>
      <p:sp>
        <p:nvSpPr>
          <p:cNvPr id="346" name="Google Shape;346;p20"/>
          <p:cNvSpPr txBox="1">
            <a:spLocks noGrp="1"/>
          </p:cNvSpPr>
          <p:nvPr>
            <p:ph type="subTitle" idx="9"/>
          </p:nvPr>
        </p:nvSpPr>
        <p:spPr>
          <a:xfrm>
            <a:off x="6189900" y="2107427"/>
            <a:ext cx="2234100" cy="62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20"/>
          <p:cNvSpPr txBox="1">
            <a:spLocks noGrp="1"/>
          </p:cNvSpPr>
          <p:nvPr>
            <p:ph type="subTitle" idx="13"/>
          </p:nvPr>
        </p:nvSpPr>
        <p:spPr>
          <a:xfrm>
            <a:off x="6189900" y="1801325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9pPr>
          </a:lstStyle>
          <a:p>
            <a:endParaRPr/>
          </a:p>
        </p:txBody>
      </p:sp>
      <p:sp>
        <p:nvSpPr>
          <p:cNvPr id="348" name="Google Shape;348;p20"/>
          <p:cNvSpPr txBox="1">
            <a:spLocks noGrp="1"/>
          </p:cNvSpPr>
          <p:nvPr>
            <p:ph type="subTitle" idx="14"/>
          </p:nvPr>
        </p:nvSpPr>
        <p:spPr>
          <a:xfrm>
            <a:off x="3454950" y="2107427"/>
            <a:ext cx="2234100" cy="62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9" name="Google Shape;349;p20"/>
          <p:cNvSpPr txBox="1">
            <a:spLocks noGrp="1"/>
          </p:cNvSpPr>
          <p:nvPr>
            <p:ph type="subTitle" idx="15"/>
          </p:nvPr>
        </p:nvSpPr>
        <p:spPr>
          <a:xfrm>
            <a:off x="3454950" y="1801325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 sz="1800">
                <a:latin typeface="Poppins SemiBold"/>
                <a:ea typeface="Poppins SemiBold"/>
                <a:cs typeface="Poppins SemiBold"/>
                <a:sym typeface="Poppins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 SemiBold"/>
              <a:buNone/>
              <a:defRPr>
                <a:latin typeface="Poppins SemiBold"/>
                <a:ea typeface="Poppins SemiBold"/>
                <a:cs typeface="Poppins SemiBold"/>
                <a:sym typeface="Poppins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291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Montserrat"/>
              <a:buChar char="■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5" r:id="rId3"/>
    <p:sldLayoutId id="2147483656" r:id="rId4"/>
    <p:sldLayoutId id="2147483658" r:id="rId5"/>
    <p:sldLayoutId id="2147483659" r:id="rId6"/>
    <p:sldLayoutId id="2147483666" r:id="rId7"/>
    <p:sldLayoutId id="2147483671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8"/>
          <p:cNvSpPr txBox="1">
            <a:spLocks noGrp="1"/>
          </p:cNvSpPr>
          <p:nvPr>
            <p:ph type="subTitle" idx="1"/>
          </p:nvPr>
        </p:nvSpPr>
        <p:spPr>
          <a:xfrm>
            <a:off x="1809146" y="1692518"/>
            <a:ext cx="5695502" cy="93903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 smtClean="0">
                <a:solidFill>
                  <a:srgbClr val="FF0000"/>
                </a:solidFill>
              </a:rPr>
              <a:t>Effect of Congenital HIV on Neurodevolpment </a:t>
            </a:r>
            <a:endParaRPr sz="3200" b="1" dirty="0">
              <a:solidFill>
                <a:srgbClr val="FF0000"/>
              </a:solidFill>
              <a:sym typeface="Montserrat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149" y="0"/>
            <a:ext cx="1482851" cy="105827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591423" cy="986319"/>
          </a:xfrm>
          <a:prstGeom prst="rect">
            <a:avLst/>
          </a:prstGeom>
        </p:spPr>
      </p:pic>
      <p:sp>
        <p:nvSpPr>
          <p:cNvPr id="234" name="مستطيل 233"/>
          <p:cNvSpPr/>
          <p:nvPr/>
        </p:nvSpPr>
        <p:spPr>
          <a:xfrm>
            <a:off x="3195263" y="3220730"/>
            <a:ext cx="587681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Second </a:t>
            </a:r>
            <a:r>
              <a:rPr lang="en-US" sz="1600" dirty="0">
                <a:solidFill>
                  <a:schemeClr val="bg2"/>
                </a:solidFill>
              </a:rPr>
              <a:t>year medical </a:t>
            </a:r>
            <a:r>
              <a:rPr lang="en-US" sz="1600" dirty="0" smtClean="0">
                <a:solidFill>
                  <a:schemeClr val="bg2"/>
                </a:solidFill>
              </a:rPr>
              <a:t>student</a:t>
            </a:r>
          </a:p>
          <a:p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en-US" sz="1600" dirty="0" smtClean="0">
                <a:solidFill>
                  <a:schemeClr val="bg2"/>
                </a:solidFill>
              </a:rPr>
              <a:t>              </a:t>
            </a:r>
          </a:p>
          <a:p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en-US" sz="1600" dirty="0" smtClean="0">
                <a:solidFill>
                  <a:schemeClr val="bg2"/>
                </a:solidFill>
              </a:rPr>
              <a:t>              2022/03/13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endParaRPr lang="ar-LY" dirty="0">
              <a:solidFill>
                <a:schemeClr val="accent3"/>
              </a:solidFill>
            </a:endParaRPr>
          </a:p>
        </p:txBody>
      </p:sp>
      <p:sp>
        <p:nvSpPr>
          <p:cNvPr id="237" name="مستطيل 236"/>
          <p:cNvSpPr/>
          <p:nvPr/>
        </p:nvSpPr>
        <p:spPr>
          <a:xfrm>
            <a:off x="638153" y="4365054"/>
            <a:ext cx="25571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23395C"/>
              </a:buClr>
              <a:buSzPts val="2800"/>
            </a:pPr>
            <a:r>
              <a:rPr lang="en-US" sz="1600" dirty="0" smtClean="0">
                <a:solidFill>
                  <a:schemeClr val="bg2"/>
                </a:solidFill>
                <a:latin typeface="Fira Sans"/>
                <a:sym typeface="Fira Sans"/>
              </a:rPr>
              <a:t>Presenter : Rahaf suliman</a:t>
            </a:r>
          </a:p>
          <a:p>
            <a:pPr lvl="0" algn="ctr">
              <a:buClr>
                <a:srgbClr val="23395C"/>
              </a:buClr>
              <a:buSzPts val="2800"/>
            </a:pPr>
            <a:r>
              <a:rPr lang="en-US" sz="1600" dirty="0" smtClean="0">
                <a:solidFill>
                  <a:schemeClr val="bg2"/>
                </a:solidFill>
                <a:latin typeface="Fira Sans"/>
                <a:sym typeface="Fira Sans"/>
              </a:rPr>
              <a:t>Student nm : 3083</a:t>
            </a:r>
          </a:p>
          <a:p>
            <a:pPr lvl="0" algn="ctr">
              <a:buClr>
                <a:srgbClr val="23395C"/>
              </a:buClr>
              <a:buSzPts val="2800"/>
            </a:pPr>
            <a:r>
              <a:rPr lang="en-US" sz="1600" dirty="0" smtClean="0">
                <a:solidFill>
                  <a:schemeClr val="bg2"/>
                </a:solidFill>
                <a:latin typeface="Fira Sans"/>
                <a:sym typeface="Fira Sans"/>
              </a:rPr>
              <a:t> </a:t>
            </a:r>
            <a:endParaRPr lang="en-US" sz="1600" dirty="0">
              <a:solidFill>
                <a:schemeClr val="bg2"/>
              </a:solidFill>
              <a:latin typeface="Fira Sans"/>
              <a:sym typeface="Fira Sans"/>
            </a:endParaRPr>
          </a:p>
        </p:txBody>
      </p:sp>
      <p:grpSp>
        <p:nvGrpSpPr>
          <p:cNvPr id="238" name="Google Shape;4289;p45"/>
          <p:cNvGrpSpPr/>
          <p:nvPr/>
        </p:nvGrpSpPr>
        <p:grpSpPr>
          <a:xfrm>
            <a:off x="280972" y="4303681"/>
            <a:ext cx="307547" cy="370393"/>
            <a:chOff x="3926225" y="4399275"/>
            <a:chExt cx="360775" cy="483150"/>
          </a:xfrm>
        </p:grpSpPr>
        <p:sp>
          <p:nvSpPr>
            <p:cNvPr id="239" name="Google Shape;4290;p45"/>
            <p:cNvSpPr/>
            <p:nvPr/>
          </p:nvSpPr>
          <p:spPr>
            <a:xfrm>
              <a:off x="4163400" y="4797475"/>
              <a:ext cx="56650" cy="28350"/>
            </a:xfrm>
            <a:custGeom>
              <a:avLst/>
              <a:gdLst/>
              <a:ahLst/>
              <a:cxnLst/>
              <a:rect l="l" t="t" r="r" b="b"/>
              <a:pathLst>
                <a:path w="2266" h="1134" extrusionOk="0">
                  <a:moveTo>
                    <a:pt x="568" y="1"/>
                  </a:moveTo>
                  <a:cubicBezTo>
                    <a:pt x="254" y="1"/>
                    <a:pt x="1" y="255"/>
                    <a:pt x="1" y="569"/>
                  </a:cubicBezTo>
                  <a:cubicBezTo>
                    <a:pt x="1" y="880"/>
                    <a:pt x="254" y="1133"/>
                    <a:pt x="568" y="1133"/>
                  </a:cubicBezTo>
                  <a:lnTo>
                    <a:pt x="1701" y="1133"/>
                  </a:lnTo>
                  <a:cubicBezTo>
                    <a:pt x="2012" y="1133"/>
                    <a:pt x="2265" y="880"/>
                    <a:pt x="2265" y="569"/>
                  </a:cubicBezTo>
                  <a:cubicBezTo>
                    <a:pt x="2265" y="255"/>
                    <a:pt x="2012" y="1"/>
                    <a:pt x="170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40" name="Google Shape;4291;p45"/>
            <p:cNvSpPr/>
            <p:nvPr/>
          </p:nvSpPr>
          <p:spPr>
            <a:xfrm>
              <a:off x="3926225" y="4399275"/>
              <a:ext cx="360775" cy="483150"/>
            </a:xfrm>
            <a:custGeom>
              <a:avLst/>
              <a:gdLst/>
              <a:ahLst/>
              <a:cxnLst/>
              <a:rect l="l" t="t" r="r" b="b"/>
              <a:pathLst>
                <a:path w="14431" h="19326" extrusionOk="0">
                  <a:moveTo>
                    <a:pt x="10055" y="1134"/>
                  </a:moveTo>
                  <a:cubicBezTo>
                    <a:pt x="10547" y="1134"/>
                    <a:pt x="10985" y="1457"/>
                    <a:pt x="11133" y="1928"/>
                  </a:cubicBezTo>
                  <a:cubicBezTo>
                    <a:pt x="11281" y="2399"/>
                    <a:pt x="11106" y="2912"/>
                    <a:pt x="10698" y="3196"/>
                  </a:cubicBezTo>
                  <a:cubicBezTo>
                    <a:pt x="10692" y="3181"/>
                    <a:pt x="10683" y="3169"/>
                    <a:pt x="10677" y="3154"/>
                  </a:cubicBezTo>
                  <a:cubicBezTo>
                    <a:pt x="10665" y="3129"/>
                    <a:pt x="10650" y="3105"/>
                    <a:pt x="10635" y="3081"/>
                  </a:cubicBezTo>
                  <a:cubicBezTo>
                    <a:pt x="10270" y="2468"/>
                    <a:pt x="9750" y="1964"/>
                    <a:pt x="9125" y="1620"/>
                  </a:cubicBezTo>
                  <a:cubicBezTo>
                    <a:pt x="9337" y="1318"/>
                    <a:pt x="9684" y="1134"/>
                    <a:pt x="10055" y="1134"/>
                  </a:cubicBezTo>
                  <a:close/>
                  <a:moveTo>
                    <a:pt x="7223" y="2266"/>
                  </a:moveTo>
                  <a:cubicBezTo>
                    <a:pt x="8114" y="2266"/>
                    <a:pt x="8953" y="2686"/>
                    <a:pt x="9488" y="3398"/>
                  </a:cubicBezTo>
                  <a:cubicBezTo>
                    <a:pt x="8953" y="4111"/>
                    <a:pt x="8114" y="4527"/>
                    <a:pt x="7223" y="4531"/>
                  </a:cubicBezTo>
                  <a:lnTo>
                    <a:pt x="4448" y="4531"/>
                  </a:lnTo>
                  <a:cubicBezTo>
                    <a:pt x="4720" y="3214"/>
                    <a:pt x="5879" y="2269"/>
                    <a:pt x="7223" y="2266"/>
                  </a:cubicBezTo>
                  <a:close/>
                  <a:moveTo>
                    <a:pt x="9998" y="4527"/>
                  </a:moveTo>
                  <a:cubicBezTo>
                    <a:pt x="10034" y="4715"/>
                    <a:pt x="10055" y="4905"/>
                    <a:pt x="10055" y="5098"/>
                  </a:cubicBezTo>
                  <a:lnTo>
                    <a:pt x="10055" y="7363"/>
                  </a:lnTo>
                  <a:cubicBezTo>
                    <a:pt x="10055" y="8924"/>
                    <a:pt x="8787" y="10192"/>
                    <a:pt x="7223" y="10192"/>
                  </a:cubicBezTo>
                  <a:cubicBezTo>
                    <a:pt x="5659" y="10192"/>
                    <a:pt x="4394" y="8924"/>
                    <a:pt x="4394" y="7363"/>
                  </a:cubicBezTo>
                  <a:lnTo>
                    <a:pt x="4394" y="5663"/>
                  </a:lnTo>
                  <a:lnTo>
                    <a:pt x="7223" y="5663"/>
                  </a:lnTo>
                  <a:cubicBezTo>
                    <a:pt x="8262" y="5660"/>
                    <a:pt x="9255" y="5255"/>
                    <a:pt x="9998" y="4527"/>
                  </a:cubicBezTo>
                  <a:close/>
                  <a:moveTo>
                    <a:pt x="5526" y="10941"/>
                  </a:moveTo>
                  <a:cubicBezTo>
                    <a:pt x="6063" y="11196"/>
                    <a:pt x="6643" y="11324"/>
                    <a:pt x="7224" y="11324"/>
                  </a:cubicBezTo>
                  <a:cubicBezTo>
                    <a:pt x="7777" y="11324"/>
                    <a:pt x="8331" y="11208"/>
                    <a:pt x="8847" y="10977"/>
                  </a:cubicBezTo>
                  <a:lnTo>
                    <a:pt x="8847" y="11967"/>
                  </a:lnTo>
                  <a:cubicBezTo>
                    <a:pt x="8847" y="12227"/>
                    <a:pt x="9026" y="12454"/>
                    <a:pt x="9279" y="12517"/>
                  </a:cubicBezTo>
                  <a:lnTo>
                    <a:pt x="9466" y="12562"/>
                  </a:lnTo>
                  <a:cubicBezTo>
                    <a:pt x="8899" y="13298"/>
                    <a:pt x="8061" y="13665"/>
                    <a:pt x="7223" y="13665"/>
                  </a:cubicBezTo>
                  <a:cubicBezTo>
                    <a:pt x="6379" y="13665"/>
                    <a:pt x="5536" y="13293"/>
                    <a:pt x="4970" y="12547"/>
                  </a:cubicBezTo>
                  <a:lnTo>
                    <a:pt x="5097" y="12514"/>
                  </a:lnTo>
                  <a:cubicBezTo>
                    <a:pt x="5348" y="12454"/>
                    <a:pt x="5526" y="12227"/>
                    <a:pt x="5526" y="11964"/>
                  </a:cubicBezTo>
                  <a:lnTo>
                    <a:pt x="5526" y="10941"/>
                  </a:lnTo>
                  <a:close/>
                  <a:moveTo>
                    <a:pt x="3805" y="12837"/>
                  </a:moveTo>
                  <a:cubicBezTo>
                    <a:pt x="4515" y="14051"/>
                    <a:pt x="5813" y="14794"/>
                    <a:pt x="7217" y="14797"/>
                  </a:cubicBezTo>
                  <a:cubicBezTo>
                    <a:pt x="7220" y="14797"/>
                    <a:pt x="7223" y="14797"/>
                    <a:pt x="7225" y="14797"/>
                  </a:cubicBezTo>
                  <a:cubicBezTo>
                    <a:pt x="8626" y="14797"/>
                    <a:pt x="9924" y="14054"/>
                    <a:pt x="10635" y="12849"/>
                  </a:cubicBezTo>
                  <a:lnTo>
                    <a:pt x="11767" y="13124"/>
                  </a:lnTo>
                  <a:cubicBezTo>
                    <a:pt x="12649" y="13344"/>
                    <a:pt x="13201" y="14217"/>
                    <a:pt x="13020" y="15105"/>
                  </a:cubicBezTo>
                  <a:lnTo>
                    <a:pt x="12404" y="18194"/>
                  </a:lnTo>
                  <a:lnTo>
                    <a:pt x="2027" y="18194"/>
                  </a:lnTo>
                  <a:lnTo>
                    <a:pt x="1408" y="15105"/>
                  </a:lnTo>
                  <a:cubicBezTo>
                    <a:pt x="1229" y="14214"/>
                    <a:pt x="1782" y="13341"/>
                    <a:pt x="2661" y="13124"/>
                  </a:cubicBezTo>
                  <a:lnTo>
                    <a:pt x="3805" y="12837"/>
                  </a:lnTo>
                  <a:close/>
                  <a:moveTo>
                    <a:pt x="10061" y="0"/>
                  </a:moveTo>
                  <a:cubicBezTo>
                    <a:pt x="9256" y="0"/>
                    <a:pt x="8461" y="426"/>
                    <a:pt x="8047" y="1221"/>
                  </a:cubicBezTo>
                  <a:cubicBezTo>
                    <a:pt x="7767" y="1162"/>
                    <a:pt x="7489" y="1134"/>
                    <a:pt x="7216" y="1134"/>
                  </a:cubicBezTo>
                  <a:cubicBezTo>
                    <a:pt x="5084" y="1134"/>
                    <a:pt x="3261" y="2863"/>
                    <a:pt x="3261" y="5098"/>
                  </a:cubicBezTo>
                  <a:lnTo>
                    <a:pt x="3261" y="7363"/>
                  </a:lnTo>
                  <a:cubicBezTo>
                    <a:pt x="3258" y="8398"/>
                    <a:pt x="3666" y="9392"/>
                    <a:pt x="4394" y="10132"/>
                  </a:cubicBezTo>
                  <a:lnTo>
                    <a:pt x="4394" y="11524"/>
                  </a:lnTo>
                  <a:lnTo>
                    <a:pt x="2386" y="12025"/>
                  </a:lnTo>
                  <a:cubicBezTo>
                    <a:pt x="921" y="12390"/>
                    <a:pt x="0" y="13846"/>
                    <a:pt x="299" y="15328"/>
                  </a:cubicBezTo>
                  <a:lnTo>
                    <a:pt x="1006" y="18870"/>
                  </a:lnTo>
                  <a:cubicBezTo>
                    <a:pt x="1060" y="19136"/>
                    <a:pt x="1293" y="19326"/>
                    <a:pt x="1562" y="19326"/>
                  </a:cubicBezTo>
                  <a:lnTo>
                    <a:pt x="12866" y="19326"/>
                  </a:lnTo>
                  <a:cubicBezTo>
                    <a:pt x="13138" y="19326"/>
                    <a:pt x="13371" y="19136"/>
                    <a:pt x="13422" y="18870"/>
                  </a:cubicBezTo>
                  <a:lnTo>
                    <a:pt x="14131" y="15328"/>
                  </a:lnTo>
                  <a:cubicBezTo>
                    <a:pt x="14430" y="13842"/>
                    <a:pt x="13506" y="12387"/>
                    <a:pt x="12039" y="12025"/>
                  </a:cubicBezTo>
                  <a:lnTo>
                    <a:pt x="10569" y="11665"/>
                  </a:lnTo>
                  <a:lnTo>
                    <a:pt x="10565" y="11665"/>
                  </a:lnTo>
                  <a:cubicBezTo>
                    <a:pt x="10505" y="11638"/>
                    <a:pt x="10445" y="11626"/>
                    <a:pt x="10378" y="11620"/>
                  </a:cubicBezTo>
                  <a:lnTo>
                    <a:pt x="9980" y="11524"/>
                  </a:lnTo>
                  <a:lnTo>
                    <a:pt x="9980" y="10207"/>
                  </a:lnTo>
                  <a:cubicBezTo>
                    <a:pt x="10750" y="9461"/>
                    <a:pt x="11188" y="8435"/>
                    <a:pt x="11188" y="7363"/>
                  </a:cubicBezTo>
                  <a:lnTo>
                    <a:pt x="11188" y="5098"/>
                  </a:lnTo>
                  <a:cubicBezTo>
                    <a:pt x="11188" y="4820"/>
                    <a:pt x="11157" y="4546"/>
                    <a:pt x="11100" y="4274"/>
                  </a:cubicBezTo>
                  <a:cubicBezTo>
                    <a:pt x="12459" y="3567"/>
                    <a:pt x="12739" y="1747"/>
                    <a:pt x="11659" y="663"/>
                  </a:cubicBezTo>
                  <a:cubicBezTo>
                    <a:pt x="11209" y="214"/>
                    <a:pt x="10632" y="0"/>
                    <a:pt x="10061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7" name="صورة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3032" y="2845847"/>
            <a:ext cx="2529049" cy="2297653"/>
          </a:xfrm>
          <a:prstGeom prst="rect">
            <a:avLst/>
          </a:prstGeom>
        </p:spPr>
      </p:pic>
      <p:sp>
        <p:nvSpPr>
          <p:cNvPr id="11" name="Google Shape;1512;p43"/>
          <p:cNvSpPr txBox="1">
            <a:spLocks/>
          </p:cNvSpPr>
          <p:nvPr/>
        </p:nvSpPr>
        <p:spPr>
          <a:xfrm>
            <a:off x="8826875" y="4857497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smtClean="0"/>
              <a:t>1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196;p36"/>
          <p:cNvSpPr txBox="1">
            <a:spLocks noGrp="1"/>
          </p:cNvSpPr>
          <p:nvPr>
            <p:ph type="title"/>
          </p:nvPr>
        </p:nvSpPr>
        <p:spPr>
          <a:xfrm>
            <a:off x="359247" y="1225716"/>
            <a:ext cx="2824583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3200" dirty="0" smtClean="0"/>
              <a:t>Breastfeeding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" dirty="0" smtClean="0"/>
              <a:t> </a:t>
            </a:r>
            <a:endParaRPr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218" y="1225716"/>
            <a:ext cx="2907587" cy="28181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ستطيل 1"/>
          <p:cNvSpPr/>
          <p:nvPr/>
        </p:nvSpPr>
        <p:spPr>
          <a:xfrm>
            <a:off x="359247" y="2018503"/>
            <a:ext cx="59949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HIV </a:t>
            </a:r>
            <a:r>
              <a:rPr lang="en-US" sz="1600" dirty="0"/>
              <a:t>may enter the mucosal lining of the </a:t>
            </a:r>
            <a:r>
              <a:rPr lang="en-US" sz="1600" dirty="0" smtClean="0"/>
              <a:t>GIT </a:t>
            </a:r>
            <a:r>
              <a:rPr lang="en-US" sz="1600" dirty="0"/>
              <a:t>of newborn children by tainting cells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59246" y="2947137"/>
            <a:ext cx="63292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Or  </a:t>
            </a:r>
            <a:r>
              <a:rPr lang="en-US" sz="1600" dirty="0"/>
              <a:t>by direct passage into the circulatory </a:t>
            </a:r>
            <a:r>
              <a:rPr lang="en-US" sz="1600" dirty="0" smtClean="0"/>
              <a:t>system of newborn  </a:t>
            </a:r>
            <a:r>
              <a:rPr lang="en-US" sz="1600" dirty="0"/>
              <a:t>via mucosal breaches</a:t>
            </a:r>
          </a:p>
        </p:txBody>
      </p:sp>
      <p:sp>
        <p:nvSpPr>
          <p:cNvPr id="6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10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4195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4438435" y="1611497"/>
            <a:ext cx="43100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In a study that was recorded in South Africa, Brazil and </a:t>
            </a:r>
            <a:r>
              <a:rPr lang="en-US" sz="2400" dirty="0" smtClean="0"/>
              <a:t>Europe</a:t>
            </a:r>
            <a:endParaRPr lang="ar-LY" sz="2400" dirty="0" smtClean="0"/>
          </a:p>
          <a:p>
            <a:r>
              <a:rPr lang="en-US" sz="2400" dirty="0"/>
              <a:t>O</a:t>
            </a:r>
            <a:r>
              <a:rPr lang="en-US" sz="2400" dirty="0" smtClean="0"/>
              <a:t>n breastfeeding HIV transmission 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22% </a:t>
            </a:r>
            <a:r>
              <a:rPr lang="en-US" sz="2400" dirty="0"/>
              <a:t>of </a:t>
            </a:r>
            <a:r>
              <a:rPr lang="en-US" sz="2400" dirty="0" smtClean="0"/>
              <a:t>infants was +HIV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78% was -HIV </a:t>
            </a:r>
          </a:p>
          <a:p>
            <a:endParaRPr lang="en-US" sz="2400" dirty="0"/>
          </a:p>
        </p:txBody>
      </p:sp>
      <p:sp>
        <p:nvSpPr>
          <p:cNvPr id="9" name="Google Shape;1196;p36"/>
          <p:cNvSpPr txBox="1">
            <a:spLocks noGrp="1"/>
          </p:cNvSpPr>
          <p:nvPr>
            <p:ph type="title"/>
          </p:nvPr>
        </p:nvSpPr>
        <p:spPr>
          <a:xfrm>
            <a:off x="835503" y="429125"/>
            <a:ext cx="7704000" cy="118237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3200" dirty="0" smtClean="0"/>
              <a:t>study</a:t>
            </a:r>
            <a:r>
              <a:rPr lang="en" sz="3200" dirty="0" smtClean="0"/>
              <a:t> </a:t>
            </a:r>
            <a:r>
              <a:rPr lang="en" sz="3200" dirty="0" smtClean="0"/>
              <a:t>according to the breastfeeding </a:t>
            </a:r>
            <a:r>
              <a:rPr lang="en-US" sz="3200" dirty="0" smtClean="0"/>
              <a:t>transmission</a:t>
            </a:r>
            <a:endParaRPr sz="3200" dirty="0"/>
          </a:p>
        </p:txBody>
      </p:sp>
      <p:sp>
        <p:nvSpPr>
          <p:cNvPr id="7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11</a:t>
            </a:r>
            <a:endParaRPr lang="en-US" sz="1600" b="1" dirty="0"/>
          </a:p>
        </p:txBody>
      </p:sp>
      <p:graphicFrame>
        <p:nvGraphicFramePr>
          <p:cNvPr id="8" name="مخطط 7"/>
          <p:cNvGraphicFramePr/>
          <p:nvPr>
            <p:extLst>
              <p:ext uri="{D42A27DB-BD31-4B8C-83A1-F6EECF244321}">
                <p14:modId xmlns:p14="http://schemas.microsoft.com/office/powerpoint/2010/main" val="1235607213"/>
              </p:ext>
            </p:extLst>
          </p:nvPr>
        </p:nvGraphicFramePr>
        <p:xfrm>
          <a:off x="-144379" y="995011"/>
          <a:ext cx="5226517" cy="4148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529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73;p30"/>
          <p:cNvSpPr txBox="1">
            <a:spLocks/>
          </p:cNvSpPr>
          <p:nvPr/>
        </p:nvSpPr>
        <p:spPr>
          <a:xfrm>
            <a:off x="645116" y="2569466"/>
            <a:ext cx="6372133" cy="847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Font typeface="Montserrat"/>
              <a:buNone/>
            </a:pPr>
            <a:r>
              <a:rPr lang="en-US" sz="3200" dirty="0" smtClean="0"/>
              <a:t>Discuss the effect of congenital HIV on neurodevelopment  </a:t>
            </a:r>
            <a:endParaRPr lang="en-US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53" y="2605952"/>
            <a:ext cx="280440" cy="25605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350" y="2992991"/>
            <a:ext cx="2908044" cy="2024047"/>
          </a:xfrm>
          <a:prstGeom prst="rect">
            <a:avLst/>
          </a:prstGeom>
        </p:spPr>
      </p:pic>
      <p:sp>
        <p:nvSpPr>
          <p:cNvPr id="7" name="Google Shape;1512;p43"/>
          <p:cNvSpPr txBox="1">
            <a:spLocks/>
          </p:cNvSpPr>
          <p:nvPr/>
        </p:nvSpPr>
        <p:spPr>
          <a:xfrm>
            <a:off x="8826875" y="4847838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12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0466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716" y="2062614"/>
            <a:ext cx="7207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2"/>
                </a:solidFill>
              </a:rPr>
              <a:t>A previous large </a:t>
            </a:r>
            <a:r>
              <a:rPr lang="en-US" sz="1800" dirty="0" smtClean="0">
                <a:solidFill>
                  <a:schemeClr val="bg2"/>
                </a:solidFill>
              </a:rPr>
              <a:t>study </a:t>
            </a:r>
            <a:r>
              <a:rPr lang="en-US" sz="1800" dirty="0">
                <a:solidFill>
                  <a:schemeClr val="bg2"/>
                </a:solidFill>
              </a:rPr>
              <a:t>showed various clinical signs of HIV-related </a:t>
            </a:r>
            <a:r>
              <a:rPr lang="en-US" sz="1800" dirty="0" err="1">
                <a:solidFill>
                  <a:schemeClr val="bg2"/>
                </a:solidFill>
              </a:rPr>
              <a:t>neuropathological</a:t>
            </a:r>
            <a:r>
              <a:rPr lang="en-US" sz="1800" dirty="0">
                <a:solidFill>
                  <a:schemeClr val="bg2"/>
                </a:solidFill>
              </a:rPr>
              <a:t> mechanisms in children born with </a:t>
            </a:r>
            <a:r>
              <a:rPr lang="en-US" sz="1800" dirty="0" smtClean="0">
                <a:solidFill>
                  <a:schemeClr val="bg2"/>
                </a:solidFill>
              </a:rPr>
              <a:t>HIV .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716" y="3005886"/>
            <a:ext cx="6755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T</a:t>
            </a:r>
            <a:r>
              <a:rPr lang="en-US" sz="1800" dirty="0" smtClean="0"/>
              <a:t>he </a:t>
            </a:r>
            <a:r>
              <a:rPr lang="en-US" sz="1800" dirty="0"/>
              <a:t>present authors described acquired </a:t>
            </a:r>
            <a:r>
              <a:rPr lang="en-US" sz="1800" dirty="0" smtClean="0"/>
              <a:t>microcephaly , seizure  </a:t>
            </a:r>
            <a:r>
              <a:rPr lang="en-US" sz="1800" dirty="0"/>
              <a:t>and bilateral pyramidal tract </a:t>
            </a:r>
            <a:r>
              <a:rPr lang="en-US" sz="1800" dirty="0" smtClean="0"/>
              <a:t>signs . </a:t>
            </a:r>
            <a:endParaRPr lang="en-US" sz="1800" dirty="0"/>
          </a:p>
        </p:txBody>
      </p:sp>
      <p:sp>
        <p:nvSpPr>
          <p:cNvPr id="2" name="مستطيل 1"/>
          <p:cNvSpPr/>
          <p:nvPr/>
        </p:nvSpPr>
        <p:spPr>
          <a:xfrm>
            <a:off x="251717" y="3867588"/>
            <a:ext cx="6380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N</a:t>
            </a:r>
            <a:r>
              <a:rPr lang="en-US" sz="1800" dirty="0" smtClean="0"/>
              <a:t>eurological disease related to HIV is often </a:t>
            </a:r>
            <a:r>
              <a:rPr lang="en-US" sz="1800" dirty="0"/>
              <a:t>associated with various other </a:t>
            </a:r>
            <a:r>
              <a:rPr lang="en-US" sz="1800" dirty="0" smtClean="0"/>
              <a:t>systemic </a:t>
            </a:r>
            <a:r>
              <a:rPr lang="en-US" sz="1800" dirty="0"/>
              <a:t>signs of immune </a:t>
            </a:r>
            <a:r>
              <a:rPr lang="en-US" sz="1800" dirty="0" smtClean="0"/>
              <a:t>dysfunction .</a:t>
            </a:r>
            <a:endParaRPr lang="en-US" sz="1800" dirty="0"/>
          </a:p>
        </p:txBody>
      </p:sp>
      <p:sp>
        <p:nvSpPr>
          <p:cNvPr id="5" name="مستطيل 4"/>
          <p:cNvSpPr/>
          <p:nvPr/>
        </p:nvSpPr>
        <p:spPr>
          <a:xfrm>
            <a:off x="251716" y="94482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What is the effect of congenital HIV on </a:t>
            </a:r>
            <a:r>
              <a:rPr lang="en-US" sz="2400" dirty="0" smtClean="0">
                <a:solidFill>
                  <a:schemeClr val="tx1"/>
                </a:solidFill>
              </a:rPr>
              <a:t>neurodevelopment ?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654" y="2385779"/>
            <a:ext cx="2538346" cy="2532730"/>
          </a:xfrm>
          <a:prstGeom prst="rect">
            <a:avLst/>
          </a:prstGeom>
        </p:spPr>
      </p:pic>
      <p:sp>
        <p:nvSpPr>
          <p:cNvPr id="8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13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25993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43"/>
          <p:cNvSpPr txBox="1">
            <a:spLocks noGrp="1"/>
          </p:cNvSpPr>
          <p:nvPr>
            <p:ph type="title"/>
          </p:nvPr>
        </p:nvSpPr>
        <p:spPr>
          <a:xfrm>
            <a:off x="500373" y="325923"/>
            <a:ext cx="8033582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" sz="2800" dirty="0" smtClean="0"/>
              <a:t> </a:t>
            </a:r>
            <a:r>
              <a:rPr lang="en" sz="2800" dirty="0"/>
              <a:t>E</a:t>
            </a:r>
            <a:r>
              <a:rPr lang="en" sz="2800" dirty="0" smtClean="0"/>
              <a:t>ffect </a:t>
            </a:r>
            <a:r>
              <a:rPr lang="en" sz="2800" dirty="0"/>
              <a:t>of congenital HIV on neurodevelopment</a:t>
            </a:r>
            <a:endParaRPr sz="2800" dirty="0"/>
          </a:p>
        </p:txBody>
      </p:sp>
      <p:sp>
        <p:nvSpPr>
          <p:cNvPr id="1503" name="Google Shape;1503;p43"/>
          <p:cNvSpPr txBox="1">
            <a:spLocks noGrp="1"/>
          </p:cNvSpPr>
          <p:nvPr>
            <p:ph type="subTitle" idx="1"/>
          </p:nvPr>
        </p:nvSpPr>
        <p:spPr>
          <a:xfrm>
            <a:off x="1808985" y="3982424"/>
            <a:ext cx="2234100" cy="621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/>
              <a:t>28 POSITIVE </a:t>
            </a:r>
            <a:endParaRPr sz="2400" b="1" dirty="0"/>
          </a:p>
        </p:txBody>
      </p:sp>
      <p:sp>
        <p:nvSpPr>
          <p:cNvPr id="1506" name="Google Shape;1506;p43"/>
          <p:cNvSpPr txBox="1">
            <a:spLocks noGrp="1"/>
          </p:cNvSpPr>
          <p:nvPr>
            <p:ph type="subTitle" idx="4"/>
          </p:nvPr>
        </p:nvSpPr>
        <p:spPr>
          <a:xfrm>
            <a:off x="3257971" y="2912813"/>
            <a:ext cx="875784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18</a:t>
            </a:r>
            <a:r>
              <a:rPr lang="en" dirty="0" smtClean="0"/>
              <a:t> F</a:t>
            </a:r>
            <a:endParaRPr dirty="0"/>
          </a:p>
        </p:txBody>
      </p:sp>
      <p:sp>
        <p:nvSpPr>
          <p:cNvPr id="1508" name="Google Shape;1508;p43"/>
          <p:cNvSpPr txBox="1">
            <a:spLocks noGrp="1"/>
          </p:cNvSpPr>
          <p:nvPr>
            <p:ph type="subTitle" idx="6"/>
          </p:nvPr>
        </p:nvSpPr>
        <p:spPr>
          <a:xfrm>
            <a:off x="1822958" y="2923510"/>
            <a:ext cx="112265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32</a:t>
            </a:r>
            <a:r>
              <a:rPr lang="en-US" dirty="0" smtClean="0"/>
              <a:t> M</a:t>
            </a:r>
            <a:endParaRPr dirty="0"/>
          </a:p>
        </p:txBody>
      </p:sp>
      <p:sp>
        <p:nvSpPr>
          <p:cNvPr id="1510" name="Google Shape;1510;p43"/>
          <p:cNvSpPr txBox="1">
            <a:spLocks noGrp="1"/>
          </p:cNvSpPr>
          <p:nvPr>
            <p:ph type="subTitle" idx="8"/>
          </p:nvPr>
        </p:nvSpPr>
        <p:spPr>
          <a:xfrm>
            <a:off x="1899655" y="1352035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/>
              <a:t>50 children  </a:t>
            </a:r>
            <a:endParaRPr sz="2400" b="1" dirty="0"/>
          </a:p>
        </p:txBody>
      </p:sp>
      <p:sp>
        <p:nvSpPr>
          <p:cNvPr id="1512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7846090" y="1329611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/>
              <a:t>1</a:t>
            </a:r>
            <a:endParaRPr sz="1600" b="1" dirty="0"/>
          </a:p>
        </p:txBody>
      </p:sp>
      <p:sp>
        <p:nvSpPr>
          <p:cNvPr id="1514" name="Google Shape;1514;p43"/>
          <p:cNvSpPr txBox="1">
            <a:spLocks noGrp="1"/>
          </p:cNvSpPr>
          <p:nvPr>
            <p:ph type="subTitle" idx="15"/>
          </p:nvPr>
        </p:nvSpPr>
        <p:spPr>
          <a:xfrm>
            <a:off x="1868798" y="1717463"/>
            <a:ext cx="2234100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Effected mothers  </a:t>
            </a:r>
            <a:endParaRPr dirty="0"/>
          </a:p>
        </p:txBody>
      </p:sp>
      <p:grpSp>
        <p:nvGrpSpPr>
          <p:cNvPr id="1531" name="Google Shape;1531;p43"/>
          <p:cNvGrpSpPr/>
          <p:nvPr/>
        </p:nvGrpSpPr>
        <p:grpSpPr>
          <a:xfrm>
            <a:off x="4484908" y="1460697"/>
            <a:ext cx="174178" cy="268762"/>
            <a:chOff x="-28032075" y="3916450"/>
            <a:chExt cx="191425" cy="295375"/>
          </a:xfrm>
        </p:grpSpPr>
        <p:sp>
          <p:nvSpPr>
            <p:cNvPr id="1532" name="Google Shape;1532;p43"/>
            <p:cNvSpPr/>
            <p:nvPr/>
          </p:nvSpPr>
          <p:spPr>
            <a:xfrm>
              <a:off x="-27996625" y="3916450"/>
              <a:ext cx="120525" cy="51225"/>
            </a:xfrm>
            <a:custGeom>
              <a:avLst/>
              <a:gdLst/>
              <a:ahLst/>
              <a:cxnLst/>
              <a:rect l="l" t="t" r="r" b="b"/>
              <a:pathLst>
                <a:path w="4821" h="2049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07"/>
                    <a:pt x="473" y="2048"/>
                    <a:pt x="1040" y="2048"/>
                  </a:cubicBezTo>
                  <a:lnTo>
                    <a:pt x="3781" y="2048"/>
                  </a:lnTo>
                  <a:cubicBezTo>
                    <a:pt x="4379" y="2048"/>
                    <a:pt x="4820" y="1575"/>
                    <a:pt x="4820" y="1040"/>
                  </a:cubicBezTo>
                  <a:cubicBezTo>
                    <a:pt x="4820" y="441"/>
                    <a:pt x="4348" y="0"/>
                    <a:pt x="37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3"/>
            <p:cNvSpPr/>
            <p:nvPr/>
          </p:nvSpPr>
          <p:spPr>
            <a:xfrm>
              <a:off x="-28032075" y="4089975"/>
              <a:ext cx="191425" cy="121850"/>
            </a:xfrm>
            <a:custGeom>
              <a:avLst/>
              <a:gdLst/>
              <a:ahLst/>
              <a:cxnLst/>
              <a:rect l="l" t="t" r="r" b="b"/>
              <a:pathLst>
                <a:path w="7657" h="4874" extrusionOk="0">
                  <a:moveTo>
                    <a:pt x="1733" y="715"/>
                  </a:moveTo>
                  <a:cubicBezTo>
                    <a:pt x="1954" y="715"/>
                    <a:pt x="2111" y="872"/>
                    <a:pt x="2111" y="1061"/>
                  </a:cubicBezTo>
                  <a:cubicBezTo>
                    <a:pt x="2111" y="1250"/>
                    <a:pt x="1954" y="1408"/>
                    <a:pt x="1733" y="1408"/>
                  </a:cubicBezTo>
                  <a:cubicBezTo>
                    <a:pt x="1544" y="1408"/>
                    <a:pt x="1387" y="1250"/>
                    <a:pt x="1387" y="1061"/>
                  </a:cubicBezTo>
                  <a:cubicBezTo>
                    <a:pt x="1418" y="872"/>
                    <a:pt x="1576" y="715"/>
                    <a:pt x="1733" y="715"/>
                  </a:cubicBezTo>
                  <a:close/>
                  <a:moveTo>
                    <a:pt x="3151" y="1376"/>
                  </a:moveTo>
                  <a:cubicBezTo>
                    <a:pt x="3372" y="1376"/>
                    <a:pt x="3529" y="1534"/>
                    <a:pt x="3529" y="1723"/>
                  </a:cubicBezTo>
                  <a:cubicBezTo>
                    <a:pt x="3529" y="1912"/>
                    <a:pt x="3372" y="2070"/>
                    <a:pt x="3151" y="2070"/>
                  </a:cubicBezTo>
                  <a:cubicBezTo>
                    <a:pt x="2962" y="2070"/>
                    <a:pt x="2804" y="1912"/>
                    <a:pt x="2804" y="1723"/>
                  </a:cubicBezTo>
                  <a:cubicBezTo>
                    <a:pt x="2804" y="1534"/>
                    <a:pt x="2962" y="1376"/>
                    <a:pt x="3151" y="1376"/>
                  </a:cubicBezTo>
                  <a:close/>
                  <a:moveTo>
                    <a:pt x="5199" y="2070"/>
                  </a:moveTo>
                  <a:cubicBezTo>
                    <a:pt x="5419" y="2070"/>
                    <a:pt x="5577" y="2227"/>
                    <a:pt x="5577" y="2448"/>
                  </a:cubicBezTo>
                  <a:cubicBezTo>
                    <a:pt x="5577" y="2637"/>
                    <a:pt x="5419" y="2794"/>
                    <a:pt x="5199" y="2794"/>
                  </a:cubicBezTo>
                  <a:cubicBezTo>
                    <a:pt x="5010" y="2794"/>
                    <a:pt x="4852" y="2637"/>
                    <a:pt x="4852" y="2448"/>
                  </a:cubicBezTo>
                  <a:cubicBezTo>
                    <a:pt x="4884" y="2227"/>
                    <a:pt x="5041" y="2070"/>
                    <a:pt x="5199" y="2070"/>
                  </a:cubicBezTo>
                  <a:close/>
                  <a:moveTo>
                    <a:pt x="3151" y="2794"/>
                  </a:moveTo>
                  <a:cubicBezTo>
                    <a:pt x="3372" y="2794"/>
                    <a:pt x="3529" y="2952"/>
                    <a:pt x="3529" y="3141"/>
                  </a:cubicBezTo>
                  <a:cubicBezTo>
                    <a:pt x="3529" y="3330"/>
                    <a:pt x="3372" y="3487"/>
                    <a:pt x="3151" y="3487"/>
                  </a:cubicBezTo>
                  <a:cubicBezTo>
                    <a:pt x="2962" y="3487"/>
                    <a:pt x="2804" y="3330"/>
                    <a:pt x="2804" y="3141"/>
                  </a:cubicBezTo>
                  <a:cubicBezTo>
                    <a:pt x="2804" y="2952"/>
                    <a:pt x="2962" y="2794"/>
                    <a:pt x="3151" y="2794"/>
                  </a:cubicBezTo>
                  <a:close/>
                  <a:moveTo>
                    <a:pt x="1748" y="1"/>
                  </a:moveTo>
                  <a:cubicBezTo>
                    <a:pt x="1181" y="1"/>
                    <a:pt x="615" y="166"/>
                    <a:pt x="63" y="494"/>
                  </a:cubicBezTo>
                  <a:cubicBezTo>
                    <a:pt x="63" y="715"/>
                    <a:pt x="0" y="872"/>
                    <a:pt x="0" y="1061"/>
                  </a:cubicBezTo>
                  <a:cubicBezTo>
                    <a:pt x="0" y="2196"/>
                    <a:pt x="536" y="3298"/>
                    <a:pt x="1418" y="4023"/>
                  </a:cubicBezTo>
                  <a:cubicBezTo>
                    <a:pt x="2111" y="4558"/>
                    <a:pt x="2962" y="4874"/>
                    <a:pt x="3844" y="4874"/>
                  </a:cubicBezTo>
                  <a:cubicBezTo>
                    <a:pt x="4096" y="4874"/>
                    <a:pt x="4380" y="4842"/>
                    <a:pt x="4663" y="4811"/>
                  </a:cubicBezTo>
                  <a:cubicBezTo>
                    <a:pt x="6144" y="4495"/>
                    <a:pt x="7341" y="3267"/>
                    <a:pt x="7625" y="1723"/>
                  </a:cubicBezTo>
                  <a:cubicBezTo>
                    <a:pt x="7656" y="1439"/>
                    <a:pt x="7656" y="1219"/>
                    <a:pt x="7656" y="935"/>
                  </a:cubicBezTo>
                  <a:lnTo>
                    <a:pt x="7656" y="935"/>
                  </a:lnTo>
                  <a:cubicBezTo>
                    <a:pt x="7033" y="1235"/>
                    <a:pt x="6444" y="1354"/>
                    <a:pt x="5904" y="1354"/>
                  </a:cubicBezTo>
                  <a:cubicBezTo>
                    <a:pt x="4969" y="1354"/>
                    <a:pt x="4183" y="1000"/>
                    <a:pt x="3624" y="620"/>
                  </a:cubicBezTo>
                  <a:cubicBezTo>
                    <a:pt x="3010" y="206"/>
                    <a:pt x="2378" y="1"/>
                    <a:pt x="17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3"/>
            <p:cNvSpPr/>
            <p:nvPr/>
          </p:nvSpPr>
          <p:spPr>
            <a:xfrm>
              <a:off x="-28024975" y="3985750"/>
              <a:ext cx="181950" cy="121975"/>
            </a:xfrm>
            <a:custGeom>
              <a:avLst/>
              <a:gdLst/>
              <a:ahLst/>
              <a:cxnLst/>
              <a:rect l="l" t="t" r="r" b="b"/>
              <a:pathLst>
                <a:path w="7278" h="4879" extrusionOk="0">
                  <a:moveTo>
                    <a:pt x="1827" y="1"/>
                  </a:moveTo>
                  <a:lnTo>
                    <a:pt x="1827" y="1639"/>
                  </a:lnTo>
                  <a:cubicBezTo>
                    <a:pt x="1827" y="1765"/>
                    <a:pt x="1733" y="1891"/>
                    <a:pt x="1607" y="1922"/>
                  </a:cubicBezTo>
                  <a:cubicBezTo>
                    <a:pt x="914" y="2363"/>
                    <a:pt x="315" y="3025"/>
                    <a:pt x="0" y="3813"/>
                  </a:cubicBezTo>
                  <a:cubicBezTo>
                    <a:pt x="492" y="3611"/>
                    <a:pt x="988" y="3505"/>
                    <a:pt x="1488" y="3505"/>
                  </a:cubicBezTo>
                  <a:cubicBezTo>
                    <a:pt x="2237" y="3505"/>
                    <a:pt x="2993" y="3743"/>
                    <a:pt x="3749" y="4254"/>
                  </a:cubicBezTo>
                  <a:cubicBezTo>
                    <a:pt x="4370" y="4673"/>
                    <a:pt x="5000" y="4878"/>
                    <a:pt x="5629" y="4878"/>
                  </a:cubicBezTo>
                  <a:cubicBezTo>
                    <a:pt x="6181" y="4878"/>
                    <a:pt x="6733" y="4721"/>
                    <a:pt x="7278" y="4411"/>
                  </a:cubicBezTo>
                  <a:cubicBezTo>
                    <a:pt x="7057" y="3372"/>
                    <a:pt x="6427" y="2427"/>
                    <a:pt x="5450" y="1922"/>
                  </a:cubicBezTo>
                  <a:cubicBezTo>
                    <a:pt x="5356" y="1859"/>
                    <a:pt x="5293" y="1765"/>
                    <a:pt x="5293" y="1639"/>
                  </a:cubicBezTo>
                  <a:lnTo>
                    <a:pt x="52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2" name="Google Shape;1542;p43"/>
          <p:cNvGrpSpPr/>
          <p:nvPr/>
        </p:nvGrpSpPr>
        <p:grpSpPr>
          <a:xfrm>
            <a:off x="7168074" y="3309404"/>
            <a:ext cx="269146" cy="269852"/>
            <a:chOff x="-23244900" y="3888100"/>
            <a:chExt cx="295375" cy="296150"/>
          </a:xfrm>
        </p:grpSpPr>
        <p:sp>
          <p:nvSpPr>
            <p:cNvPr id="1543" name="Google Shape;1543;p43"/>
            <p:cNvSpPr/>
            <p:nvPr/>
          </p:nvSpPr>
          <p:spPr>
            <a:xfrm>
              <a:off x="-23106275" y="395897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0" y="0"/>
                  </a:moveTo>
                  <a:lnTo>
                    <a:pt x="0" y="694"/>
                  </a:lnTo>
                  <a:lnTo>
                    <a:pt x="725" y="694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3"/>
            <p:cNvSpPr/>
            <p:nvPr/>
          </p:nvSpPr>
          <p:spPr>
            <a:xfrm>
              <a:off x="-23106275" y="399285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3"/>
            <p:cNvSpPr/>
            <p:nvPr/>
          </p:nvSpPr>
          <p:spPr>
            <a:xfrm>
              <a:off x="-23106275" y="4062950"/>
              <a:ext cx="18150" cy="34675"/>
            </a:xfrm>
            <a:custGeom>
              <a:avLst/>
              <a:gdLst/>
              <a:ahLst/>
              <a:cxnLst/>
              <a:rect l="l" t="t" r="r" b="b"/>
              <a:pathLst>
                <a:path w="726" h="1387" extrusionOk="0">
                  <a:moveTo>
                    <a:pt x="0" y="0"/>
                  </a:moveTo>
                  <a:lnTo>
                    <a:pt x="0" y="1040"/>
                  </a:lnTo>
                  <a:cubicBezTo>
                    <a:pt x="0" y="1229"/>
                    <a:pt x="158" y="1386"/>
                    <a:pt x="379" y="1386"/>
                  </a:cubicBezTo>
                  <a:cubicBezTo>
                    <a:pt x="568" y="1386"/>
                    <a:pt x="725" y="1229"/>
                    <a:pt x="725" y="1040"/>
                  </a:cubicBezTo>
                  <a:lnTo>
                    <a:pt x="7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3"/>
            <p:cNvSpPr/>
            <p:nvPr/>
          </p:nvSpPr>
          <p:spPr>
            <a:xfrm>
              <a:off x="-23070825" y="3940850"/>
              <a:ext cx="52775" cy="26825"/>
            </a:xfrm>
            <a:custGeom>
              <a:avLst/>
              <a:gdLst/>
              <a:ahLst/>
              <a:cxnLst/>
              <a:rect l="l" t="t" r="r" b="b"/>
              <a:pathLst>
                <a:path w="2111" h="1073" extrusionOk="0">
                  <a:moveTo>
                    <a:pt x="0" y="1"/>
                  </a:moveTo>
                  <a:lnTo>
                    <a:pt x="0" y="725"/>
                  </a:lnTo>
                  <a:lnTo>
                    <a:pt x="1040" y="725"/>
                  </a:lnTo>
                  <a:cubicBezTo>
                    <a:pt x="1386" y="725"/>
                    <a:pt x="1701" y="883"/>
                    <a:pt x="1985" y="1072"/>
                  </a:cubicBezTo>
                  <a:cubicBezTo>
                    <a:pt x="2048" y="946"/>
                    <a:pt x="2111" y="851"/>
                    <a:pt x="2111" y="725"/>
                  </a:cubicBezTo>
                  <a:cubicBezTo>
                    <a:pt x="2111" y="316"/>
                    <a:pt x="1764" y="1"/>
                    <a:pt x="13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3"/>
            <p:cNvSpPr/>
            <p:nvPr/>
          </p:nvSpPr>
          <p:spPr>
            <a:xfrm>
              <a:off x="-23106275" y="3923525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694"/>
                  </a:lnTo>
                  <a:lnTo>
                    <a:pt x="725" y="694"/>
                  </a:lnTo>
                  <a:lnTo>
                    <a:pt x="725" y="347"/>
                  </a:ln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3"/>
            <p:cNvSpPr/>
            <p:nvPr/>
          </p:nvSpPr>
          <p:spPr>
            <a:xfrm>
              <a:off x="-23106275" y="40275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3"/>
            <p:cNvSpPr/>
            <p:nvPr/>
          </p:nvSpPr>
          <p:spPr>
            <a:xfrm>
              <a:off x="-23244900" y="3888100"/>
              <a:ext cx="295375" cy="296150"/>
            </a:xfrm>
            <a:custGeom>
              <a:avLst/>
              <a:gdLst/>
              <a:ahLst/>
              <a:cxnLst/>
              <a:rect l="l" t="t" r="r" b="b"/>
              <a:pathLst>
                <a:path w="11815" h="11846" extrusionOk="0">
                  <a:moveTo>
                    <a:pt x="5892" y="725"/>
                  </a:moveTo>
                  <a:cubicBezTo>
                    <a:pt x="6333" y="725"/>
                    <a:pt x="6743" y="1008"/>
                    <a:pt x="6900" y="1449"/>
                  </a:cubicBezTo>
                  <a:lnTo>
                    <a:pt x="8349" y="1449"/>
                  </a:lnTo>
                  <a:cubicBezTo>
                    <a:pt x="9106" y="1449"/>
                    <a:pt x="9736" y="2079"/>
                    <a:pt x="9736" y="2835"/>
                  </a:cubicBezTo>
                  <a:cubicBezTo>
                    <a:pt x="9736" y="3214"/>
                    <a:pt x="9578" y="3529"/>
                    <a:pt x="9295" y="3812"/>
                  </a:cubicBezTo>
                  <a:cubicBezTo>
                    <a:pt x="9326" y="3938"/>
                    <a:pt x="9358" y="4096"/>
                    <a:pt x="9358" y="4190"/>
                  </a:cubicBezTo>
                  <a:cubicBezTo>
                    <a:pt x="9358" y="4600"/>
                    <a:pt x="9200" y="4915"/>
                    <a:pt x="8948" y="5198"/>
                  </a:cubicBezTo>
                  <a:cubicBezTo>
                    <a:pt x="8980" y="5324"/>
                    <a:pt x="9011" y="5450"/>
                    <a:pt x="9011" y="5576"/>
                  </a:cubicBezTo>
                  <a:cubicBezTo>
                    <a:pt x="9011" y="6333"/>
                    <a:pt x="8381" y="6963"/>
                    <a:pt x="7625" y="6963"/>
                  </a:cubicBezTo>
                  <a:cubicBezTo>
                    <a:pt x="7436" y="6963"/>
                    <a:pt x="7278" y="6805"/>
                    <a:pt x="7278" y="6616"/>
                  </a:cubicBezTo>
                  <a:cubicBezTo>
                    <a:pt x="7278" y="6427"/>
                    <a:pt x="7436" y="6269"/>
                    <a:pt x="7625" y="6269"/>
                  </a:cubicBezTo>
                  <a:cubicBezTo>
                    <a:pt x="8034" y="6269"/>
                    <a:pt x="8349" y="5954"/>
                    <a:pt x="8349" y="5545"/>
                  </a:cubicBezTo>
                  <a:cubicBezTo>
                    <a:pt x="8349" y="5167"/>
                    <a:pt x="8034" y="4852"/>
                    <a:pt x="7625" y="4852"/>
                  </a:cubicBezTo>
                  <a:lnTo>
                    <a:pt x="6932" y="4852"/>
                  </a:lnTo>
                  <a:lnTo>
                    <a:pt x="6932" y="7593"/>
                  </a:lnTo>
                  <a:lnTo>
                    <a:pt x="7940" y="7593"/>
                  </a:lnTo>
                  <a:cubicBezTo>
                    <a:pt x="8538" y="7593"/>
                    <a:pt x="8980" y="8065"/>
                    <a:pt x="8980" y="8632"/>
                  </a:cubicBezTo>
                  <a:cubicBezTo>
                    <a:pt x="8980" y="9105"/>
                    <a:pt x="8664" y="9514"/>
                    <a:pt x="8192" y="9609"/>
                  </a:cubicBezTo>
                  <a:cubicBezTo>
                    <a:pt x="7562" y="9767"/>
                    <a:pt x="7058" y="10145"/>
                    <a:pt x="6680" y="10586"/>
                  </a:cubicBezTo>
                  <a:cubicBezTo>
                    <a:pt x="6459" y="10869"/>
                    <a:pt x="6176" y="11027"/>
                    <a:pt x="5861" y="11027"/>
                  </a:cubicBezTo>
                  <a:cubicBezTo>
                    <a:pt x="5545" y="11027"/>
                    <a:pt x="5230" y="10869"/>
                    <a:pt x="5041" y="10586"/>
                  </a:cubicBezTo>
                  <a:cubicBezTo>
                    <a:pt x="4695" y="10113"/>
                    <a:pt x="4128" y="9767"/>
                    <a:pt x="3529" y="9609"/>
                  </a:cubicBezTo>
                  <a:cubicBezTo>
                    <a:pt x="3057" y="9483"/>
                    <a:pt x="2742" y="9042"/>
                    <a:pt x="2742" y="8569"/>
                  </a:cubicBezTo>
                  <a:cubicBezTo>
                    <a:pt x="2742" y="8002"/>
                    <a:pt x="3214" y="7561"/>
                    <a:pt x="3781" y="7561"/>
                  </a:cubicBezTo>
                  <a:lnTo>
                    <a:pt x="4789" y="7561"/>
                  </a:lnTo>
                  <a:lnTo>
                    <a:pt x="4789" y="4789"/>
                  </a:lnTo>
                  <a:lnTo>
                    <a:pt x="4096" y="4789"/>
                  </a:lnTo>
                  <a:cubicBezTo>
                    <a:pt x="3687" y="4789"/>
                    <a:pt x="3372" y="5104"/>
                    <a:pt x="3372" y="5513"/>
                  </a:cubicBezTo>
                  <a:cubicBezTo>
                    <a:pt x="3372" y="5891"/>
                    <a:pt x="3687" y="6206"/>
                    <a:pt x="4096" y="6206"/>
                  </a:cubicBezTo>
                  <a:cubicBezTo>
                    <a:pt x="4285" y="6206"/>
                    <a:pt x="4443" y="6364"/>
                    <a:pt x="4443" y="6553"/>
                  </a:cubicBezTo>
                  <a:cubicBezTo>
                    <a:pt x="4443" y="6774"/>
                    <a:pt x="4285" y="6931"/>
                    <a:pt x="4096" y="6931"/>
                  </a:cubicBezTo>
                  <a:cubicBezTo>
                    <a:pt x="3340" y="6931"/>
                    <a:pt x="2710" y="6301"/>
                    <a:pt x="2710" y="5545"/>
                  </a:cubicBezTo>
                  <a:cubicBezTo>
                    <a:pt x="2710" y="5387"/>
                    <a:pt x="2742" y="5261"/>
                    <a:pt x="2805" y="5135"/>
                  </a:cubicBezTo>
                  <a:cubicBezTo>
                    <a:pt x="2521" y="4883"/>
                    <a:pt x="2363" y="4568"/>
                    <a:pt x="2363" y="4159"/>
                  </a:cubicBezTo>
                  <a:cubicBezTo>
                    <a:pt x="2363" y="4001"/>
                    <a:pt x="2395" y="3875"/>
                    <a:pt x="2426" y="3781"/>
                  </a:cubicBezTo>
                  <a:cubicBezTo>
                    <a:pt x="2174" y="3497"/>
                    <a:pt x="2017" y="3182"/>
                    <a:pt x="2017" y="2772"/>
                  </a:cubicBezTo>
                  <a:cubicBezTo>
                    <a:pt x="2080" y="2048"/>
                    <a:pt x="2710" y="1449"/>
                    <a:pt x="3466" y="1449"/>
                  </a:cubicBezTo>
                  <a:lnTo>
                    <a:pt x="4915" y="1449"/>
                  </a:lnTo>
                  <a:cubicBezTo>
                    <a:pt x="5073" y="1040"/>
                    <a:pt x="5419" y="725"/>
                    <a:pt x="5892" y="725"/>
                  </a:cubicBezTo>
                  <a:close/>
                  <a:moveTo>
                    <a:pt x="1009" y="0"/>
                  </a:moveTo>
                  <a:cubicBezTo>
                    <a:pt x="473" y="32"/>
                    <a:pt x="1" y="504"/>
                    <a:pt x="1" y="1040"/>
                  </a:cubicBezTo>
                  <a:lnTo>
                    <a:pt x="1" y="10838"/>
                  </a:lnTo>
                  <a:cubicBezTo>
                    <a:pt x="1" y="11405"/>
                    <a:pt x="473" y="11846"/>
                    <a:pt x="1009" y="11846"/>
                  </a:cubicBezTo>
                  <a:lnTo>
                    <a:pt x="10807" y="11846"/>
                  </a:lnTo>
                  <a:cubicBezTo>
                    <a:pt x="11374" y="11846"/>
                    <a:pt x="11815" y="11373"/>
                    <a:pt x="11815" y="10775"/>
                  </a:cubicBezTo>
                  <a:lnTo>
                    <a:pt x="11815" y="1071"/>
                  </a:lnTo>
                  <a:cubicBezTo>
                    <a:pt x="11815" y="504"/>
                    <a:pt x="11342" y="32"/>
                    <a:pt x="10807" y="32"/>
                  </a:cubicBezTo>
                  <a:lnTo>
                    <a:pt x="100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3"/>
            <p:cNvSpPr/>
            <p:nvPr/>
          </p:nvSpPr>
          <p:spPr>
            <a:xfrm>
              <a:off x="-23070825" y="3975525"/>
              <a:ext cx="43325" cy="26800"/>
            </a:xfrm>
            <a:custGeom>
              <a:avLst/>
              <a:gdLst/>
              <a:ahLst/>
              <a:cxnLst/>
              <a:rect l="l" t="t" r="r" b="b"/>
              <a:pathLst>
                <a:path w="1733" h="1072" extrusionOk="0">
                  <a:moveTo>
                    <a:pt x="0" y="0"/>
                  </a:moveTo>
                  <a:lnTo>
                    <a:pt x="0" y="725"/>
                  </a:lnTo>
                  <a:lnTo>
                    <a:pt x="725" y="725"/>
                  </a:lnTo>
                  <a:cubicBezTo>
                    <a:pt x="748" y="722"/>
                    <a:pt x="772" y="721"/>
                    <a:pt x="795" y="721"/>
                  </a:cubicBezTo>
                  <a:cubicBezTo>
                    <a:pt x="1086" y="721"/>
                    <a:pt x="1374" y="896"/>
                    <a:pt x="1607" y="1071"/>
                  </a:cubicBezTo>
                  <a:cubicBezTo>
                    <a:pt x="1701" y="945"/>
                    <a:pt x="1733" y="819"/>
                    <a:pt x="1733" y="725"/>
                  </a:cubicBezTo>
                  <a:cubicBezTo>
                    <a:pt x="1733" y="315"/>
                    <a:pt x="1418" y="0"/>
                    <a:pt x="10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3"/>
            <p:cNvSpPr/>
            <p:nvPr/>
          </p:nvSpPr>
          <p:spPr>
            <a:xfrm>
              <a:off x="-23158250" y="4097600"/>
              <a:ext cx="121300" cy="52000"/>
            </a:xfrm>
            <a:custGeom>
              <a:avLst/>
              <a:gdLst/>
              <a:ahLst/>
              <a:cxnLst/>
              <a:rect l="l" t="t" r="r" b="b"/>
              <a:pathLst>
                <a:path w="4852" h="2080" extrusionOk="0">
                  <a:moveTo>
                    <a:pt x="315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662"/>
                    <a:pt x="284" y="693"/>
                  </a:cubicBezTo>
                  <a:cubicBezTo>
                    <a:pt x="1008" y="914"/>
                    <a:pt x="1701" y="1355"/>
                    <a:pt x="2174" y="1922"/>
                  </a:cubicBezTo>
                  <a:cubicBezTo>
                    <a:pt x="2205" y="2017"/>
                    <a:pt x="2269" y="2080"/>
                    <a:pt x="2426" y="2080"/>
                  </a:cubicBezTo>
                  <a:cubicBezTo>
                    <a:pt x="2584" y="2080"/>
                    <a:pt x="2678" y="2017"/>
                    <a:pt x="2710" y="1922"/>
                  </a:cubicBezTo>
                  <a:cubicBezTo>
                    <a:pt x="3151" y="1355"/>
                    <a:pt x="3812" y="882"/>
                    <a:pt x="4568" y="662"/>
                  </a:cubicBezTo>
                  <a:cubicBezTo>
                    <a:pt x="4726" y="630"/>
                    <a:pt x="4852" y="504"/>
                    <a:pt x="4852" y="347"/>
                  </a:cubicBezTo>
                  <a:cubicBezTo>
                    <a:pt x="4852" y="158"/>
                    <a:pt x="4694" y="0"/>
                    <a:pt x="4474" y="0"/>
                  </a:cubicBezTo>
                  <a:lnTo>
                    <a:pt x="3371" y="0"/>
                  </a:lnTo>
                  <a:cubicBezTo>
                    <a:pt x="3214" y="410"/>
                    <a:pt x="2867" y="725"/>
                    <a:pt x="2395" y="725"/>
                  </a:cubicBezTo>
                  <a:cubicBezTo>
                    <a:pt x="1922" y="725"/>
                    <a:pt x="1575" y="441"/>
                    <a:pt x="14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3"/>
            <p:cNvSpPr/>
            <p:nvPr/>
          </p:nvSpPr>
          <p:spPr>
            <a:xfrm>
              <a:off x="-23176375" y="3940850"/>
              <a:ext cx="52800" cy="26825"/>
            </a:xfrm>
            <a:custGeom>
              <a:avLst/>
              <a:gdLst/>
              <a:ahLst/>
              <a:cxnLst/>
              <a:rect l="l" t="t" r="r" b="b"/>
              <a:pathLst>
                <a:path w="2112" h="1073" extrusionOk="0">
                  <a:moveTo>
                    <a:pt x="725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851"/>
                    <a:pt x="64" y="978"/>
                    <a:pt x="127" y="1072"/>
                  </a:cubicBezTo>
                  <a:cubicBezTo>
                    <a:pt x="410" y="883"/>
                    <a:pt x="725" y="725"/>
                    <a:pt x="1072" y="725"/>
                  </a:cubicBezTo>
                  <a:lnTo>
                    <a:pt x="2111" y="725"/>
                  </a:lnTo>
                  <a:lnTo>
                    <a:pt x="21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3"/>
            <p:cNvSpPr/>
            <p:nvPr/>
          </p:nvSpPr>
          <p:spPr>
            <a:xfrm>
              <a:off x="-23166125" y="3976300"/>
              <a:ext cx="44125" cy="26800"/>
            </a:xfrm>
            <a:custGeom>
              <a:avLst/>
              <a:gdLst/>
              <a:ahLst/>
              <a:cxnLst/>
              <a:rect l="l" t="t" r="r" b="b"/>
              <a:pathLst>
                <a:path w="1765" h="1072" extrusionOk="0">
                  <a:moveTo>
                    <a:pt x="693" y="1"/>
                  </a:moveTo>
                  <a:cubicBezTo>
                    <a:pt x="315" y="1"/>
                    <a:pt x="0" y="316"/>
                    <a:pt x="0" y="725"/>
                  </a:cubicBezTo>
                  <a:cubicBezTo>
                    <a:pt x="0" y="851"/>
                    <a:pt x="32" y="1009"/>
                    <a:pt x="126" y="1072"/>
                  </a:cubicBezTo>
                  <a:cubicBezTo>
                    <a:pt x="347" y="820"/>
                    <a:pt x="693" y="725"/>
                    <a:pt x="1071" y="725"/>
                  </a:cubicBezTo>
                  <a:lnTo>
                    <a:pt x="1764" y="725"/>
                  </a:lnTo>
                  <a:lnTo>
                    <a:pt x="176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4" name="Google Shape;1125;p34"/>
          <p:cNvCxnSpPr/>
          <p:nvPr/>
        </p:nvCxnSpPr>
        <p:spPr>
          <a:xfrm flipH="1">
            <a:off x="2384286" y="2097099"/>
            <a:ext cx="378983" cy="561747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7" name="Google Shape;1125;p34"/>
          <p:cNvCxnSpPr/>
          <p:nvPr/>
        </p:nvCxnSpPr>
        <p:spPr>
          <a:xfrm>
            <a:off x="3339096" y="2101102"/>
            <a:ext cx="331347" cy="557744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" name="عنوان فرعي 5"/>
          <p:cNvSpPr>
            <a:spLocks noGrp="1"/>
          </p:cNvSpPr>
          <p:nvPr>
            <p:ph type="subTitle" idx="7"/>
          </p:nvPr>
        </p:nvSpPr>
        <p:spPr>
          <a:xfrm>
            <a:off x="5067479" y="1673556"/>
            <a:ext cx="2824592" cy="2901588"/>
          </a:xfrm>
        </p:spPr>
        <p:txBody>
          <a:bodyPr/>
          <a:lstStyle/>
          <a:p>
            <a:pPr algn="l"/>
            <a:r>
              <a:rPr lang="en-US" sz="1600" dirty="0"/>
              <a:t>Spastic </a:t>
            </a:r>
            <a:r>
              <a:rPr lang="en-US" sz="1600" dirty="0" smtClean="0"/>
              <a:t>quadriplegia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Hemiplegia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Hypotonia 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Progressive Encephalopathy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Prolonged </a:t>
            </a:r>
            <a:r>
              <a:rPr lang="en-US" sz="1600" dirty="0" smtClean="0"/>
              <a:t>seizure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Syphilis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Major neurological findings </a:t>
            </a:r>
            <a:endParaRPr lang="en-US" sz="1600" dirty="0"/>
          </a:p>
          <a:p>
            <a:pPr algn="l"/>
            <a:endParaRPr lang="en-US" sz="1800" dirty="0" smtClean="0"/>
          </a:p>
        </p:txBody>
      </p:sp>
      <p:cxnSp>
        <p:nvCxnSpPr>
          <p:cNvPr id="61" name="Google Shape;1125;p34"/>
          <p:cNvCxnSpPr/>
          <p:nvPr/>
        </p:nvCxnSpPr>
        <p:spPr>
          <a:xfrm flipH="1">
            <a:off x="3316546" y="3363806"/>
            <a:ext cx="379317" cy="497946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2" name="Google Shape;1125;p34"/>
          <p:cNvCxnSpPr/>
          <p:nvPr/>
        </p:nvCxnSpPr>
        <p:spPr>
          <a:xfrm>
            <a:off x="2273407" y="3325136"/>
            <a:ext cx="384185" cy="527137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7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7846090" y="1827949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3</a:t>
            </a:r>
            <a:endParaRPr sz="1600" b="1" dirty="0"/>
          </a:p>
        </p:txBody>
      </p:sp>
      <p:sp>
        <p:nvSpPr>
          <p:cNvPr id="68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7846089" y="2246974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/>
              <a:t>2</a:t>
            </a:r>
            <a:endParaRPr sz="1600" b="1" dirty="0"/>
          </a:p>
        </p:txBody>
      </p:sp>
      <p:sp>
        <p:nvSpPr>
          <p:cNvPr id="69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7846088" y="2746173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2</a:t>
            </a:r>
            <a:endParaRPr sz="1600" b="1" dirty="0"/>
          </a:p>
        </p:txBody>
      </p:sp>
      <p:sp>
        <p:nvSpPr>
          <p:cNvPr id="70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7845611" y="426924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5</a:t>
            </a:r>
            <a:endParaRPr sz="1600" b="1" dirty="0"/>
          </a:p>
        </p:txBody>
      </p:sp>
      <p:sp>
        <p:nvSpPr>
          <p:cNvPr id="71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7845612" y="3812179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2</a:t>
            </a:r>
            <a:endParaRPr sz="1600" b="1" dirty="0"/>
          </a:p>
        </p:txBody>
      </p:sp>
      <p:sp>
        <p:nvSpPr>
          <p:cNvPr id="72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7845613" y="3325136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/>
              <a:t>1</a:t>
            </a:r>
            <a:endParaRPr sz="1600" b="1" dirty="0"/>
          </a:p>
        </p:txBody>
      </p:sp>
      <p:sp>
        <p:nvSpPr>
          <p:cNvPr id="75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8826875" y="4767181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/>
              <a:t>14</a:t>
            </a:r>
            <a:endParaRPr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2" grpId="0"/>
      <p:bldP spid="1503" grpId="0" build="p"/>
      <p:bldP spid="1506" grpId="0" build="p"/>
      <p:bldP spid="68" grpId="0" build="p"/>
      <p:bldP spid="69" grpId="0" build="p"/>
      <p:bldP spid="70" grpId="0" build="p"/>
      <p:bldP spid="71" grpId="0" build="p"/>
      <p:bldP spid="7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853402" y="466363"/>
            <a:ext cx="35268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tx1"/>
                </a:solidFill>
              </a:rPr>
              <a:t>C</a:t>
            </a:r>
            <a:r>
              <a:rPr lang="en-US" sz="4400" b="1" dirty="0" smtClean="0">
                <a:solidFill>
                  <a:schemeClr val="tx1"/>
                </a:solidFill>
              </a:rPr>
              <a:t>onclusion</a:t>
            </a:r>
            <a:endParaRPr lang="en-US" sz="4400" b="1" dirty="0">
              <a:solidFill>
                <a:schemeClr val="tx1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67" y="1844327"/>
            <a:ext cx="176799" cy="15851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17666" y="1738916"/>
            <a:ext cx="6349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Congenital HIV is </a:t>
            </a:r>
            <a:r>
              <a:rPr lang="en-US" sz="2000" dirty="0"/>
              <a:t>an infection of </a:t>
            </a:r>
            <a:r>
              <a:rPr lang="en-US" sz="2000" dirty="0" smtClean="0"/>
              <a:t>HIV that </a:t>
            </a:r>
            <a:r>
              <a:rPr lang="en-US" sz="2000" dirty="0"/>
              <a:t>is present  from the </a:t>
            </a:r>
            <a:r>
              <a:rPr lang="en-US" sz="2000" dirty="0" smtClean="0"/>
              <a:t>birth .  </a:t>
            </a:r>
            <a:endParaRPr lang="en-US" sz="20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65" y="2778342"/>
            <a:ext cx="176799" cy="158510"/>
          </a:xfrm>
          <a:prstGeom prst="rect">
            <a:avLst/>
          </a:prstGeom>
        </p:spPr>
      </p:pic>
      <p:sp>
        <p:nvSpPr>
          <p:cNvPr id="10" name="Google Shape;1312;p37"/>
          <p:cNvSpPr txBox="1"/>
          <p:nvPr/>
        </p:nvSpPr>
        <p:spPr>
          <a:xfrm>
            <a:off x="702900" y="2784608"/>
            <a:ext cx="6179196" cy="448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There is many ways to transmission of the HIV from mother to child .  </a:t>
            </a:r>
            <a:endParaRPr sz="2000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65" y="3795800"/>
            <a:ext cx="176799" cy="158510"/>
          </a:xfrm>
          <a:prstGeom prst="rect">
            <a:avLst/>
          </a:prstGeom>
        </p:spPr>
      </p:pic>
      <p:sp>
        <p:nvSpPr>
          <p:cNvPr id="12" name="Google Shape;1232;p37"/>
          <p:cNvSpPr txBox="1"/>
          <p:nvPr/>
        </p:nvSpPr>
        <p:spPr>
          <a:xfrm>
            <a:off x="771150" y="3719355"/>
            <a:ext cx="6424780" cy="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HIV can cause many different </a:t>
            </a:r>
            <a:r>
              <a:rPr lang="en-US" sz="2000" dirty="0" err="1" smtClean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neuropathlogical</a:t>
            </a:r>
            <a:r>
              <a:rPr lang="en-US" sz="2000" dirty="0" smtClean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effects .  </a:t>
            </a:r>
            <a:endParaRPr sz="2000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15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15951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49" y="405543"/>
            <a:ext cx="7704000" cy="572700"/>
          </a:xfrm>
        </p:spPr>
        <p:txBody>
          <a:bodyPr/>
          <a:lstStyle/>
          <a:p>
            <a:r>
              <a:rPr lang="en-US" dirty="0" smtClean="0"/>
              <a:t>References  </a:t>
            </a:r>
            <a:endParaRPr lang="en-US" dirty="0"/>
          </a:p>
        </p:txBody>
      </p:sp>
      <p:sp>
        <p:nvSpPr>
          <p:cNvPr id="4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16</a:t>
            </a:r>
            <a:endParaRPr lang="en-US" sz="1600" b="1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1583159"/>
            <a:ext cx="176799" cy="158510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75" y="2535651"/>
            <a:ext cx="176799" cy="158510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75" y="3488144"/>
            <a:ext cx="176799" cy="158510"/>
          </a:xfrm>
          <a:prstGeom prst="rect">
            <a:avLst/>
          </a:prstGeom>
        </p:spPr>
      </p:pic>
      <p:sp>
        <p:nvSpPr>
          <p:cNvPr id="14" name="مستطيل 13"/>
          <p:cNvSpPr/>
          <p:nvPr/>
        </p:nvSpPr>
        <p:spPr>
          <a:xfrm>
            <a:off x="668224" y="1449281"/>
            <a:ext cx="71915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Meyers </a:t>
            </a:r>
            <a:r>
              <a:rPr lang="en-US" sz="1600" dirty="0"/>
              <a:t>A. Natural History of Congenital HIV Infection. Journal of School Health. 1994;64(1):9-10. doi:10.1111/j.1746-1561.1994.tb01269.x</a:t>
            </a:r>
          </a:p>
        </p:txBody>
      </p:sp>
      <p:sp>
        <p:nvSpPr>
          <p:cNvPr id="15" name="مستطيل 14"/>
          <p:cNvSpPr/>
          <p:nvPr/>
        </p:nvSpPr>
        <p:spPr>
          <a:xfrm>
            <a:off x="668224" y="2441704"/>
            <a:ext cx="617460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Newell </a:t>
            </a:r>
            <a:r>
              <a:rPr lang="en-US" sz="1600" dirty="0"/>
              <a:t>M. Mechanisms and timing of mother-to-child transmission of HIV-1. AIDS. 1998;12(8):831-837. doi:10.1097/00002030-199808000-00004</a:t>
            </a:r>
          </a:p>
          <a:p>
            <a:endParaRPr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668224" y="3357183"/>
            <a:ext cx="74451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Diamond </a:t>
            </a:r>
            <a:r>
              <a:rPr lang="en-US" sz="1600" dirty="0"/>
              <a:t>G, </a:t>
            </a:r>
            <a:r>
              <a:rPr lang="en-US" sz="1600" dirty="0" err="1"/>
              <a:t>Gurdin</a:t>
            </a:r>
            <a:r>
              <a:rPr lang="en-US" sz="1600" dirty="0"/>
              <a:t> P, </a:t>
            </a:r>
            <a:r>
              <a:rPr lang="en-US" sz="1600" dirty="0" err="1"/>
              <a:t>Wiznia</a:t>
            </a:r>
            <a:r>
              <a:rPr lang="en-US" sz="1600" dirty="0"/>
              <a:t> A, </a:t>
            </a:r>
            <a:r>
              <a:rPr lang="en-US" sz="1600" dirty="0" err="1"/>
              <a:t>Belman</a:t>
            </a:r>
            <a:r>
              <a:rPr lang="en-US" sz="1600" dirty="0"/>
              <a:t> A, Rubinstein A, Cohen H. EFFECTS OF CONGENITAL HIV INFECTION ON NEURODEVELOPMENTAL STATUS OF BABIES IN FOSTER CARE. Developmental Medicine &amp; Child Neurology. 1990;32(11):999-1004. doi:10.1111/j.1469-8749.1990.tb08123.x </a:t>
            </a:r>
          </a:p>
        </p:txBody>
      </p:sp>
    </p:spTree>
    <p:extLst>
      <p:ext uri="{BB962C8B-B14F-4D97-AF65-F5344CB8AC3E}">
        <p14:creationId xmlns:p14="http://schemas.microsoft.com/office/powerpoint/2010/main" val="201114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31;p53"/>
          <p:cNvSpPr txBox="1">
            <a:spLocks noGrp="1"/>
          </p:cNvSpPr>
          <p:nvPr>
            <p:ph type="title"/>
          </p:nvPr>
        </p:nvSpPr>
        <p:spPr>
          <a:xfrm>
            <a:off x="3232193" y="2238675"/>
            <a:ext cx="5911807" cy="82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 smtClean="0"/>
              <a:t>THANKS</a:t>
            </a:r>
            <a:endParaRPr sz="8000" dirty="0"/>
          </a:p>
        </p:txBody>
      </p:sp>
      <p:sp>
        <p:nvSpPr>
          <p:cNvPr id="3" name="Google Shape;1512;p43"/>
          <p:cNvSpPr txBox="1">
            <a:spLocks/>
          </p:cNvSpPr>
          <p:nvPr/>
        </p:nvSpPr>
        <p:spPr>
          <a:xfrm>
            <a:off x="8826875" y="488447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17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31"/>
          <p:cNvSpPr txBox="1">
            <a:spLocks noGrp="1"/>
          </p:cNvSpPr>
          <p:nvPr>
            <p:ph type="subTitle" idx="1"/>
          </p:nvPr>
        </p:nvSpPr>
        <p:spPr>
          <a:xfrm>
            <a:off x="720000" y="2146900"/>
            <a:ext cx="3697800" cy="161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5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 smtClean="0"/>
              <a:t>2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30"/>
          <p:cNvSpPr txBox="1">
            <a:spLocks noGrp="1"/>
          </p:cNvSpPr>
          <p:nvPr>
            <p:ph type="subTitle" idx="1"/>
          </p:nvPr>
        </p:nvSpPr>
        <p:spPr>
          <a:xfrm>
            <a:off x="1138276" y="3835717"/>
            <a:ext cx="4122093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Discus</a:t>
            </a:r>
            <a:r>
              <a:rPr lang="en-US" sz="2000" dirty="0"/>
              <a:t>s</a:t>
            </a:r>
            <a:r>
              <a:rPr lang="en" sz="2000" dirty="0" smtClean="0"/>
              <a:t> the effect of congenital HIV on neurodevelopment  </a:t>
            </a:r>
            <a:endParaRPr sz="2000" dirty="0"/>
          </a:p>
        </p:txBody>
      </p:sp>
      <p:sp>
        <p:nvSpPr>
          <p:cNvPr id="679" name="Google Shape;679;p30"/>
          <p:cNvSpPr txBox="1">
            <a:spLocks noGrp="1"/>
          </p:cNvSpPr>
          <p:nvPr>
            <p:ph type="subTitle" idx="7"/>
          </p:nvPr>
        </p:nvSpPr>
        <p:spPr>
          <a:xfrm>
            <a:off x="1138276" y="2532863"/>
            <a:ext cx="3957706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/>
              <a:t>Discuss the mode of transmission of HIV from mother to child </a:t>
            </a:r>
            <a:endParaRPr sz="2000" dirty="0"/>
          </a:p>
        </p:txBody>
      </p:sp>
      <p:sp>
        <p:nvSpPr>
          <p:cNvPr id="685" name="Google Shape;685;p30"/>
          <p:cNvSpPr txBox="1">
            <a:spLocks noGrp="1"/>
          </p:cNvSpPr>
          <p:nvPr>
            <p:ph type="subTitle" idx="16"/>
          </p:nvPr>
        </p:nvSpPr>
        <p:spPr>
          <a:xfrm>
            <a:off x="1138276" y="1324588"/>
            <a:ext cx="2966725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/>
              <a:t>Define congenital HIV infection </a:t>
            </a:r>
            <a:endParaRPr sz="2000" dirty="0"/>
          </a:p>
        </p:txBody>
      </p:sp>
      <p:sp>
        <p:nvSpPr>
          <p:cNvPr id="688" name="Google Shape;688;p30"/>
          <p:cNvSpPr txBox="1">
            <a:spLocks noGrp="1"/>
          </p:cNvSpPr>
          <p:nvPr>
            <p:ph type="title" idx="20"/>
          </p:nvPr>
        </p:nvSpPr>
        <p:spPr>
          <a:xfrm>
            <a:off x="4884888" y="1442488"/>
            <a:ext cx="636300" cy="45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04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4481" y="916765"/>
            <a:ext cx="3698336" cy="3692381"/>
          </a:xfrm>
          <a:prstGeom prst="rect">
            <a:avLst/>
          </a:prstGeom>
        </p:spPr>
      </p:pic>
      <p:pic>
        <p:nvPicPr>
          <p:cNvPr id="18" name="صورة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391940"/>
            <a:ext cx="176799" cy="158510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680" y="2613828"/>
            <a:ext cx="176799" cy="158510"/>
          </a:xfrm>
          <a:prstGeom prst="rect">
            <a:avLst/>
          </a:prstGeom>
        </p:spPr>
      </p:pic>
      <p:pic>
        <p:nvPicPr>
          <p:cNvPr id="20" name="صورة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680" y="3932170"/>
            <a:ext cx="176799" cy="158510"/>
          </a:xfrm>
          <a:prstGeom prst="rect">
            <a:avLst/>
          </a:prstGeom>
        </p:spPr>
      </p:pic>
      <p:sp>
        <p:nvSpPr>
          <p:cNvPr id="11" name="Google Shape;1512;p43"/>
          <p:cNvSpPr txBox="1">
            <a:spLocks noGrp="1"/>
          </p:cNvSpPr>
          <p:nvPr>
            <p:ph type="subTitle" idx="13"/>
          </p:nvPr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3</a:t>
            </a:r>
            <a:endParaRPr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85;p30"/>
          <p:cNvSpPr txBox="1">
            <a:spLocks/>
          </p:cNvSpPr>
          <p:nvPr/>
        </p:nvSpPr>
        <p:spPr>
          <a:xfrm>
            <a:off x="500515" y="1488216"/>
            <a:ext cx="5678904" cy="192875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 smtClean="0"/>
              <a:t>Define congenital HIV infection </a:t>
            </a:r>
            <a:endParaRPr lang="en-US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3" y="2335857"/>
            <a:ext cx="279132" cy="25333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052" y="2897638"/>
            <a:ext cx="2908044" cy="2024047"/>
          </a:xfrm>
          <a:prstGeom prst="rect">
            <a:avLst/>
          </a:prstGeom>
        </p:spPr>
      </p:pic>
      <p:sp>
        <p:nvSpPr>
          <p:cNvPr id="7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5791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700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Congenital HIV</a:t>
            </a:r>
          </a:p>
          <a:p>
            <a:pPr marL="12700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127000" indent="0">
              <a:buNone/>
            </a:pP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</a:rPr>
              <a:t>Is an infection of ( Human </a:t>
            </a:r>
          </a:p>
          <a:p>
            <a:pPr marL="127000" indent="0">
              <a:buNone/>
            </a:pP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</a:rPr>
              <a:t>immunodeficiency virus ) </a:t>
            </a:r>
          </a:p>
          <a:p>
            <a:pPr marL="127000" indent="0">
              <a:buNone/>
            </a:pPr>
            <a:r>
              <a:rPr lang="en-US" sz="2400" dirty="0" smtClean="0">
                <a:solidFill>
                  <a:schemeClr val="bg1">
                    <a:lumMod val="10000"/>
                  </a:schemeClr>
                </a:solidFill>
              </a:rPr>
              <a:t> that is present  from the birth . </a:t>
            </a:r>
          </a:p>
          <a:p>
            <a:pPr marL="127000" indent="0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12700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127000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852" y="1152475"/>
            <a:ext cx="3421294" cy="2989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Google Shape;1512;p43"/>
          <p:cNvSpPr txBox="1">
            <a:spLocks/>
          </p:cNvSpPr>
          <p:nvPr/>
        </p:nvSpPr>
        <p:spPr>
          <a:xfrm>
            <a:off x="8826875" y="4887294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1349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24" y="2547991"/>
            <a:ext cx="280440" cy="256054"/>
          </a:xfrm>
          <a:prstGeom prst="rect">
            <a:avLst/>
          </a:prstGeom>
        </p:spPr>
      </p:pic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2064" y="1458930"/>
            <a:ext cx="6554911" cy="3532901"/>
          </a:xfrm>
        </p:spPr>
        <p:txBody>
          <a:bodyPr/>
          <a:lstStyle/>
          <a:p>
            <a:pPr marL="127000" lvl="0" indent="0">
              <a:buNone/>
            </a:pPr>
            <a:r>
              <a:rPr lang="en-US" sz="3200" dirty="0" smtClean="0"/>
              <a:t>Discuss  </a:t>
            </a:r>
            <a:r>
              <a:rPr lang="en-US" sz="3200" dirty="0"/>
              <a:t>the mode of transmission  </a:t>
            </a:r>
            <a:endParaRPr lang="en-US" sz="3200" dirty="0" smtClean="0"/>
          </a:p>
          <a:p>
            <a:pPr marL="127000" lvl="0" indent="0">
              <a:buNone/>
            </a:pPr>
            <a:r>
              <a:rPr lang="en-US" sz="3200" dirty="0" smtClean="0"/>
              <a:t>of </a:t>
            </a:r>
            <a:r>
              <a:rPr lang="en-US" sz="3200" dirty="0"/>
              <a:t>congenital HIV </a:t>
            </a:r>
          </a:p>
          <a:p>
            <a:pPr marL="127000" indent="0">
              <a:buNone/>
            </a:pPr>
            <a:endParaRPr lang="en-US" sz="32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956" y="2886238"/>
            <a:ext cx="2908044" cy="2024047"/>
          </a:xfrm>
          <a:prstGeom prst="rect">
            <a:avLst/>
          </a:prstGeom>
        </p:spPr>
      </p:pic>
      <p:sp>
        <p:nvSpPr>
          <p:cNvPr id="6" name="Google Shape;1512;p43"/>
          <p:cNvSpPr txBox="1">
            <a:spLocks/>
          </p:cNvSpPr>
          <p:nvPr/>
        </p:nvSpPr>
        <p:spPr>
          <a:xfrm>
            <a:off x="8826875" y="4822631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0366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867" y="2177860"/>
            <a:ext cx="5047990" cy="1673051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398714" y="1684883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Intrauterine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793" y="2579262"/>
            <a:ext cx="1135495" cy="10729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621" y="2477592"/>
            <a:ext cx="1124829" cy="11745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5435" y="2534144"/>
            <a:ext cx="1101945" cy="11547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ستطيل 10"/>
          <p:cNvSpPr/>
          <p:nvPr/>
        </p:nvSpPr>
        <p:spPr>
          <a:xfrm>
            <a:off x="3710225" y="3933470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333333"/>
                </a:solidFill>
                <a:latin typeface="fira sans"/>
              </a:rPr>
              <a:t>During delivery</a:t>
            </a:r>
            <a:endParaRPr lang="en-US" sz="1800" dirty="0"/>
          </a:p>
        </p:txBody>
      </p:sp>
      <p:sp>
        <p:nvSpPr>
          <p:cNvPr id="12" name="مستطيل 11"/>
          <p:cNvSpPr/>
          <p:nvPr/>
        </p:nvSpPr>
        <p:spPr>
          <a:xfrm>
            <a:off x="6257659" y="1687087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353535"/>
                </a:solidFill>
                <a:latin typeface="fira sans"/>
              </a:rPr>
              <a:t>Breastfeeding</a:t>
            </a:r>
          </a:p>
        </p:txBody>
      </p:sp>
      <p:sp>
        <p:nvSpPr>
          <p:cNvPr id="13" name="Google Shape;1196;p36"/>
          <p:cNvSpPr txBox="1">
            <a:spLocks noGrp="1"/>
          </p:cNvSpPr>
          <p:nvPr>
            <p:ph type="title"/>
          </p:nvPr>
        </p:nvSpPr>
        <p:spPr>
          <a:xfrm>
            <a:off x="720000" y="4291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</a:t>
            </a:r>
            <a:r>
              <a:rPr lang="en" dirty="0" smtClean="0"/>
              <a:t>ransmission </a:t>
            </a:r>
            <a:endParaRPr dirty="0"/>
          </a:p>
        </p:txBody>
      </p:sp>
      <p:sp>
        <p:nvSpPr>
          <p:cNvPr id="14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4423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96;p36"/>
          <p:cNvSpPr txBox="1">
            <a:spLocks noGrp="1"/>
          </p:cNvSpPr>
          <p:nvPr>
            <p:ph type="title"/>
          </p:nvPr>
        </p:nvSpPr>
        <p:spPr>
          <a:xfrm>
            <a:off x="328424" y="1153797"/>
            <a:ext cx="2824583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Intrauterine</a:t>
            </a:r>
            <a:r>
              <a:rPr lang="en-US" dirty="0" smtClean="0"/>
              <a:t> </a:t>
            </a:r>
            <a:r>
              <a:rPr lang="en" dirty="0" smtClean="0"/>
              <a:t> </a:t>
            </a:r>
            <a:endParaRPr dirty="0"/>
          </a:p>
        </p:txBody>
      </p:sp>
      <p:sp>
        <p:nvSpPr>
          <p:cNvPr id="9" name="Google Shape;885;p33"/>
          <p:cNvSpPr txBox="1">
            <a:spLocks/>
          </p:cNvSpPr>
          <p:nvPr/>
        </p:nvSpPr>
        <p:spPr>
          <a:xfrm>
            <a:off x="535720" y="1701262"/>
            <a:ext cx="6267237" cy="8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○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Montserrat"/>
              <a:buChar char="■"/>
              <a:defRPr sz="16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None/>
            </a:pPr>
            <a:r>
              <a:rPr lang="en-US" dirty="0" smtClean="0"/>
              <a:t>At any stage of pregnancy, HIV can infect the placenta , HIV infection in the placenta can be passed on to the fetus during pregnancy </a:t>
            </a:r>
            <a:endParaRPr lang="en-US" dirty="0"/>
          </a:p>
        </p:txBody>
      </p:sp>
      <p:sp>
        <p:nvSpPr>
          <p:cNvPr id="11" name="مستطيل 10"/>
          <p:cNvSpPr/>
          <p:nvPr/>
        </p:nvSpPr>
        <p:spPr>
          <a:xfrm>
            <a:off x="535720" y="2809661"/>
            <a:ext cx="6626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Transmission can happen through placental rupture </a:t>
            </a:r>
            <a:r>
              <a:rPr lang="en-US" sz="1800" dirty="0" smtClean="0"/>
              <a:t>when  </a:t>
            </a:r>
            <a:r>
              <a:rPr lang="en-US" sz="1800" dirty="0"/>
              <a:t>infected blood transfusions into </a:t>
            </a:r>
            <a:r>
              <a:rPr lang="en-US" sz="1800" dirty="0" smtClean="0"/>
              <a:t>the circulation of fetus .</a:t>
            </a:r>
            <a:endParaRPr lang="en-US" sz="1800" dirty="0"/>
          </a:p>
        </p:txBody>
      </p:sp>
      <p:sp>
        <p:nvSpPr>
          <p:cNvPr id="12" name="مستطيل 11"/>
          <p:cNvSpPr/>
          <p:nvPr/>
        </p:nvSpPr>
        <p:spPr>
          <a:xfrm>
            <a:off x="535720" y="3910606"/>
            <a:ext cx="6344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T</a:t>
            </a:r>
            <a:r>
              <a:rPr lang="en-US" sz="1800" dirty="0" smtClean="0"/>
              <a:t>he HIV </a:t>
            </a:r>
            <a:r>
              <a:rPr lang="en-US" sz="1800" dirty="0"/>
              <a:t>can infect layers of placenta  until it reaches the </a:t>
            </a:r>
            <a:r>
              <a:rPr lang="en-US" sz="1800" dirty="0" err="1"/>
              <a:t>fetoplacental</a:t>
            </a:r>
            <a:r>
              <a:rPr lang="en-US" sz="1800" dirty="0"/>
              <a:t> </a:t>
            </a:r>
            <a:r>
              <a:rPr lang="en-US" sz="1800" dirty="0" smtClean="0"/>
              <a:t>circulation</a:t>
            </a:r>
            <a:r>
              <a:rPr lang="en-US" dirty="0" smtClean="0"/>
              <a:t> 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2"/>
          <a:srcRect l="29996" t="18576" r="30388" b="18355"/>
          <a:stretch/>
        </p:blipFill>
        <p:spPr>
          <a:xfrm>
            <a:off x="7486189" y="704594"/>
            <a:ext cx="1493426" cy="15821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Google Shape;1512;p43"/>
          <p:cNvSpPr txBox="1">
            <a:spLocks/>
          </p:cNvSpPr>
          <p:nvPr/>
        </p:nvSpPr>
        <p:spPr>
          <a:xfrm>
            <a:off x="8821052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5322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96;p36"/>
          <p:cNvSpPr txBox="1">
            <a:spLocks noGrp="1"/>
          </p:cNvSpPr>
          <p:nvPr>
            <p:ph type="title"/>
          </p:nvPr>
        </p:nvSpPr>
        <p:spPr>
          <a:xfrm>
            <a:off x="338699" y="1184619"/>
            <a:ext cx="2824583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3200" dirty="0" err="1"/>
              <a:t>Intrapartum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" dirty="0" smtClean="0"/>
              <a:t> </a:t>
            </a:r>
            <a:endParaRPr dirty="0"/>
          </a:p>
        </p:txBody>
      </p:sp>
      <p:sp>
        <p:nvSpPr>
          <p:cNvPr id="5" name="مستطيل 4"/>
          <p:cNvSpPr/>
          <p:nvPr/>
        </p:nvSpPr>
        <p:spPr>
          <a:xfrm>
            <a:off x="338697" y="2229930"/>
            <a:ext cx="6586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Direct </a:t>
            </a:r>
            <a:r>
              <a:rPr lang="en-US" sz="1600" dirty="0" smtClean="0"/>
              <a:t>contact of </a:t>
            </a:r>
            <a:r>
              <a:rPr lang="en-US" sz="1600" dirty="0"/>
              <a:t>the fetus with infectious mother blood and genital secretions during the birth canal </a:t>
            </a:r>
            <a:r>
              <a:rPr lang="en-US" sz="1600" dirty="0" smtClean="0"/>
              <a:t>passage </a:t>
            </a:r>
            <a:r>
              <a:rPr lang="en-US" sz="1600" dirty="0"/>
              <a:t>could result in </a:t>
            </a:r>
            <a:r>
              <a:rPr lang="en-US" sz="1600" dirty="0" smtClean="0"/>
              <a:t>transmission</a:t>
            </a:r>
            <a:endParaRPr lang="en-US" sz="1600" dirty="0"/>
          </a:p>
        </p:txBody>
      </p:sp>
      <p:sp>
        <p:nvSpPr>
          <p:cNvPr id="8" name="مستطيل 7"/>
          <p:cNvSpPr/>
          <p:nvPr/>
        </p:nvSpPr>
        <p:spPr>
          <a:xfrm>
            <a:off x="338697" y="3287316"/>
            <a:ext cx="6586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V</a:t>
            </a:r>
            <a:r>
              <a:rPr lang="en-US" sz="1600" dirty="0" smtClean="0"/>
              <a:t>ia </a:t>
            </a:r>
            <a:r>
              <a:rPr lang="en-US" sz="1600" dirty="0"/>
              <a:t>absorption in the fetal-neonatal </a:t>
            </a:r>
            <a:r>
              <a:rPr lang="en-US" sz="1600" dirty="0" smtClean="0"/>
              <a:t>GIT </a:t>
            </a:r>
            <a:r>
              <a:rPr lang="en-US" sz="1600" dirty="0"/>
              <a:t>and ascending infection from the </a:t>
            </a:r>
            <a:r>
              <a:rPr lang="en-US" sz="1600" dirty="0" smtClean="0"/>
              <a:t>vagina </a:t>
            </a:r>
            <a:r>
              <a:rPr lang="en-US" sz="1600" dirty="0"/>
              <a:t>or cervix to </a:t>
            </a:r>
            <a:r>
              <a:rPr lang="en-US" sz="1600" dirty="0" smtClean="0"/>
              <a:t>the amniotic </a:t>
            </a:r>
            <a:r>
              <a:rPr lang="en-US" sz="1600" dirty="0"/>
              <a:t>fluid</a:t>
            </a:r>
          </a:p>
        </p:txBody>
      </p:sp>
      <p:sp>
        <p:nvSpPr>
          <p:cNvPr id="6" name="Google Shape;1512;p43"/>
          <p:cNvSpPr txBox="1">
            <a:spLocks/>
          </p:cNvSpPr>
          <p:nvPr/>
        </p:nvSpPr>
        <p:spPr>
          <a:xfrm>
            <a:off x="8826875" y="4805100"/>
            <a:ext cx="317125" cy="33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115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HIV Disease by Slidesgo">
  <a:themeElements>
    <a:clrScheme name="Simple Light">
      <a:dk1>
        <a:srgbClr val="D6473F"/>
      </a:dk1>
      <a:lt1>
        <a:srgbClr val="FFFAF3"/>
      </a:lt1>
      <a:dk2>
        <a:srgbClr val="13242C"/>
      </a:dk2>
      <a:lt2>
        <a:srgbClr val="E7DFD8"/>
      </a:lt2>
      <a:accent1>
        <a:srgbClr val="B7A89E"/>
      </a:accent1>
      <a:accent2>
        <a:srgbClr val="D6473F"/>
      </a:accent2>
      <a:accent3>
        <a:srgbClr val="FD8E65"/>
      </a:accent3>
      <a:accent4>
        <a:srgbClr val="FF867C"/>
      </a:accent4>
      <a:accent5>
        <a:srgbClr val="3F5477"/>
      </a:accent5>
      <a:accent6>
        <a:srgbClr val="FCC068"/>
      </a:accent6>
      <a:hlink>
        <a:srgbClr val="D6473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3414</TotalTime>
  <Words>485</Words>
  <Application>Microsoft Office PowerPoint</Application>
  <PresentationFormat>عرض على الشاشة (9:16)‏</PresentationFormat>
  <Paragraphs>100</Paragraphs>
  <Slides>17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5" baseType="lpstr">
      <vt:lpstr>Arial</vt:lpstr>
      <vt:lpstr>fira sans</vt:lpstr>
      <vt:lpstr>fira sans</vt:lpstr>
      <vt:lpstr>Montserrat</vt:lpstr>
      <vt:lpstr>Poppins</vt:lpstr>
      <vt:lpstr>Poppins Medium</vt:lpstr>
      <vt:lpstr>Poppins SemiBold</vt:lpstr>
      <vt:lpstr>HIV Disease by Slidesgo</vt:lpstr>
      <vt:lpstr>عرض تقديمي في PowerPoint</vt:lpstr>
      <vt:lpstr>عرض تقديمي في PowerPoint</vt:lpstr>
      <vt:lpstr>04</vt:lpstr>
      <vt:lpstr>عرض تقديمي في PowerPoint</vt:lpstr>
      <vt:lpstr>عرض تقديمي في PowerPoint</vt:lpstr>
      <vt:lpstr>عرض تقديمي في PowerPoint</vt:lpstr>
      <vt:lpstr>Transmission </vt:lpstr>
      <vt:lpstr>Intrauterine  </vt:lpstr>
      <vt:lpstr>Intrapartum   </vt:lpstr>
      <vt:lpstr>Breastfeeding    </vt:lpstr>
      <vt:lpstr>study according to the breastfeeding transmission</vt:lpstr>
      <vt:lpstr>عرض تقديمي في PowerPoint</vt:lpstr>
      <vt:lpstr>عرض تقديمي في PowerPoint</vt:lpstr>
      <vt:lpstr> Effect of congenital HIV on neurodevelopment</vt:lpstr>
      <vt:lpstr>عرض تقديمي في PowerPoint</vt:lpstr>
      <vt:lpstr>References  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HIV</dc:title>
  <dc:creator>ROUYA</dc:creator>
  <cp:lastModifiedBy>DR.Ahmed Saker 2O14</cp:lastModifiedBy>
  <cp:revision>83</cp:revision>
  <dcterms:modified xsi:type="dcterms:W3CDTF">2022-04-28T11:17:52Z</dcterms:modified>
</cp:coreProperties>
</file>