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Lst>
  <p:notesMasterIdLst>
    <p:notesMasterId r:id="rId12"/>
  </p:notesMasterIdLst>
  <p:sldIdLst>
    <p:sldId id="256" r:id="rId2"/>
    <p:sldId id="258" r:id="rId3"/>
    <p:sldId id="315" r:id="rId4"/>
    <p:sldId id="259" r:id="rId5"/>
    <p:sldId id="316" r:id="rId6"/>
    <p:sldId id="317" r:id="rId7"/>
    <p:sldId id="318" r:id="rId8"/>
    <p:sldId id="299" r:id="rId9"/>
    <p:sldId id="313" r:id="rId10"/>
    <p:sldId id="314" r:id="rId11"/>
  </p:sldIdLst>
  <p:sldSz cx="9144000" cy="5143500" type="screen16x9"/>
  <p:notesSz cx="6858000" cy="9144000"/>
  <p:embeddedFontLst>
    <p:embeddedFont>
      <p:font typeface="Arial Black" panose="020B0A04020102020204" pitchFamily="34" charset="0"/>
      <p:bold r:id="rId13"/>
    </p:embeddedFont>
    <p:embeddedFont>
      <p:font typeface="Fira Sans Extra Condensed Medium" panose="020B0604020202020204" charset="0"/>
      <p:regular r:id="rId14"/>
      <p:bold r:id="rId15"/>
      <p:italic r:id="rId16"/>
      <p:boldItalic r:id="rId17"/>
    </p:embeddedFont>
    <p:embeddedFont>
      <p:font typeface="Montserrat" panose="020B0604020202020204" charset="0"/>
      <p:regular r:id="rId18"/>
      <p:bold r:id="rId19"/>
      <p:italic r:id="rId20"/>
      <p:boldItalic r:id="rId21"/>
    </p:embeddedFont>
    <p:embeddedFont>
      <p:font typeface="Montserrat ExtraBold" panose="020B0604020202020204" charset="0"/>
      <p:bold r:id="rId22"/>
      <p:boldItalic r:id="rId23"/>
    </p:embeddedFont>
    <p:embeddedFont>
      <p:font typeface="Barlow" panose="020B0604020202020204" charset="0"/>
      <p:regular r:id="rId24"/>
      <p:bold r:id="rId25"/>
      <p:italic r:id="rId26"/>
      <p:boldItalic r:id="rId27"/>
    </p:embeddedFont>
    <p:embeddedFont>
      <p:font typeface="Barlow Condensed SemiBold" panose="020B0604020202020204"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397">
          <p15:clr>
            <a:srgbClr val="9AA0A6"/>
          </p15:clr>
        </p15:guide>
        <p15:guide id="2" orient="horz" pos="270">
          <p15:clr>
            <a:srgbClr val="9AA0A6"/>
          </p15:clr>
        </p15:guide>
        <p15:guide id="3" pos="5311">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9CBCA02-C053-4679-9D6C-134D1DC15105}">
  <a:tblStyle styleId="{E9CBCA02-C053-4679-9D6C-134D1DC1510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20" y="40"/>
      </p:cViewPr>
      <p:guideLst>
        <p:guide pos="397"/>
        <p:guide orient="horz" pos="270"/>
        <p:guide pos="531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font" Target="fonts/font9.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font" Target="fonts/font7.fntdata"/><Relationship Id="rId31" Type="http://schemas.openxmlformats.org/officeDocument/2006/relationships/font" Target="fonts/font1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font" Target="fonts/font15.fntdata"/><Relationship Id="rId30" Type="http://schemas.openxmlformats.org/officeDocument/2006/relationships/font" Target="fonts/font18.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01911923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419750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a9e782c71e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a9e782c71e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78831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endParaRPr lang="ar-LY" dirty="0"/>
          </a:p>
        </p:txBody>
      </p:sp>
    </p:spTree>
    <p:extLst>
      <p:ext uri="{BB962C8B-B14F-4D97-AF65-F5344CB8AC3E}">
        <p14:creationId xmlns:p14="http://schemas.microsoft.com/office/powerpoint/2010/main" val="33380498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785121e667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785121e667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826333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pic>
        <p:nvPicPr>
          <p:cNvPr id="9" name="Google Shape;9;p2"/>
          <p:cNvPicPr preferRelativeResize="0"/>
          <p:nvPr/>
        </p:nvPicPr>
        <p:blipFill rotWithShape="1">
          <a:blip r:embed="rId2">
            <a:alphaModFix/>
          </a:blip>
          <a:srcRect/>
          <a:stretch/>
        </p:blipFill>
        <p:spPr>
          <a:xfrm>
            <a:off x="1786" y="0"/>
            <a:ext cx="9140432" cy="5143502"/>
          </a:xfrm>
          <a:prstGeom prst="rect">
            <a:avLst/>
          </a:prstGeom>
          <a:noFill/>
          <a:ln>
            <a:noFill/>
          </a:ln>
        </p:spPr>
      </p:pic>
      <p:grpSp>
        <p:nvGrpSpPr>
          <p:cNvPr id="10" name="Google Shape;10;p2"/>
          <p:cNvGrpSpPr/>
          <p:nvPr/>
        </p:nvGrpSpPr>
        <p:grpSpPr>
          <a:xfrm>
            <a:off x="91649" y="0"/>
            <a:ext cx="9052352" cy="4917790"/>
            <a:chOff x="91649" y="0"/>
            <a:chExt cx="9052352" cy="4917790"/>
          </a:xfrm>
        </p:grpSpPr>
        <p:sp>
          <p:nvSpPr>
            <p:cNvPr id="11" name="Google Shape;11;p2"/>
            <p:cNvSpPr/>
            <p:nvPr/>
          </p:nvSpPr>
          <p:spPr>
            <a:xfrm>
              <a:off x="7661825" y="4396025"/>
              <a:ext cx="419749" cy="521766"/>
            </a:xfrm>
            <a:custGeom>
              <a:avLst/>
              <a:gdLst/>
              <a:ahLst/>
              <a:cxnLst/>
              <a:rect l="l" t="t" r="r" b="b"/>
              <a:pathLst>
                <a:path w="19019" h="23749" extrusionOk="0">
                  <a:moveTo>
                    <a:pt x="4149" y="0"/>
                  </a:moveTo>
                  <a:cubicBezTo>
                    <a:pt x="2061" y="0"/>
                    <a:pt x="698" y="1684"/>
                    <a:pt x="1204" y="3925"/>
                  </a:cubicBezTo>
                  <a:cubicBezTo>
                    <a:pt x="1465" y="5079"/>
                    <a:pt x="1962" y="6154"/>
                    <a:pt x="2352" y="7263"/>
                  </a:cubicBezTo>
                  <a:cubicBezTo>
                    <a:pt x="2856" y="8695"/>
                    <a:pt x="2727" y="10069"/>
                    <a:pt x="1951" y="11372"/>
                  </a:cubicBezTo>
                  <a:cubicBezTo>
                    <a:pt x="1635" y="11904"/>
                    <a:pt x="1295" y="12422"/>
                    <a:pt x="961" y="12947"/>
                  </a:cubicBezTo>
                  <a:cubicBezTo>
                    <a:pt x="394" y="13837"/>
                    <a:pt x="95" y="14814"/>
                    <a:pt x="57" y="15871"/>
                  </a:cubicBezTo>
                  <a:cubicBezTo>
                    <a:pt x="0" y="17331"/>
                    <a:pt x="414" y="18050"/>
                    <a:pt x="1343" y="18050"/>
                  </a:cubicBezTo>
                  <a:cubicBezTo>
                    <a:pt x="1721" y="18050"/>
                    <a:pt x="2183" y="17932"/>
                    <a:pt x="2734" y="17696"/>
                  </a:cubicBezTo>
                  <a:cubicBezTo>
                    <a:pt x="4048" y="17136"/>
                    <a:pt x="5285" y="16423"/>
                    <a:pt x="6474" y="15648"/>
                  </a:cubicBezTo>
                  <a:cubicBezTo>
                    <a:pt x="7018" y="15294"/>
                    <a:pt x="7529" y="15124"/>
                    <a:pt x="8029" y="15124"/>
                  </a:cubicBezTo>
                  <a:cubicBezTo>
                    <a:pt x="8613" y="15124"/>
                    <a:pt x="9182" y="15356"/>
                    <a:pt x="9770" y="15794"/>
                  </a:cubicBezTo>
                  <a:cubicBezTo>
                    <a:pt x="11366" y="16986"/>
                    <a:pt x="12836" y="18308"/>
                    <a:pt x="14175" y="19782"/>
                  </a:cubicBezTo>
                  <a:cubicBezTo>
                    <a:pt x="15364" y="21092"/>
                    <a:pt x="16400" y="22556"/>
                    <a:pt x="17908" y="23554"/>
                  </a:cubicBezTo>
                  <a:cubicBezTo>
                    <a:pt x="17964" y="23592"/>
                    <a:pt x="17989" y="23682"/>
                    <a:pt x="18027" y="23748"/>
                  </a:cubicBezTo>
                  <a:lnTo>
                    <a:pt x="18274" y="23748"/>
                  </a:lnTo>
                  <a:cubicBezTo>
                    <a:pt x="18674" y="23655"/>
                    <a:pt x="18924" y="23408"/>
                    <a:pt x="19018" y="23005"/>
                  </a:cubicBezTo>
                  <a:lnTo>
                    <a:pt x="19018" y="21885"/>
                  </a:lnTo>
                  <a:cubicBezTo>
                    <a:pt x="18559" y="20314"/>
                    <a:pt x="17874" y="18833"/>
                    <a:pt x="17019" y="17449"/>
                  </a:cubicBezTo>
                  <a:cubicBezTo>
                    <a:pt x="14738" y="13757"/>
                    <a:pt x="12597" y="9999"/>
                    <a:pt x="10792" y="6043"/>
                  </a:cubicBezTo>
                  <a:cubicBezTo>
                    <a:pt x="9986" y="4276"/>
                    <a:pt x="8887" y="2659"/>
                    <a:pt x="7406" y="1349"/>
                  </a:cubicBezTo>
                  <a:cubicBezTo>
                    <a:pt x="6715" y="737"/>
                    <a:pt x="5943" y="281"/>
                    <a:pt x="5025" y="94"/>
                  </a:cubicBezTo>
                  <a:cubicBezTo>
                    <a:pt x="4722" y="30"/>
                    <a:pt x="4429" y="0"/>
                    <a:pt x="4149" y="0"/>
                  </a:cubicBezTo>
                  <a:close/>
                </a:path>
              </a:pathLst>
            </a:custGeom>
            <a:solidFill>
              <a:srgbClr val="00F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91649" y="0"/>
              <a:ext cx="2201985" cy="620908"/>
            </a:xfrm>
            <a:custGeom>
              <a:avLst/>
              <a:gdLst/>
              <a:ahLst/>
              <a:cxnLst/>
              <a:rect l="l" t="t" r="r" b="b"/>
              <a:pathLst>
                <a:path w="51784" h="14601" extrusionOk="0">
                  <a:moveTo>
                    <a:pt x="0" y="0"/>
                  </a:moveTo>
                  <a:cubicBezTo>
                    <a:pt x="1759" y="3063"/>
                    <a:pt x="3967" y="5736"/>
                    <a:pt x="6863" y="7816"/>
                  </a:cubicBezTo>
                  <a:cubicBezTo>
                    <a:pt x="9276" y="9544"/>
                    <a:pt x="11963" y="10531"/>
                    <a:pt x="14914" y="10854"/>
                  </a:cubicBezTo>
                  <a:cubicBezTo>
                    <a:pt x="16681" y="11049"/>
                    <a:pt x="18454" y="11136"/>
                    <a:pt x="20223" y="11136"/>
                  </a:cubicBezTo>
                  <a:cubicBezTo>
                    <a:pt x="20242" y="11135"/>
                    <a:pt x="20260" y="11135"/>
                    <a:pt x="20278" y="11135"/>
                  </a:cubicBezTo>
                  <a:cubicBezTo>
                    <a:pt x="23742" y="11135"/>
                    <a:pt x="27104" y="11763"/>
                    <a:pt x="30437" y="12620"/>
                  </a:cubicBezTo>
                  <a:cubicBezTo>
                    <a:pt x="32923" y="13257"/>
                    <a:pt x="35412" y="13882"/>
                    <a:pt x="37960" y="14254"/>
                  </a:cubicBezTo>
                  <a:cubicBezTo>
                    <a:pt x="39239" y="14438"/>
                    <a:pt x="40519" y="14601"/>
                    <a:pt x="41810" y="14601"/>
                  </a:cubicBezTo>
                  <a:cubicBezTo>
                    <a:pt x="42197" y="14601"/>
                    <a:pt x="42584" y="14586"/>
                    <a:pt x="42973" y="14553"/>
                  </a:cubicBezTo>
                  <a:cubicBezTo>
                    <a:pt x="46141" y="14282"/>
                    <a:pt x="48379" y="12693"/>
                    <a:pt x="49763" y="9873"/>
                  </a:cubicBezTo>
                  <a:cubicBezTo>
                    <a:pt x="50563" y="8246"/>
                    <a:pt x="50983" y="6505"/>
                    <a:pt x="51279" y="4732"/>
                  </a:cubicBezTo>
                  <a:cubicBezTo>
                    <a:pt x="51540" y="3164"/>
                    <a:pt x="51665" y="1582"/>
                    <a:pt x="51783" y="0"/>
                  </a:cubicBezTo>
                  <a:close/>
                </a:path>
              </a:pathLst>
            </a:custGeom>
            <a:solidFill>
              <a:srgbClr val="FE5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8592225" y="2466500"/>
              <a:ext cx="551776" cy="1121514"/>
            </a:xfrm>
            <a:custGeom>
              <a:avLst/>
              <a:gdLst/>
              <a:ahLst/>
              <a:cxnLst/>
              <a:rect l="l" t="t" r="r" b="b"/>
              <a:pathLst>
                <a:path w="12502" h="25411" extrusionOk="0">
                  <a:moveTo>
                    <a:pt x="5978" y="1"/>
                  </a:moveTo>
                  <a:cubicBezTo>
                    <a:pt x="5246" y="1"/>
                    <a:pt x="4514" y="31"/>
                    <a:pt x="3782" y="80"/>
                  </a:cubicBezTo>
                  <a:cubicBezTo>
                    <a:pt x="2785" y="150"/>
                    <a:pt x="1954" y="581"/>
                    <a:pt x="1346" y="1385"/>
                  </a:cubicBezTo>
                  <a:cubicBezTo>
                    <a:pt x="553" y="2431"/>
                    <a:pt x="0" y="3581"/>
                    <a:pt x="4" y="4926"/>
                  </a:cubicBezTo>
                  <a:cubicBezTo>
                    <a:pt x="4" y="6332"/>
                    <a:pt x="595" y="7517"/>
                    <a:pt x="1457" y="8577"/>
                  </a:cubicBezTo>
                  <a:cubicBezTo>
                    <a:pt x="2069" y="9328"/>
                    <a:pt x="2820" y="9937"/>
                    <a:pt x="3585" y="10517"/>
                  </a:cubicBezTo>
                  <a:cubicBezTo>
                    <a:pt x="5560" y="12012"/>
                    <a:pt x="6512" y="14025"/>
                    <a:pt x="6807" y="16448"/>
                  </a:cubicBezTo>
                  <a:cubicBezTo>
                    <a:pt x="7054" y="18464"/>
                    <a:pt x="7388" y="20477"/>
                    <a:pt x="8076" y="22407"/>
                  </a:cubicBezTo>
                  <a:cubicBezTo>
                    <a:pt x="8487" y="23565"/>
                    <a:pt x="9172" y="24497"/>
                    <a:pt x="10281" y="25081"/>
                  </a:cubicBezTo>
                  <a:cubicBezTo>
                    <a:pt x="10527" y="25209"/>
                    <a:pt x="10816" y="25237"/>
                    <a:pt x="11046" y="25410"/>
                  </a:cubicBezTo>
                  <a:lnTo>
                    <a:pt x="11893" y="25410"/>
                  </a:lnTo>
                  <a:cubicBezTo>
                    <a:pt x="12095" y="25327"/>
                    <a:pt x="12297" y="25248"/>
                    <a:pt x="12502" y="25167"/>
                  </a:cubicBezTo>
                  <a:lnTo>
                    <a:pt x="12502" y="1969"/>
                  </a:lnTo>
                  <a:cubicBezTo>
                    <a:pt x="11605" y="876"/>
                    <a:pt x="10385" y="411"/>
                    <a:pt x="9043" y="212"/>
                  </a:cubicBezTo>
                  <a:cubicBezTo>
                    <a:pt x="8025" y="60"/>
                    <a:pt x="7002" y="1"/>
                    <a:pt x="5978" y="1"/>
                  </a:cubicBezTo>
                  <a:close/>
                </a:path>
              </a:pathLst>
            </a:custGeom>
            <a:solidFill>
              <a:srgbClr val="00F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14;p2"/>
          <p:cNvSpPr txBox="1">
            <a:spLocks noGrp="1"/>
          </p:cNvSpPr>
          <p:nvPr>
            <p:ph type="ctrTitle"/>
          </p:nvPr>
        </p:nvSpPr>
        <p:spPr>
          <a:xfrm>
            <a:off x="656150" y="872400"/>
            <a:ext cx="6429600" cy="22716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Clr>
                <a:schemeClr val="dk2"/>
              </a:buClr>
              <a:buSzPts val="5200"/>
              <a:buNone/>
              <a:defRPr sz="7200">
                <a:solidFill>
                  <a:schemeClr val="dk2"/>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5" name="Google Shape;15;p2"/>
          <p:cNvSpPr txBox="1">
            <a:spLocks noGrp="1"/>
          </p:cNvSpPr>
          <p:nvPr>
            <p:ph type="subTitle" idx="1"/>
          </p:nvPr>
        </p:nvSpPr>
        <p:spPr>
          <a:xfrm>
            <a:off x="1491113" y="3815975"/>
            <a:ext cx="2202000" cy="792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1800">
                <a:solidFill>
                  <a:schemeClr val="dk1"/>
                </a:solidFill>
                <a:latin typeface="Barlow"/>
                <a:ea typeface="Barlow"/>
                <a:cs typeface="Barlow"/>
                <a:sym typeface="Barlow"/>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6"/>
        <p:cNvGrpSpPr/>
        <p:nvPr/>
      </p:nvGrpSpPr>
      <p:grpSpPr>
        <a:xfrm>
          <a:off x="0" y="0"/>
          <a:ext cx="0" cy="0"/>
          <a:chOff x="0" y="0"/>
          <a:chExt cx="0" cy="0"/>
        </a:xfrm>
      </p:grpSpPr>
      <p:pic>
        <p:nvPicPr>
          <p:cNvPr id="57" name="Google Shape;57;p9"/>
          <p:cNvPicPr preferRelativeResize="0"/>
          <p:nvPr/>
        </p:nvPicPr>
        <p:blipFill rotWithShape="1">
          <a:blip r:embed="rId2">
            <a:alphaModFix amt="50000"/>
          </a:blip>
          <a:srcRect l="4987" t="5466" r="9028" b="22414"/>
          <a:stretch/>
        </p:blipFill>
        <p:spPr>
          <a:xfrm>
            <a:off x="0" y="0"/>
            <a:ext cx="9144003" cy="5143500"/>
          </a:xfrm>
          <a:prstGeom prst="rect">
            <a:avLst/>
          </a:prstGeom>
          <a:noFill/>
          <a:ln>
            <a:noFill/>
          </a:ln>
        </p:spPr>
      </p:pic>
      <p:sp>
        <p:nvSpPr>
          <p:cNvPr id="58" name="Google Shape;58;p9"/>
          <p:cNvSpPr/>
          <p:nvPr/>
        </p:nvSpPr>
        <p:spPr>
          <a:xfrm>
            <a:off x="-530541" y="1856489"/>
            <a:ext cx="1124006" cy="1615084"/>
          </a:xfrm>
          <a:custGeom>
            <a:avLst/>
            <a:gdLst/>
            <a:ahLst/>
            <a:cxnLst/>
            <a:rect l="l" t="t" r="r" b="b"/>
            <a:pathLst>
              <a:path w="30201" h="43425" extrusionOk="0">
                <a:moveTo>
                  <a:pt x="1643" y="1"/>
                </a:moveTo>
                <a:cubicBezTo>
                  <a:pt x="1118" y="1"/>
                  <a:pt x="568" y="86"/>
                  <a:pt x="1" y="255"/>
                </a:cubicBezTo>
                <a:lnTo>
                  <a:pt x="1" y="41254"/>
                </a:lnTo>
                <a:cubicBezTo>
                  <a:pt x="1685" y="42716"/>
                  <a:pt x="4050" y="43425"/>
                  <a:pt x="7207" y="43425"/>
                </a:cubicBezTo>
                <a:cubicBezTo>
                  <a:pt x="9006" y="43425"/>
                  <a:pt x="10828" y="43192"/>
                  <a:pt x="12368" y="42965"/>
                </a:cubicBezTo>
                <a:lnTo>
                  <a:pt x="12803" y="42901"/>
                </a:lnTo>
                <a:cubicBezTo>
                  <a:pt x="17748" y="42176"/>
                  <a:pt x="26027" y="40963"/>
                  <a:pt x="28129" y="35272"/>
                </a:cubicBezTo>
                <a:cubicBezTo>
                  <a:pt x="30200" y="29676"/>
                  <a:pt x="24165" y="26441"/>
                  <a:pt x="19754" y="24079"/>
                </a:cubicBezTo>
                <a:cubicBezTo>
                  <a:pt x="18970" y="23661"/>
                  <a:pt x="18229" y="23265"/>
                  <a:pt x="17583" y="22884"/>
                </a:cubicBezTo>
                <a:cubicBezTo>
                  <a:pt x="11833" y="19495"/>
                  <a:pt x="10796" y="16372"/>
                  <a:pt x="9165" y="10187"/>
                </a:cubicBezTo>
                <a:cubicBezTo>
                  <a:pt x="7916" y="5444"/>
                  <a:pt x="5931" y="1"/>
                  <a:pt x="164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9"/>
          <p:cNvSpPr/>
          <p:nvPr/>
        </p:nvSpPr>
        <p:spPr>
          <a:xfrm>
            <a:off x="8508325" y="3205721"/>
            <a:ext cx="1162451" cy="638818"/>
          </a:xfrm>
          <a:custGeom>
            <a:avLst/>
            <a:gdLst/>
            <a:ahLst/>
            <a:cxnLst/>
            <a:rect l="l" t="t" r="r" b="b"/>
            <a:pathLst>
              <a:path w="31234" h="17176" extrusionOk="0">
                <a:moveTo>
                  <a:pt x="12993" y="0"/>
                </a:moveTo>
                <a:cubicBezTo>
                  <a:pt x="10452" y="0"/>
                  <a:pt x="8382" y="493"/>
                  <a:pt x="6842" y="1462"/>
                </a:cubicBezTo>
                <a:cubicBezTo>
                  <a:pt x="3988" y="3257"/>
                  <a:pt x="12" y="8181"/>
                  <a:pt x="7" y="12125"/>
                </a:cubicBezTo>
                <a:cubicBezTo>
                  <a:pt x="1" y="13914"/>
                  <a:pt x="790" y="15323"/>
                  <a:pt x="2341" y="16308"/>
                </a:cubicBezTo>
                <a:cubicBezTo>
                  <a:pt x="3263" y="16890"/>
                  <a:pt x="4216" y="17176"/>
                  <a:pt x="5259" y="17176"/>
                </a:cubicBezTo>
                <a:cubicBezTo>
                  <a:pt x="7583" y="17176"/>
                  <a:pt x="9848" y="15741"/>
                  <a:pt x="12040" y="14353"/>
                </a:cubicBezTo>
                <a:cubicBezTo>
                  <a:pt x="13714" y="13295"/>
                  <a:pt x="15297" y="12294"/>
                  <a:pt x="16780" y="12003"/>
                </a:cubicBezTo>
                <a:cubicBezTo>
                  <a:pt x="17007" y="11961"/>
                  <a:pt x="17282" y="11939"/>
                  <a:pt x="17589" y="11939"/>
                </a:cubicBezTo>
                <a:cubicBezTo>
                  <a:pt x="18632" y="11939"/>
                  <a:pt x="20008" y="12183"/>
                  <a:pt x="21470" y="12437"/>
                </a:cubicBezTo>
                <a:cubicBezTo>
                  <a:pt x="23190" y="12739"/>
                  <a:pt x="24975" y="13051"/>
                  <a:pt x="26564" y="13051"/>
                </a:cubicBezTo>
                <a:cubicBezTo>
                  <a:pt x="28331" y="13051"/>
                  <a:pt x="29543" y="12650"/>
                  <a:pt x="30280" y="11824"/>
                </a:cubicBezTo>
                <a:cubicBezTo>
                  <a:pt x="30973" y="11050"/>
                  <a:pt x="31233" y="9880"/>
                  <a:pt x="31058" y="8350"/>
                </a:cubicBezTo>
                <a:lnTo>
                  <a:pt x="31053" y="8281"/>
                </a:lnTo>
                <a:lnTo>
                  <a:pt x="25012" y="2998"/>
                </a:lnTo>
                <a:lnTo>
                  <a:pt x="24975" y="2971"/>
                </a:lnTo>
                <a:cubicBezTo>
                  <a:pt x="22174" y="1493"/>
                  <a:pt x="17383" y="0"/>
                  <a:pt x="1299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9"/>
          <p:cNvSpPr txBox="1">
            <a:spLocks noGrp="1"/>
          </p:cNvSpPr>
          <p:nvPr>
            <p:ph type="title"/>
          </p:nvPr>
        </p:nvSpPr>
        <p:spPr>
          <a:xfrm>
            <a:off x="609600" y="539500"/>
            <a:ext cx="4383900" cy="1530000"/>
          </a:xfrm>
          <a:prstGeom prst="rect">
            <a:avLst/>
          </a:prstGeom>
        </p:spPr>
        <p:txBody>
          <a:bodyPr spcFirstLastPara="1" wrap="square" lIns="91425" tIns="91425" rIns="91425" bIns="91425" anchor="b" anchorCtr="0">
            <a:noAutofit/>
          </a:bodyPr>
          <a:lstStyle>
            <a:lvl1pPr lvl="0">
              <a:spcBef>
                <a:spcPts val="0"/>
              </a:spcBef>
              <a:spcAft>
                <a:spcPts val="0"/>
              </a:spcAft>
              <a:buClr>
                <a:schemeClr val="accent5"/>
              </a:buClr>
              <a:buSzPts val="4200"/>
              <a:buNone/>
              <a:defRPr sz="6000">
                <a:solidFill>
                  <a:schemeClr val="dk2"/>
                </a:solidFill>
              </a:defRPr>
            </a:lvl1pPr>
            <a:lvl2pPr lvl="1">
              <a:spcBef>
                <a:spcPts val="0"/>
              </a:spcBef>
              <a:spcAft>
                <a:spcPts val="0"/>
              </a:spcAft>
              <a:buClr>
                <a:schemeClr val="accent5"/>
              </a:buClr>
              <a:buSzPts val="4200"/>
              <a:buNone/>
              <a:defRPr sz="4200">
                <a:solidFill>
                  <a:schemeClr val="accent5"/>
                </a:solidFill>
              </a:defRPr>
            </a:lvl2pPr>
            <a:lvl3pPr lvl="2">
              <a:spcBef>
                <a:spcPts val="0"/>
              </a:spcBef>
              <a:spcAft>
                <a:spcPts val="0"/>
              </a:spcAft>
              <a:buClr>
                <a:schemeClr val="accent5"/>
              </a:buClr>
              <a:buSzPts val="4200"/>
              <a:buNone/>
              <a:defRPr sz="4200">
                <a:solidFill>
                  <a:schemeClr val="accent5"/>
                </a:solidFill>
              </a:defRPr>
            </a:lvl3pPr>
            <a:lvl4pPr lvl="3">
              <a:spcBef>
                <a:spcPts val="0"/>
              </a:spcBef>
              <a:spcAft>
                <a:spcPts val="0"/>
              </a:spcAft>
              <a:buClr>
                <a:schemeClr val="accent5"/>
              </a:buClr>
              <a:buSzPts val="4200"/>
              <a:buNone/>
              <a:defRPr sz="4200">
                <a:solidFill>
                  <a:schemeClr val="accent5"/>
                </a:solidFill>
              </a:defRPr>
            </a:lvl4pPr>
            <a:lvl5pPr lvl="4">
              <a:spcBef>
                <a:spcPts val="0"/>
              </a:spcBef>
              <a:spcAft>
                <a:spcPts val="0"/>
              </a:spcAft>
              <a:buClr>
                <a:schemeClr val="accent5"/>
              </a:buClr>
              <a:buSzPts val="4200"/>
              <a:buNone/>
              <a:defRPr sz="4200">
                <a:solidFill>
                  <a:schemeClr val="accent5"/>
                </a:solidFill>
              </a:defRPr>
            </a:lvl5pPr>
            <a:lvl6pPr lvl="5">
              <a:spcBef>
                <a:spcPts val="0"/>
              </a:spcBef>
              <a:spcAft>
                <a:spcPts val="0"/>
              </a:spcAft>
              <a:buClr>
                <a:schemeClr val="accent5"/>
              </a:buClr>
              <a:buSzPts val="4200"/>
              <a:buNone/>
              <a:defRPr sz="4200">
                <a:solidFill>
                  <a:schemeClr val="accent5"/>
                </a:solidFill>
              </a:defRPr>
            </a:lvl6pPr>
            <a:lvl7pPr lvl="6">
              <a:spcBef>
                <a:spcPts val="0"/>
              </a:spcBef>
              <a:spcAft>
                <a:spcPts val="0"/>
              </a:spcAft>
              <a:buClr>
                <a:schemeClr val="accent5"/>
              </a:buClr>
              <a:buSzPts val="4200"/>
              <a:buNone/>
              <a:defRPr sz="4200">
                <a:solidFill>
                  <a:schemeClr val="accent5"/>
                </a:solidFill>
              </a:defRPr>
            </a:lvl7pPr>
            <a:lvl8pPr lvl="7">
              <a:spcBef>
                <a:spcPts val="0"/>
              </a:spcBef>
              <a:spcAft>
                <a:spcPts val="0"/>
              </a:spcAft>
              <a:buClr>
                <a:schemeClr val="accent5"/>
              </a:buClr>
              <a:buSzPts val="4200"/>
              <a:buNone/>
              <a:defRPr sz="4200">
                <a:solidFill>
                  <a:schemeClr val="accent5"/>
                </a:solidFill>
              </a:defRPr>
            </a:lvl8pPr>
            <a:lvl9pPr lvl="8">
              <a:spcBef>
                <a:spcPts val="0"/>
              </a:spcBef>
              <a:spcAft>
                <a:spcPts val="0"/>
              </a:spcAft>
              <a:buClr>
                <a:schemeClr val="accent5"/>
              </a:buClr>
              <a:buSzPts val="4200"/>
              <a:buNone/>
              <a:defRPr sz="4200">
                <a:solidFill>
                  <a:schemeClr val="accent5"/>
                </a:solidFill>
              </a:defRPr>
            </a:lvl9pPr>
          </a:lstStyle>
          <a:p>
            <a:endParaRPr/>
          </a:p>
        </p:txBody>
      </p:sp>
      <p:sp>
        <p:nvSpPr>
          <p:cNvPr id="61" name="Google Shape;61;p9"/>
          <p:cNvSpPr txBox="1">
            <a:spLocks noGrp="1"/>
          </p:cNvSpPr>
          <p:nvPr>
            <p:ph type="subTitle" idx="1"/>
          </p:nvPr>
        </p:nvSpPr>
        <p:spPr>
          <a:xfrm>
            <a:off x="684225" y="3072713"/>
            <a:ext cx="3608400" cy="15300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accent5"/>
              </a:buClr>
              <a:buSzPts val="2100"/>
              <a:buNone/>
              <a:defRPr>
                <a:solidFill>
                  <a:schemeClr val="dk1"/>
                </a:solidFill>
              </a:defRPr>
            </a:lvl1pPr>
            <a:lvl2pPr lvl="1">
              <a:lnSpc>
                <a:spcPct val="100000"/>
              </a:lnSpc>
              <a:spcBef>
                <a:spcPts val="0"/>
              </a:spcBef>
              <a:spcAft>
                <a:spcPts val="0"/>
              </a:spcAft>
              <a:buClr>
                <a:schemeClr val="accent5"/>
              </a:buClr>
              <a:buSzPts val="2100"/>
              <a:buNone/>
              <a:defRPr sz="2100">
                <a:solidFill>
                  <a:schemeClr val="accent5"/>
                </a:solidFill>
              </a:defRPr>
            </a:lvl2pPr>
            <a:lvl3pPr lvl="2">
              <a:lnSpc>
                <a:spcPct val="100000"/>
              </a:lnSpc>
              <a:spcBef>
                <a:spcPts val="0"/>
              </a:spcBef>
              <a:spcAft>
                <a:spcPts val="0"/>
              </a:spcAft>
              <a:buClr>
                <a:schemeClr val="accent5"/>
              </a:buClr>
              <a:buSzPts val="2100"/>
              <a:buNone/>
              <a:defRPr sz="2100">
                <a:solidFill>
                  <a:schemeClr val="accent5"/>
                </a:solidFill>
              </a:defRPr>
            </a:lvl3pPr>
            <a:lvl4pPr lvl="3">
              <a:lnSpc>
                <a:spcPct val="100000"/>
              </a:lnSpc>
              <a:spcBef>
                <a:spcPts val="0"/>
              </a:spcBef>
              <a:spcAft>
                <a:spcPts val="0"/>
              </a:spcAft>
              <a:buClr>
                <a:schemeClr val="accent5"/>
              </a:buClr>
              <a:buSzPts val="2100"/>
              <a:buNone/>
              <a:defRPr sz="2100">
                <a:solidFill>
                  <a:schemeClr val="accent5"/>
                </a:solidFill>
              </a:defRPr>
            </a:lvl4pPr>
            <a:lvl5pPr lvl="4">
              <a:lnSpc>
                <a:spcPct val="100000"/>
              </a:lnSpc>
              <a:spcBef>
                <a:spcPts val="0"/>
              </a:spcBef>
              <a:spcAft>
                <a:spcPts val="0"/>
              </a:spcAft>
              <a:buClr>
                <a:schemeClr val="accent5"/>
              </a:buClr>
              <a:buSzPts val="2100"/>
              <a:buNone/>
              <a:defRPr sz="2100">
                <a:solidFill>
                  <a:schemeClr val="accent5"/>
                </a:solidFill>
              </a:defRPr>
            </a:lvl5pPr>
            <a:lvl6pPr lvl="5">
              <a:lnSpc>
                <a:spcPct val="100000"/>
              </a:lnSpc>
              <a:spcBef>
                <a:spcPts val="0"/>
              </a:spcBef>
              <a:spcAft>
                <a:spcPts val="0"/>
              </a:spcAft>
              <a:buClr>
                <a:schemeClr val="accent5"/>
              </a:buClr>
              <a:buSzPts val="2100"/>
              <a:buNone/>
              <a:defRPr sz="2100">
                <a:solidFill>
                  <a:schemeClr val="accent5"/>
                </a:solidFill>
              </a:defRPr>
            </a:lvl6pPr>
            <a:lvl7pPr lvl="6">
              <a:lnSpc>
                <a:spcPct val="100000"/>
              </a:lnSpc>
              <a:spcBef>
                <a:spcPts val="0"/>
              </a:spcBef>
              <a:spcAft>
                <a:spcPts val="0"/>
              </a:spcAft>
              <a:buClr>
                <a:schemeClr val="accent5"/>
              </a:buClr>
              <a:buSzPts val="2100"/>
              <a:buNone/>
              <a:defRPr sz="2100">
                <a:solidFill>
                  <a:schemeClr val="accent5"/>
                </a:solidFill>
              </a:defRPr>
            </a:lvl7pPr>
            <a:lvl8pPr lvl="7">
              <a:lnSpc>
                <a:spcPct val="100000"/>
              </a:lnSpc>
              <a:spcBef>
                <a:spcPts val="0"/>
              </a:spcBef>
              <a:spcAft>
                <a:spcPts val="0"/>
              </a:spcAft>
              <a:buClr>
                <a:schemeClr val="accent5"/>
              </a:buClr>
              <a:buSzPts val="2100"/>
              <a:buNone/>
              <a:defRPr sz="2100">
                <a:solidFill>
                  <a:schemeClr val="accent5"/>
                </a:solidFill>
              </a:defRPr>
            </a:lvl8pPr>
            <a:lvl9pPr lvl="8">
              <a:lnSpc>
                <a:spcPct val="100000"/>
              </a:lnSpc>
              <a:spcBef>
                <a:spcPts val="0"/>
              </a:spcBef>
              <a:spcAft>
                <a:spcPts val="0"/>
              </a:spcAft>
              <a:buClr>
                <a:schemeClr val="accent5"/>
              </a:buClr>
              <a:buSzPts val="2100"/>
              <a:buNone/>
              <a:defRPr sz="2100">
                <a:solidFill>
                  <a:schemeClr val="accent5"/>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2">
  <p:cSld name="CUSTOM_1_1_1">
    <p:spTree>
      <p:nvGrpSpPr>
        <p:cNvPr id="1" name="Shape 73"/>
        <p:cNvGrpSpPr/>
        <p:nvPr/>
      </p:nvGrpSpPr>
      <p:grpSpPr>
        <a:xfrm>
          <a:off x="0" y="0"/>
          <a:ext cx="0" cy="0"/>
          <a:chOff x="0" y="0"/>
          <a:chExt cx="0" cy="0"/>
        </a:xfrm>
      </p:grpSpPr>
      <p:pic>
        <p:nvPicPr>
          <p:cNvPr id="74" name="Google Shape;74;p13"/>
          <p:cNvPicPr preferRelativeResize="0"/>
          <p:nvPr/>
        </p:nvPicPr>
        <p:blipFill rotWithShape="1">
          <a:blip r:embed="rId2">
            <a:alphaModFix amt="50000"/>
          </a:blip>
          <a:srcRect l="4582" t="21754" r="8626" b="5146"/>
          <a:stretch/>
        </p:blipFill>
        <p:spPr>
          <a:xfrm rot="10800000" flipH="1">
            <a:off x="6850" y="5977"/>
            <a:ext cx="9129175" cy="5156473"/>
          </a:xfrm>
          <a:prstGeom prst="rect">
            <a:avLst/>
          </a:prstGeom>
          <a:noFill/>
          <a:ln>
            <a:noFill/>
          </a:ln>
        </p:spPr>
      </p:pic>
      <p:sp>
        <p:nvSpPr>
          <p:cNvPr id="75" name="Google Shape;75;p13"/>
          <p:cNvSpPr/>
          <p:nvPr/>
        </p:nvSpPr>
        <p:spPr>
          <a:xfrm flipH="1">
            <a:off x="1003" y="2979200"/>
            <a:ext cx="285350" cy="601520"/>
          </a:xfrm>
          <a:custGeom>
            <a:avLst/>
            <a:gdLst/>
            <a:ahLst/>
            <a:cxnLst/>
            <a:rect l="l" t="t" r="r" b="b"/>
            <a:pathLst>
              <a:path w="2841" h="5989" extrusionOk="0">
                <a:moveTo>
                  <a:pt x="2814" y="1"/>
                </a:moveTo>
                <a:cubicBezTo>
                  <a:pt x="2792" y="1"/>
                  <a:pt x="2770" y="9"/>
                  <a:pt x="2750" y="19"/>
                </a:cubicBezTo>
                <a:cubicBezTo>
                  <a:pt x="2538" y="120"/>
                  <a:pt x="2323" y="217"/>
                  <a:pt x="2117" y="325"/>
                </a:cubicBezTo>
                <a:cubicBezTo>
                  <a:pt x="1617" y="589"/>
                  <a:pt x="1137" y="891"/>
                  <a:pt x="741" y="1299"/>
                </a:cubicBezTo>
                <a:cubicBezTo>
                  <a:pt x="505" y="1535"/>
                  <a:pt x="309" y="1802"/>
                  <a:pt x="198" y="2119"/>
                </a:cubicBezTo>
                <a:cubicBezTo>
                  <a:pt x="1" y="2703"/>
                  <a:pt x="115" y="3256"/>
                  <a:pt x="418" y="3770"/>
                </a:cubicBezTo>
                <a:cubicBezTo>
                  <a:pt x="723" y="4285"/>
                  <a:pt x="1140" y="4702"/>
                  <a:pt x="1596" y="5084"/>
                </a:cubicBezTo>
                <a:cubicBezTo>
                  <a:pt x="1992" y="5411"/>
                  <a:pt x="2413" y="5707"/>
                  <a:pt x="2841" y="5989"/>
                </a:cubicBezTo>
                <a:lnTo>
                  <a:pt x="2841" y="5"/>
                </a:lnTo>
                <a:cubicBezTo>
                  <a:pt x="2832" y="2"/>
                  <a:pt x="2823" y="1"/>
                  <a:pt x="2814" y="1"/>
                </a:cubicBezTo>
                <a:close/>
              </a:path>
            </a:pathLst>
          </a:custGeom>
          <a:solidFill>
            <a:srgbClr val="FF5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flipH="1">
            <a:off x="8242104" y="-1850"/>
            <a:ext cx="921425" cy="187226"/>
          </a:xfrm>
          <a:custGeom>
            <a:avLst/>
            <a:gdLst/>
            <a:ahLst/>
            <a:cxnLst/>
            <a:rect l="l" t="t" r="r" b="b"/>
            <a:pathLst>
              <a:path w="9381" h="1906" extrusionOk="0">
                <a:moveTo>
                  <a:pt x="244" y="1"/>
                </a:moveTo>
                <a:cubicBezTo>
                  <a:pt x="199" y="1"/>
                  <a:pt x="154" y="4"/>
                  <a:pt x="109" y="4"/>
                </a:cubicBezTo>
                <a:cubicBezTo>
                  <a:pt x="53" y="4"/>
                  <a:pt x="26" y="32"/>
                  <a:pt x="26" y="84"/>
                </a:cubicBezTo>
                <a:cubicBezTo>
                  <a:pt x="32" y="237"/>
                  <a:pt x="1" y="390"/>
                  <a:pt x="53" y="540"/>
                </a:cubicBezTo>
                <a:cubicBezTo>
                  <a:pt x="300" y="710"/>
                  <a:pt x="561" y="853"/>
                  <a:pt x="822" y="999"/>
                </a:cubicBezTo>
                <a:cubicBezTo>
                  <a:pt x="1131" y="1166"/>
                  <a:pt x="1451" y="1301"/>
                  <a:pt x="1774" y="1429"/>
                </a:cubicBezTo>
                <a:cubicBezTo>
                  <a:pt x="2028" y="1530"/>
                  <a:pt x="2299" y="1589"/>
                  <a:pt x="2556" y="1673"/>
                </a:cubicBezTo>
                <a:cubicBezTo>
                  <a:pt x="2866" y="1774"/>
                  <a:pt x="3179" y="1809"/>
                  <a:pt x="3492" y="1857"/>
                </a:cubicBezTo>
                <a:cubicBezTo>
                  <a:pt x="3731" y="1895"/>
                  <a:pt x="3974" y="1906"/>
                  <a:pt x="4217" y="1906"/>
                </a:cubicBezTo>
                <a:cubicBezTo>
                  <a:pt x="4352" y="1906"/>
                  <a:pt x="4487" y="1903"/>
                  <a:pt x="4621" y="1899"/>
                </a:cubicBezTo>
                <a:cubicBezTo>
                  <a:pt x="5039" y="1888"/>
                  <a:pt x="5452" y="1836"/>
                  <a:pt x="5855" y="1739"/>
                </a:cubicBezTo>
                <a:cubicBezTo>
                  <a:pt x="6335" y="1621"/>
                  <a:pt x="6815" y="1488"/>
                  <a:pt x="7264" y="1277"/>
                </a:cubicBezTo>
                <a:cubicBezTo>
                  <a:pt x="7431" y="1196"/>
                  <a:pt x="7611" y="1141"/>
                  <a:pt x="7771" y="1050"/>
                </a:cubicBezTo>
                <a:cubicBezTo>
                  <a:pt x="8046" y="894"/>
                  <a:pt x="8334" y="755"/>
                  <a:pt x="8595" y="574"/>
                </a:cubicBezTo>
                <a:cubicBezTo>
                  <a:pt x="8863" y="394"/>
                  <a:pt x="9141" y="227"/>
                  <a:pt x="9381" y="7"/>
                </a:cubicBezTo>
                <a:cubicBezTo>
                  <a:pt x="9311" y="7"/>
                  <a:pt x="9241" y="4"/>
                  <a:pt x="9169" y="4"/>
                </a:cubicBezTo>
                <a:cubicBezTo>
                  <a:pt x="6193" y="1"/>
                  <a:pt x="3221" y="1"/>
                  <a:pt x="244" y="1"/>
                </a:cubicBezTo>
                <a:close/>
              </a:path>
            </a:pathLst>
          </a:custGeom>
          <a:solidFill>
            <a:srgbClr val="FF5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txBox="1">
            <a:spLocks noGrp="1"/>
          </p:cNvSpPr>
          <p:nvPr>
            <p:ph type="ctrTitle"/>
          </p:nvPr>
        </p:nvSpPr>
        <p:spPr>
          <a:xfrm>
            <a:off x="2314925" y="1800025"/>
            <a:ext cx="2150400" cy="3840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None/>
              <a:defRPr sz="2200" b="1">
                <a:solidFill>
                  <a:schemeClr val="dk1"/>
                </a:solidFill>
                <a:latin typeface="Montserrat"/>
                <a:ea typeface="Montserrat"/>
                <a:cs typeface="Montserrat"/>
                <a:sym typeface="Montserrat"/>
              </a:defRPr>
            </a:lvl1pPr>
            <a:lvl2pPr lvl="1"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2pPr>
            <a:lvl3pPr lvl="2"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3pPr>
            <a:lvl4pPr lvl="3"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4pPr>
            <a:lvl5pPr lvl="4"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5pPr>
            <a:lvl6pPr lvl="5"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6pPr>
            <a:lvl7pPr lvl="6"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7pPr>
            <a:lvl8pPr lvl="7"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8pPr>
            <a:lvl9pPr lvl="8"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9pPr>
          </a:lstStyle>
          <a:p>
            <a:endParaRPr/>
          </a:p>
        </p:txBody>
      </p:sp>
      <p:sp>
        <p:nvSpPr>
          <p:cNvPr id="78" name="Google Shape;78;p13"/>
          <p:cNvSpPr txBox="1">
            <a:spLocks noGrp="1"/>
          </p:cNvSpPr>
          <p:nvPr>
            <p:ph type="title" idx="2" hasCustomPrompt="1"/>
          </p:nvPr>
        </p:nvSpPr>
        <p:spPr>
          <a:xfrm>
            <a:off x="475625" y="1922650"/>
            <a:ext cx="1892700" cy="9417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8000"/>
              <a:buNone/>
              <a:defRPr sz="9600">
                <a:solidFill>
                  <a:schemeClr val="dk2"/>
                </a:solidFill>
              </a:defRPr>
            </a:lvl1pPr>
            <a:lvl2pPr lvl="1"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9pPr>
          </a:lstStyle>
          <a:p>
            <a:r>
              <a:t>xx%</a:t>
            </a:r>
          </a:p>
        </p:txBody>
      </p:sp>
      <p:sp>
        <p:nvSpPr>
          <p:cNvPr id="79" name="Google Shape;79;p13"/>
          <p:cNvSpPr txBox="1">
            <a:spLocks noGrp="1"/>
          </p:cNvSpPr>
          <p:nvPr>
            <p:ph type="subTitle" idx="1"/>
          </p:nvPr>
        </p:nvSpPr>
        <p:spPr>
          <a:xfrm>
            <a:off x="2314925" y="2260498"/>
            <a:ext cx="2150400" cy="6309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solidFill>
                  <a:schemeClr val="dk1"/>
                </a:solidFill>
                <a:latin typeface="Barlow"/>
                <a:ea typeface="Barlow"/>
                <a:cs typeface="Barlow"/>
                <a:sym typeface="Barlow"/>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80" name="Google Shape;80;p13"/>
          <p:cNvSpPr txBox="1">
            <a:spLocks noGrp="1"/>
          </p:cNvSpPr>
          <p:nvPr>
            <p:ph type="ctrTitle" idx="3"/>
          </p:nvPr>
        </p:nvSpPr>
        <p:spPr>
          <a:xfrm>
            <a:off x="629133" y="539500"/>
            <a:ext cx="3465900" cy="833400"/>
          </a:xfrm>
          <a:prstGeom prst="rect">
            <a:avLst/>
          </a:prstGeom>
          <a:noFill/>
        </p:spPr>
        <p:txBody>
          <a:bodyPr spcFirstLastPara="1" wrap="square" lIns="91425" tIns="91425" rIns="91425" bIns="91425" anchor="t" anchorCtr="0">
            <a:noAutofit/>
          </a:bodyPr>
          <a:lstStyle>
            <a:lvl1pPr lvl="0" rtl="0">
              <a:spcBef>
                <a:spcPts val="0"/>
              </a:spcBef>
              <a:spcAft>
                <a:spcPts val="0"/>
              </a:spcAft>
              <a:buClr>
                <a:schemeClr val="accent4"/>
              </a:buClr>
              <a:buSzPts val="3000"/>
              <a:buNone/>
              <a:defRPr sz="3000">
                <a:solidFill>
                  <a:schemeClr val="dk2"/>
                </a:solidFill>
              </a:defRPr>
            </a:lvl1pPr>
            <a:lvl2pPr lvl="1" algn="r" rtl="0">
              <a:spcBef>
                <a:spcPts val="0"/>
              </a:spcBef>
              <a:spcAft>
                <a:spcPts val="0"/>
              </a:spcAft>
              <a:buClr>
                <a:schemeClr val="accent4"/>
              </a:buClr>
              <a:buSzPts val="1600"/>
              <a:buNone/>
              <a:defRPr sz="1600">
                <a:solidFill>
                  <a:schemeClr val="accent4"/>
                </a:solidFill>
              </a:defRPr>
            </a:lvl2pPr>
            <a:lvl3pPr lvl="2" algn="r" rtl="0">
              <a:spcBef>
                <a:spcPts val="0"/>
              </a:spcBef>
              <a:spcAft>
                <a:spcPts val="0"/>
              </a:spcAft>
              <a:buClr>
                <a:schemeClr val="accent4"/>
              </a:buClr>
              <a:buSzPts val="1600"/>
              <a:buNone/>
              <a:defRPr sz="1600">
                <a:solidFill>
                  <a:schemeClr val="accent4"/>
                </a:solidFill>
              </a:defRPr>
            </a:lvl3pPr>
            <a:lvl4pPr lvl="3" algn="r" rtl="0">
              <a:spcBef>
                <a:spcPts val="0"/>
              </a:spcBef>
              <a:spcAft>
                <a:spcPts val="0"/>
              </a:spcAft>
              <a:buClr>
                <a:schemeClr val="accent4"/>
              </a:buClr>
              <a:buSzPts val="1600"/>
              <a:buNone/>
              <a:defRPr sz="1600">
                <a:solidFill>
                  <a:schemeClr val="accent4"/>
                </a:solidFill>
              </a:defRPr>
            </a:lvl4pPr>
            <a:lvl5pPr lvl="4" algn="r" rtl="0">
              <a:spcBef>
                <a:spcPts val="0"/>
              </a:spcBef>
              <a:spcAft>
                <a:spcPts val="0"/>
              </a:spcAft>
              <a:buClr>
                <a:schemeClr val="accent4"/>
              </a:buClr>
              <a:buSzPts val="1600"/>
              <a:buNone/>
              <a:defRPr sz="1600">
                <a:solidFill>
                  <a:schemeClr val="accent4"/>
                </a:solidFill>
              </a:defRPr>
            </a:lvl5pPr>
            <a:lvl6pPr lvl="5" algn="r" rtl="0">
              <a:spcBef>
                <a:spcPts val="0"/>
              </a:spcBef>
              <a:spcAft>
                <a:spcPts val="0"/>
              </a:spcAft>
              <a:buClr>
                <a:schemeClr val="accent4"/>
              </a:buClr>
              <a:buSzPts val="1600"/>
              <a:buNone/>
              <a:defRPr sz="1600">
                <a:solidFill>
                  <a:schemeClr val="accent4"/>
                </a:solidFill>
              </a:defRPr>
            </a:lvl6pPr>
            <a:lvl7pPr lvl="6" algn="r" rtl="0">
              <a:spcBef>
                <a:spcPts val="0"/>
              </a:spcBef>
              <a:spcAft>
                <a:spcPts val="0"/>
              </a:spcAft>
              <a:buClr>
                <a:schemeClr val="accent4"/>
              </a:buClr>
              <a:buSzPts val="1600"/>
              <a:buNone/>
              <a:defRPr sz="1600">
                <a:solidFill>
                  <a:schemeClr val="accent4"/>
                </a:solidFill>
              </a:defRPr>
            </a:lvl7pPr>
            <a:lvl8pPr lvl="7" algn="r" rtl="0">
              <a:spcBef>
                <a:spcPts val="0"/>
              </a:spcBef>
              <a:spcAft>
                <a:spcPts val="0"/>
              </a:spcAft>
              <a:buClr>
                <a:schemeClr val="accent4"/>
              </a:buClr>
              <a:buSzPts val="1600"/>
              <a:buNone/>
              <a:defRPr sz="1600">
                <a:solidFill>
                  <a:schemeClr val="accent4"/>
                </a:solidFill>
              </a:defRPr>
            </a:lvl8pPr>
            <a:lvl9pPr lvl="8" algn="r" rtl="0">
              <a:spcBef>
                <a:spcPts val="0"/>
              </a:spcBef>
              <a:spcAft>
                <a:spcPts val="0"/>
              </a:spcAft>
              <a:buClr>
                <a:schemeClr val="accent4"/>
              </a:buClr>
              <a:buSzPts val="1600"/>
              <a:buNone/>
              <a:defRPr sz="1600">
                <a:solidFill>
                  <a:schemeClr val="accent4"/>
                </a:solidFill>
              </a:defRPr>
            </a:lvl9pPr>
          </a:lstStyle>
          <a:p>
            <a:endParaRPr/>
          </a:p>
        </p:txBody>
      </p:sp>
      <p:sp>
        <p:nvSpPr>
          <p:cNvPr id="81" name="Google Shape;81;p13"/>
          <p:cNvSpPr txBox="1">
            <a:spLocks noGrp="1"/>
          </p:cNvSpPr>
          <p:nvPr>
            <p:ph type="ctrTitle" idx="4"/>
          </p:nvPr>
        </p:nvSpPr>
        <p:spPr>
          <a:xfrm>
            <a:off x="6356425" y="1800025"/>
            <a:ext cx="2150400" cy="3840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None/>
              <a:defRPr sz="2200" b="1">
                <a:solidFill>
                  <a:schemeClr val="dk1"/>
                </a:solidFill>
                <a:latin typeface="Montserrat"/>
                <a:ea typeface="Montserrat"/>
                <a:cs typeface="Montserrat"/>
                <a:sym typeface="Montserrat"/>
              </a:defRPr>
            </a:lvl1pPr>
            <a:lvl2pPr lvl="1"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2pPr>
            <a:lvl3pPr lvl="2"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3pPr>
            <a:lvl4pPr lvl="3"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4pPr>
            <a:lvl5pPr lvl="4"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5pPr>
            <a:lvl6pPr lvl="5"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6pPr>
            <a:lvl7pPr lvl="6"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7pPr>
            <a:lvl8pPr lvl="7"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8pPr>
            <a:lvl9pPr lvl="8"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9pPr>
          </a:lstStyle>
          <a:p>
            <a:endParaRPr/>
          </a:p>
        </p:txBody>
      </p:sp>
      <p:sp>
        <p:nvSpPr>
          <p:cNvPr id="82" name="Google Shape;82;p13"/>
          <p:cNvSpPr txBox="1">
            <a:spLocks noGrp="1"/>
          </p:cNvSpPr>
          <p:nvPr>
            <p:ph type="title" idx="5" hasCustomPrompt="1"/>
          </p:nvPr>
        </p:nvSpPr>
        <p:spPr>
          <a:xfrm>
            <a:off x="4291245" y="1922650"/>
            <a:ext cx="1890600" cy="941700"/>
          </a:xfrm>
          <a:prstGeom prst="rect">
            <a:avLst/>
          </a:prstGeom>
          <a:noFill/>
        </p:spPr>
        <p:txBody>
          <a:bodyPr spcFirstLastPara="1" wrap="square" lIns="91425" tIns="91425" rIns="91425" bIns="91425" anchor="ctr" anchorCtr="0">
            <a:noAutofit/>
          </a:bodyPr>
          <a:lstStyle>
            <a:lvl1pPr lvl="0" algn="r" rtl="0">
              <a:spcBef>
                <a:spcPts val="0"/>
              </a:spcBef>
              <a:spcAft>
                <a:spcPts val="0"/>
              </a:spcAft>
              <a:buSzPts val="8000"/>
              <a:buNone/>
              <a:defRPr sz="9600">
                <a:solidFill>
                  <a:schemeClr val="dk2"/>
                </a:solidFill>
              </a:defRPr>
            </a:lvl1pPr>
            <a:lvl2pPr lvl="1"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9pPr>
          </a:lstStyle>
          <a:p>
            <a:r>
              <a:t>xx%</a:t>
            </a:r>
          </a:p>
        </p:txBody>
      </p:sp>
      <p:sp>
        <p:nvSpPr>
          <p:cNvPr id="83" name="Google Shape;83;p13"/>
          <p:cNvSpPr txBox="1">
            <a:spLocks noGrp="1"/>
          </p:cNvSpPr>
          <p:nvPr>
            <p:ph type="subTitle" idx="6"/>
          </p:nvPr>
        </p:nvSpPr>
        <p:spPr>
          <a:xfrm>
            <a:off x="6356575" y="2260500"/>
            <a:ext cx="2150400" cy="6309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solidFill>
                  <a:schemeClr val="dk1"/>
                </a:solidFill>
                <a:latin typeface="Barlow"/>
                <a:ea typeface="Barlow"/>
                <a:cs typeface="Barlow"/>
                <a:sym typeface="Barlow"/>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84" name="Google Shape;84;p13"/>
          <p:cNvSpPr txBox="1">
            <a:spLocks noGrp="1"/>
          </p:cNvSpPr>
          <p:nvPr>
            <p:ph type="ctrTitle" idx="7"/>
          </p:nvPr>
        </p:nvSpPr>
        <p:spPr>
          <a:xfrm>
            <a:off x="2314925" y="3544277"/>
            <a:ext cx="2150400" cy="3840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None/>
              <a:defRPr sz="2200" b="1">
                <a:solidFill>
                  <a:schemeClr val="dk1"/>
                </a:solidFill>
                <a:latin typeface="Montserrat"/>
                <a:ea typeface="Montserrat"/>
                <a:cs typeface="Montserrat"/>
                <a:sym typeface="Montserrat"/>
              </a:defRPr>
            </a:lvl1pPr>
            <a:lvl2pPr lvl="1"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2pPr>
            <a:lvl3pPr lvl="2"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3pPr>
            <a:lvl4pPr lvl="3"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4pPr>
            <a:lvl5pPr lvl="4"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5pPr>
            <a:lvl6pPr lvl="5"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6pPr>
            <a:lvl7pPr lvl="6"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7pPr>
            <a:lvl8pPr lvl="7"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8pPr>
            <a:lvl9pPr lvl="8"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9pPr>
          </a:lstStyle>
          <a:p>
            <a:endParaRPr/>
          </a:p>
        </p:txBody>
      </p:sp>
      <p:sp>
        <p:nvSpPr>
          <p:cNvPr id="85" name="Google Shape;85;p13"/>
          <p:cNvSpPr txBox="1">
            <a:spLocks noGrp="1"/>
          </p:cNvSpPr>
          <p:nvPr>
            <p:ph type="title" idx="8" hasCustomPrompt="1"/>
          </p:nvPr>
        </p:nvSpPr>
        <p:spPr>
          <a:xfrm>
            <a:off x="475625" y="3666876"/>
            <a:ext cx="1892700" cy="9417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8000"/>
              <a:buNone/>
              <a:defRPr sz="9600">
                <a:solidFill>
                  <a:schemeClr val="dk2"/>
                </a:solidFill>
              </a:defRPr>
            </a:lvl1pPr>
            <a:lvl2pPr lvl="1"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9pPr>
          </a:lstStyle>
          <a:p>
            <a:r>
              <a:t>xx%</a:t>
            </a:r>
          </a:p>
        </p:txBody>
      </p:sp>
      <p:sp>
        <p:nvSpPr>
          <p:cNvPr id="86" name="Google Shape;86;p13"/>
          <p:cNvSpPr txBox="1">
            <a:spLocks noGrp="1"/>
          </p:cNvSpPr>
          <p:nvPr>
            <p:ph type="subTitle" idx="9"/>
          </p:nvPr>
        </p:nvSpPr>
        <p:spPr>
          <a:xfrm>
            <a:off x="2314925" y="4004749"/>
            <a:ext cx="2150400" cy="6309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solidFill>
                  <a:schemeClr val="dk1"/>
                </a:solidFill>
                <a:latin typeface="Barlow"/>
                <a:ea typeface="Barlow"/>
                <a:cs typeface="Barlow"/>
                <a:sym typeface="Barlow"/>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87" name="Google Shape;87;p13"/>
          <p:cNvSpPr txBox="1">
            <a:spLocks noGrp="1"/>
          </p:cNvSpPr>
          <p:nvPr>
            <p:ph type="ctrTitle" idx="13"/>
          </p:nvPr>
        </p:nvSpPr>
        <p:spPr>
          <a:xfrm>
            <a:off x="6356425" y="3544275"/>
            <a:ext cx="2150400" cy="3840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None/>
              <a:defRPr sz="2200" b="1">
                <a:solidFill>
                  <a:schemeClr val="dk1"/>
                </a:solidFill>
                <a:latin typeface="Montserrat"/>
                <a:ea typeface="Montserrat"/>
                <a:cs typeface="Montserrat"/>
                <a:sym typeface="Montserrat"/>
              </a:defRPr>
            </a:lvl1pPr>
            <a:lvl2pPr lvl="1"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2pPr>
            <a:lvl3pPr lvl="2"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3pPr>
            <a:lvl4pPr lvl="3"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4pPr>
            <a:lvl5pPr lvl="4"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5pPr>
            <a:lvl6pPr lvl="5"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6pPr>
            <a:lvl7pPr lvl="6"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7pPr>
            <a:lvl8pPr lvl="7"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8pPr>
            <a:lvl9pPr lvl="8" rtl="0">
              <a:spcBef>
                <a:spcPts val="0"/>
              </a:spcBef>
              <a:spcAft>
                <a:spcPts val="0"/>
              </a:spcAft>
              <a:buSzPts val="2000"/>
              <a:buFont typeface="Barlow Condensed SemiBold"/>
              <a:buNone/>
              <a:defRPr sz="2000">
                <a:latin typeface="Barlow Condensed SemiBold"/>
                <a:ea typeface="Barlow Condensed SemiBold"/>
                <a:cs typeface="Barlow Condensed SemiBold"/>
                <a:sym typeface="Barlow Condensed SemiBold"/>
              </a:defRPr>
            </a:lvl9pPr>
          </a:lstStyle>
          <a:p>
            <a:endParaRPr/>
          </a:p>
        </p:txBody>
      </p:sp>
      <p:sp>
        <p:nvSpPr>
          <p:cNvPr id="88" name="Google Shape;88;p13"/>
          <p:cNvSpPr txBox="1">
            <a:spLocks noGrp="1"/>
          </p:cNvSpPr>
          <p:nvPr>
            <p:ph type="title" idx="14" hasCustomPrompt="1"/>
          </p:nvPr>
        </p:nvSpPr>
        <p:spPr>
          <a:xfrm>
            <a:off x="4291245" y="3666875"/>
            <a:ext cx="1890600" cy="941700"/>
          </a:xfrm>
          <a:prstGeom prst="rect">
            <a:avLst/>
          </a:prstGeom>
          <a:noFill/>
        </p:spPr>
        <p:txBody>
          <a:bodyPr spcFirstLastPara="1" wrap="square" lIns="91425" tIns="91425" rIns="91425" bIns="91425" anchor="ctr" anchorCtr="0">
            <a:noAutofit/>
          </a:bodyPr>
          <a:lstStyle>
            <a:lvl1pPr lvl="0" algn="r" rtl="0">
              <a:spcBef>
                <a:spcPts val="0"/>
              </a:spcBef>
              <a:spcAft>
                <a:spcPts val="0"/>
              </a:spcAft>
              <a:buSzPts val="8000"/>
              <a:buNone/>
              <a:defRPr sz="9600">
                <a:solidFill>
                  <a:schemeClr val="dk2"/>
                </a:solidFill>
              </a:defRPr>
            </a:lvl1pPr>
            <a:lvl2pPr lvl="1"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8000"/>
              <a:buFont typeface="Fira Sans Extra Condensed Medium"/>
              <a:buNone/>
              <a:defRPr sz="8000">
                <a:latin typeface="Fira Sans Extra Condensed Medium"/>
                <a:ea typeface="Fira Sans Extra Condensed Medium"/>
                <a:cs typeface="Fira Sans Extra Condensed Medium"/>
                <a:sym typeface="Fira Sans Extra Condensed Medium"/>
              </a:defRPr>
            </a:lvl9pPr>
          </a:lstStyle>
          <a:p>
            <a:r>
              <a:t>xx%</a:t>
            </a:r>
          </a:p>
        </p:txBody>
      </p:sp>
      <p:sp>
        <p:nvSpPr>
          <p:cNvPr id="89" name="Google Shape;89;p13"/>
          <p:cNvSpPr txBox="1">
            <a:spLocks noGrp="1"/>
          </p:cNvSpPr>
          <p:nvPr>
            <p:ph type="subTitle" idx="15"/>
          </p:nvPr>
        </p:nvSpPr>
        <p:spPr>
          <a:xfrm>
            <a:off x="6356575" y="4004749"/>
            <a:ext cx="2150400" cy="6309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solidFill>
                  <a:schemeClr val="dk1"/>
                </a:solidFill>
                <a:latin typeface="Barlow"/>
                <a:ea typeface="Barlow"/>
                <a:cs typeface="Barlow"/>
                <a:sym typeface="Barlow"/>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nSpc>
                <a:spcPct val="80000"/>
              </a:lnSpc>
              <a:spcBef>
                <a:spcPts val="0"/>
              </a:spcBef>
              <a:spcAft>
                <a:spcPts val="0"/>
              </a:spcAft>
              <a:buClr>
                <a:srgbClr val="FFFFFF"/>
              </a:buClr>
              <a:buSzPts val="2800"/>
              <a:buFont typeface="Montserrat ExtraBold"/>
              <a:buNone/>
              <a:defRPr sz="2800">
                <a:solidFill>
                  <a:srgbClr val="FFFFFF"/>
                </a:solidFill>
                <a:latin typeface="Montserrat ExtraBold"/>
                <a:ea typeface="Montserrat ExtraBold"/>
                <a:cs typeface="Montserrat ExtraBold"/>
                <a:sym typeface="Montserrat ExtraBold"/>
              </a:defRPr>
            </a:lvl1pPr>
            <a:lvl2pPr lvl="1">
              <a:lnSpc>
                <a:spcPct val="80000"/>
              </a:lnSpc>
              <a:spcBef>
                <a:spcPts val="0"/>
              </a:spcBef>
              <a:spcAft>
                <a:spcPts val="0"/>
              </a:spcAft>
              <a:buClr>
                <a:srgbClr val="FFFFFF"/>
              </a:buClr>
              <a:buSzPts val="2800"/>
              <a:buFont typeface="Montserrat ExtraBold"/>
              <a:buNone/>
              <a:defRPr sz="2800">
                <a:solidFill>
                  <a:srgbClr val="FFFFFF"/>
                </a:solidFill>
                <a:latin typeface="Montserrat ExtraBold"/>
                <a:ea typeface="Montserrat ExtraBold"/>
                <a:cs typeface="Montserrat ExtraBold"/>
                <a:sym typeface="Montserrat ExtraBold"/>
              </a:defRPr>
            </a:lvl2pPr>
            <a:lvl3pPr lvl="2">
              <a:lnSpc>
                <a:spcPct val="80000"/>
              </a:lnSpc>
              <a:spcBef>
                <a:spcPts val="0"/>
              </a:spcBef>
              <a:spcAft>
                <a:spcPts val="0"/>
              </a:spcAft>
              <a:buClr>
                <a:srgbClr val="FFFFFF"/>
              </a:buClr>
              <a:buSzPts val="2800"/>
              <a:buFont typeface="Montserrat ExtraBold"/>
              <a:buNone/>
              <a:defRPr sz="2800">
                <a:solidFill>
                  <a:srgbClr val="FFFFFF"/>
                </a:solidFill>
                <a:latin typeface="Montserrat ExtraBold"/>
                <a:ea typeface="Montserrat ExtraBold"/>
                <a:cs typeface="Montserrat ExtraBold"/>
                <a:sym typeface="Montserrat ExtraBold"/>
              </a:defRPr>
            </a:lvl3pPr>
            <a:lvl4pPr lvl="3">
              <a:lnSpc>
                <a:spcPct val="80000"/>
              </a:lnSpc>
              <a:spcBef>
                <a:spcPts val="0"/>
              </a:spcBef>
              <a:spcAft>
                <a:spcPts val="0"/>
              </a:spcAft>
              <a:buClr>
                <a:srgbClr val="FFFFFF"/>
              </a:buClr>
              <a:buSzPts val="2800"/>
              <a:buFont typeface="Montserrat ExtraBold"/>
              <a:buNone/>
              <a:defRPr sz="2800">
                <a:solidFill>
                  <a:srgbClr val="FFFFFF"/>
                </a:solidFill>
                <a:latin typeface="Montserrat ExtraBold"/>
                <a:ea typeface="Montserrat ExtraBold"/>
                <a:cs typeface="Montserrat ExtraBold"/>
                <a:sym typeface="Montserrat ExtraBold"/>
              </a:defRPr>
            </a:lvl4pPr>
            <a:lvl5pPr lvl="4">
              <a:lnSpc>
                <a:spcPct val="80000"/>
              </a:lnSpc>
              <a:spcBef>
                <a:spcPts val="0"/>
              </a:spcBef>
              <a:spcAft>
                <a:spcPts val="0"/>
              </a:spcAft>
              <a:buClr>
                <a:srgbClr val="FFFFFF"/>
              </a:buClr>
              <a:buSzPts val="2800"/>
              <a:buFont typeface="Montserrat ExtraBold"/>
              <a:buNone/>
              <a:defRPr sz="2800">
                <a:solidFill>
                  <a:srgbClr val="FFFFFF"/>
                </a:solidFill>
                <a:latin typeface="Montserrat ExtraBold"/>
                <a:ea typeface="Montserrat ExtraBold"/>
                <a:cs typeface="Montserrat ExtraBold"/>
                <a:sym typeface="Montserrat ExtraBold"/>
              </a:defRPr>
            </a:lvl5pPr>
            <a:lvl6pPr lvl="5">
              <a:lnSpc>
                <a:spcPct val="80000"/>
              </a:lnSpc>
              <a:spcBef>
                <a:spcPts val="0"/>
              </a:spcBef>
              <a:spcAft>
                <a:spcPts val="0"/>
              </a:spcAft>
              <a:buClr>
                <a:srgbClr val="FFFFFF"/>
              </a:buClr>
              <a:buSzPts val="2800"/>
              <a:buFont typeface="Montserrat ExtraBold"/>
              <a:buNone/>
              <a:defRPr sz="2800">
                <a:solidFill>
                  <a:srgbClr val="FFFFFF"/>
                </a:solidFill>
                <a:latin typeface="Montserrat ExtraBold"/>
                <a:ea typeface="Montserrat ExtraBold"/>
                <a:cs typeface="Montserrat ExtraBold"/>
                <a:sym typeface="Montserrat ExtraBold"/>
              </a:defRPr>
            </a:lvl6pPr>
            <a:lvl7pPr lvl="6">
              <a:lnSpc>
                <a:spcPct val="80000"/>
              </a:lnSpc>
              <a:spcBef>
                <a:spcPts val="0"/>
              </a:spcBef>
              <a:spcAft>
                <a:spcPts val="0"/>
              </a:spcAft>
              <a:buClr>
                <a:srgbClr val="FFFFFF"/>
              </a:buClr>
              <a:buSzPts val="2800"/>
              <a:buFont typeface="Montserrat ExtraBold"/>
              <a:buNone/>
              <a:defRPr sz="2800">
                <a:solidFill>
                  <a:srgbClr val="FFFFFF"/>
                </a:solidFill>
                <a:latin typeface="Montserrat ExtraBold"/>
                <a:ea typeface="Montserrat ExtraBold"/>
                <a:cs typeface="Montserrat ExtraBold"/>
                <a:sym typeface="Montserrat ExtraBold"/>
              </a:defRPr>
            </a:lvl7pPr>
            <a:lvl8pPr lvl="7">
              <a:lnSpc>
                <a:spcPct val="80000"/>
              </a:lnSpc>
              <a:spcBef>
                <a:spcPts val="0"/>
              </a:spcBef>
              <a:spcAft>
                <a:spcPts val="0"/>
              </a:spcAft>
              <a:buClr>
                <a:srgbClr val="FFFFFF"/>
              </a:buClr>
              <a:buSzPts val="2800"/>
              <a:buFont typeface="Montserrat ExtraBold"/>
              <a:buNone/>
              <a:defRPr sz="2800">
                <a:solidFill>
                  <a:srgbClr val="FFFFFF"/>
                </a:solidFill>
                <a:latin typeface="Montserrat ExtraBold"/>
                <a:ea typeface="Montserrat ExtraBold"/>
                <a:cs typeface="Montserrat ExtraBold"/>
                <a:sym typeface="Montserrat ExtraBold"/>
              </a:defRPr>
            </a:lvl8pPr>
            <a:lvl9pPr lvl="8">
              <a:lnSpc>
                <a:spcPct val="80000"/>
              </a:lnSpc>
              <a:spcBef>
                <a:spcPts val="0"/>
              </a:spcBef>
              <a:spcAft>
                <a:spcPts val="0"/>
              </a:spcAft>
              <a:buClr>
                <a:srgbClr val="FFFFFF"/>
              </a:buClr>
              <a:buSzPts val="2800"/>
              <a:buFont typeface="Montserrat ExtraBold"/>
              <a:buNone/>
              <a:defRPr sz="2800">
                <a:solidFill>
                  <a:srgbClr val="FFFFFF"/>
                </a:solidFill>
                <a:latin typeface="Montserrat ExtraBold"/>
                <a:ea typeface="Montserrat ExtraBold"/>
                <a:cs typeface="Montserrat ExtraBold"/>
                <a:sym typeface="Montserrat ExtraBol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rgbClr val="FFFFFF"/>
              </a:buClr>
              <a:buSzPts val="1400"/>
              <a:buFont typeface="Barlow"/>
              <a:buChar char="●"/>
              <a:defRPr>
                <a:solidFill>
                  <a:srgbClr val="FFFFFF"/>
                </a:solidFill>
                <a:latin typeface="Barlow"/>
                <a:ea typeface="Barlow"/>
                <a:cs typeface="Barlow"/>
                <a:sym typeface="Barlow"/>
              </a:defRPr>
            </a:lvl1pPr>
            <a:lvl2pPr marL="914400" lvl="1" indent="-317500">
              <a:lnSpc>
                <a:spcPct val="100000"/>
              </a:lnSpc>
              <a:spcBef>
                <a:spcPts val="1600"/>
              </a:spcBef>
              <a:spcAft>
                <a:spcPts val="0"/>
              </a:spcAft>
              <a:buClr>
                <a:srgbClr val="FFFFFF"/>
              </a:buClr>
              <a:buSzPts val="1400"/>
              <a:buFont typeface="Barlow"/>
              <a:buChar char="○"/>
              <a:defRPr>
                <a:solidFill>
                  <a:srgbClr val="FFFFFF"/>
                </a:solidFill>
                <a:latin typeface="Barlow"/>
                <a:ea typeface="Barlow"/>
                <a:cs typeface="Barlow"/>
                <a:sym typeface="Barlow"/>
              </a:defRPr>
            </a:lvl2pPr>
            <a:lvl3pPr marL="1371600" lvl="2" indent="-317500">
              <a:lnSpc>
                <a:spcPct val="100000"/>
              </a:lnSpc>
              <a:spcBef>
                <a:spcPts val="1600"/>
              </a:spcBef>
              <a:spcAft>
                <a:spcPts val="0"/>
              </a:spcAft>
              <a:buClr>
                <a:srgbClr val="FFFFFF"/>
              </a:buClr>
              <a:buSzPts val="1400"/>
              <a:buFont typeface="Barlow"/>
              <a:buChar char="■"/>
              <a:defRPr>
                <a:solidFill>
                  <a:srgbClr val="FFFFFF"/>
                </a:solidFill>
                <a:latin typeface="Barlow"/>
                <a:ea typeface="Barlow"/>
                <a:cs typeface="Barlow"/>
                <a:sym typeface="Barlow"/>
              </a:defRPr>
            </a:lvl3pPr>
            <a:lvl4pPr marL="1828800" lvl="3" indent="-317500">
              <a:lnSpc>
                <a:spcPct val="100000"/>
              </a:lnSpc>
              <a:spcBef>
                <a:spcPts val="1600"/>
              </a:spcBef>
              <a:spcAft>
                <a:spcPts val="0"/>
              </a:spcAft>
              <a:buClr>
                <a:srgbClr val="FFFFFF"/>
              </a:buClr>
              <a:buSzPts val="1400"/>
              <a:buFont typeface="Barlow"/>
              <a:buChar char="●"/>
              <a:defRPr>
                <a:solidFill>
                  <a:srgbClr val="FFFFFF"/>
                </a:solidFill>
                <a:latin typeface="Barlow"/>
                <a:ea typeface="Barlow"/>
                <a:cs typeface="Barlow"/>
                <a:sym typeface="Barlow"/>
              </a:defRPr>
            </a:lvl4pPr>
            <a:lvl5pPr marL="2286000" lvl="4" indent="-317500">
              <a:lnSpc>
                <a:spcPct val="100000"/>
              </a:lnSpc>
              <a:spcBef>
                <a:spcPts val="1600"/>
              </a:spcBef>
              <a:spcAft>
                <a:spcPts val="0"/>
              </a:spcAft>
              <a:buClr>
                <a:srgbClr val="FFFFFF"/>
              </a:buClr>
              <a:buSzPts val="1400"/>
              <a:buFont typeface="Barlow"/>
              <a:buChar char="○"/>
              <a:defRPr>
                <a:solidFill>
                  <a:srgbClr val="FFFFFF"/>
                </a:solidFill>
                <a:latin typeface="Barlow"/>
                <a:ea typeface="Barlow"/>
                <a:cs typeface="Barlow"/>
                <a:sym typeface="Barlow"/>
              </a:defRPr>
            </a:lvl5pPr>
            <a:lvl6pPr marL="2743200" lvl="5" indent="-317500">
              <a:lnSpc>
                <a:spcPct val="100000"/>
              </a:lnSpc>
              <a:spcBef>
                <a:spcPts val="1600"/>
              </a:spcBef>
              <a:spcAft>
                <a:spcPts val="0"/>
              </a:spcAft>
              <a:buClr>
                <a:srgbClr val="FFFFFF"/>
              </a:buClr>
              <a:buSzPts val="1400"/>
              <a:buFont typeface="Barlow"/>
              <a:buChar char="■"/>
              <a:defRPr>
                <a:solidFill>
                  <a:srgbClr val="FFFFFF"/>
                </a:solidFill>
                <a:latin typeface="Barlow"/>
                <a:ea typeface="Barlow"/>
                <a:cs typeface="Barlow"/>
                <a:sym typeface="Barlow"/>
              </a:defRPr>
            </a:lvl6pPr>
            <a:lvl7pPr marL="3200400" lvl="6" indent="-317500">
              <a:lnSpc>
                <a:spcPct val="100000"/>
              </a:lnSpc>
              <a:spcBef>
                <a:spcPts val="1600"/>
              </a:spcBef>
              <a:spcAft>
                <a:spcPts val="0"/>
              </a:spcAft>
              <a:buClr>
                <a:srgbClr val="FFFFFF"/>
              </a:buClr>
              <a:buSzPts val="1400"/>
              <a:buFont typeface="Barlow"/>
              <a:buChar char="●"/>
              <a:defRPr>
                <a:solidFill>
                  <a:srgbClr val="FFFFFF"/>
                </a:solidFill>
                <a:latin typeface="Barlow"/>
                <a:ea typeface="Barlow"/>
                <a:cs typeface="Barlow"/>
                <a:sym typeface="Barlow"/>
              </a:defRPr>
            </a:lvl7pPr>
            <a:lvl8pPr marL="3657600" lvl="7" indent="-317500">
              <a:lnSpc>
                <a:spcPct val="100000"/>
              </a:lnSpc>
              <a:spcBef>
                <a:spcPts val="1600"/>
              </a:spcBef>
              <a:spcAft>
                <a:spcPts val="0"/>
              </a:spcAft>
              <a:buClr>
                <a:srgbClr val="FFFFFF"/>
              </a:buClr>
              <a:buSzPts val="1400"/>
              <a:buFont typeface="Barlow"/>
              <a:buChar char="○"/>
              <a:defRPr>
                <a:solidFill>
                  <a:srgbClr val="FFFFFF"/>
                </a:solidFill>
                <a:latin typeface="Barlow"/>
                <a:ea typeface="Barlow"/>
                <a:cs typeface="Barlow"/>
                <a:sym typeface="Barlow"/>
              </a:defRPr>
            </a:lvl8pPr>
            <a:lvl9pPr marL="4114800" lvl="8" indent="-317500">
              <a:lnSpc>
                <a:spcPct val="100000"/>
              </a:lnSpc>
              <a:spcBef>
                <a:spcPts val="1600"/>
              </a:spcBef>
              <a:spcAft>
                <a:spcPts val="1600"/>
              </a:spcAft>
              <a:buClr>
                <a:srgbClr val="FFFFFF"/>
              </a:buClr>
              <a:buSzPts val="1400"/>
              <a:buFont typeface="Barlow"/>
              <a:buChar char="■"/>
              <a:defRPr>
                <a:solidFill>
                  <a:srgbClr val="FFFFFF"/>
                </a:solidFill>
                <a:latin typeface="Barlow"/>
                <a:ea typeface="Barlow"/>
                <a:cs typeface="Barlow"/>
                <a:sym typeface="Barlow"/>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5" r:id="rId2"/>
    <p:sldLayoutId id="2147483659"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25"/>
          <p:cNvSpPr txBox="1">
            <a:spLocks noGrp="1"/>
          </p:cNvSpPr>
          <p:nvPr>
            <p:ph type="ctrTitle"/>
          </p:nvPr>
        </p:nvSpPr>
        <p:spPr>
          <a:xfrm>
            <a:off x="1395656" y="1605507"/>
            <a:ext cx="6429600" cy="1648478"/>
          </a:xfrm>
          <a:prstGeom prst="rect">
            <a:avLst/>
          </a:prstGeom>
        </p:spPr>
        <p:txBody>
          <a:bodyPr spcFirstLastPara="1" wrap="square" lIns="0" tIns="91425" rIns="91425" bIns="91425" anchor="t" anchorCtr="0">
            <a:noAutofit/>
          </a:bodyPr>
          <a:lstStyle/>
          <a:p>
            <a:pPr lvl="0" algn="ctr"/>
            <a:r>
              <a:rPr lang="en-US" sz="5400" dirty="0"/>
              <a:t>Accountability in the Public Sector</a:t>
            </a:r>
            <a:endParaRPr sz="5400" dirty="0"/>
          </a:p>
        </p:txBody>
      </p:sp>
      <p:sp>
        <p:nvSpPr>
          <p:cNvPr id="183" name="Google Shape;183;p25"/>
          <p:cNvSpPr txBox="1">
            <a:spLocks noGrp="1"/>
          </p:cNvSpPr>
          <p:nvPr>
            <p:ph type="subTitle" idx="1"/>
          </p:nvPr>
        </p:nvSpPr>
        <p:spPr>
          <a:xfrm>
            <a:off x="1395656" y="3815975"/>
            <a:ext cx="3836361" cy="1327526"/>
          </a:xfrm>
          <a:prstGeom prst="rect">
            <a:avLst/>
          </a:prstGeom>
        </p:spPr>
        <p:txBody>
          <a:bodyPr spcFirstLastPara="1" wrap="square" lIns="91425" tIns="91425" rIns="91425" bIns="91425" anchor="t" anchorCtr="0">
            <a:noAutofit/>
          </a:bodyPr>
          <a:lstStyle/>
          <a:p>
            <a:pPr marL="0" indent="0" algn="just"/>
            <a:r>
              <a:rPr lang="en-US" sz="1600" dirty="0">
                <a:solidFill>
                  <a:schemeClr val="tx1"/>
                </a:solidFill>
                <a:latin typeface="Arial Black" panose="020B0A04020102020204" pitchFamily="34" charset="0"/>
              </a:rPr>
              <a:t>NAME:ZAKARIYA RASHWAN</a:t>
            </a:r>
          </a:p>
          <a:p>
            <a:pPr marL="0" indent="0" algn="just"/>
            <a:r>
              <a:rPr lang="en-US" sz="1600" dirty="0">
                <a:solidFill>
                  <a:schemeClr val="tx1"/>
                </a:solidFill>
                <a:latin typeface="Arial Black" panose="020B0A04020102020204" pitchFamily="34" charset="0"/>
              </a:rPr>
              <a:t>ID:2991</a:t>
            </a:r>
          </a:p>
          <a:p>
            <a:pPr marL="0" indent="0" algn="just"/>
            <a:r>
              <a:rPr lang="en-US" sz="1600" dirty="0">
                <a:solidFill>
                  <a:schemeClr val="tx1"/>
                </a:solidFill>
                <a:latin typeface="Arial Black" panose="020B0A04020102020204" pitchFamily="34" charset="0"/>
              </a:rPr>
              <a:t>DATE:2021-12-21</a:t>
            </a:r>
          </a:p>
          <a:p>
            <a:pPr marL="0" indent="0" algn="just"/>
            <a:r>
              <a:rPr lang="en-US" sz="1600" dirty="0">
                <a:solidFill>
                  <a:schemeClr val="tx1"/>
                </a:solidFill>
                <a:latin typeface="Arial Black" panose="020B0A04020102020204" pitchFamily="34" charset="0"/>
              </a:rPr>
              <a:t>E-mail:zakariya_2991@limu.edu.ly</a:t>
            </a:r>
          </a:p>
          <a:p>
            <a:pPr marL="0" lvl="0" indent="0" algn="l" rtl="0">
              <a:spcBef>
                <a:spcPts val="0"/>
              </a:spcBef>
              <a:spcAft>
                <a:spcPts val="0"/>
              </a:spcAft>
              <a:buNone/>
            </a:pPr>
            <a:endParaRPr sz="2400" dirty="0"/>
          </a:p>
        </p:txBody>
      </p:sp>
      <p:sp>
        <p:nvSpPr>
          <p:cNvPr id="184" name="Google Shape;184;p25"/>
          <p:cNvSpPr/>
          <p:nvPr/>
        </p:nvSpPr>
        <p:spPr>
          <a:xfrm>
            <a:off x="1775" y="3815975"/>
            <a:ext cx="1092300" cy="7926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5" y="0"/>
            <a:ext cx="1393882" cy="941900"/>
          </a:xfrm>
          <a:prstGeom prst="rect">
            <a:avLst/>
          </a:prstGeom>
        </p:spPr>
      </p:pic>
      <p:pic>
        <p:nvPicPr>
          <p:cNvPr id="6" name="صورة 5">
            <a:extLst>
              <a:ext uri="{FF2B5EF4-FFF2-40B4-BE49-F238E27FC236}">
                <a16:creationId xmlns:a16="http://schemas.microsoft.com/office/drawing/2014/main" id="{FE163C2E-54A2-4A1A-946A-D50C6231C021}"/>
              </a:ext>
            </a:extLst>
          </p:cNvPr>
          <p:cNvPicPr>
            <a:picLocks noChangeAspect="1"/>
          </p:cNvPicPr>
          <p:nvPr/>
        </p:nvPicPr>
        <p:blipFill>
          <a:blip r:embed="rId4"/>
          <a:stretch>
            <a:fillRect/>
          </a:stretch>
        </p:blipFill>
        <p:spPr>
          <a:xfrm>
            <a:off x="8009594" y="0"/>
            <a:ext cx="1134406" cy="1038153"/>
          </a:xfrm>
          <a:prstGeom prst="rect">
            <a:avLst/>
          </a:prstGeom>
        </p:spPr>
      </p:pic>
      <p:sp>
        <p:nvSpPr>
          <p:cNvPr id="2" name="Rectangle 1"/>
          <p:cNvSpPr/>
          <p:nvPr/>
        </p:nvSpPr>
        <p:spPr>
          <a:xfrm>
            <a:off x="2059119" y="101618"/>
            <a:ext cx="4572000" cy="738664"/>
          </a:xfrm>
          <a:prstGeom prst="rect">
            <a:avLst/>
          </a:prstGeom>
        </p:spPr>
        <p:txBody>
          <a:bodyPr>
            <a:spAutoFit/>
          </a:bodyPr>
          <a:lstStyle/>
          <a:p>
            <a:pPr algn="ctr"/>
            <a:r>
              <a:rPr lang="en-US" b="1" u="sng" dirty="0">
                <a:solidFill>
                  <a:schemeClr val="tx1">
                    <a:lumMod val="95000"/>
                  </a:schemeClr>
                </a:solidFill>
              </a:rPr>
              <a:t>LIBYAN INTERNATIONAL MEDICAL UNIVERSITY </a:t>
            </a:r>
            <a:r>
              <a:rPr lang="en-US" u="sng" dirty="0">
                <a:solidFill>
                  <a:schemeClr val="tx1">
                    <a:lumMod val="95000"/>
                  </a:schemeClr>
                </a:solidFill>
              </a:rPr>
              <a:t/>
            </a:r>
            <a:br>
              <a:rPr lang="en-US" u="sng" dirty="0">
                <a:solidFill>
                  <a:schemeClr val="tx1">
                    <a:lumMod val="95000"/>
                  </a:schemeClr>
                </a:solidFill>
              </a:rPr>
            </a:br>
            <a:r>
              <a:rPr lang="en-US" b="1" u="sng" dirty="0">
                <a:solidFill>
                  <a:schemeClr val="tx1">
                    <a:lumMod val="95000"/>
                  </a:schemeClr>
                </a:solidFill>
              </a:rPr>
              <a:t>FACULTY OF BUSINESS ASMINISTRATION</a:t>
            </a:r>
            <a:r>
              <a:rPr lang="en-US" u="sng" dirty="0">
                <a:solidFill>
                  <a:schemeClr val="tx1">
                    <a:lumMod val="95000"/>
                  </a:schemeClr>
                </a:solidFill>
              </a:rPr>
              <a:t/>
            </a:r>
            <a:br>
              <a:rPr lang="en-US" u="sng" dirty="0">
                <a:solidFill>
                  <a:schemeClr val="tx1">
                    <a:lumMod val="95000"/>
                  </a:schemeClr>
                </a:solidFill>
              </a:rPr>
            </a:br>
            <a:endParaRPr lang="en-US" dirty="0">
              <a:solidFill>
                <a:schemeClr val="tx1">
                  <a:lumMod val="95000"/>
                </a:schemeClr>
              </a:solidFill>
            </a:endParaRPr>
          </a:p>
        </p:txBody>
      </p:sp>
      <p:sp>
        <p:nvSpPr>
          <p:cNvPr id="3" name="مربع نص 2">
            <a:extLst>
              <a:ext uri="{FF2B5EF4-FFF2-40B4-BE49-F238E27FC236}">
                <a16:creationId xmlns:a16="http://schemas.microsoft.com/office/drawing/2014/main" id="{C968A84F-6077-451F-A692-6088A2FB3428}"/>
              </a:ext>
            </a:extLst>
          </p:cNvPr>
          <p:cNvSpPr txBox="1"/>
          <p:nvPr/>
        </p:nvSpPr>
        <p:spPr>
          <a:xfrm>
            <a:off x="8782756" y="4820356"/>
            <a:ext cx="284052" cy="307777"/>
          </a:xfrm>
          <a:prstGeom prst="rect">
            <a:avLst/>
          </a:prstGeom>
          <a:noFill/>
        </p:spPr>
        <p:txBody>
          <a:bodyPr wrap="none" rtlCol="1">
            <a:spAutoFit/>
          </a:bodyPr>
          <a:lstStyle/>
          <a:p>
            <a:r>
              <a:rPr lang="en-US" dirty="0">
                <a:solidFill>
                  <a:schemeClr val="bg2">
                    <a:lumMod val="60000"/>
                    <a:lumOff val="40000"/>
                  </a:schemeClr>
                </a:solidFill>
              </a:rPr>
              <a:t>1</a:t>
            </a:r>
            <a:endParaRPr lang="ar-LY" dirty="0">
              <a:solidFill>
                <a:schemeClr val="bg2">
                  <a:lumMod val="60000"/>
                  <a:lumOff val="4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60950" y="1138800"/>
            <a:ext cx="6429600" cy="2271600"/>
          </a:xfrm>
        </p:spPr>
        <p:txBody>
          <a:bodyPr/>
          <a:lstStyle/>
          <a:p>
            <a:pPr algn="ctr"/>
            <a:r>
              <a:rPr lang="en-US" dirty="0"/>
              <a:t>Thank You For Your Attention</a:t>
            </a:r>
            <a:br>
              <a:rPr lang="en-US" dirty="0"/>
            </a:br>
            <a:r>
              <a:rPr lang="en-US" dirty="0">
                <a:sym typeface="Wingdings" panose="05000000000000000000" pitchFamily="2" charset="2"/>
              </a:rPr>
              <a:t></a:t>
            </a:r>
            <a:r>
              <a:rPr lang="en-US" dirty="0"/>
              <a:t> </a:t>
            </a:r>
          </a:p>
        </p:txBody>
      </p:sp>
    </p:spTree>
    <p:extLst>
      <p:ext uri="{BB962C8B-B14F-4D97-AF65-F5344CB8AC3E}">
        <p14:creationId xmlns:p14="http://schemas.microsoft.com/office/powerpoint/2010/main" val="2972787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27"/>
          <p:cNvSpPr/>
          <p:nvPr/>
        </p:nvSpPr>
        <p:spPr>
          <a:xfrm>
            <a:off x="1000" y="185375"/>
            <a:ext cx="3428400" cy="2397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7"/>
          <p:cNvSpPr txBox="1">
            <a:spLocks noGrp="1"/>
          </p:cNvSpPr>
          <p:nvPr>
            <p:ph type="ctrTitle" idx="4"/>
          </p:nvPr>
        </p:nvSpPr>
        <p:spPr>
          <a:xfrm>
            <a:off x="6287673" y="2043666"/>
            <a:ext cx="2619260" cy="820683"/>
          </a:xfrm>
          <a:prstGeom prst="rect">
            <a:avLst/>
          </a:prstGeom>
        </p:spPr>
        <p:txBody>
          <a:bodyPr spcFirstLastPara="1" wrap="square" lIns="91425" tIns="91425" rIns="91425" bIns="91425" anchor="t" anchorCtr="0">
            <a:noAutofit/>
          </a:bodyPr>
          <a:lstStyle/>
          <a:p>
            <a:pPr lvl="0" algn="ctr"/>
            <a:r>
              <a:rPr lang="en-US" sz="2400" dirty="0"/>
              <a:t>Accountability</a:t>
            </a:r>
            <a:endParaRPr sz="2400" dirty="0"/>
          </a:p>
        </p:txBody>
      </p:sp>
      <p:sp>
        <p:nvSpPr>
          <p:cNvPr id="199" name="Google Shape;199;p27"/>
          <p:cNvSpPr txBox="1">
            <a:spLocks noGrp="1"/>
          </p:cNvSpPr>
          <p:nvPr>
            <p:ph type="ctrTitle"/>
          </p:nvPr>
        </p:nvSpPr>
        <p:spPr>
          <a:xfrm>
            <a:off x="2137925" y="2043667"/>
            <a:ext cx="2284576" cy="384000"/>
          </a:xfrm>
          <a:prstGeom prst="rect">
            <a:avLst/>
          </a:prstGeom>
        </p:spPr>
        <p:txBody>
          <a:bodyPr spcFirstLastPara="1" wrap="square" lIns="91425" tIns="91425" rIns="91425" bIns="91425" anchor="t" anchorCtr="0">
            <a:noAutofit/>
          </a:bodyPr>
          <a:lstStyle/>
          <a:p>
            <a:r>
              <a:rPr lang="en-US" sz="2400" dirty="0"/>
              <a:t>Definition</a:t>
            </a:r>
            <a:r>
              <a:rPr lang="ar-MA" sz="2400" dirty="0"/>
              <a:t/>
            </a:r>
            <a:br>
              <a:rPr lang="ar-MA" sz="2400" dirty="0"/>
            </a:br>
            <a:endParaRPr sz="2400" dirty="0"/>
          </a:p>
        </p:txBody>
      </p:sp>
      <p:sp>
        <p:nvSpPr>
          <p:cNvPr id="200" name="Google Shape;200;p27"/>
          <p:cNvSpPr txBox="1">
            <a:spLocks noGrp="1"/>
          </p:cNvSpPr>
          <p:nvPr>
            <p:ph type="title" idx="2"/>
          </p:nvPr>
        </p:nvSpPr>
        <p:spPr>
          <a:xfrm>
            <a:off x="475625" y="1922650"/>
            <a:ext cx="1892700" cy="941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201" name="Google Shape;201;p27"/>
          <p:cNvSpPr txBox="1">
            <a:spLocks noGrp="1"/>
          </p:cNvSpPr>
          <p:nvPr>
            <p:ph type="ctrTitle" idx="3"/>
          </p:nvPr>
        </p:nvSpPr>
        <p:spPr>
          <a:xfrm>
            <a:off x="629133" y="539500"/>
            <a:ext cx="3465900" cy="833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TABLE OF </a:t>
            </a:r>
            <a:br>
              <a:rPr lang="en"/>
            </a:br>
            <a:r>
              <a:rPr lang="en"/>
              <a:t>CONTENTS</a:t>
            </a:r>
            <a:endParaRPr/>
          </a:p>
        </p:txBody>
      </p:sp>
      <p:sp>
        <p:nvSpPr>
          <p:cNvPr id="202" name="Google Shape;202;p27"/>
          <p:cNvSpPr txBox="1">
            <a:spLocks noGrp="1"/>
          </p:cNvSpPr>
          <p:nvPr>
            <p:ph type="title" idx="5"/>
          </p:nvPr>
        </p:nvSpPr>
        <p:spPr>
          <a:xfrm>
            <a:off x="4291245" y="1922650"/>
            <a:ext cx="1890600" cy="941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02</a:t>
            </a:r>
            <a:endParaRPr dirty="0"/>
          </a:p>
        </p:txBody>
      </p:sp>
      <p:sp>
        <p:nvSpPr>
          <p:cNvPr id="204" name="Google Shape;204;p27"/>
          <p:cNvSpPr txBox="1">
            <a:spLocks noGrp="1"/>
          </p:cNvSpPr>
          <p:nvPr>
            <p:ph type="ctrTitle" idx="7"/>
          </p:nvPr>
        </p:nvSpPr>
        <p:spPr>
          <a:xfrm>
            <a:off x="2272101" y="3666875"/>
            <a:ext cx="2150400" cy="695050"/>
          </a:xfrm>
          <a:prstGeom prst="rect">
            <a:avLst/>
          </a:prstGeom>
        </p:spPr>
        <p:txBody>
          <a:bodyPr spcFirstLastPara="1" wrap="square" lIns="91425" tIns="91425" rIns="91425" bIns="91425" anchor="t" anchorCtr="0">
            <a:noAutofit/>
          </a:bodyPr>
          <a:lstStyle/>
          <a:p>
            <a:pPr lvl="0" algn="ctr"/>
            <a:r>
              <a:rPr lang="en-US" sz="2400" dirty="0"/>
              <a:t>Conclusion</a:t>
            </a:r>
            <a:endParaRPr sz="2000" dirty="0"/>
          </a:p>
        </p:txBody>
      </p:sp>
      <p:sp>
        <p:nvSpPr>
          <p:cNvPr id="205" name="Google Shape;205;p27"/>
          <p:cNvSpPr txBox="1">
            <a:spLocks noGrp="1"/>
          </p:cNvSpPr>
          <p:nvPr>
            <p:ph type="title" idx="8"/>
          </p:nvPr>
        </p:nvSpPr>
        <p:spPr>
          <a:xfrm>
            <a:off x="475625" y="3666876"/>
            <a:ext cx="1892700" cy="941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207" name="Google Shape;207;p27"/>
          <p:cNvSpPr txBox="1">
            <a:spLocks noGrp="1"/>
          </p:cNvSpPr>
          <p:nvPr>
            <p:ph type="ctrTitle" idx="13"/>
          </p:nvPr>
        </p:nvSpPr>
        <p:spPr>
          <a:xfrm>
            <a:off x="6345421" y="3666875"/>
            <a:ext cx="2150400" cy="539952"/>
          </a:xfrm>
          <a:prstGeom prst="rect">
            <a:avLst/>
          </a:prstGeom>
        </p:spPr>
        <p:txBody>
          <a:bodyPr spcFirstLastPara="1" wrap="square" lIns="91425" tIns="91425" rIns="91425" bIns="91425" anchor="t" anchorCtr="0">
            <a:noAutofit/>
          </a:bodyPr>
          <a:lstStyle/>
          <a:p>
            <a:pPr lvl="0" algn="ctr"/>
            <a:r>
              <a:rPr lang="en-US" sz="2400" dirty="0"/>
              <a:t>Reference</a:t>
            </a:r>
            <a:endParaRPr sz="2400" dirty="0"/>
          </a:p>
        </p:txBody>
      </p:sp>
      <p:sp>
        <p:nvSpPr>
          <p:cNvPr id="208" name="Google Shape;208;p27"/>
          <p:cNvSpPr txBox="1">
            <a:spLocks noGrp="1"/>
          </p:cNvSpPr>
          <p:nvPr>
            <p:ph type="title" idx="14"/>
          </p:nvPr>
        </p:nvSpPr>
        <p:spPr>
          <a:xfrm>
            <a:off x="4291245" y="3666875"/>
            <a:ext cx="1890600" cy="941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04</a:t>
            </a:r>
            <a:endParaRPr dirty="0"/>
          </a:p>
        </p:txBody>
      </p:sp>
      <p:sp>
        <p:nvSpPr>
          <p:cNvPr id="2" name="مربع نص 1">
            <a:extLst>
              <a:ext uri="{FF2B5EF4-FFF2-40B4-BE49-F238E27FC236}">
                <a16:creationId xmlns:a16="http://schemas.microsoft.com/office/drawing/2014/main" id="{7AC2DCC1-579D-4901-B95C-0C94CD200DB8}"/>
              </a:ext>
            </a:extLst>
          </p:cNvPr>
          <p:cNvSpPr txBox="1"/>
          <p:nvPr/>
        </p:nvSpPr>
        <p:spPr>
          <a:xfrm>
            <a:off x="8722202" y="4741333"/>
            <a:ext cx="284052" cy="307777"/>
          </a:xfrm>
          <a:prstGeom prst="rect">
            <a:avLst/>
          </a:prstGeom>
          <a:noFill/>
        </p:spPr>
        <p:txBody>
          <a:bodyPr wrap="none" rtlCol="1">
            <a:spAutoFit/>
          </a:bodyPr>
          <a:lstStyle/>
          <a:p>
            <a:r>
              <a:rPr lang="en-US" dirty="0">
                <a:solidFill>
                  <a:schemeClr val="bg2">
                    <a:lumMod val="60000"/>
                    <a:lumOff val="40000"/>
                  </a:schemeClr>
                </a:solidFill>
              </a:rPr>
              <a:t>2</a:t>
            </a:r>
            <a:endParaRPr lang="ar-LY" dirty="0">
              <a:solidFill>
                <a:schemeClr val="bg2">
                  <a:lumMod val="60000"/>
                  <a:lumOff val="40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BECB0BC-8F91-40F2-8D6A-93824C4E5B58}"/>
              </a:ext>
            </a:extLst>
          </p:cNvPr>
          <p:cNvSpPr>
            <a:spLocks noGrp="1"/>
          </p:cNvSpPr>
          <p:nvPr>
            <p:ph type="ctrTitle"/>
          </p:nvPr>
        </p:nvSpPr>
        <p:spPr>
          <a:xfrm>
            <a:off x="1964268" y="1704623"/>
            <a:ext cx="7100710" cy="1241777"/>
          </a:xfrm>
        </p:spPr>
        <p:txBody>
          <a:bodyPr/>
          <a:lstStyle/>
          <a:p>
            <a:r>
              <a:rPr lang="en-US" sz="3200" dirty="0">
                <a:latin typeface="Arial Black" panose="020B0A04020102020204" pitchFamily="34" charset="0"/>
              </a:rPr>
              <a:t>To understand Accountability in the Public Sector</a:t>
            </a:r>
            <a:endParaRPr lang="ar-LY" sz="3200" dirty="0">
              <a:latin typeface="Arial Black" panose="020B0A04020102020204" pitchFamily="34" charset="0"/>
            </a:endParaRPr>
          </a:p>
        </p:txBody>
      </p:sp>
      <p:sp>
        <p:nvSpPr>
          <p:cNvPr id="3" name="عنوان 2">
            <a:extLst>
              <a:ext uri="{FF2B5EF4-FFF2-40B4-BE49-F238E27FC236}">
                <a16:creationId xmlns:a16="http://schemas.microsoft.com/office/drawing/2014/main" id="{C4B67648-6140-4FCB-A2A1-189912776FBD}"/>
              </a:ext>
            </a:extLst>
          </p:cNvPr>
          <p:cNvSpPr>
            <a:spLocks noGrp="1"/>
          </p:cNvSpPr>
          <p:nvPr>
            <p:ph type="title" idx="2"/>
          </p:nvPr>
        </p:nvSpPr>
        <p:spPr>
          <a:xfrm>
            <a:off x="475625" y="1922650"/>
            <a:ext cx="1488643" cy="941700"/>
          </a:xfrm>
        </p:spPr>
        <p:txBody>
          <a:bodyPr/>
          <a:lstStyle/>
          <a:p>
            <a:r>
              <a:rPr lang="en-US" dirty="0"/>
              <a:t>1</a:t>
            </a:r>
            <a:endParaRPr lang="ar-LY" dirty="0"/>
          </a:p>
        </p:txBody>
      </p:sp>
      <p:sp>
        <p:nvSpPr>
          <p:cNvPr id="5" name="عنوان 4">
            <a:extLst>
              <a:ext uri="{FF2B5EF4-FFF2-40B4-BE49-F238E27FC236}">
                <a16:creationId xmlns:a16="http://schemas.microsoft.com/office/drawing/2014/main" id="{FF52F50E-5AD6-4123-A8C1-3874803EA247}"/>
              </a:ext>
            </a:extLst>
          </p:cNvPr>
          <p:cNvSpPr>
            <a:spLocks noGrp="1"/>
          </p:cNvSpPr>
          <p:nvPr>
            <p:ph type="ctrTitle" idx="3"/>
          </p:nvPr>
        </p:nvSpPr>
        <p:spPr/>
        <p:txBody>
          <a:bodyPr/>
          <a:lstStyle/>
          <a:p>
            <a:r>
              <a:rPr lang="en-US" dirty="0"/>
              <a:t>Objective</a:t>
            </a:r>
            <a:endParaRPr lang="ar-LY" dirty="0"/>
          </a:p>
        </p:txBody>
      </p:sp>
      <p:sp>
        <p:nvSpPr>
          <p:cNvPr id="6" name="عنوان 2">
            <a:extLst>
              <a:ext uri="{FF2B5EF4-FFF2-40B4-BE49-F238E27FC236}">
                <a16:creationId xmlns:a16="http://schemas.microsoft.com/office/drawing/2014/main" id="{BFA2929C-73D4-4A5A-ABF2-4FB212782131}"/>
              </a:ext>
            </a:extLst>
          </p:cNvPr>
          <p:cNvSpPr txBox="1">
            <a:spLocks/>
          </p:cNvSpPr>
          <p:nvPr/>
        </p:nvSpPr>
        <p:spPr>
          <a:xfrm>
            <a:off x="475624" y="3662300"/>
            <a:ext cx="1488643" cy="941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80000"/>
              </a:lnSpc>
              <a:spcBef>
                <a:spcPts val="0"/>
              </a:spcBef>
              <a:spcAft>
                <a:spcPts val="0"/>
              </a:spcAft>
              <a:buClr>
                <a:srgbClr val="FFFFFF"/>
              </a:buClr>
              <a:buSzPts val="8000"/>
              <a:buFont typeface="Montserrat ExtraBold"/>
              <a:buNone/>
              <a:defRPr sz="9600" b="0" i="0" u="none" strike="noStrike" cap="none">
                <a:solidFill>
                  <a:schemeClr val="dk2"/>
                </a:solidFill>
                <a:latin typeface="Montserrat ExtraBold"/>
                <a:ea typeface="Montserrat ExtraBold"/>
                <a:cs typeface="Montserrat ExtraBold"/>
                <a:sym typeface="Montserrat ExtraBold"/>
              </a:defRPr>
            </a:lvl1pPr>
            <a:lvl2pPr marR="0" lvl="1" algn="ctr" rtl="0">
              <a:lnSpc>
                <a:spcPct val="80000"/>
              </a:lnSpc>
              <a:spcBef>
                <a:spcPts val="0"/>
              </a:spcBef>
              <a:spcAft>
                <a:spcPts val="0"/>
              </a:spcAft>
              <a:buClr>
                <a:srgbClr val="FFFFFF"/>
              </a:buClr>
              <a:buSzPts val="8000"/>
              <a:buFont typeface="Fira Sans Extra Condensed Medium"/>
              <a:buNone/>
              <a:defRPr sz="8000" b="0" i="0" u="none" strike="noStrike" cap="none">
                <a:solidFill>
                  <a:srgbClr val="FFFFFF"/>
                </a:solidFill>
                <a:latin typeface="Fira Sans Extra Condensed Medium"/>
                <a:ea typeface="Fira Sans Extra Condensed Medium"/>
                <a:cs typeface="Fira Sans Extra Condensed Medium"/>
                <a:sym typeface="Fira Sans Extra Condensed Medium"/>
              </a:defRPr>
            </a:lvl2pPr>
            <a:lvl3pPr marR="0" lvl="2" algn="ctr" rtl="0">
              <a:lnSpc>
                <a:spcPct val="80000"/>
              </a:lnSpc>
              <a:spcBef>
                <a:spcPts val="0"/>
              </a:spcBef>
              <a:spcAft>
                <a:spcPts val="0"/>
              </a:spcAft>
              <a:buClr>
                <a:srgbClr val="FFFFFF"/>
              </a:buClr>
              <a:buSzPts val="8000"/>
              <a:buFont typeface="Fira Sans Extra Condensed Medium"/>
              <a:buNone/>
              <a:defRPr sz="8000" b="0" i="0" u="none" strike="noStrike" cap="none">
                <a:solidFill>
                  <a:srgbClr val="FFFFFF"/>
                </a:solidFill>
                <a:latin typeface="Fira Sans Extra Condensed Medium"/>
                <a:ea typeface="Fira Sans Extra Condensed Medium"/>
                <a:cs typeface="Fira Sans Extra Condensed Medium"/>
                <a:sym typeface="Fira Sans Extra Condensed Medium"/>
              </a:defRPr>
            </a:lvl3pPr>
            <a:lvl4pPr marR="0" lvl="3" algn="ctr" rtl="0">
              <a:lnSpc>
                <a:spcPct val="80000"/>
              </a:lnSpc>
              <a:spcBef>
                <a:spcPts val="0"/>
              </a:spcBef>
              <a:spcAft>
                <a:spcPts val="0"/>
              </a:spcAft>
              <a:buClr>
                <a:srgbClr val="FFFFFF"/>
              </a:buClr>
              <a:buSzPts val="8000"/>
              <a:buFont typeface="Fira Sans Extra Condensed Medium"/>
              <a:buNone/>
              <a:defRPr sz="8000" b="0" i="0" u="none" strike="noStrike" cap="none">
                <a:solidFill>
                  <a:srgbClr val="FFFFFF"/>
                </a:solidFill>
                <a:latin typeface="Fira Sans Extra Condensed Medium"/>
                <a:ea typeface="Fira Sans Extra Condensed Medium"/>
                <a:cs typeface="Fira Sans Extra Condensed Medium"/>
                <a:sym typeface="Fira Sans Extra Condensed Medium"/>
              </a:defRPr>
            </a:lvl4pPr>
            <a:lvl5pPr marR="0" lvl="4" algn="ctr" rtl="0">
              <a:lnSpc>
                <a:spcPct val="80000"/>
              </a:lnSpc>
              <a:spcBef>
                <a:spcPts val="0"/>
              </a:spcBef>
              <a:spcAft>
                <a:spcPts val="0"/>
              </a:spcAft>
              <a:buClr>
                <a:srgbClr val="FFFFFF"/>
              </a:buClr>
              <a:buSzPts val="8000"/>
              <a:buFont typeface="Fira Sans Extra Condensed Medium"/>
              <a:buNone/>
              <a:defRPr sz="8000" b="0" i="0" u="none" strike="noStrike" cap="none">
                <a:solidFill>
                  <a:srgbClr val="FFFFFF"/>
                </a:solidFill>
                <a:latin typeface="Fira Sans Extra Condensed Medium"/>
                <a:ea typeface="Fira Sans Extra Condensed Medium"/>
                <a:cs typeface="Fira Sans Extra Condensed Medium"/>
                <a:sym typeface="Fira Sans Extra Condensed Medium"/>
              </a:defRPr>
            </a:lvl5pPr>
            <a:lvl6pPr marR="0" lvl="5" algn="ctr" rtl="0">
              <a:lnSpc>
                <a:spcPct val="80000"/>
              </a:lnSpc>
              <a:spcBef>
                <a:spcPts val="0"/>
              </a:spcBef>
              <a:spcAft>
                <a:spcPts val="0"/>
              </a:spcAft>
              <a:buClr>
                <a:srgbClr val="FFFFFF"/>
              </a:buClr>
              <a:buSzPts val="8000"/>
              <a:buFont typeface="Fira Sans Extra Condensed Medium"/>
              <a:buNone/>
              <a:defRPr sz="8000" b="0" i="0" u="none" strike="noStrike" cap="none">
                <a:solidFill>
                  <a:srgbClr val="FFFFFF"/>
                </a:solidFill>
                <a:latin typeface="Fira Sans Extra Condensed Medium"/>
                <a:ea typeface="Fira Sans Extra Condensed Medium"/>
                <a:cs typeface="Fira Sans Extra Condensed Medium"/>
                <a:sym typeface="Fira Sans Extra Condensed Medium"/>
              </a:defRPr>
            </a:lvl6pPr>
            <a:lvl7pPr marR="0" lvl="6" algn="ctr" rtl="0">
              <a:lnSpc>
                <a:spcPct val="80000"/>
              </a:lnSpc>
              <a:spcBef>
                <a:spcPts val="0"/>
              </a:spcBef>
              <a:spcAft>
                <a:spcPts val="0"/>
              </a:spcAft>
              <a:buClr>
                <a:srgbClr val="FFFFFF"/>
              </a:buClr>
              <a:buSzPts val="8000"/>
              <a:buFont typeface="Fira Sans Extra Condensed Medium"/>
              <a:buNone/>
              <a:defRPr sz="8000" b="0" i="0" u="none" strike="noStrike" cap="none">
                <a:solidFill>
                  <a:srgbClr val="FFFFFF"/>
                </a:solidFill>
                <a:latin typeface="Fira Sans Extra Condensed Medium"/>
                <a:ea typeface="Fira Sans Extra Condensed Medium"/>
                <a:cs typeface="Fira Sans Extra Condensed Medium"/>
                <a:sym typeface="Fira Sans Extra Condensed Medium"/>
              </a:defRPr>
            </a:lvl7pPr>
            <a:lvl8pPr marR="0" lvl="7" algn="ctr" rtl="0">
              <a:lnSpc>
                <a:spcPct val="80000"/>
              </a:lnSpc>
              <a:spcBef>
                <a:spcPts val="0"/>
              </a:spcBef>
              <a:spcAft>
                <a:spcPts val="0"/>
              </a:spcAft>
              <a:buClr>
                <a:srgbClr val="FFFFFF"/>
              </a:buClr>
              <a:buSzPts val="8000"/>
              <a:buFont typeface="Fira Sans Extra Condensed Medium"/>
              <a:buNone/>
              <a:defRPr sz="8000" b="0" i="0" u="none" strike="noStrike" cap="none">
                <a:solidFill>
                  <a:srgbClr val="FFFFFF"/>
                </a:solidFill>
                <a:latin typeface="Fira Sans Extra Condensed Medium"/>
                <a:ea typeface="Fira Sans Extra Condensed Medium"/>
                <a:cs typeface="Fira Sans Extra Condensed Medium"/>
                <a:sym typeface="Fira Sans Extra Condensed Medium"/>
              </a:defRPr>
            </a:lvl8pPr>
            <a:lvl9pPr marR="0" lvl="8" algn="ctr" rtl="0">
              <a:lnSpc>
                <a:spcPct val="80000"/>
              </a:lnSpc>
              <a:spcBef>
                <a:spcPts val="0"/>
              </a:spcBef>
              <a:spcAft>
                <a:spcPts val="0"/>
              </a:spcAft>
              <a:buClr>
                <a:srgbClr val="FFFFFF"/>
              </a:buClr>
              <a:buSzPts val="8000"/>
              <a:buFont typeface="Fira Sans Extra Condensed Medium"/>
              <a:buNone/>
              <a:defRPr sz="8000" b="0" i="0" u="none" strike="noStrike" cap="none">
                <a:solidFill>
                  <a:srgbClr val="FFFFFF"/>
                </a:solidFill>
                <a:latin typeface="Fira Sans Extra Condensed Medium"/>
                <a:ea typeface="Fira Sans Extra Condensed Medium"/>
                <a:cs typeface="Fira Sans Extra Condensed Medium"/>
                <a:sym typeface="Fira Sans Extra Condensed Medium"/>
              </a:defRPr>
            </a:lvl9pPr>
          </a:lstStyle>
          <a:p>
            <a:r>
              <a:rPr lang="en-US" dirty="0"/>
              <a:t>2</a:t>
            </a:r>
            <a:endParaRPr lang="ar-LY" dirty="0"/>
          </a:p>
        </p:txBody>
      </p:sp>
      <p:sp>
        <p:nvSpPr>
          <p:cNvPr id="7" name="عنوان 1">
            <a:extLst>
              <a:ext uri="{FF2B5EF4-FFF2-40B4-BE49-F238E27FC236}">
                <a16:creationId xmlns:a16="http://schemas.microsoft.com/office/drawing/2014/main" id="{48C13B40-FA77-4624-BB74-FF501CA45E08}"/>
              </a:ext>
            </a:extLst>
          </p:cNvPr>
          <p:cNvSpPr txBox="1">
            <a:spLocks/>
          </p:cNvSpPr>
          <p:nvPr/>
        </p:nvSpPr>
        <p:spPr>
          <a:xfrm>
            <a:off x="1964267" y="3496150"/>
            <a:ext cx="7100710" cy="124177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80000"/>
              </a:lnSpc>
              <a:spcBef>
                <a:spcPts val="0"/>
              </a:spcBef>
              <a:spcAft>
                <a:spcPts val="0"/>
              </a:spcAft>
              <a:buClr>
                <a:srgbClr val="FFFFFF"/>
              </a:buClr>
              <a:buSzPts val="2000"/>
              <a:buFont typeface="Montserrat ExtraBold"/>
              <a:buNone/>
              <a:defRPr sz="2200" b="1" i="0" u="none" strike="noStrike" cap="none">
                <a:solidFill>
                  <a:schemeClr val="dk1"/>
                </a:solidFill>
                <a:latin typeface="Montserrat"/>
                <a:ea typeface="Montserrat"/>
                <a:cs typeface="Montserrat"/>
                <a:sym typeface="Montserrat"/>
              </a:defRPr>
            </a:lvl1pPr>
            <a:lvl2pPr marR="0" lvl="1" algn="l" rtl="0">
              <a:lnSpc>
                <a:spcPct val="80000"/>
              </a:lnSpc>
              <a:spcBef>
                <a:spcPts val="0"/>
              </a:spcBef>
              <a:spcAft>
                <a:spcPts val="0"/>
              </a:spcAft>
              <a:buClr>
                <a:srgbClr val="FFFFFF"/>
              </a:buClr>
              <a:buSzPts val="2000"/>
              <a:buFont typeface="Barlow Condensed SemiBold"/>
              <a:buNone/>
              <a:defRPr sz="2000" b="0" i="0" u="none" strike="noStrike" cap="none">
                <a:solidFill>
                  <a:srgbClr val="FFFFFF"/>
                </a:solidFill>
                <a:latin typeface="Barlow Condensed SemiBold"/>
                <a:ea typeface="Barlow Condensed SemiBold"/>
                <a:cs typeface="Barlow Condensed SemiBold"/>
                <a:sym typeface="Barlow Condensed SemiBold"/>
              </a:defRPr>
            </a:lvl2pPr>
            <a:lvl3pPr marR="0" lvl="2" algn="l" rtl="0">
              <a:lnSpc>
                <a:spcPct val="80000"/>
              </a:lnSpc>
              <a:spcBef>
                <a:spcPts val="0"/>
              </a:spcBef>
              <a:spcAft>
                <a:spcPts val="0"/>
              </a:spcAft>
              <a:buClr>
                <a:srgbClr val="FFFFFF"/>
              </a:buClr>
              <a:buSzPts val="2000"/>
              <a:buFont typeface="Barlow Condensed SemiBold"/>
              <a:buNone/>
              <a:defRPr sz="2000" b="0" i="0" u="none" strike="noStrike" cap="none">
                <a:solidFill>
                  <a:srgbClr val="FFFFFF"/>
                </a:solidFill>
                <a:latin typeface="Barlow Condensed SemiBold"/>
                <a:ea typeface="Barlow Condensed SemiBold"/>
                <a:cs typeface="Barlow Condensed SemiBold"/>
                <a:sym typeface="Barlow Condensed SemiBold"/>
              </a:defRPr>
            </a:lvl3pPr>
            <a:lvl4pPr marR="0" lvl="3" algn="l" rtl="0">
              <a:lnSpc>
                <a:spcPct val="80000"/>
              </a:lnSpc>
              <a:spcBef>
                <a:spcPts val="0"/>
              </a:spcBef>
              <a:spcAft>
                <a:spcPts val="0"/>
              </a:spcAft>
              <a:buClr>
                <a:srgbClr val="FFFFFF"/>
              </a:buClr>
              <a:buSzPts val="2000"/>
              <a:buFont typeface="Barlow Condensed SemiBold"/>
              <a:buNone/>
              <a:defRPr sz="2000" b="0" i="0" u="none" strike="noStrike" cap="none">
                <a:solidFill>
                  <a:srgbClr val="FFFFFF"/>
                </a:solidFill>
                <a:latin typeface="Barlow Condensed SemiBold"/>
                <a:ea typeface="Barlow Condensed SemiBold"/>
                <a:cs typeface="Barlow Condensed SemiBold"/>
                <a:sym typeface="Barlow Condensed SemiBold"/>
              </a:defRPr>
            </a:lvl4pPr>
            <a:lvl5pPr marR="0" lvl="4" algn="l" rtl="0">
              <a:lnSpc>
                <a:spcPct val="80000"/>
              </a:lnSpc>
              <a:spcBef>
                <a:spcPts val="0"/>
              </a:spcBef>
              <a:spcAft>
                <a:spcPts val="0"/>
              </a:spcAft>
              <a:buClr>
                <a:srgbClr val="FFFFFF"/>
              </a:buClr>
              <a:buSzPts val="2000"/>
              <a:buFont typeface="Barlow Condensed SemiBold"/>
              <a:buNone/>
              <a:defRPr sz="2000" b="0" i="0" u="none" strike="noStrike" cap="none">
                <a:solidFill>
                  <a:srgbClr val="FFFFFF"/>
                </a:solidFill>
                <a:latin typeface="Barlow Condensed SemiBold"/>
                <a:ea typeface="Barlow Condensed SemiBold"/>
                <a:cs typeface="Barlow Condensed SemiBold"/>
                <a:sym typeface="Barlow Condensed SemiBold"/>
              </a:defRPr>
            </a:lvl5pPr>
            <a:lvl6pPr marR="0" lvl="5" algn="l" rtl="0">
              <a:lnSpc>
                <a:spcPct val="80000"/>
              </a:lnSpc>
              <a:spcBef>
                <a:spcPts val="0"/>
              </a:spcBef>
              <a:spcAft>
                <a:spcPts val="0"/>
              </a:spcAft>
              <a:buClr>
                <a:srgbClr val="FFFFFF"/>
              </a:buClr>
              <a:buSzPts val="2000"/>
              <a:buFont typeface="Barlow Condensed SemiBold"/>
              <a:buNone/>
              <a:defRPr sz="2000" b="0" i="0" u="none" strike="noStrike" cap="none">
                <a:solidFill>
                  <a:srgbClr val="FFFFFF"/>
                </a:solidFill>
                <a:latin typeface="Barlow Condensed SemiBold"/>
                <a:ea typeface="Barlow Condensed SemiBold"/>
                <a:cs typeface="Barlow Condensed SemiBold"/>
                <a:sym typeface="Barlow Condensed SemiBold"/>
              </a:defRPr>
            </a:lvl6pPr>
            <a:lvl7pPr marR="0" lvl="6" algn="l" rtl="0">
              <a:lnSpc>
                <a:spcPct val="80000"/>
              </a:lnSpc>
              <a:spcBef>
                <a:spcPts val="0"/>
              </a:spcBef>
              <a:spcAft>
                <a:spcPts val="0"/>
              </a:spcAft>
              <a:buClr>
                <a:srgbClr val="FFFFFF"/>
              </a:buClr>
              <a:buSzPts val="2000"/>
              <a:buFont typeface="Barlow Condensed SemiBold"/>
              <a:buNone/>
              <a:defRPr sz="2000" b="0" i="0" u="none" strike="noStrike" cap="none">
                <a:solidFill>
                  <a:srgbClr val="FFFFFF"/>
                </a:solidFill>
                <a:latin typeface="Barlow Condensed SemiBold"/>
                <a:ea typeface="Barlow Condensed SemiBold"/>
                <a:cs typeface="Barlow Condensed SemiBold"/>
                <a:sym typeface="Barlow Condensed SemiBold"/>
              </a:defRPr>
            </a:lvl7pPr>
            <a:lvl8pPr marR="0" lvl="7" algn="l" rtl="0">
              <a:lnSpc>
                <a:spcPct val="80000"/>
              </a:lnSpc>
              <a:spcBef>
                <a:spcPts val="0"/>
              </a:spcBef>
              <a:spcAft>
                <a:spcPts val="0"/>
              </a:spcAft>
              <a:buClr>
                <a:srgbClr val="FFFFFF"/>
              </a:buClr>
              <a:buSzPts val="2000"/>
              <a:buFont typeface="Barlow Condensed SemiBold"/>
              <a:buNone/>
              <a:defRPr sz="2000" b="0" i="0" u="none" strike="noStrike" cap="none">
                <a:solidFill>
                  <a:srgbClr val="FFFFFF"/>
                </a:solidFill>
                <a:latin typeface="Barlow Condensed SemiBold"/>
                <a:ea typeface="Barlow Condensed SemiBold"/>
                <a:cs typeface="Barlow Condensed SemiBold"/>
                <a:sym typeface="Barlow Condensed SemiBold"/>
              </a:defRPr>
            </a:lvl8pPr>
            <a:lvl9pPr marR="0" lvl="8" algn="l" rtl="0">
              <a:lnSpc>
                <a:spcPct val="80000"/>
              </a:lnSpc>
              <a:spcBef>
                <a:spcPts val="0"/>
              </a:spcBef>
              <a:spcAft>
                <a:spcPts val="0"/>
              </a:spcAft>
              <a:buClr>
                <a:srgbClr val="FFFFFF"/>
              </a:buClr>
              <a:buSzPts val="2000"/>
              <a:buFont typeface="Barlow Condensed SemiBold"/>
              <a:buNone/>
              <a:defRPr sz="2000" b="0" i="0" u="none" strike="noStrike" cap="none">
                <a:solidFill>
                  <a:srgbClr val="FFFFFF"/>
                </a:solidFill>
                <a:latin typeface="Barlow Condensed SemiBold"/>
                <a:ea typeface="Barlow Condensed SemiBold"/>
                <a:cs typeface="Barlow Condensed SemiBold"/>
                <a:sym typeface="Barlow Condensed SemiBold"/>
              </a:defRPr>
            </a:lvl9pPr>
          </a:lstStyle>
          <a:p>
            <a:r>
              <a:rPr lang="en-US" sz="3200" dirty="0">
                <a:solidFill>
                  <a:schemeClr val="tx1"/>
                </a:solidFill>
                <a:latin typeface="Arial Black" panose="020B0A04020102020204" pitchFamily="34" charset="0"/>
              </a:rPr>
              <a:t>To understand </a:t>
            </a:r>
            <a:r>
              <a:rPr lang="en-US" sz="3200" b="1" i="0" dirty="0">
                <a:solidFill>
                  <a:schemeClr val="tx1"/>
                </a:solidFill>
                <a:effectLst/>
                <a:latin typeface="Arial Black" panose="020B0A04020102020204" pitchFamily="34" charset="0"/>
              </a:rPr>
              <a:t>Why Public </a:t>
            </a:r>
            <a:r>
              <a:rPr lang="en-US" sz="3200" dirty="0">
                <a:solidFill>
                  <a:schemeClr val="tx1"/>
                </a:solidFill>
                <a:latin typeface="Arial Black" panose="020B0A04020102020204" pitchFamily="34" charset="0"/>
              </a:rPr>
              <a:t>A</a:t>
            </a:r>
            <a:r>
              <a:rPr lang="en-US" sz="3200" b="1" i="0" dirty="0">
                <a:solidFill>
                  <a:schemeClr val="tx1"/>
                </a:solidFill>
                <a:effectLst/>
                <a:latin typeface="Arial Black" panose="020B0A04020102020204" pitchFamily="34" charset="0"/>
              </a:rPr>
              <a:t>ccountability is Important</a:t>
            </a:r>
          </a:p>
          <a:p>
            <a:endParaRPr lang="ar-LY" sz="3600" dirty="0"/>
          </a:p>
        </p:txBody>
      </p:sp>
      <p:sp>
        <p:nvSpPr>
          <p:cNvPr id="4" name="مربع نص 3">
            <a:extLst>
              <a:ext uri="{FF2B5EF4-FFF2-40B4-BE49-F238E27FC236}">
                <a16:creationId xmlns:a16="http://schemas.microsoft.com/office/drawing/2014/main" id="{7680941C-7C98-46EE-961E-CF295814317C}"/>
              </a:ext>
            </a:extLst>
          </p:cNvPr>
          <p:cNvSpPr txBox="1"/>
          <p:nvPr/>
        </p:nvSpPr>
        <p:spPr>
          <a:xfrm>
            <a:off x="8880246" y="4835723"/>
            <a:ext cx="284052" cy="307777"/>
          </a:xfrm>
          <a:prstGeom prst="rect">
            <a:avLst/>
          </a:prstGeom>
          <a:noFill/>
        </p:spPr>
        <p:txBody>
          <a:bodyPr wrap="none" rtlCol="1">
            <a:spAutoFit/>
          </a:bodyPr>
          <a:lstStyle/>
          <a:p>
            <a:r>
              <a:rPr lang="en-US" dirty="0">
                <a:solidFill>
                  <a:schemeClr val="bg2">
                    <a:lumMod val="60000"/>
                    <a:lumOff val="40000"/>
                  </a:schemeClr>
                </a:solidFill>
              </a:rPr>
              <a:t>3</a:t>
            </a:r>
            <a:endParaRPr lang="ar-LY" dirty="0">
              <a:solidFill>
                <a:schemeClr val="bg2">
                  <a:lumMod val="60000"/>
                  <a:lumOff val="40000"/>
                </a:schemeClr>
              </a:solidFill>
            </a:endParaRPr>
          </a:p>
        </p:txBody>
      </p:sp>
    </p:spTree>
    <p:extLst>
      <p:ext uri="{BB962C8B-B14F-4D97-AF65-F5344CB8AC3E}">
        <p14:creationId xmlns:p14="http://schemas.microsoft.com/office/powerpoint/2010/main" val="17261988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28"/>
          <p:cNvSpPr txBox="1">
            <a:spLocks noGrp="1"/>
          </p:cNvSpPr>
          <p:nvPr>
            <p:ph type="subTitle" idx="1"/>
          </p:nvPr>
        </p:nvSpPr>
        <p:spPr>
          <a:xfrm>
            <a:off x="485422" y="2364568"/>
            <a:ext cx="4851477" cy="2425063"/>
          </a:xfrm>
          <a:prstGeom prst="rect">
            <a:avLst/>
          </a:prstGeom>
        </p:spPr>
        <p:txBody>
          <a:bodyPr spcFirstLastPara="1" wrap="square" lIns="91425" tIns="91425" rIns="91425" bIns="91425" anchor="t" anchorCtr="0">
            <a:noAutofit/>
          </a:bodyPr>
          <a:lstStyle/>
          <a:p>
            <a:pPr marL="0" lvl="0" indent="0" algn="just"/>
            <a:r>
              <a:rPr lang="en-US" sz="1800" dirty="0">
                <a:solidFill>
                  <a:schemeClr val="bg2">
                    <a:lumMod val="60000"/>
                    <a:lumOff val="40000"/>
                  </a:schemeClr>
                </a:solidFill>
                <a:latin typeface="Arial Black" panose="020B0A04020102020204" pitchFamily="34" charset="0"/>
              </a:rPr>
              <a:t>Accountability refers to the legal and reporting framework, organizational structure, strategy, procedures, and actions to help ensure that any organizations that use public money and make decisions that affect people's lives can be held responsible for their actions.</a:t>
            </a:r>
            <a:endParaRPr sz="1800" dirty="0">
              <a:solidFill>
                <a:schemeClr val="bg2">
                  <a:lumMod val="60000"/>
                  <a:lumOff val="40000"/>
                </a:schemeClr>
              </a:solidFill>
              <a:latin typeface="Arial Black" panose="020B0A04020102020204" pitchFamily="34" charset="0"/>
            </a:endParaRPr>
          </a:p>
        </p:txBody>
      </p:sp>
      <p:sp>
        <p:nvSpPr>
          <p:cNvPr id="215" name="Google Shape;215;p28"/>
          <p:cNvSpPr txBox="1">
            <a:spLocks noGrp="1"/>
          </p:cNvSpPr>
          <p:nvPr>
            <p:ph type="title"/>
          </p:nvPr>
        </p:nvSpPr>
        <p:spPr>
          <a:xfrm>
            <a:off x="128336" y="353869"/>
            <a:ext cx="6396642" cy="1530000"/>
          </a:xfrm>
          <a:prstGeom prst="rect">
            <a:avLst/>
          </a:prstGeom>
        </p:spPr>
        <p:txBody>
          <a:bodyPr spcFirstLastPara="1" wrap="square" lIns="0" tIns="91425" rIns="91425" bIns="91425" anchor="b" anchorCtr="0">
            <a:noAutofit/>
          </a:bodyPr>
          <a:lstStyle/>
          <a:p>
            <a:pPr lvl="0"/>
            <a:r>
              <a:rPr lang="en-US" dirty="0"/>
              <a:t>Definition </a:t>
            </a:r>
            <a:r>
              <a:rPr lang="en-US" sz="4800" dirty="0"/>
              <a:t>Accountability</a:t>
            </a:r>
            <a:endParaRPr dirty="0"/>
          </a:p>
        </p:txBody>
      </p:sp>
      <p:sp>
        <p:nvSpPr>
          <p:cNvPr id="216" name="Google Shape;216;p28"/>
          <p:cNvSpPr/>
          <p:nvPr/>
        </p:nvSpPr>
        <p:spPr>
          <a:xfrm>
            <a:off x="5336900" y="-25"/>
            <a:ext cx="23289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8"/>
          <p:cNvSpPr/>
          <p:nvPr/>
        </p:nvSpPr>
        <p:spPr>
          <a:xfrm>
            <a:off x="6153650" y="2224049"/>
            <a:ext cx="695400" cy="6954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28"/>
          <p:cNvSpPr/>
          <p:nvPr/>
        </p:nvSpPr>
        <p:spPr>
          <a:xfrm>
            <a:off x="6291024" y="2297649"/>
            <a:ext cx="420715" cy="548158"/>
          </a:xfrm>
          <a:custGeom>
            <a:avLst/>
            <a:gdLst/>
            <a:ahLst/>
            <a:cxnLst/>
            <a:rect l="l" t="t" r="r" b="b"/>
            <a:pathLst>
              <a:path w="15235" h="19850" extrusionOk="0">
                <a:moveTo>
                  <a:pt x="3917" y="5265"/>
                </a:moveTo>
                <a:cubicBezTo>
                  <a:pt x="3842" y="5265"/>
                  <a:pt x="3767" y="5293"/>
                  <a:pt x="3709" y="5349"/>
                </a:cubicBezTo>
                <a:lnTo>
                  <a:pt x="3027" y="6034"/>
                </a:lnTo>
                <a:lnTo>
                  <a:pt x="2787" y="5794"/>
                </a:lnTo>
                <a:cubicBezTo>
                  <a:pt x="2731" y="5738"/>
                  <a:pt x="2656" y="5710"/>
                  <a:pt x="2582" y="5710"/>
                </a:cubicBezTo>
                <a:cubicBezTo>
                  <a:pt x="2507" y="5710"/>
                  <a:pt x="2432" y="5738"/>
                  <a:pt x="2374" y="5794"/>
                </a:cubicBezTo>
                <a:cubicBezTo>
                  <a:pt x="2262" y="5910"/>
                  <a:pt x="2262" y="6095"/>
                  <a:pt x="2374" y="6206"/>
                </a:cubicBezTo>
                <a:lnTo>
                  <a:pt x="2819" y="6652"/>
                </a:lnTo>
                <a:cubicBezTo>
                  <a:pt x="2877" y="6708"/>
                  <a:pt x="2952" y="6736"/>
                  <a:pt x="3027" y="6736"/>
                </a:cubicBezTo>
                <a:cubicBezTo>
                  <a:pt x="3102" y="6736"/>
                  <a:pt x="3176" y="6708"/>
                  <a:pt x="3231" y="6652"/>
                </a:cubicBezTo>
                <a:lnTo>
                  <a:pt x="4121" y="5762"/>
                </a:lnTo>
                <a:cubicBezTo>
                  <a:pt x="4234" y="5645"/>
                  <a:pt x="4234" y="5465"/>
                  <a:pt x="4121" y="5349"/>
                </a:cubicBezTo>
                <a:cubicBezTo>
                  <a:pt x="4066" y="5293"/>
                  <a:pt x="3992" y="5265"/>
                  <a:pt x="3917" y="5265"/>
                </a:cubicBezTo>
                <a:close/>
                <a:moveTo>
                  <a:pt x="4558" y="4691"/>
                </a:moveTo>
                <a:lnTo>
                  <a:pt x="4558" y="7309"/>
                </a:lnTo>
                <a:lnTo>
                  <a:pt x="1941" y="7309"/>
                </a:lnTo>
                <a:lnTo>
                  <a:pt x="1941" y="4691"/>
                </a:lnTo>
                <a:close/>
                <a:moveTo>
                  <a:pt x="1648" y="4110"/>
                </a:moveTo>
                <a:cubicBezTo>
                  <a:pt x="1488" y="4110"/>
                  <a:pt x="1359" y="4243"/>
                  <a:pt x="1359" y="4402"/>
                </a:cubicBezTo>
                <a:lnTo>
                  <a:pt x="1359" y="7601"/>
                </a:lnTo>
                <a:cubicBezTo>
                  <a:pt x="1359" y="7762"/>
                  <a:pt x="1488" y="7890"/>
                  <a:pt x="1648" y="7890"/>
                </a:cubicBezTo>
                <a:lnTo>
                  <a:pt x="4847" y="7890"/>
                </a:lnTo>
                <a:cubicBezTo>
                  <a:pt x="5008" y="7890"/>
                  <a:pt x="5136" y="7762"/>
                  <a:pt x="5136" y="7601"/>
                </a:cubicBezTo>
                <a:lnTo>
                  <a:pt x="5136" y="4402"/>
                </a:lnTo>
                <a:cubicBezTo>
                  <a:pt x="5140" y="4243"/>
                  <a:pt x="5008" y="4110"/>
                  <a:pt x="4847" y="4110"/>
                </a:cubicBezTo>
                <a:close/>
                <a:moveTo>
                  <a:pt x="3917" y="9931"/>
                </a:moveTo>
                <a:cubicBezTo>
                  <a:pt x="3842" y="9931"/>
                  <a:pt x="3767" y="9959"/>
                  <a:pt x="3709" y="10015"/>
                </a:cubicBezTo>
                <a:lnTo>
                  <a:pt x="3027" y="10701"/>
                </a:lnTo>
                <a:lnTo>
                  <a:pt x="2787" y="10460"/>
                </a:lnTo>
                <a:cubicBezTo>
                  <a:pt x="2731" y="10404"/>
                  <a:pt x="2656" y="10376"/>
                  <a:pt x="2582" y="10376"/>
                </a:cubicBezTo>
                <a:cubicBezTo>
                  <a:pt x="2507" y="10376"/>
                  <a:pt x="2432" y="10404"/>
                  <a:pt x="2374" y="10460"/>
                </a:cubicBezTo>
                <a:cubicBezTo>
                  <a:pt x="2262" y="10576"/>
                  <a:pt x="2262" y="10757"/>
                  <a:pt x="2374" y="10873"/>
                </a:cubicBezTo>
                <a:lnTo>
                  <a:pt x="2819" y="11318"/>
                </a:lnTo>
                <a:cubicBezTo>
                  <a:pt x="2877" y="11375"/>
                  <a:pt x="2952" y="11403"/>
                  <a:pt x="3027" y="11403"/>
                </a:cubicBezTo>
                <a:cubicBezTo>
                  <a:pt x="3102" y="11403"/>
                  <a:pt x="3176" y="11375"/>
                  <a:pt x="3231" y="11318"/>
                </a:cubicBezTo>
                <a:lnTo>
                  <a:pt x="4121" y="10428"/>
                </a:lnTo>
                <a:cubicBezTo>
                  <a:pt x="4234" y="10312"/>
                  <a:pt x="4234" y="10127"/>
                  <a:pt x="4121" y="10015"/>
                </a:cubicBezTo>
                <a:cubicBezTo>
                  <a:pt x="4066" y="9959"/>
                  <a:pt x="3992" y="9931"/>
                  <a:pt x="3917" y="9931"/>
                </a:cubicBezTo>
                <a:close/>
                <a:moveTo>
                  <a:pt x="4558" y="9357"/>
                </a:moveTo>
                <a:lnTo>
                  <a:pt x="4558" y="11975"/>
                </a:lnTo>
                <a:lnTo>
                  <a:pt x="1941" y="11975"/>
                </a:lnTo>
                <a:lnTo>
                  <a:pt x="1941" y="9357"/>
                </a:lnTo>
                <a:close/>
                <a:moveTo>
                  <a:pt x="1648" y="8776"/>
                </a:moveTo>
                <a:cubicBezTo>
                  <a:pt x="1488" y="8776"/>
                  <a:pt x="1359" y="8905"/>
                  <a:pt x="1359" y="9065"/>
                </a:cubicBezTo>
                <a:lnTo>
                  <a:pt x="1359" y="12264"/>
                </a:lnTo>
                <a:cubicBezTo>
                  <a:pt x="1359" y="12425"/>
                  <a:pt x="1488" y="12557"/>
                  <a:pt x="1648" y="12557"/>
                </a:cubicBezTo>
                <a:lnTo>
                  <a:pt x="4847" y="12557"/>
                </a:lnTo>
                <a:cubicBezTo>
                  <a:pt x="5008" y="12557"/>
                  <a:pt x="5136" y="12425"/>
                  <a:pt x="5136" y="12264"/>
                </a:cubicBezTo>
                <a:lnTo>
                  <a:pt x="5136" y="9065"/>
                </a:lnTo>
                <a:cubicBezTo>
                  <a:pt x="5140" y="8905"/>
                  <a:pt x="5008" y="8776"/>
                  <a:pt x="4847" y="8776"/>
                </a:cubicBezTo>
                <a:close/>
                <a:moveTo>
                  <a:pt x="4558" y="14020"/>
                </a:moveTo>
                <a:lnTo>
                  <a:pt x="4558" y="16642"/>
                </a:lnTo>
                <a:lnTo>
                  <a:pt x="1941" y="16642"/>
                </a:lnTo>
                <a:lnTo>
                  <a:pt x="1941" y="14020"/>
                </a:lnTo>
                <a:close/>
                <a:moveTo>
                  <a:pt x="1648" y="13443"/>
                </a:moveTo>
                <a:cubicBezTo>
                  <a:pt x="1488" y="13443"/>
                  <a:pt x="1359" y="13572"/>
                  <a:pt x="1359" y="13731"/>
                </a:cubicBezTo>
                <a:lnTo>
                  <a:pt x="1359" y="16930"/>
                </a:lnTo>
                <a:cubicBezTo>
                  <a:pt x="1359" y="17091"/>
                  <a:pt x="1488" y="17219"/>
                  <a:pt x="1648" y="17219"/>
                </a:cubicBezTo>
                <a:lnTo>
                  <a:pt x="4847" y="17219"/>
                </a:lnTo>
                <a:cubicBezTo>
                  <a:pt x="5008" y="17219"/>
                  <a:pt x="5136" y="17091"/>
                  <a:pt x="5136" y="16930"/>
                </a:cubicBezTo>
                <a:lnTo>
                  <a:pt x="5136" y="13731"/>
                </a:lnTo>
                <a:cubicBezTo>
                  <a:pt x="5140" y="13572"/>
                  <a:pt x="5008" y="13443"/>
                  <a:pt x="4847" y="13443"/>
                </a:cubicBezTo>
                <a:close/>
                <a:moveTo>
                  <a:pt x="13779" y="17011"/>
                </a:moveTo>
                <a:cubicBezTo>
                  <a:pt x="14040" y="17019"/>
                  <a:pt x="14220" y="17051"/>
                  <a:pt x="14416" y="17247"/>
                </a:cubicBezTo>
                <a:cubicBezTo>
                  <a:pt x="14565" y="17391"/>
                  <a:pt x="14653" y="17592"/>
                  <a:pt x="14653" y="17809"/>
                </a:cubicBezTo>
                <a:lnTo>
                  <a:pt x="14653" y="19272"/>
                </a:lnTo>
                <a:lnTo>
                  <a:pt x="7477" y="19272"/>
                </a:lnTo>
                <a:lnTo>
                  <a:pt x="7477" y="17813"/>
                </a:lnTo>
                <a:cubicBezTo>
                  <a:pt x="7477" y="17592"/>
                  <a:pt x="7570" y="17391"/>
                  <a:pt x="7714" y="17247"/>
                </a:cubicBezTo>
                <a:cubicBezTo>
                  <a:pt x="7866" y="17095"/>
                  <a:pt x="8062" y="17015"/>
                  <a:pt x="8279" y="17011"/>
                </a:cubicBezTo>
                <a:close/>
                <a:moveTo>
                  <a:pt x="5228" y="0"/>
                </a:moveTo>
                <a:cubicBezTo>
                  <a:pt x="4904" y="0"/>
                  <a:pt x="4611" y="133"/>
                  <a:pt x="4402" y="346"/>
                </a:cubicBezTo>
                <a:cubicBezTo>
                  <a:pt x="4254" y="490"/>
                  <a:pt x="4145" y="670"/>
                  <a:pt x="4094" y="879"/>
                </a:cubicBezTo>
                <a:lnTo>
                  <a:pt x="3688" y="879"/>
                </a:lnTo>
                <a:cubicBezTo>
                  <a:pt x="3364" y="879"/>
                  <a:pt x="3072" y="1011"/>
                  <a:pt x="2863" y="1219"/>
                </a:cubicBezTo>
                <a:cubicBezTo>
                  <a:pt x="2715" y="1368"/>
                  <a:pt x="2606" y="1549"/>
                  <a:pt x="2554" y="1756"/>
                </a:cubicBezTo>
                <a:lnTo>
                  <a:pt x="670" y="1756"/>
                </a:lnTo>
                <a:cubicBezTo>
                  <a:pt x="485" y="1756"/>
                  <a:pt x="317" y="1829"/>
                  <a:pt x="197" y="1954"/>
                </a:cubicBezTo>
                <a:cubicBezTo>
                  <a:pt x="77" y="2074"/>
                  <a:pt x="1" y="2237"/>
                  <a:pt x="1" y="2422"/>
                </a:cubicBezTo>
                <a:lnTo>
                  <a:pt x="1" y="9566"/>
                </a:lnTo>
                <a:cubicBezTo>
                  <a:pt x="1" y="9727"/>
                  <a:pt x="128" y="9859"/>
                  <a:pt x="289" y="9859"/>
                </a:cubicBezTo>
                <a:cubicBezTo>
                  <a:pt x="450" y="9859"/>
                  <a:pt x="582" y="9731"/>
                  <a:pt x="582" y="9570"/>
                </a:cubicBezTo>
                <a:lnTo>
                  <a:pt x="582" y="2446"/>
                </a:lnTo>
                <a:cubicBezTo>
                  <a:pt x="582" y="2366"/>
                  <a:pt x="610" y="2338"/>
                  <a:pt x="690" y="2338"/>
                </a:cubicBezTo>
                <a:lnTo>
                  <a:pt x="2554" y="2338"/>
                </a:lnTo>
                <a:cubicBezTo>
                  <a:pt x="2606" y="2542"/>
                  <a:pt x="2715" y="2727"/>
                  <a:pt x="2863" y="2872"/>
                </a:cubicBezTo>
                <a:cubicBezTo>
                  <a:pt x="3072" y="3084"/>
                  <a:pt x="3364" y="3216"/>
                  <a:pt x="3685" y="3216"/>
                </a:cubicBezTo>
                <a:lnTo>
                  <a:pt x="5228" y="3216"/>
                </a:lnTo>
                <a:cubicBezTo>
                  <a:pt x="5389" y="3216"/>
                  <a:pt x="5520" y="3084"/>
                  <a:pt x="5520" y="2923"/>
                </a:cubicBezTo>
                <a:cubicBezTo>
                  <a:pt x="5520" y="2763"/>
                  <a:pt x="5392" y="2635"/>
                  <a:pt x="5228" y="2635"/>
                </a:cubicBezTo>
                <a:lnTo>
                  <a:pt x="3688" y="2635"/>
                </a:lnTo>
                <a:cubicBezTo>
                  <a:pt x="3529" y="2635"/>
                  <a:pt x="3380" y="2566"/>
                  <a:pt x="3272" y="2459"/>
                </a:cubicBezTo>
                <a:cubicBezTo>
                  <a:pt x="3043" y="2230"/>
                  <a:pt x="3043" y="1861"/>
                  <a:pt x="3272" y="1632"/>
                </a:cubicBezTo>
                <a:cubicBezTo>
                  <a:pt x="3412" y="1492"/>
                  <a:pt x="3524" y="1473"/>
                  <a:pt x="3709" y="1456"/>
                </a:cubicBezTo>
                <a:lnTo>
                  <a:pt x="4350" y="1456"/>
                </a:lnTo>
                <a:cubicBezTo>
                  <a:pt x="4353" y="1456"/>
                  <a:pt x="4355" y="1456"/>
                  <a:pt x="4357" y="1456"/>
                </a:cubicBezTo>
                <a:cubicBezTo>
                  <a:pt x="4510" y="1456"/>
                  <a:pt x="4639" y="1326"/>
                  <a:pt x="4639" y="1168"/>
                </a:cubicBezTo>
                <a:cubicBezTo>
                  <a:pt x="4639" y="1007"/>
                  <a:pt x="4703" y="863"/>
                  <a:pt x="4811" y="755"/>
                </a:cubicBezTo>
                <a:cubicBezTo>
                  <a:pt x="4919" y="646"/>
                  <a:pt x="5063" y="583"/>
                  <a:pt x="5224" y="583"/>
                </a:cubicBezTo>
                <a:lnTo>
                  <a:pt x="6551" y="583"/>
                </a:lnTo>
                <a:cubicBezTo>
                  <a:pt x="6712" y="583"/>
                  <a:pt x="6856" y="646"/>
                  <a:pt x="6964" y="755"/>
                </a:cubicBezTo>
                <a:cubicBezTo>
                  <a:pt x="7072" y="863"/>
                  <a:pt x="7137" y="1007"/>
                  <a:pt x="7137" y="1168"/>
                </a:cubicBezTo>
                <a:cubicBezTo>
                  <a:pt x="7137" y="1328"/>
                  <a:pt x="7269" y="1456"/>
                  <a:pt x="7425" y="1456"/>
                </a:cubicBezTo>
                <a:lnTo>
                  <a:pt x="8066" y="1456"/>
                </a:lnTo>
                <a:cubicBezTo>
                  <a:pt x="8403" y="1484"/>
                  <a:pt x="8680" y="1680"/>
                  <a:pt x="8676" y="2026"/>
                </a:cubicBezTo>
                <a:cubicBezTo>
                  <a:pt x="8671" y="2378"/>
                  <a:pt x="8447" y="2635"/>
                  <a:pt x="8090" y="2635"/>
                </a:cubicBezTo>
                <a:lnTo>
                  <a:pt x="6547" y="2635"/>
                </a:lnTo>
                <a:cubicBezTo>
                  <a:pt x="6386" y="2635"/>
                  <a:pt x="6258" y="2763"/>
                  <a:pt x="6258" y="2923"/>
                </a:cubicBezTo>
                <a:cubicBezTo>
                  <a:pt x="6258" y="3084"/>
                  <a:pt x="6386" y="3212"/>
                  <a:pt x="6547" y="3216"/>
                </a:cubicBezTo>
                <a:lnTo>
                  <a:pt x="8090" y="3216"/>
                </a:lnTo>
                <a:cubicBezTo>
                  <a:pt x="8412" y="3216"/>
                  <a:pt x="8704" y="3084"/>
                  <a:pt x="8917" y="2872"/>
                </a:cubicBezTo>
                <a:cubicBezTo>
                  <a:pt x="9061" y="2727"/>
                  <a:pt x="9169" y="2542"/>
                  <a:pt x="9221" y="2334"/>
                </a:cubicBezTo>
                <a:lnTo>
                  <a:pt x="11110" y="2334"/>
                </a:lnTo>
                <a:cubicBezTo>
                  <a:pt x="11154" y="2334"/>
                  <a:pt x="11197" y="2378"/>
                  <a:pt x="11197" y="2422"/>
                </a:cubicBezTo>
                <a:lnTo>
                  <a:pt x="11197" y="6624"/>
                </a:lnTo>
                <a:cubicBezTo>
                  <a:pt x="10203" y="6439"/>
                  <a:pt x="9350" y="6435"/>
                  <a:pt x="9213" y="6435"/>
                </a:cubicBezTo>
                <a:cubicBezTo>
                  <a:pt x="9207" y="6435"/>
                  <a:pt x="9200" y="6435"/>
                  <a:pt x="9194" y="6435"/>
                </a:cubicBezTo>
                <a:cubicBezTo>
                  <a:pt x="9011" y="6435"/>
                  <a:pt x="8870" y="6606"/>
                  <a:pt x="8912" y="6788"/>
                </a:cubicBezTo>
                <a:lnTo>
                  <a:pt x="9221" y="8147"/>
                </a:lnTo>
                <a:lnTo>
                  <a:pt x="7141" y="10244"/>
                </a:lnTo>
                <a:cubicBezTo>
                  <a:pt x="7060" y="10320"/>
                  <a:pt x="7024" y="10440"/>
                  <a:pt x="7060" y="10552"/>
                </a:cubicBezTo>
                <a:lnTo>
                  <a:pt x="7653" y="12388"/>
                </a:lnTo>
                <a:cubicBezTo>
                  <a:pt x="7695" y="12513"/>
                  <a:pt x="7809" y="12594"/>
                  <a:pt x="7933" y="12594"/>
                </a:cubicBezTo>
                <a:cubicBezTo>
                  <a:pt x="7965" y="12594"/>
                  <a:pt x="7998" y="12588"/>
                  <a:pt x="8031" y="12577"/>
                </a:cubicBezTo>
                <a:lnTo>
                  <a:pt x="9406" y="12092"/>
                </a:lnTo>
                <a:lnTo>
                  <a:pt x="9406" y="12092"/>
                </a:lnTo>
                <a:cubicBezTo>
                  <a:pt x="9509" y="12585"/>
                  <a:pt x="9626" y="13283"/>
                  <a:pt x="9065" y="13836"/>
                </a:cubicBezTo>
                <a:cubicBezTo>
                  <a:pt x="8616" y="14277"/>
                  <a:pt x="8343" y="14754"/>
                  <a:pt x="8187" y="15251"/>
                </a:cubicBezTo>
                <a:cubicBezTo>
                  <a:pt x="8059" y="15648"/>
                  <a:pt x="8007" y="16057"/>
                  <a:pt x="7990" y="16462"/>
                </a:cubicBezTo>
                <a:cubicBezTo>
                  <a:pt x="7726" y="16518"/>
                  <a:pt x="7489" y="16650"/>
                  <a:pt x="7300" y="16834"/>
                </a:cubicBezTo>
                <a:cubicBezTo>
                  <a:pt x="7052" y="17083"/>
                  <a:pt x="6900" y="17428"/>
                  <a:pt x="6900" y="17809"/>
                </a:cubicBezTo>
                <a:lnTo>
                  <a:pt x="6900" y="18118"/>
                </a:lnTo>
                <a:lnTo>
                  <a:pt x="690" y="18118"/>
                </a:lnTo>
                <a:cubicBezTo>
                  <a:pt x="602" y="18113"/>
                  <a:pt x="586" y="18098"/>
                  <a:pt x="582" y="18009"/>
                </a:cubicBezTo>
                <a:lnTo>
                  <a:pt x="582" y="10885"/>
                </a:lnTo>
                <a:cubicBezTo>
                  <a:pt x="582" y="10725"/>
                  <a:pt x="450" y="10597"/>
                  <a:pt x="289" y="10597"/>
                </a:cubicBezTo>
                <a:cubicBezTo>
                  <a:pt x="132" y="10597"/>
                  <a:pt x="1" y="10725"/>
                  <a:pt x="1" y="10885"/>
                </a:cubicBezTo>
                <a:lnTo>
                  <a:pt x="1" y="18029"/>
                </a:lnTo>
                <a:cubicBezTo>
                  <a:pt x="1" y="18214"/>
                  <a:pt x="77" y="18382"/>
                  <a:pt x="197" y="18503"/>
                </a:cubicBezTo>
                <a:cubicBezTo>
                  <a:pt x="317" y="18623"/>
                  <a:pt x="482" y="18699"/>
                  <a:pt x="666" y="18699"/>
                </a:cubicBezTo>
                <a:lnTo>
                  <a:pt x="6900" y="18699"/>
                </a:lnTo>
                <a:lnTo>
                  <a:pt x="6900" y="19561"/>
                </a:lnTo>
                <a:cubicBezTo>
                  <a:pt x="6900" y="19721"/>
                  <a:pt x="7028" y="19850"/>
                  <a:pt x="7189" y="19850"/>
                </a:cubicBezTo>
                <a:lnTo>
                  <a:pt x="14942" y="19850"/>
                </a:lnTo>
                <a:cubicBezTo>
                  <a:pt x="15102" y="19850"/>
                  <a:pt x="15234" y="19721"/>
                  <a:pt x="15234" y="19561"/>
                </a:cubicBezTo>
                <a:lnTo>
                  <a:pt x="15234" y="17813"/>
                </a:lnTo>
                <a:cubicBezTo>
                  <a:pt x="15234" y="17432"/>
                  <a:pt x="15078" y="17083"/>
                  <a:pt x="14829" y="16834"/>
                </a:cubicBezTo>
                <a:cubicBezTo>
                  <a:pt x="14609" y="16618"/>
                  <a:pt x="14320" y="16470"/>
                  <a:pt x="13996" y="16438"/>
                </a:cubicBezTo>
                <a:cubicBezTo>
                  <a:pt x="13659" y="15500"/>
                  <a:pt x="13482" y="14745"/>
                  <a:pt x="13952" y="13796"/>
                </a:cubicBezTo>
                <a:cubicBezTo>
                  <a:pt x="14228" y="13243"/>
                  <a:pt x="14525" y="12360"/>
                  <a:pt x="14673" y="11426"/>
                </a:cubicBezTo>
                <a:cubicBezTo>
                  <a:pt x="14790" y="10689"/>
                  <a:pt x="14818" y="9915"/>
                  <a:pt x="14673" y="9229"/>
                </a:cubicBezTo>
                <a:cubicBezTo>
                  <a:pt x="14646" y="9093"/>
                  <a:pt x="14526" y="8999"/>
                  <a:pt x="14392" y="8999"/>
                </a:cubicBezTo>
                <a:cubicBezTo>
                  <a:pt x="14372" y="8999"/>
                  <a:pt x="14353" y="9001"/>
                  <a:pt x="14333" y="9005"/>
                </a:cubicBezTo>
                <a:cubicBezTo>
                  <a:pt x="14176" y="9037"/>
                  <a:pt x="14076" y="9189"/>
                  <a:pt x="14108" y="9350"/>
                </a:cubicBezTo>
                <a:cubicBezTo>
                  <a:pt x="14233" y="9955"/>
                  <a:pt x="14204" y="10656"/>
                  <a:pt x="14100" y="11335"/>
                </a:cubicBezTo>
                <a:cubicBezTo>
                  <a:pt x="13959" y="12208"/>
                  <a:pt x="13687" y="13026"/>
                  <a:pt x="13430" y="13539"/>
                </a:cubicBezTo>
                <a:cubicBezTo>
                  <a:pt x="12838" y="14738"/>
                  <a:pt x="13121" y="15712"/>
                  <a:pt x="13378" y="16429"/>
                </a:cubicBezTo>
                <a:lnTo>
                  <a:pt x="8571" y="16429"/>
                </a:lnTo>
                <a:cubicBezTo>
                  <a:pt x="8588" y="16092"/>
                  <a:pt x="8632" y="15752"/>
                  <a:pt x="8736" y="15428"/>
                </a:cubicBezTo>
                <a:cubicBezTo>
                  <a:pt x="8869" y="15015"/>
                  <a:pt x="9097" y="14617"/>
                  <a:pt x="9470" y="14249"/>
                </a:cubicBezTo>
                <a:cubicBezTo>
                  <a:pt x="10296" y="13439"/>
                  <a:pt x="10091" y="12501"/>
                  <a:pt x="9955" y="11883"/>
                </a:cubicBezTo>
                <a:cubicBezTo>
                  <a:pt x="9935" y="11799"/>
                  <a:pt x="9918" y="11723"/>
                  <a:pt x="9907" y="11659"/>
                </a:cubicBezTo>
                <a:cubicBezTo>
                  <a:pt x="9881" y="11515"/>
                  <a:pt x="9757" y="11418"/>
                  <a:pt x="9621" y="11418"/>
                </a:cubicBezTo>
                <a:cubicBezTo>
                  <a:pt x="9583" y="11418"/>
                  <a:pt x="9544" y="11426"/>
                  <a:pt x="9506" y="11442"/>
                </a:cubicBezTo>
                <a:lnTo>
                  <a:pt x="8118" y="11931"/>
                </a:lnTo>
                <a:lnTo>
                  <a:pt x="7666" y="10541"/>
                </a:lnTo>
                <a:lnTo>
                  <a:pt x="9642" y="8548"/>
                </a:lnTo>
                <a:cubicBezTo>
                  <a:pt x="9994" y="8604"/>
                  <a:pt x="10368" y="8684"/>
                  <a:pt x="10712" y="8813"/>
                </a:cubicBezTo>
                <a:cubicBezTo>
                  <a:pt x="11021" y="8924"/>
                  <a:pt x="11310" y="9074"/>
                  <a:pt x="11546" y="9270"/>
                </a:cubicBezTo>
                <a:cubicBezTo>
                  <a:pt x="11835" y="9510"/>
                  <a:pt x="12011" y="9867"/>
                  <a:pt x="12103" y="10276"/>
                </a:cubicBezTo>
                <a:cubicBezTo>
                  <a:pt x="12220" y="10801"/>
                  <a:pt x="12200" y="11414"/>
                  <a:pt x="12107" y="11988"/>
                </a:cubicBezTo>
                <a:cubicBezTo>
                  <a:pt x="12083" y="12148"/>
                  <a:pt x="12192" y="12297"/>
                  <a:pt x="12348" y="12321"/>
                </a:cubicBezTo>
                <a:cubicBezTo>
                  <a:pt x="12365" y="12324"/>
                  <a:pt x="12382" y="12325"/>
                  <a:pt x="12398" y="12325"/>
                </a:cubicBezTo>
                <a:cubicBezTo>
                  <a:pt x="12538" y="12325"/>
                  <a:pt x="12660" y="12223"/>
                  <a:pt x="12685" y="12084"/>
                </a:cubicBezTo>
                <a:cubicBezTo>
                  <a:pt x="12785" y="11442"/>
                  <a:pt x="12805" y="10757"/>
                  <a:pt x="12669" y="10151"/>
                </a:cubicBezTo>
                <a:cubicBezTo>
                  <a:pt x="12549" y="9618"/>
                  <a:pt x="12312" y="9150"/>
                  <a:pt x="11915" y="8820"/>
                </a:cubicBezTo>
                <a:cubicBezTo>
                  <a:pt x="11626" y="8584"/>
                  <a:pt x="11282" y="8404"/>
                  <a:pt x="10913" y="8267"/>
                </a:cubicBezTo>
                <a:cubicBezTo>
                  <a:pt x="10536" y="8131"/>
                  <a:pt x="10144" y="8039"/>
                  <a:pt x="9778" y="7982"/>
                </a:cubicBezTo>
                <a:lnTo>
                  <a:pt x="9561" y="7020"/>
                </a:lnTo>
                <a:lnTo>
                  <a:pt x="9561" y="7020"/>
                </a:lnTo>
                <a:cubicBezTo>
                  <a:pt x="10777" y="7072"/>
                  <a:pt x="12488" y="7346"/>
                  <a:pt x="13447" y="8131"/>
                </a:cubicBezTo>
                <a:cubicBezTo>
                  <a:pt x="13506" y="8187"/>
                  <a:pt x="13563" y="8239"/>
                  <a:pt x="13619" y="8299"/>
                </a:cubicBezTo>
                <a:cubicBezTo>
                  <a:pt x="13677" y="8364"/>
                  <a:pt x="13757" y="8397"/>
                  <a:pt x="13837" y="8397"/>
                </a:cubicBezTo>
                <a:cubicBezTo>
                  <a:pt x="13904" y="8397"/>
                  <a:pt x="13972" y="8373"/>
                  <a:pt x="14028" y="8323"/>
                </a:cubicBezTo>
                <a:cubicBezTo>
                  <a:pt x="14148" y="8215"/>
                  <a:pt x="14160" y="8034"/>
                  <a:pt x="14052" y="7914"/>
                </a:cubicBezTo>
                <a:cubicBezTo>
                  <a:pt x="13980" y="7834"/>
                  <a:pt x="13900" y="7754"/>
                  <a:pt x="13815" y="7686"/>
                </a:cubicBezTo>
                <a:cubicBezTo>
                  <a:pt x="13258" y="7225"/>
                  <a:pt x="12508" y="6933"/>
                  <a:pt x="11774" y="6748"/>
                </a:cubicBezTo>
                <a:lnTo>
                  <a:pt x="11774" y="2422"/>
                </a:lnTo>
                <a:cubicBezTo>
                  <a:pt x="11774" y="2237"/>
                  <a:pt x="11698" y="2074"/>
                  <a:pt x="11582" y="1954"/>
                </a:cubicBezTo>
                <a:cubicBezTo>
                  <a:pt x="11458" y="1829"/>
                  <a:pt x="11293" y="1756"/>
                  <a:pt x="11110" y="1756"/>
                </a:cubicBezTo>
                <a:lnTo>
                  <a:pt x="9221" y="1756"/>
                </a:lnTo>
                <a:cubicBezTo>
                  <a:pt x="9169" y="1549"/>
                  <a:pt x="9061" y="1364"/>
                  <a:pt x="8917" y="1219"/>
                </a:cubicBezTo>
                <a:cubicBezTo>
                  <a:pt x="8704" y="1011"/>
                  <a:pt x="8412" y="879"/>
                  <a:pt x="8090" y="879"/>
                </a:cubicBezTo>
                <a:lnTo>
                  <a:pt x="7681" y="879"/>
                </a:lnTo>
                <a:cubicBezTo>
                  <a:pt x="7629" y="670"/>
                  <a:pt x="7522" y="490"/>
                  <a:pt x="7377" y="342"/>
                </a:cubicBezTo>
                <a:cubicBezTo>
                  <a:pt x="7165" y="133"/>
                  <a:pt x="6872" y="0"/>
                  <a:pt x="655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مربع نص 1">
            <a:extLst>
              <a:ext uri="{FF2B5EF4-FFF2-40B4-BE49-F238E27FC236}">
                <a16:creationId xmlns:a16="http://schemas.microsoft.com/office/drawing/2014/main" id="{75787DC4-098D-4103-B37A-D7D2340A7BE4}"/>
              </a:ext>
            </a:extLst>
          </p:cNvPr>
          <p:cNvSpPr txBox="1"/>
          <p:nvPr/>
        </p:nvSpPr>
        <p:spPr>
          <a:xfrm>
            <a:off x="8850489" y="4789631"/>
            <a:ext cx="284052" cy="307777"/>
          </a:xfrm>
          <a:prstGeom prst="rect">
            <a:avLst/>
          </a:prstGeom>
          <a:noFill/>
        </p:spPr>
        <p:txBody>
          <a:bodyPr wrap="none" rtlCol="1">
            <a:spAutoFit/>
          </a:bodyPr>
          <a:lstStyle/>
          <a:p>
            <a:r>
              <a:rPr lang="en-US" dirty="0">
                <a:solidFill>
                  <a:schemeClr val="bg2">
                    <a:lumMod val="60000"/>
                    <a:lumOff val="40000"/>
                  </a:schemeClr>
                </a:solidFill>
              </a:rPr>
              <a:t>4</a:t>
            </a:r>
            <a:endParaRPr lang="ar-LY" dirty="0">
              <a:solidFill>
                <a:schemeClr val="bg2">
                  <a:lumMod val="60000"/>
                  <a:lumOff val="40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05D1160-49C3-44DE-8279-625F67FA0C0D}"/>
              </a:ext>
            </a:extLst>
          </p:cNvPr>
          <p:cNvSpPr>
            <a:spLocks noGrp="1"/>
          </p:cNvSpPr>
          <p:nvPr>
            <p:ph type="ctrTitle"/>
          </p:nvPr>
        </p:nvSpPr>
        <p:spPr>
          <a:xfrm>
            <a:off x="170728" y="1648178"/>
            <a:ext cx="8973272" cy="2720622"/>
          </a:xfrm>
        </p:spPr>
        <p:txBody>
          <a:bodyPr/>
          <a:lstStyle/>
          <a:p>
            <a:pPr algn="just"/>
            <a:r>
              <a:rPr lang="en-US" sz="2800" dirty="0">
                <a:latin typeface="Arial Black" panose="020B0A04020102020204" pitchFamily="34" charset="0"/>
              </a:rPr>
              <a:t>We consider the need for public accountability arises because of the need for a trusted relationship between the public sector and the public.</a:t>
            </a:r>
            <a:endParaRPr lang="ar-LY" sz="2800" dirty="0">
              <a:latin typeface="Arial Black" panose="020B0A04020102020204" pitchFamily="34" charset="0"/>
            </a:endParaRPr>
          </a:p>
        </p:txBody>
      </p:sp>
      <p:sp>
        <p:nvSpPr>
          <p:cNvPr id="3" name="عنوان فرعي 2">
            <a:extLst>
              <a:ext uri="{FF2B5EF4-FFF2-40B4-BE49-F238E27FC236}">
                <a16:creationId xmlns:a16="http://schemas.microsoft.com/office/drawing/2014/main" id="{CC3CEEF3-783F-45EA-A8E5-FBB49DE0DF31}"/>
              </a:ext>
            </a:extLst>
          </p:cNvPr>
          <p:cNvSpPr>
            <a:spLocks noGrp="1"/>
          </p:cNvSpPr>
          <p:nvPr>
            <p:ph type="subTitle" idx="1"/>
          </p:nvPr>
        </p:nvSpPr>
        <p:spPr>
          <a:xfrm>
            <a:off x="260624" y="91418"/>
            <a:ext cx="8883375" cy="1172937"/>
          </a:xfrm>
        </p:spPr>
        <p:txBody>
          <a:bodyPr/>
          <a:lstStyle/>
          <a:p>
            <a:r>
              <a:rPr lang="en-US" sz="4000" b="1" i="0" dirty="0">
                <a:solidFill>
                  <a:schemeClr val="bg2">
                    <a:lumMod val="60000"/>
                    <a:lumOff val="40000"/>
                  </a:schemeClr>
                </a:solidFill>
                <a:effectLst/>
                <a:latin typeface="Arial Black" panose="020B0A04020102020204" pitchFamily="34" charset="0"/>
              </a:rPr>
              <a:t>Why </a:t>
            </a:r>
            <a:r>
              <a:rPr lang="en-US" sz="4000" b="1" i="0" dirty="0" smtClean="0">
                <a:solidFill>
                  <a:schemeClr val="bg2">
                    <a:lumMod val="60000"/>
                    <a:lumOff val="40000"/>
                  </a:schemeClr>
                </a:solidFill>
                <a:effectLst/>
                <a:latin typeface="Arial Black" panose="020B0A04020102020204" pitchFamily="34" charset="0"/>
              </a:rPr>
              <a:t>Public </a:t>
            </a:r>
            <a:r>
              <a:rPr lang="en-US" sz="4000" b="1" i="0" dirty="0">
                <a:solidFill>
                  <a:schemeClr val="bg2">
                    <a:lumMod val="60000"/>
                    <a:lumOff val="40000"/>
                  </a:schemeClr>
                </a:solidFill>
                <a:effectLst/>
                <a:latin typeface="Arial Black" panose="020B0A04020102020204" pitchFamily="34" charset="0"/>
              </a:rPr>
              <a:t>Accountability is Important</a:t>
            </a:r>
          </a:p>
          <a:p>
            <a:endParaRPr lang="ar-LY" dirty="0"/>
          </a:p>
        </p:txBody>
      </p:sp>
      <p:sp>
        <p:nvSpPr>
          <p:cNvPr id="4" name="مربع نص 3">
            <a:extLst>
              <a:ext uri="{FF2B5EF4-FFF2-40B4-BE49-F238E27FC236}">
                <a16:creationId xmlns:a16="http://schemas.microsoft.com/office/drawing/2014/main" id="{303B9D51-A965-46CD-AAEE-7BFC5B765EA5}"/>
              </a:ext>
            </a:extLst>
          </p:cNvPr>
          <p:cNvSpPr txBox="1"/>
          <p:nvPr/>
        </p:nvSpPr>
        <p:spPr>
          <a:xfrm>
            <a:off x="8850489" y="4888089"/>
            <a:ext cx="284052" cy="307777"/>
          </a:xfrm>
          <a:prstGeom prst="rect">
            <a:avLst/>
          </a:prstGeom>
          <a:noFill/>
        </p:spPr>
        <p:txBody>
          <a:bodyPr wrap="none" rtlCol="1">
            <a:spAutoFit/>
          </a:bodyPr>
          <a:lstStyle/>
          <a:p>
            <a:r>
              <a:rPr lang="en-US" dirty="0">
                <a:solidFill>
                  <a:schemeClr val="bg2">
                    <a:lumMod val="60000"/>
                    <a:lumOff val="40000"/>
                  </a:schemeClr>
                </a:solidFill>
              </a:rPr>
              <a:t>5</a:t>
            </a:r>
            <a:endParaRPr lang="ar-LY" dirty="0">
              <a:solidFill>
                <a:schemeClr val="bg2">
                  <a:lumMod val="60000"/>
                  <a:lumOff val="40000"/>
                </a:schemeClr>
              </a:solidFill>
            </a:endParaRPr>
          </a:p>
        </p:txBody>
      </p:sp>
    </p:spTree>
    <p:extLst>
      <p:ext uri="{BB962C8B-B14F-4D97-AF65-F5344CB8AC3E}">
        <p14:creationId xmlns:p14="http://schemas.microsoft.com/office/powerpoint/2010/main" val="2811400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2D6BAC8-BAEA-46CF-8881-292EA96B98BA}"/>
              </a:ext>
            </a:extLst>
          </p:cNvPr>
          <p:cNvSpPr>
            <a:spLocks noGrp="1"/>
          </p:cNvSpPr>
          <p:nvPr>
            <p:ph type="title"/>
          </p:nvPr>
        </p:nvSpPr>
        <p:spPr>
          <a:xfrm>
            <a:off x="609600" y="112890"/>
            <a:ext cx="7902222" cy="711200"/>
          </a:xfrm>
        </p:spPr>
        <p:txBody>
          <a:bodyPr/>
          <a:lstStyle/>
          <a:p>
            <a:r>
              <a:rPr lang="en-US" sz="4400" dirty="0"/>
              <a:t>Types of Accountability </a:t>
            </a:r>
            <a:endParaRPr lang="ar-LY" sz="4400" dirty="0"/>
          </a:p>
        </p:txBody>
      </p:sp>
      <p:sp>
        <p:nvSpPr>
          <p:cNvPr id="3" name="عنوان فرعي 2">
            <a:extLst>
              <a:ext uri="{FF2B5EF4-FFF2-40B4-BE49-F238E27FC236}">
                <a16:creationId xmlns:a16="http://schemas.microsoft.com/office/drawing/2014/main" id="{6348EFE5-8C70-49EF-97E0-531689618A14}"/>
              </a:ext>
            </a:extLst>
          </p:cNvPr>
          <p:cNvSpPr>
            <a:spLocks noGrp="1"/>
          </p:cNvSpPr>
          <p:nvPr>
            <p:ph type="subTitle" idx="1"/>
          </p:nvPr>
        </p:nvSpPr>
        <p:spPr>
          <a:xfrm>
            <a:off x="684225" y="1117600"/>
            <a:ext cx="6439064" cy="3485113"/>
          </a:xfrm>
        </p:spPr>
        <p:txBody>
          <a:bodyPr/>
          <a:lstStyle/>
          <a:p>
            <a:r>
              <a:rPr lang="en-US" sz="2800" dirty="0">
                <a:solidFill>
                  <a:schemeClr val="bg2">
                    <a:lumMod val="60000"/>
                    <a:lumOff val="40000"/>
                  </a:schemeClr>
                </a:solidFill>
                <a:latin typeface="Arial Black" panose="020B0A04020102020204" pitchFamily="34" charset="0"/>
              </a:rPr>
              <a:t>1-Political accountability</a:t>
            </a:r>
          </a:p>
          <a:p>
            <a:endParaRPr lang="en-US" sz="2400" dirty="0">
              <a:solidFill>
                <a:schemeClr val="bg2">
                  <a:lumMod val="60000"/>
                  <a:lumOff val="40000"/>
                </a:schemeClr>
              </a:solidFill>
              <a:latin typeface="Arial Black" panose="020B0A04020102020204" pitchFamily="34" charset="0"/>
            </a:endParaRPr>
          </a:p>
          <a:p>
            <a:endParaRPr lang="en-US" sz="2400" dirty="0">
              <a:solidFill>
                <a:schemeClr val="bg2">
                  <a:lumMod val="60000"/>
                  <a:lumOff val="40000"/>
                </a:schemeClr>
              </a:solidFill>
              <a:latin typeface="Arial Black" panose="020B0A04020102020204" pitchFamily="34" charset="0"/>
            </a:endParaRPr>
          </a:p>
          <a:p>
            <a:r>
              <a:rPr lang="en-US" sz="2800" dirty="0">
                <a:solidFill>
                  <a:schemeClr val="bg2">
                    <a:lumMod val="60000"/>
                    <a:lumOff val="40000"/>
                  </a:schemeClr>
                </a:solidFill>
                <a:latin typeface="Arial Black" panose="020B0A04020102020204" pitchFamily="34" charset="0"/>
              </a:rPr>
              <a:t>2-Bureaucratic accountability</a:t>
            </a:r>
          </a:p>
          <a:p>
            <a:endParaRPr lang="en-US" sz="2400" dirty="0">
              <a:solidFill>
                <a:schemeClr val="bg2">
                  <a:lumMod val="60000"/>
                  <a:lumOff val="40000"/>
                </a:schemeClr>
              </a:solidFill>
              <a:latin typeface="Arial Black" panose="020B0A04020102020204" pitchFamily="34" charset="0"/>
            </a:endParaRPr>
          </a:p>
          <a:p>
            <a:endParaRPr lang="en-US" sz="2400" dirty="0">
              <a:solidFill>
                <a:schemeClr val="bg2">
                  <a:lumMod val="60000"/>
                  <a:lumOff val="40000"/>
                </a:schemeClr>
              </a:solidFill>
              <a:latin typeface="Arial Black" panose="020B0A04020102020204" pitchFamily="34" charset="0"/>
            </a:endParaRPr>
          </a:p>
          <a:p>
            <a:r>
              <a:rPr lang="en-US" sz="2800" dirty="0">
                <a:solidFill>
                  <a:schemeClr val="bg2">
                    <a:lumMod val="60000"/>
                    <a:lumOff val="40000"/>
                  </a:schemeClr>
                </a:solidFill>
                <a:latin typeface="Arial Black" panose="020B0A04020102020204" pitchFamily="34" charset="0"/>
              </a:rPr>
              <a:t>3-Business accountability</a:t>
            </a:r>
            <a:endParaRPr lang="ar-LY" sz="2800" dirty="0">
              <a:solidFill>
                <a:schemeClr val="bg2">
                  <a:lumMod val="60000"/>
                  <a:lumOff val="40000"/>
                </a:schemeClr>
              </a:solidFill>
              <a:latin typeface="Arial Black" panose="020B0A04020102020204" pitchFamily="34" charset="0"/>
            </a:endParaRPr>
          </a:p>
        </p:txBody>
      </p:sp>
      <p:sp>
        <p:nvSpPr>
          <p:cNvPr id="4" name="مربع نص 3">
            <a:extLst>
              <a:ext uri="{FF2B5EF4-FFF2-40B4-BE49-F238E27FC236}">
                <a16:creationId xmlns:a16="http://schemas.microsoft.com/office/drawing/2014/main" id="{F7093E32-E8FE-49F3-8984-294B45142060}"/>
              </a:ext>
            </a:extLst>
          </p:cNvPr>
          <p:cNvSpPr txBox="1"/>
          <p:nvPr/>
        </p:nvSpPr>
        <p:spPr>
          <a:xfrm>
            <a:off x="8805333" y="4842933"/>
            <a:ext cx="284052" cy="307777"/>
          </a:xfrm>
          <a:prstGeom prst="rect">
            <a:avLst/>
          </a:prstGeom>
          <a:noFill/>
        </p:spPr>
        <p:txBody>
          <a:bodyPr wrap="none" rtlCol="1">
            <a:spAutoFit/>
          </a:bodyPr>
          <a:lstStyle/>
          <a:p>
            <a:r>
              <a:rPr lang="en-US" dirty="0">
                <a:solidFill>
                  <a:schemeClr val="bg2">
                    <a:lumMod val="60000"/>
                    <a:lumOff val="40000"/>
                  </a:schemeClr>
                </a:solidFill>
              </a:rPr>
              <a:t>6</a:t>
            </a:r>
            <a:endParaRPr lang="ar-LY" dirty="0">
              <a:solidFill>
                <a:schemeClr val="bg2">
                  <a:lumMod val="60000"/>
                  <a:lumOff val="40000"/>
                </a:schemeClr>
              </a:solidFill>
            </a:endParaRPr>
          </a:p>
        </p:txBody>
      </p:sp>
    </p:spTree>
    <p:extLst>
      <p:ext uri="{BB962C8B-B14F-4D97-AF65-F5344CB8AC3E}">
        <p14:creationId xmlns:p14="http://schemas.microsoft.com/office/powerpoint/2010/main" val="3704854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F4A02C2-64ED-47E0-8634-F3F233640EBF}"/>
              </a:ext>
            </a:extLst>
          </p:cNvPr>
          <p:cNvSpPr>
            <a:spLocks noGrp="1"/>
          </p:cNvSpPr>
          <p:nvPr>
            <p:ph type="title"/>
          </p:nvPr>
        </p:nvSpPr>
        <p:spPr>
          <a:xfrm>
            <a:off x="0" y="172715"/>
            <a:ext cx="7687734" cy="736144"/>
          </a:xfrm>
        </p:spPr>
        <p:txBody>
          <a:bodyPr/>
          <a:lstStyle/>
          <a:p>
            <a:r>
              <a:rPr lang="en-US" sz="4400" dirty="0"/>
              <a:t>Pillars of Accountability </a:t>
            </a:r>
            <a:endParaRPr lang="ar-LY" sz="4400" dirty="0"/>
          </a:p>
        </p:txBody>
      </p:sp>
      <p:sp>
        <p:nvSpPr>
          <p:cNvPr id="3" name="عنوان فرعي 2">
            <a:extLst>
              <a:ext uri="{FF2B5EF4-FFF2-40B4-BE49-F238E27FC236}">
                <a16:creationId xmlns:a16="http://schemas.microsoft.com/office/drawing/2014/main" id="{49BC4E24-AEA4-437D-9510-2E4FCAE931DD}"/>
              </a:ext>
            </a:extLst>
          </p:cNvPr>
          <p:cNvSpPr>
            <a:spLocks noGrp="1"/>
          </p:cNvSpPr>
          <p:nvPr>
            <p:ph type="subTitle" idx="1"/>
          </p:nvPr>
        </p:nvSpPr>
        <p:spPr>
          <a:xfrm>
            <a:off x="684225" y="1117600"/>
            <a:ext cx="7003509" cy="3485113"/>
          </a:xfrm>
        </p:spPr>
        <p:txBody>
          <a:bodyPr/>
          <a:lstStyle/>
          <a:p>
            <a:r>
              <a:rPr lang="en-US" sz="3200" dirty="0">
                <a:solidFill>
                  <a:schemeClr val="bg2">
                    <a:lumMod val="60000"/>
                    <a:lumOff val="40000"/>
                  </a:schemeClr>
                </a:solidFill>
                <a:latin typeface="Arial Black" panose="020B0A04020102020204" pitchFamily="34" charset="0"/>
              </a:rPr>
              <a:t>1-Responsibility</a:t>
            </a:r>
          </a:p>
          <a:p>
            <a:endParaRPr lang="en-US" sz="2800" dirty="0">
              <a:solidFill>
                <a:schemeClr val="bg2">
                  <a:lumMod val="60000"/>
                  <a:lumOff val="40000"/>
                </a:schemeClr>
              </a:solidFill>
              <a:latin typeface="Arial Black" panose="020B0A04020102020204" pitchFamily="34" charset="0"/>
            </a:endParaRPr>
          </a:p>
          <a:p>
            <a:r>
              <a:rPr lang="en-US" sz="3200" dirty="0">
                <a:solidFill>
                  <a:schemeClr val="bg2">
                    <a:lumMod val="60000"/>
                    <a:lumOff val="40000"/>
                  </a:schemeClr>
                </a:solidFill>
                <a:latin typeface="Arial Black" panose="020B0A04020102020204" pitchFamily="34" charset="0"/>
              </a:rPr>
              <a:t>2-Answerability</a:t>
            </a:r>
            <a:endParaRPr lang="en-US" sz="2800" dirty="0">
              <a:solidFill>
                <a:schemeClr val="bg2">
                  <a:lumMod val="60000"/>
                  <a:lumOff val="40000"/>
                </a:schemeClr>
              </a:solidFill>
              <a:latin typeface="Arial Black" panose="020B0A04020102020204" pitchFamily="34" charset="0"/>
            </a:endParaRPr>
          </a:p>
          <a:p>
            <a:endParaRPr lang="en-US" sz="2800" dirty="0">
              <a:solidFill>
                <a:schemeClr val="bg2">
                  <a:lumMod val="60000"/>
                  <a:lumOff val="40000"/>
                </a:schemeClr>
              </a:solidFill>
              <a:latin typeface="Arial Black" panose="020B0A04020102020204" pitchFamily="34" charset="0"/>
            </a:endParaRPr>
          </a:p>
          <a:p>
            <a:r>
              <a:rPr lang="en-US" sz="3200" dirty="0">
                <a:solidFill>
                  <a:schemeClr val="bg2">
                    <a:lumMod val="60000"/>
                    <a:lumOff val="40000"/>
                  </a:schemeClr>
                </a:solidFill>
                <a:latin typeface="Arial Black" panose="020B0A04020102020204" pitchFamily="34" charset="0"/>
              </a:rPr>
              <a:t>3-Trustworthiness</a:t>
            </a:r>
            <a:endParaRPr lang="en-US" sz="2800" dirty="0">
              <a:solidFill>
                <a:schemeClr val="bg2">
                  <a:lumMod val="60000"/>
                  <a:lumOff val="40000"/>
                </a:schemeClr>
              </a:solidFill>
              <a:latin typeface="Arial Black" panose="020B0A04020102020204" pitchFamily="34" charset="0"/>
            </a:endParaRPr>
          </a:p>
          <a:p>
            <a:endParaRPr lang="en-US" sz="2800" dirty="0">
              <a:solidFill>
                <a:schemeClr val="bg2">
                  <a:lumMod val="60000"/>
                  <a:lumOff val="40000"/>
                </a:schemeClr>
              </a:solidFill>
              <a:latin typeface="Arial Black" panose="020B0A04020102020204" pitchFamily="34" charset="0"/>
            </a:endParaRPr>
          </a:p>
          <a:p>
            <a:r>
              <a:rPr lang="en-US" sz="3200" dirty="0">
                <a:solidFill>
                  <a:schemeClr val="bg2">
                    <a:lumMod val="60000"/>
                    <a:lumOff val="40000"/>
                  </a:schemeClr>
                </a:solidFill>
                <a:latin typeface="Arial Black" panose="020B0A04020102020204" pitchFamily="34" charset="0"/>
              </a:rPr>
              <a:t>4-Liability</a:t>
            </a:r>
            <a:endParaRPr lang="en-US" sz="2800" dirty="0">
              <a:solidFill>
                <a:schemeClr val="bg2">
                  <a:lumMod val="60000"/>
                  <a:lumOff val="40000"/>
                </a:schemeClr>
              </a:solidFill>
              <a:latin typeface="Arial Black" panose="020B0A04020102020204" pitchFamily="34" charset="0"/>
            </a:endParaRPr>
          </a:p>
        </p:txBody>
      </p:sp>
      <p:sp>
        <p:nvSpPr>
          <p:cNvPr id="4" name="مربع نص 3">
            <a:extLst>
              <a:ext uri="{FF2B5EF4-FFF2-40B4-BE49-F238E27FC236}">
                <a16:creationId xmlns:a16="http://schemas.microsoft.com/office/drawing/2014/main" id="{B3B03662-1474-4A2F-A9C9-8F0F2397942E}"/>
              </a:ext>
            </a:extLst>
          </p:cNvPr>
          <p:cNvSpPr txBox="1"/>
          <p:nvPr/>
        </p:nvSpPr>
        <p:spPr>
          <a:xfrm>
            <a:off x="8816622" y="4835723"/>
            <a:ext cx="284052" cy="307777"/>
          </a:xfrm>
          <a:prstGeom prst="rect">
            <a:avLst/>
          </a:prstGeom>
          <a:noFill/>
        </p:spPr>
        <p:txBody>
          <a:bodyPr wrap="none" rtlCol="1">
            <a:spAutoFit/>
          </a:bodyPr>
          <a:lstStyle/>
          <a:p>
            <a:r>
              <a:rPr lang="en-US" dirty="0">
                <a:solidFill>
                  <a:schemeClr val="bg2">
                    <a:lumMod val="60000"/>
                    <a:lumOff val="40000"/>
                  </a:schemeClr>
                </a:solidFill>
              </a:rPr>
              <a:t>7</a:t>
            </a:r>
            <a:endParaRPr lang="ar-LY" dirty="0">
              <a:solidFill>
                <a:schemeClr val="bg2">
                  <a:lumMod val="60000"/>
                  <a:lumOff val="40000"/>
                </a:schemeClr>
              </a:solidFill>
            </a:endParaRPr>
          </a:p>
        </p:txBody>
      </p:sp>
    </p:spTree>
    <p:extLst>
      <p:ext uri="{BB962C8B-B14F-4D97-AF65-F5344CB8AC3E}">
        <p14:creationId xmlns:p14="http://schemas.microsoft.com/office/powerpoint/2010/main" val="399110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81792" y="371260"/>
            <a:ext cx="6429600" cy="814073"/>
          </a:xfrm>
        </p:spPr>
        <p:txBody>
          <a:bodyPr/>
          <a:lstStyle/>
          <a:p>
            <a:pPr algn="ctr"/>
            <a:r>
              <a:rPr lang="en-US" sz="6000" dirty="0"/>
              <a:t>Conclusion</a:t>
            </a:r>
          </a:p>
        </p:txBody>
      </p:sp>
      <p:sp>
        <p:nvSpPr>
          <p:cNvPr id="3" name="Subtitle 2"/>
          <p:cNvSpPr>
            <a:spLocks noGrp="1"/>
          </p:cNvSpPr>
          <p:nvPr>
            <p:ph type="subTitle" idx="1"/>
          </p:nvPr>
        </p:nvSpPr>
        <p:spPr>
          <a:xfrm>
            <a:off x="678313" y="1609643"/>
            <a:ext cx="6270974" cy="2332888"/>
          </a:xfrm>
        </p:spPr>
        <p:txBody>
          <a:bodyPr/>
          <a:lstStyle/>
          <a:p>
            <a:pPr algn="just"/>
            <a:r>
              <a:rPr lang="en-US" dirty="0">
                <a:solidFill>
                  <a:schemeClr val="tx1"/>
                </a:solidFill>
                <a:latin typeface="Arial Black" panose="020B0A04020102020204" pitchFamily="34" charset="0"/>
              </a:rPr>
              <a:t>The public accountability system plays a fundamental role in maintaining the public's trust and confidence in the public sector. The public accountability system should enable public sector organizations to demonstrate three important attributes – competence, reliability, and honesty.</a:t>
            </a:r>
            <a:endParaRPr lang="en-US" dirty="0"/>
          </a:p>
        </p:txBody>
      </p:sp>
      <p:sp>
        <p:nvSpPr>
          <p:cNvPr id="4" name="مربع نص 3">
            <a:extLst>
              <a:ext uri="{FF2B5EF4-FFF2-40B4-BE49-F238E27FC236}">
                <a16:creationId xmlns:a16="http://schemas.microsoft.com/office/drawing/2014/main" id="{281F5B07-BB2C-45E3-AF1A-220C353205D2}"/>
              </a:ext>
            </a:extLst>
          </p:cNvPr>
          <p:cNvSpPr txBox="1"/>
          <p:nvPr/>
        </p:nvSpPr>
        <p:spPr>
          <a:xfrm>
            <a:off x="8839200" y="4835723"/>
            <a:ext cx="284052" cy="307777"/>
          </a:xfrm>
          <a:prstGeom prst="rect">
            <a:avLst/>
          </a:prstGeom>
          <a:noFill/>
        </p:spPr>
        <p:txBody>
          <a:bodyPr wrap="none" rtlCol="1">
            <a:spAutoFit/>
          </a:bodyPr>
          <a:lstStyle/>
          <a:p>
            <a:r>
              <a:rPr lang="en-US" dirty="0">
                <a:solidFill>
                  <a:schemeClr val="bg2">
                    <a:lumMod val="60000"/>
                    <a:lumOff val="40000"/>
                  </a:schemeClr>
                </a:solidFill>
              </a:rPr>
              <a:t>8</a:t>
            </a:r>
            <a:endParaRPr lang="ar-LY" dirty="0">
              <a:solidFill>
                <a:schemeClr val="bg2">
                  <a:lumMod val="60000"/>
                  <a:lumOff val="40000"/>
                </a:schemeClr>
              </a:solidFill>
            </a:endParaRPr>
          </a:p>
        </p:txBody>
      </p:sp>
    </p:spTree>
    <p:extLst>
      <p:ext uri="{BB962C8B-B14F-4D97-AF65-F5344CB8AC3E}">
        <p14:creationId xmlns:p14="http://schemas.microsoft.com/office/powerpoint/2010/main" val="3266660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8112" y="1249500"/>
            <a:ext cx="7217887" cy="2271600"/>
          </a:xfrm>
        </p:spPr>
        <p:txBody>
          <a:bodyPr/>
          <a:lstStyle/>
          <a:p>
            <a:r>
              <a:rPr lang="en-US" sz="1200" i="1" dirty="0">
                <a:effectLst/>
              </a:rPr>
              <a:t>Part 8: Conclusion - Office of the auditor-general New Zealand</a:t>
            </a:r>
            <a:r>
              <a:rPr lang="en-US" sz="1200" dirty="0">
                <a:effectLst/>
              </a:rPr>
              <a:t>. (n.d.). Retrieved December 21, 2021,from https://oag.parliament.nz/2019/public-accountability/part8.htm </a:t>
            </a:r>
            <a:br>
              <a:rPr lang="en-US" sz="1200" dirty="0">
                <a:effectLst/>
              </a:rPr>
            </a:br>
            <a:endParaRPr lang="en-US" sz="3600" dirty="0">
              <a:solidFill>
                <a:schemeClr val="tx1"/>
              </a:solidFill>
              <a:latin typeface="Arial Black" panose="020B0A04020102020204" pitchFamily="34" charset="0"/>
            </a:endParaRPr>
          </a:p>
        </p:txBody>
      </p:sp>
      <p:sp>
        <p:nvSpPr>
          <p:cNvPr id="3" name="Subtitle 2"/>
          <p:cNvSpPr>
            <a:spLocks noGrp="1"/>
          </p:cNvSpPr>
          <p:nvPr>
            <p:ph type="subTitle" idx="1"/>
          </p:nvPr>
        </p:nvSpPr>
        <p:spPr>
          <a:xfrm>
            <a:off x="2997411" y="115175"/>
            <a:ext cx="3318487" cy="792600"/>
          </a:xfrm>
        </p:spPr>
        <p:txBody>
          <a:bodyPr/>
          <a:lstStyle/>
          <a:p>
            <a:pPr algn="ctr"/>
            <a:r>
              <a:rPr lang="en-US" sz="3200" dirty="0">
                <a:solidFill>
                  <a:schemeClr val="dk2"/>
                </a:solidFill>
                <a:latin typeface="Montserrat ExtraBold"/>
                <a:ea typeface="Montserrat ExtraBold"/>
                <a:cs typeface="Montserrat ExtraBold"/>
              </a:rPr>
              <a:t>References </a:t>
            </a:r>
            <a:br>
              <a:rPr lang="en-US" sz="3200" dirty="0">
                <a:solidFill>
                  <a:schemeClr val="dk2"/>
                </a:solidFill>
                <a:latin typeface="Montserrat ExtraBold"/>
                <a:ea typeface="Montserrat ExtraBold"/>
                <a:cs typeface="Montserrat ExtraBold"/>
              </a:rPr>
            </a:br>
            <a:endParaRPr lang="en-US" sz="3200" dirty="0">
              <a:solidFill>
                <a:schemeClr val="dk2"/>
              </a:solidFill>
              <a:latin typeface="Montserrat ExtraBold"/>
              <a:ea typeface="Montserrat ExtraBold"/>
              <a:cs typeface="Montserrat ExtraBold"/>
            </a:endParaRPr>
          </a:p>
        </p:txBody>
      </p:sp>
      <p:sp>
        <p:nvSpPr>
          <p:cNvPr id="4" name="مربع نص 3">
            <a:extLst>
              <a:ext uri="{FF2B5EF4-FFF2-40B4-BE49-F238E27FC236}">
                <a16:creationId xmlns:a16="http://schemas.microsoft.com/office/drawing/2014/main" id="{EA7AC5B0-C754-4772-953C-8C5C5772B414}"/>
              </a:ext>
            </a:extLst>
          </p:cNvPr>
          <p:cNvSpPr txBox="1"/>
          <p:nvPr/>
        </p:nvSpPr>
        <p:spPr>
          <a:xfrm>
            <a:off x="8850489" y="4835723"/>
            <a:ext cx="284052" cy="307777"/>
          </a:xfrm>
          <a:prstGeom prst="rect">
            <a:avLst/>
          </a:prstGeom>
          <a:noFill/>
        </p:spPr>
        <p:txBody>
          <a:bodyPr wrap="none" rtlCol="1">
            <a:spAutoFit/>
          </a:bodyPr>
          <a:lstStyle/>
          <a:p>
            <a:r>
              <a:rPr lang="en-US" dirty="0">
                <a:solidFill>
                  <a:schemeClr val="bg2">
                    <a:lumMod val="60000"/>
                    <a:lumOff val="40000"/>
                  </a:schemeClr>
                </a:solidFill>
              </a:rPr>
              <a:t>9</a:t>
            </a:r>
            <a:endParaRPr lang="ar-LY" dirty="0">
              <a:solidFill>
                <a:schemeClr val="bg2">
                  <a:lumMod val="60000"/>
                  <a:lumOff val="40000"/>
                </a:schemeClr>
              </a:solidFill>
            </a:endParaRPr>
          </a:p>
        </p:txBody>
      </p:sp>
    </p:spTree>
    <p:extLst>
      <p:ext uri="{BB962C8B-B14F-4D97-AF65-F5344CB8AC3E}">
        <p14:creationId xmlns:p14="http://schemas.microsoft.com/office/powerpoint/2010/main" val="4246317568"/>
      </p:ext>
    </p:extLst>
  </p:cSld>
  <p:clrMapOvr>
    <a:masterClrMapping/>
  </p:clrMapOvr>
</p:sld>
</file>

<file path=ppt/theme/theme1.xml><?xml version="1.0" encoding="utf-8"?>
<a:theme xmlns:a="http://schemas.openxmlformats.org/drawingml/2006/main" name="Modern Communications Consulting by Slidesgo">
  <a:themeElements>
    <a:clrScheme name="Simple Light">
      <a:dk1>
        <a:srgbClr val="FFFFFF"/>
      </a:dk1>
      <a:lt1>
        <a:srgbClr val="071339"/>
      </a:lt1>
      <a:dk2>
        <a:srgbClr val="39FEBF"/>
      </a:dk2>
      <a:lt2>
        <a:srgbClr val="FE5239"/>
      </a:lt2>
      <a:accent1>
        <a:srgbClr val="9CFFDF"/>
      </a:accent1>
      <a:accent2>
        <a:srgbClr val="39FEBF"/>
      </a:accent2>
      <a:accent3>
        <a:srgbClr val="FE5239"/>
      </a:accent3>
      <a:accent4>
        <a:srgbClr val="9CFFDF"/>
      </a:accent4>
      <a:accent5>
        <a:srgbClr val="39FEBF"/>
      </a:accent5>
      <a:accent6>
        <a:srgbClr val="FE5239"/>
      </a:accent6>
      <a:hlink>
        <a:srgbClr val="39FEB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3345</TotalTime>
  <Words>212</Words>
  <Application>Microsoft Office PowerPoint</Application>
  <PresentationFormat>On-screen Show (16:9)</PresentationFormat>
  <Paragraphs>54</Paragraphs>
  <Slides>10</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vt:i4>
      </vt:variant>
    </vt:vector>
  </HeadingPairs>
  <TitlesOfParts>
    <vt:vector size="19" baseType="lpstr">
      <vt:lpstr>Arial Black</vt:lpstr>
      <vt:lpstr>Arial</vt:lpstr>
      <vt:lpstr>Fira Sans Extra Condensed Medium</vt:lpstr>
      <vt:lpstr>Montserrat</vt:lpstr>
      <vt:lpstr>Montserrat ExtraBold</vt:lpstr>
      <vt:lpstr>Wingdings</vt:lpstr>
      <vt:lpstr>Barlow</vt:lpstr>
      <vt:lpstr>Barlow Condensed SemiBold</vt:lpstr>
      <vt:lpstr>Modern Communications Consulting by Slidesgo</vt:lpstr>
      <vt:lpstr>Accountability in the Public Sector</vt:lpstr>
      <vt:lpstr>Accountability</vt:lpstr>
      <vt:lpstr>To understand Accountability in the Public Sector</vt:lpstr>
      <vt:lpstr>Definition Accountability</vt:lpstr>
      <vt:lpstr>We consider the need for public accountability arises because of the need for a trusted relationship between the public sector and the public.</vt:lpstr>
      <vt:lpstr>Types of Accountability </vt:lpstr>
      <vt:lpstr>Pillars of Accountability </vt:lpstr>
      <vt:lpstr>Conclusion</vt:lpstr>
      <vt:lpstr>Part 8: Conclusion - Office of the auditor-general New Zealand. (n.d.). Retrieved December 21, 2021,from https://oag.parliament.nz/2019/public-accountability/part8.htm  </vt:lpstr>
      <vt:lpstr>Thank You For Your Attention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Verbal and Nonverbal Messages</dc:title>
  <dc:creator>Ahmed elborki</dc:creator>
  <cp:lastModifiedBy>Maher Fattouh</cp:lastModifiedBy>
  <cp:revision>13</cp:revision>
  <dcterms:modified xsi:type="dcterms:W3CDTF">2022-02-06T07:05:07Z</dcterms:modified>
</cp:coreProperties>
</file>