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Asap" panose="020B0604020202020204" charset="0"/>
      <p:regular r:id="rId12"/>
      <p:bold r:id="rId13"/>
      <p:italic r:id="rId14"/>
      <p:boldItalic r:id="rId15"/>
    </p:embeddedFont>
    <p:embeddedFont>
      <p:font typeface="Paytone One" panose="020B0604020202020204" charset="0"/>
      <p:regular r:id="rId16"/>
    </p:embeddedFont>
    <p:embeddedFont>
      <p:font typeface="Libre Baskerville" panose="020B0604020202020204" charset="0"/>
      <p:regular r:id="rId17"/>
      <p:bold r:id="rId18"/>
      <p: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g1CHLp1Bsv0QFLOcRW/XiPPMW+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4" name="Google Shape;231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7" name="Google Shape;27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8" name="Google Shape;271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9" name="Google Shape;27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0" name="Google Shape;278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1" name="Google Shape;279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2" name="Google Shape;27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5" name="Google Shape;281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6" name="Google Shape;281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Google Shape;28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3" name="Google Shape;28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1" name="Google Shape;28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2" name="Google Shape;28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9" name="Google Shape;32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0" name="Google Shape;32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4" name="Google Shape;32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5" name="Google Shape;324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storyset.com/?utm_source=slidesgo_template&amp;utm_medium=referral-link&amp;utm_campaign=slidesgo_contents_of_this_template&amp;utm_term=storyset&amp;utm_content=storyset" TargetMode="Externa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>
            <a:spLocks noGrp="1"/>
          </p:cNvSpPr>
          <p:nvPr>
            <p:ph type="ctrTitle"/>
          </p:nvPr>
        </p:nvSpPr>
        <p:spPr>
          <a:xfrm>
            <a:off x="1098150" y="725696"/>
            <a:ext cx="6947700" cy="13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200" b="1">
                <a:solidFill>
                  <a:srgbClr val="11111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subTitle" idx="1"/>
          </p:nvPr>
        </p:nvSpPr>
        <p:spPr>
          <a:xfrm>
            <a:off x="2903825" y="2103457"/>
            <a:ext cx="3396900" cy="1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Asap"/>
                <a:ea typeface="Asap"/>
                <a:cs typeface="Asap"/>
                <a:sym typeface="Asap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1" name="Google Shape;11;p13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12" name="Google Shape;12;p13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13" name="Google Shape;13;p13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13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15;p13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16;p13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13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13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19;p13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13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21;p13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22;p13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Google Shape;23;p13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3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13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" name="Google Shape;26;p13"/>
          <p:cNvGrpSpPr/>
          <p:nvPr/>
        </p:nvGrpSpPr>
        <p:grpSpPr>
          <a:xfrm>
            <a:off x="6928153" y="-12998"/>
            <a:ext cx="2247425" cy="5184900"/>
            <a:chOff x="6928153" y="-12998"/>
            <a:chExt cx="2247425" cy="5184900"/>
          </a:xfrm>
        </p:grpSpPr>
        <p:grpSp>
          <p:nvGrpSpPr>
            <p:cNvPr id="27" name="Google Shape;27;p13"/>
            <p:cNvGrpSpPr/>
            <p:nvPr/>
          </p:nvGrpSpPr>
          <p:grpSpPr>
            <a:xfrm>
              <a:off x="7123441" y="-12998"/>
              <a:ext cx="2052137" cy="4962220"/>
              <a:chOff x="7123441" y="-12998"/>
              <a:chExt cx="2052137" cy="4962220"/>
            </a:xfrm>
          </p:grpSpPr>
          <p:sp>
            <p:nvSpPr>
              <p:cNvPr id="28" name="Google Shape;28;p13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9" name="Google Shape;29;p13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30" name="Google Shape;30;p13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31;p13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32;p13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33;p13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34;p13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35;p13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Google Shape;36;p13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" name="Google Shape;37;p13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" name="Google Shape;38;p13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" name="Google Shape;39;p13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40;p13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41;p13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42;p13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43;p13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13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13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46;p13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47;p13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48;p13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" name="Google Shape;49;p13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50;p13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" name="Google Shape;51;p13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52;p13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3" name="Google Shape;53;p13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4" name="Google Shape;54;p13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" name="Google Shape;55;p13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56;p13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" name="Google Shape;57;p13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" name="Google Shape;58;p13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" name="Google Shape;59;p13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60;p13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1" name="Google Shape;61;p13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2" name="Google Shape;62;p13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" name="Google Shape;63;p13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64;p13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65;p13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66;p13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13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3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" name="Google Shape;69;p13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13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71;p13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2" name="Google Shape;72;p13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3" name="Google Shape;73;p13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4" name="Google Shape;74;p13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5" name="Google Shape;75;p13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6" name="Google Shape;76;p13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7" name="Google Shape;77;p13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8" name="Google Shape;78;p13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9" name="Google Shape;79;p13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" name="Google Shape;80;p13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1" name="Google Shape;81;p13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" name="Google Shape;82;p13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" name="Google Shape;83;p13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4" name="Google Shape;84;p13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5" name="Google Shape;85;p13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Google Shape;86;p13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Google Shape;87;p13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8" name="Google Shape;88;p13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13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Google Shape;90;p13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1" name="Google Shape;91;p13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13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Google Shape;93;p13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4" name="Google Shape;94;p13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5" name="Google Shape;95;p13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Google Shape;96;p13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7" name="Google Shape;97;p13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8" name="Google Shape;98;p13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Google Shape;99;p13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0" name="Google Shape;100;p13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1" name="Google Shape;101;p13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" name="Google Shape;102;p13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3" name="Google Shape;103;p13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4" name="Google Shape;104;p13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Google Shape;105;p13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6" name="Google Shape;106;p13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13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13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13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13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13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13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13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13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13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13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13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" name="Google Shape;118;p13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" name="Google Shape;119;p13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13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13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13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13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13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13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13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13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" name="Google Shape;128;p13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" name="Google Shape;129;p13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" name="Google Shape;130;p13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" name="Google Shape;131;p13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" name="Google Shape;132;p13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" name="Google Shape;133;p13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4" name="Google Shape;134;p13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" name="Google Shape;135;p13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" name="Google Shape;136;p13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" name="Google Shape;137;p13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8" name="Google Shape;138;p13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" name="Google Shape;139;p13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" name="Google Shape;140;p13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1" name="Google Shape;141;p13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" name="Google Shape;142;p13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" name="Google Shape;143;p13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" name="Google Shape;144;p13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" name="Google Shape;145;p13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" name="Google Shape;146;p13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" name="Google Shape;147;p13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" name="Google Shape;148;p13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" name="Google Shape;149;p13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" name="Google Shape;150;p13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" name="Google Shape;151;p13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2" name="Google Shape;152;p13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3" name="Google Shape;153;p13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" name="Google Shape;154;p13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" name="Google Shape;155;p13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" name="Google Shape;156;p13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" name="Google Shape;157;p13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" name="Google Shape;158;p13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" name="Google Shape;159;p13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0" name="Google Shape;160;p13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" name="Google Shape;161;p13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" name="Google Shape;162;p13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" name="Google Shape;163;p13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4" name="Google Shape;164;p13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13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13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" name="Google Shape;167;p13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8" name="Google Shape;168;p13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" name="Google Shape;169;p13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" name="Google Shape;170;p13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" name="Google Shape;171;p13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2" name="Google Shape;172;p13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" name="Google Shape;173;p13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" name="Google Shape;174;p13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" name="Google Shape;175;p13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6" name="Google Shape;176;p13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" name="Google Shape;177;p13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" name="Google Shape;178;p13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" name="Google Shape;179;p13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0" name="Google Shape;180;p13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" name="Google Shape;181;p13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" name="Google Shape;182;p13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" name="Google Shape;183;p13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4" name="Google Shape;184;p13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" name="Google Shape;185;p13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" name="Google Shape;186;p13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" name="Google Shape;187;p13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" name="Google Shape;188;p13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13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" name="Google Shape;190;p13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" name="Google Shape;191;p13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13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" name="Google Shape;193;p13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" name="Google Shape;194;p13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13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" name="Google Shape;196;p13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" name="Google Shape;197;p13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Google Shape;198;p13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" name="Google Shape;199;p13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Google Shape;200;p13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" name="Google Shape;201;p13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" name="Google Shape;202;p13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" name="Google Shape;203;p13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" name="Google Shape;204;p13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" name="Google Shape;205;p13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" name="Google Shape;206;p13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" name="Google Shape;207;p13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" name="Google Shape;208;p13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" name="Google Shape;209;p13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" name="Google Shape;210;p13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" name="Google Shape;211;p13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" name="Google Shape;212;p13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" name="Google Shape;213;p13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" name="Google Shape;214;p13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" name="Google Shape;215;p13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" name="Google Shape;216;p13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" name="Google Shape;217;p13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" name="Google Shape;218;p13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" name="Google Shape;219;p13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" name="Google Shape;220;p13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" name="Google Shape;221;p13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" name="Google Shape;222;p13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" name="Google Shape;223;p13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" name="Google Shape;224;p13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" name="Google Shape;225;p13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" name="Google Shape;226;p13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" name="Google Shape;227;p13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" name="Google Shape;228;p13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" name="Google Shape;229;p13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0" name="Google Shape;230;p13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1" name="Google Shape;231;p13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2" name="Google Shape;232;p13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3" name="Google Shape;233;p13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4" name="Google Shape;234;p13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5" name="Google Shape;235;p13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6" name="Google Shape;236;p13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7" name="Google Shape;237;p13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8" name="Google Shape;238;p13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9" name="Google Shape;239;p13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0" name="Google Shape;240;p13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1" name="Google Shape;241;p13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2" name="Google Shape;242;p13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3" name="Google Shape;243;p13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4" name="Google Shape;244;p13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5" name="Google Shape;245;p13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6" name="Google Shape;246;p13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7" name="Google Shape;247;p13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8" name="Google Shape;248;p13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9" name="Google Shape;249;p13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0" name="Google Shape;250;p13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1" name="Google Shape;251;p13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2" name="Google Shape;252;p13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3" name="Google Shape;253;p13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4" name="Google Shape;254;p13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5" name="Google Shape;255;p13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6" name="Google Shape;256;p13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7" name="Google Shape;257;p13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8" name="Google Shape;258;p13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9" name="Google Shape;259;p13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0" name="Google Shape;260;p13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1" name="Google Shape;261;p13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2" name="Google Shape;262;p13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3" name="Google Shape;263;p13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4" name="Google Shape;264;p13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5" name="Google Shape;265;p13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6" name="Google Shape;266;p13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7" name="Google Shape;267;p13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8" name="Google Shape;268;p13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9" name="Google Shape;269;p13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0" name="Google Shape;270;p13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1" name="Google Shape;271;p13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2" name="Google Shape;272;p13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3" name="Google Shape;273;p13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4" name="Google Shape;274;p13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5" name="Google Shape;275;p13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6" name="Google Shape;276;p13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7" name="Google Shape;277;p13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8" name="Google Shape;278;p13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9" name="Google Shape;279;p13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0" name="Google Shape;280;p13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1" name="Google Shape;281;p13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2" name="Google Shape;282;p13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3" name="Google Shape;283;p13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4" name="Google Shape;284;p13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5" name="Google Shape;285;p13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6" name="Google Shape;286;p13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7" name="Google Shape;287;p13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8" name="Google Shape;288;p13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9" name="Google Shape;289;p13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0" name="Google Shape;290;p13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1" name="Google Shape;291;p13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2" name="Google Shape;292;p13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3" name="Google Shape;293;p13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4" name="Google Shape;294;p13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5" name="Google Shape;295;p13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6" name="Google Shape;296;p13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7" name="Google Shape;297;p13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8" name="Google Shape;298;p13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9" name="Google Shape;299;p13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0" name="Google Shape;300;p13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1" name="Google Shape;301;p13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2" name="Google Shape;302;p13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3" name="Google Shape;303;p13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4" name="Google Shape;304;p13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5" name="Google Shape;305;p13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6" name="Google Shape;306;p13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7" name="Google Shape;307;p13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8" name="Google Shape;308;p13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9" name="Google Shape;309;p13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0" name="Google Shape;310;p13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1" name="Google Shape;311;p13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2" name="Google Shape;312;p13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3" name="Google Shape;313;p13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4" name="Google Shape;314;p13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5" name="Google Shape;315;p13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6" name="Google Shape;316;p13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7" name="Google Shape;317;p13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8" name="Google Shape;318;p13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9" name="Google Shape;319;p13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0" name="Google Shape;320;p13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1" name="Google Shape;321;p13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2" name="Google Shape;322;p13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3" name="Google Shape;323;p13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4" name="Google Shape;324;p13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13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6" name="Google Shape;326;p13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7" name="Google Shape;327;p13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13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9" name="Google Shape;329;p13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0" name="Google Shape;330;p13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13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2" name="Google Shape;332;p13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3" name="Google Shape;333;p13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4" name="Google Shape;334;p13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5" name="Google Shape;335;p13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6" name="Google Shape;336;p13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7" name="Google Shape;337;p13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8" name="Google Shape;338;p13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9" name="Google Shape;339;p13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0" name="Google Shape;340;p13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1" name="Google Shape;341;p13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2" name="Google Shape;342;p13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3" name="Google Shape;343;p13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4" name="Google Shape;344;p13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5" name="Google Shape;345;p13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6" name="Google Shape;346;p13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7" name="Google Shape;347;p13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8" name="Google Shape;348;p13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9" name="Google Shape;349;p13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0" name="Google Shape;350;p13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1" name="Google Shape;351;p13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2" name="Google Shape;352;p13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3" name="Google Shape;353;p13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4" name="Google Shape;354;p13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5" name="Google Shape;355;p13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6" name="Google Shape;356;p13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7" name="Google Shape;357;p13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8" name="Google Shape;358;p13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9" name="Google Shape;359;p13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0" name="Google Shape;360;p13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1" name="Google Shape;361;p13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2" name="Google Shape;362;p13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3" name="Google Shape;363;p13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4" name="Google Shape;364;p13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5" name="Google Shape;365;p13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6" name="Google Shape;366;p13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7" name="Google Shape;367;p13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8" name="Google Shape;368;p13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9" name="Google Shape;369;p13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0" name="Google Shape;370;p13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1" name="Google Shape;371;p13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2" name="Google Shape;372;p13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3" name="Google Shape;373;p13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4" name="Google Shape;374;p13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5" name="Google Shape;375;p13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6" name="Google Shape;376;p13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7" name="Google Shape;377;p13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8" name="Google Shape;378;p13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9" name="Google Shape;379;p13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0" name="Google Shape;380;p13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1" name="Google Shape;381;p13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2" name="Google Shape;382;p13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3" name="Google Shape;383;p13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4" name="Google Shape;384;p13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5" name="Google Shape;385;p13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6" name="Google Shape;386;p13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7" name="Google Shape;387;p13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8" name="Google Shape;388;p13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9" name="Google Shape;389;p13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0" name="Google Shape;390;p13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1" name="Google Shape;391;p13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2" name="Google Shape;392;p13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3" name="Google Shape;393;p13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4" name="Google Shape;394;p13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5" name="Google Shape;395;p13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6" name="Google Shape;396;p13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7" name="Google Shape;397;p13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8" name="Google Shape;398;p13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9" name="Google Shape;399;p13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0" name="Google Shape;400;p13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1" name="Google Shape;401;p13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2" name="Google Shape;402;p13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3" name="Google Shape;403;p13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4" name="Google Shape;404;p13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5" name="Google Shape;405;p13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6" name="Google Shape;406;p13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7" name="Google Shape;407;p13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8" name="Google Shape;408;p13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9" name="Google Shape;409;p13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0" name="Google Shape;410;p13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1" name="Google Shape;411;p13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2" name="Google Shape;412;p13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3" name="Google Shape;413;p13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4" name="Google Shape;414;p13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5" name="Google Shape;415;p13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6" name="Google Shape;416;p13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417" name="Google Shape;417;p13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8" name="Google Shape;418;p13"/>
          <p:cNvSpPr/>
          <p:nvPr/>
        </p:nvSpPr>
        <p:spPr>
          <a:xfrm>
            <a:off x="1098156" y="42844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3"/>
          <p:cNvSpPr/>
          <p:nvPr/>
        </p:nvSpPr>
        <p:spPr>
          <a:xfrm>
            <a:off x="1273185" y="3090077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3"/>
          <p:cNvSpPr/>
          <p:nvPr/>
        </p:nvSpPr>
        <p:spPr>
          <a:xfrm>
            <a:off x="6781994" y="3828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3"/>
          <p:cNvSpPr/>
          <p:nvPr/>
        </p:nvSpPr>
        <p:spPr>
          <a:xfrm>
            <a:off x="7031634" y="18619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2" name="Google Shape;422;p13"/>
          <p:cNvGrpSpPr/>
          <p:nvPr/>
        </p:nvGrpSpPr>
        <p:grpSpPr>
          <a:xfrm>
            <a:off x="432175" y="3329171"/>
            <a:ext cx="281055" cy="346846"/>
            <a:chOff x="368125" y="2950571"/>
            <a:chExt cx="281055" cy="346846"/>
          </a:xfrm>
        </p:grpSpPr>
        <p:sp>
          <p:nvSpPr>
            <p:cNvPr id="423" name="Google Shape;423;p1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5" name="Google Shape;425;p13"/>
          <p:cNvGrpSpPr/>
          <p:nvPr/>
        </p:nvGrpSpPr>
        <p:grpSpPr>
          <a:xfrm>
            <a:off x="2787636" y="225467"/>
            <a:ext cx="402369" cy="316376"/>
            <a:chOff x="1163250" y="1972063"/>
            <a:chExt cx="106800" cy="83975"/>
          </a:xfrm>
        </p:grpSpPr>
        <p:sp>
          <p:nvSpPr>
            <p:cNvPr id="426" name="Google Shape;426;p1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5" name="Google Shape;435;p13"/>
          <p:cNvSpPr/>
          <p:nvPr/>
        </p:nvSpPr>
        <p:spPr>
          <a:xfrm>
            <a:off x="1453100" y="20790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13"/>
          <p:cNvSpPr/>
          <p:nvPr/>
        </p:nvSpPr>
        <p:spPr>
          <a:xfrm>
            <a:off x="4396300" y="19408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3"/>
          <p:cNvSpPr/>
          <p:nvPr/>
        </p:nvSpPr>
        <p:spPr>
          <a:xfrm>
            <a:off x="7980399" y="8287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1_1_1"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22"/>
          <p:cNvSpPr txBox="1">
            <a:spLocks noGrp="1"/>
          </p:cNvSpPr>
          <p:nvPr>
            <p:ph type="subTitle" idx="1"/>
          </p:nvPr>
        </p:nvSpPr>
        <p:spPr>
          <a:xfrm>
            <a:off x="1411300" y="2128425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8" name="Google Shape;1048;p22"/>
          <p:cNvSpPr txBox="1">
            <a:spLocks noGrp="1"/>
          </p:cNvSpPr>
          <p:nvPr>
            <p:ph type="title"/>
          </p:nvPr>
        </p:nvSpPr>
        <p:spPr>
          <a:xfrm>
            <a:off x="1215716" y="1715300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9" name="Google Shape;1049;p22"/>
          <p:cNvSpPr txBox="1">
            <a:spLocks noGrp="1"/>
          </p:cNvSpPr>
          <p:nvPr>
            <p:ph type="subTitle" idx="2"/>
          </p:nvPr>
        </p:nvSpPr>
        <p:spPr>
          <a:xfrm>
            <a:off x="5635418" y="2128425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0" name="Google Shape;1050;p22"/>
          <p:cNvSpPr txBox="1">
            <a:spLocks noGrp="1"/>
          </p:cNvSpPr>
          <p:nvPr>
            <p:ph type="title" idx="3"/>
          </p:nvPr>
        </p:nvSpPr>
        <p:spPr>
          <a:xfrm>
            <a:off x="5635409" y="1715300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51" name="Google Shape;1051;p22"/>
          <p:cNvSpPr txBox="1">
            <a:spLocks noGrp="1"/>
          </p:cNvSpPr>
          <p:nvPr>
            <p:ph type="title" idx="4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52" name="Google Shape;1052;p22"/>
          <p:cNvSpPr/>
          <p:nvPr/>
        </p:nvSpPr>
        <p:spPr>
          <a:xfrm rot="10800000">
            <a:off x="7112486" y="3689279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22"/>
          <p:cNvSpPr/>
          <p:nvPr/>
        </p:nvSpPr>
        <p:spPr>
          <a:xfrm rot="5400000">
            <a:off x="151262" y="4050841"/>
            <a:ext cx="955176" cy="1257699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22"/>
          <p:cNvSpPr/>
          <p:nvPr/>
        </p:nvSpPr>
        <p:spPr>
          <a:xfrm rot="5400000">
            <a:off x="-418274" y="404439"/>
            <a:ext cx="1976062" cy="1153335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5" name="Google Shape;1055;p22"/>
          <p:cNvGrpSpPr/>
          <p:nvPr/>
        </p:nvGrpSpPr>
        <p:grpSpPr>
          <a:xfrm>
            <a:off x="6220398" y="-7067"/>
            <a:ext cx="3444731" cy="2558969"/>
            <a:chOff x="6220398" y="-7067"/>
            <a:chExt cx="3444731" cy="2558969"/>
          </a:xfrm>
        </p:grpSpPr>
        <p:grpSp>
          <p:nvGrpSpPr>
            <p:cNvPr id="1056" name="Google Shape;1056;p22"/>
            <p:cNvGrpSpPr/>
            <p:nvPr/>
          </p:nvGrpSpPr>
          <p:grpSpPr>
            <a:xfrm rot="-10346140" flipH="1">
              <a:off x="7495586" y="271755"/>
              <a:ext cx="2036531" cy="2155482"/>
              <a:chOff x="3844200" y="3565550"/>
              <a:chExt cx="524325" cy="554950"/>
            </a:xfrm>
          </p:grpSpPr>
          <p:sp>
            <p:nvSpPr>
              <p:cNvPr id="1057" name="Google Shape;1057;p22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p22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9" name="Google Shape;1059;p22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0" name="Google Shape;1060;p22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p22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2" name="Google Shape;1062;p22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3" name="Google Shape;1063;p22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4" name="Google Shape;1064;p22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5" name="Google Shape;1065;p22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6" name="Google Shape;1066;p22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7" name="Google Shape;1067;p22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8" name="Google Shape;1068;p22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9" name="Google Shape;1069;p22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0" name="Google Shape;1070;p22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1" name="Google Shape;1071;p22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2" name="Google Shape;1072;p22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3" name="Google Shape;1073;p22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4" name="Google Shape;1074;p22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5" name="Google Shape;1075;p22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6" name="Google Shape;1076;p22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7" name="Google Shape;1077;p22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8" name="Google Shape;1078;p22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9" name="Google Shape;1079;p22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0" name="Google Shape;1080;p22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1" name="Google Shape;1081;p22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2" name="Google Shape;1082;p22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3" name="Google Shape;1083;p22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4" name="Google Shape;1084;p22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5" name="Google Shape;1085;p22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6" name="Google Shape;1086;p22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7" name="Google Shape;1087;p22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22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9" name="Google Shape;1089;p22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0" name="Google Shape;1090;p22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22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Google Shape;1092;p22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Google Shape;1093;p22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22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22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22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22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22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22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Google Shape;1100;p22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1" name="Google Shape;1101;p22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22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Google Shape;1103;p22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Google Shape;1104;p22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22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22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p22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Google Shape;1108;p22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22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Google Shape;1110;p22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1" name="Google Shape;1111;p22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p22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3" name="Google Shape;1113;p22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4" name="Google Shape;1114;p22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5" name="Google Shape;1115;p22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Google Shape;1116;p22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Google Shape;1117;p22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Google Shape;1118;p22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p22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Google Shape;1120;p22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p22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p22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p22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p22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Google Shape;1125;p22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Google Shape;1126;p22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Google Shape;1127;p22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22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p22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p22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22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p22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p22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22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22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22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22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22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22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0" name="Google Shape;1140;p22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1" name="Google Shape;1141;p22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2" name="Google Shape;1142;p22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3" name="Google Shape;1143;p22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4" name="Google Shape;1144;p22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5" name="Google Shape;1145;p22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6" name="Google Shape;1146;p22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7" name="Google Shape;1147;p22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8" name="Google Shape;1148;p22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Google Shape;1149;p22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0" name="Google Shape;1150;p22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1" name="Google Shape;1151;p22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2" name="Google Shape;1152;p22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3" name="Google Shape;1153;p22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4" name="Google Shape;1154;p22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5" name="Google Shape;1155;p22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Google Shape;1156;p22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7" name="Google Shape;1157;p22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8" name="Google Shape;1158;p22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9" name="Google Shape;1159;p22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0" name="Google Shape;1160;p22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1" name="Google Shape;1161;p22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2" name="Google Shape;1162;p22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3" name="Google Shape;1163;p22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Google Shape;1164;p22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22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6" name="Google Shape;1166;p22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22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22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22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Google Shape;1170;p22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Google Shape;1171;p22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p22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Google Shape;1173;p22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Google Shape;1174;p22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p22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22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22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22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22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22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22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22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22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22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Google Shape;1185;p22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Google Shape;1186;p22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22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Google Shape;1188;p22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Google Shape;1189;p22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Google Shape;1190;p22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Google Shape;1191;p22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Google Shape;1192;p22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22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4" name="Google Shape;1194;p22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22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22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22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8" name="Google Shape;1198;p22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9" name="Google Shape;1199;p22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Google Shape;1200;p22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1" name="Google Shape;1201;p22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2" name="Google Shape;1202;p22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Google Shape;1203;p22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4" name="Google Shape;1204;p22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5" name="Google Shape;1205;p22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p22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22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p22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22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22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22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p22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p22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p22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Google Shape;1215;p22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Google Shape;1216;p22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22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22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22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22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22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22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22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22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22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p22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7" name="Google Shape;1227;p22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8" name="Google Shape;1228;p22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9" name="Google Shape;1229;p22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p22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p22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p22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p22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p22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p22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22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p22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22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22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22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1" name="Google Shape;1241;p22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p22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p22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Google Shape;1244;p22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Google Shape;1245;p22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Google Shape;1246;p22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p22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Google Shape;1248;p22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Google Shape;1249;p22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22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1" name="Google Shape;1251;p22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22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22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22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Google Shape;1255;p22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Google Shape;1256;p22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p22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p22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Google Shape;1259;p22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Google Shape;1260;p22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Google Shape;1261;p22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p22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3" name="Google Shape;1263;p22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Google Shape;1264;p22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5" name="Google Shape;1265;p22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22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7" name="Google Shape;1267;p22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8" name="Google Shape;1268;p22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9" name="Google Shape;1269;p22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0" name="Google Shape;1270;p22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1" name="Google Shape;1271;p22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2" name="Google Shape;1272;p22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3" name="Google Shape;1273;p22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4" name="Google Shape;1274;p22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5" name="Google Shape;1275;p22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6" name="Google Shape;1276;p22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7" name="Google Shape;1277;p22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8" name="Google Shape;1278;p22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9" name="Google Shape;1279;p22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0" name="Google Shape;1280;p22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1" name="Google Shape;1281;p22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2" name="Google Shape;1282;p22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3" name="Google Shape;1283;p22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4" name="Google Shape;1284;p22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5" name="Google Shape;1285;p22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6" name="Google Shape;1286;p22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7" name="Google Shape;1287;p22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8" name="Google Shape;1288;p22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9" name="Google Shape;1289;p22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0" name="Google Shape;1290;p22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1" name="Google Shape;1291;p22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2" name="Google Shape;1292;p22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3" name="Google Shape;1293;p22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4" name="Google Shape;1294;p22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5" name="Google Shape;1295;p22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6" name="Google Shape;1296;p22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7" name="Google Shape;1297;p22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8" name="Google Shape;1298;p22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9" name="Google Shape;1299;p22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0" name="Google Shape;1300;p22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1" name="Google Shape;1301;p22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2" name="Google Shape;1302;p22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3" name="Google Shape;1303;p22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4" name="Google Shape;1304;p22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5" name="Google Shape;1305;p22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6" name="Google Shape;1306;p22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7" name="Google Shape;1307;p22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8" name="Google Shape;1308;p22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9" name="Google Shape;1309;p22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0" name="Google Shape;1310;p22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1" name="Google Shape;1311;p22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2" name="Google Shape;1312;p22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3" name="Google Shape;1313;p22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4" name="Google Shape;1314;p22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5" name="Google Shape;1315;p22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6" name="Google Shape;1316;p22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7" name="Google Shape;1317;p22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8" name="Google Shape;1318;p22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9" name="Google Shape;1319;p22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0" name="Google Shape;1320;p22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1" name="Google Shape;1321;p22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2" name="Google Shape;1322;p22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3" name="Google Shape;1323;p22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4" name="Google Shape;1324;p22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5" name="Google Shape;1325;p22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6" name="Google Shape;1326;p22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7" name="Google Shape;1327;p22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22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22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22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22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22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22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22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5" name="Google Shape;1335;p22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6" name="Google Shape;1336;p22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22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p22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9" name="Google Shape;1339;p22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0" name="Google Shape;1340;p22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22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22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3" name="Google Shape;1343;p22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22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22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22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22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22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9" name="Google Shape;1349;p22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22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1" name="Google Shape;1351;p22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2" name="Google Shape;1352;p22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22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4" name="Google Shape;1354;p22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5" name="Google Shape;1355;p22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22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22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22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22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22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22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22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22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22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22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22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7" name="Google Shape;1367;p22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8" name="Google Shape;1368;p22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9" name="Google Shape;1369;p22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0" name="Google Shape;1370;p22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22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22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3" name="Google Shape;1373;p22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22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Google Shape;1375;p22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6" name="Google Shape;1376;p22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22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22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22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22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22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22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22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22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22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22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22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22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9" name="Google Shape;1389;p22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0" name="Google Shape;1390;p22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1" name="Google Shape;1391;p22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2" name="Google Shape;1392;p22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3" name="Google Shape;1393;p22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22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22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22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22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22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22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22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22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22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22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22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22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22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22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22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22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22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22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22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22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22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22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22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22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22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22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22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22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22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22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22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22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22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22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22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22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22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22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22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22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22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22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22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22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22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22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22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22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22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22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44" name="Google Shape;1444;p22"/>
            <p:cNvSpPr/>
            <p:nvPr/>
          </p:nvSpPr>
          <p:spPr>
            <a:xfrm>
              <a:off x="6220398" y="-7067"/>
              <a:ext cx="2923600" cy="1524540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22"/>
            <p:cNvSpPr/>
            <p:nvPr/>
          </p:nvSpPr>
          <p:spPr>
            <a:xfrm rot="10800000" flipH="1">
              <a:off x="8104641" y="-7055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6" name="Google Shape;1446;p22"/>
          <p:cNvSpPr txBox="1">
            <a:spLocks noGrp="1"/>
          </p:cNvSpPr>
          <p:nvPr>
            <p:ph type="subTitle" idx="5"/>
          </p:nvPr>
        </p:nvSpPr>
        <p:spPr>
          <a:xfrm>
            <a:off x="1411277" y="3332350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7" name="Google Shape;1447;p22"/>
          <p:cNvSpPr txBox="1">
            <a:spLocks noGrp="1"/>
          </p:cNvSpPr>
          <p:nvPr>
            <p:ph type="title" idx="6"/>
          </p:nvPr>
        </p:nvSpPr>
        <p:spPr>
          <a:xfrm>
            <a:off x="1215691" y="2919225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8" name="Google Shape;1448;p22"/>
          <p:cNvSpPr txBox="1">
            <a:spLocks noGrp="1"/>
          </p:cNvSpPr>
          <p:nvPr>
            <p:ph type="subTitle" idx="7"/>
          </p:nvPr>
        </p:nvSpPr>
        <p:spPr>
          <a:xfrm>
            <a:off x="5635396" y="3332350"/>
            <a:ext cx="20973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9" name="Google Shape;1449;p22"/>
          <p:cNvSpPr txBox="1">
            <a:spLocks noGrp="1"/>
          </p:cNvSpPr>
          <p:nvPr>
            <p:ph type="title" idx="8"/>
          </p:nvPr>
        </p:nvSpPr>
        <p:spPr>
          <a:xfrm>
            <a:off x="5635384" y="2919225"/>
            <a:ext cx="2292900" cy="4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50" name="Google Shape;1450;p22"/>
          <p:cNvSpPr/>
          <p:nvPr/>
        </p:nvSpPr>
        <p:spPr>
          <a:xfrm>
            <a:off x="6089556" y="46039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Google Shape;1451;p22"/>
          <p:cNvSpPr/>
          <p:nvPr/>
        </p:nvSpPr>
        <p:spPr>
          <a:xfrm>
            <a:off x="7003984" y="9701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2" name="Google Shape;1452;p22"/>
          <p:cNvGrpSpPr/>
          <p:nvPr/>
        </p:nvGrpSpPr>
        <p:grpSpPr>
          <a:xfrm>
            <a:off x="8290250" y="2959246"/>
            <a:ext cx="281055" cy="346846"/>
            <a:chOff x="368125" y="2950571"/>
            <a:chExt cx="281055" cy="346846"/>
          </a:xfrm>
        </p:grpSpPr>
        <p:sp>
          <p:nvSpPr>
            <p:cNvPr id="1453" name="Google Shape;1453;p22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22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5" name="Google Shape;1455;p22"/>
          <p:cNvGrpSpPr/>
          <p:nvPr/>
        </p:nvGrpSpPr>
        <p:grpSpPr>
          <a:xfrm>
            <a:off x="962961" y="1345242"/>
            <a:ext cx="402369" cy="316376"/>
            <a:chOff x="1163250" y="1972063"/>
            <a:chExt cx="106800" cy="83975"/>
          </a:xfrm>
        </p:grpSpPr>
        <p:sp>
          <p:nvSpPr>
            <p:cNvPr id="1456" name="Google Shape;1456;p22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22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22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22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22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22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22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22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22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5" name="Google Shape;1465;p22"/>
          <p:cNvSpPr/>
          <p:nvPr/>
        </p:nvSpPr>
        <p:spPr>
          <a:xfrm>
            <a:off x="366063" y="272380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22"/>
          <p:cNvSpPr/>
          <p:nvPr/>
        </p:nvSpPr>
        <p:spPr>
          <a:xfrm>
            <a:off x="1765324" y="431993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22"/>
          <p:cNvSpPr/>
          <p:nvPr/>
        </p:nvSpPr>
        <p:spPr>
          <a:xfrm>
            <a:off x="4378694" y="1345243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5_1_1">
    <p:spTree>
      <p:nvGrpSpPr>
        <p:cNvPr id="1" name="Shape 1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Google Shape;1469;p23"/>
          <p:cNvSpPr txBox="1">
            <a:spLocks noGrp="1"/>
          </p:cNvSpPr>
          <p:nvPr>
            <p:ph type="subTitle" idx="1"/>
          </p:nvPr>
        </p:nvSpPr>
        <p:spPr>
          <a:xfrm>
            <a:off x="793625" y="1342013"/>
            <a:ext cx="2536200" cy="11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0" name="Google Shape;1470;p23"/>
          <p:cNvSpPr txBox="1">
            <a:spLocks noGrp="1"/>
          </p:cNvSpPr>
          <p:nvPr>
            <p:ph type="title"/>
          </p:nvPr>
        </p:nvSpPr>
        <p:spPr>
          <a:xfrm>
            <a:off x="793625" y="430175"/>
            <a:ext cx="35298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6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71" name="Google Shape;1471;p23"/>
          <p:cNvSpPr txBox="1"/>
          <p:nvPr/>
        </p:nvSpPr>
        <p:spPr>
          <a:xfrm>
            <a:off x="793625" y="3645000"/>
            <a:ext cx="4302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CRÉDITS: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Ce modèle de présentation a été créé par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comprenant des icônes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, des infographies et des images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12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et des illustrations de </a:t>
            </a:r>
            <a:r>
              <a:rPr lang="en" sz="1200" b="1" i="0" u="none" strike="noStrike" cap="none">
                <a:solidFill>
                  <a:schemeClr val="dk2"/>
                </a:solidFill>
                <a:uFill>
                  <a:noFill/>
                </a:uFill>
                <a:latin typeface="Asap"/>
                <a:ea typeface="Asap"/>
                <a:cs typeface="Asap"/>
                <a:sym typeface="Asap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Storyset</a:t>
            </a:r>
            <a:endParaRPr sz="1200" b="1" i="0" u="none" strike="noStrike" cap="none">
              <a:solidFill>
                <a:schemeClr val="dk2"/>
              </a:solidFill>
              <a:latin typeface="Asap"/>
              <a:ea typeface="Asap"/>
              <a:cs typeface="Asap"/>
              <a:sym typeface="Asap"/>
            </a:endParaRPr>
          </a:p>
        </p:txBody>
      </p:sp>
      <p:grpSp>
        <p:nvGrpSpPr>
          <p:cNvPr id="1472" name="Google Shape;1472;p23"/>
          <p:cNvGrpSpPr/>
          <p:nvPr/>
        </p:nvGrpSpPr>
        <p:grpSpPr>
          <a:xfrm>
            <a:off x="6928153" y="-123"/>
            <a:ext cx="2245646" cy="5172025"/>
            <a:chOff x="6914326" y="-123"/>
            <a:chExt cx="2245646" cy="5172025"/>
          </a:xfrm>
        </p:grpSpPr>
        <p:grpSp>
          <p:nvGrpSpPr>
            <p:cNvPr id="1473" name="Google Shape;1473;p23"/>
            <p:cNvGrpSpPr/>
            <p:nvPr/>
          </p:nvGrpSpPr>
          <p:grpSpPr>
            <a:xfrm>
              <a:off x="7123441" y="2793741"/>
              <a:ext cx="2036531" cy="2155481"/>
              <a:chOff x="3844200" y="3565550"/>
              <a:chExt cx="524325" cy="554950"/>
            </a:xfrm>
          </p:grpSpPr>
          <p:sp>
            <p:nvSpPr>
              <p:cNvPr id="1474" name="Google Shape;1474;p23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p23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p23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p23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p23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p23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p23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p23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p23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p23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4" name="Google Shape;1484;p23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5" name="Google Shape;1485;p23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6" name="Google Shape;1486;p23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7" name="Google Shape;1487;p23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8" name="Google Shape;1488;p23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9" name="Google Shape;1489;p23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0" name="Google Shape;1490;p23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1" name="Google Shape;1491;p23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2" name="Google Shape;1492;p23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3" name="Google Shape;1493;p23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p23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5" name="Google Shape;1495;p23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6" name="Google Shape;1496;p23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7" name="Google Shape;1497;p23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8" name="Google Shape;1498;p23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9" name="Google Shape;1499;p23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0" name="Google Shape;1500;p23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1" name="Google Shape;1501;p23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2" name="Google Shape;1502;p23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3" name="Google Shape;1503;p23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4" name="Google Shape;1504;p23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5" name="Google Shape;1505;p23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6" name="Google Shape;1506;p23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7" name="Google Shape;1507;p23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8" name="Google Shape;1508;p23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9" name="Google Shape;1509;p23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p23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p23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2" name="Google Shape;1512;p23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3" name="Google Shape;1513;p23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4" name="Google Shape;1514;p23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5" name="Google Shape;1515;p23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6" name="Google Shape;1516;p23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7" name="Google Shape;1517;p23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23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9" name="Google Shape;1519;p23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0" name="Google Shape;1520;p23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23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p23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p23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23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p23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p23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7" name="Google Shape;1527;p23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8" name="Google Shape;1528;p23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9" name="Google Shape;1529;p23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0" name="Google Shape;1530;p23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1" name="Google Shape;1531;p23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2" name="Google Shape;1532;p23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3" name="Google Shape;1533;p23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4" name="Google Shape;1534;p23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23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6" name="Google Shape;1536;p23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7" name="Google Shape;1537;p23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8" name="Google Shape;1538;p23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23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0" name="Google Shape;1540;p23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1" name="Google Shape;1541;p23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23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3" name="Google Shape;1543;p23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4" name="Google Shape;1544;p23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5" name="Google Shape;1545;p23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23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7" name="Google Shape;1547;p23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8" name="Google Shape;1548;p23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23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23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1" name="Google Shape;1551;p23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p23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p23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p23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p23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p23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p23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p23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p23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p23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1" name="Google Shape;1561;p23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2" name="Google Shape;1562;p23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3" name="Google Shape;1563;p23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p23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p23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p23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p23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p23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p23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p23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p23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p23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3" name="Google Shape;1573;p23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4" name="Google Shape;1574;p23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5" name="Google Shape;1575;p23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p23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p23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p23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p23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p23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p23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p23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p23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p23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5" name="Google Shape;1585;p23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6" name="Google Shape;1586;p23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7" name="Google Shape;1587;p23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p23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p23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p23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p23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p23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p23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p23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p23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p23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7" name="Google Shape;1597;p23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8" name="Google Shape;1598;p23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9" name="Google Shape;1599;p23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p23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p23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p23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p23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p23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p23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p23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p23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p23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9" name="Google Shape;1609;p23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23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1" name="Google Shape;1611;p23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23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23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23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p23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p23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p23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p23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p23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p23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1" name="Google Shape;1621;p23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2" name="Google Shape;1622;p23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3" name="Google Shape;1623;p23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23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p23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23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23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23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p23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p23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p23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p23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3" name="Google Shape;1633;p23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4" name="Google Shape;1634;p23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23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6" name="Google Shape;1636;p23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7" name="Google Shape;1637;p23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23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9" name="Google Shape;1639;p23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23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23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23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3" name="Google Shape;1643;p23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4" name="Google Shape;1644;p23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5" name="Google Shape;1645;p23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6" name="Google Shape;1646;p23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7" name="Google Shape;1647;p23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8" name="Google Shape;1648;p23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9" name="Google Shape;1649;p23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0" name="Google Shape;1650;p23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1" name="Google Shape;1651;p23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2" name="Google Shape;1652;p23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3" name="Google Shape;1653;p23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4" name="Google Shape;1654;p23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5" name="Google Shape;1655;p23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6" name="Google Shape;1656;p23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7" name="Google Shape;1657;p23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8" name="Google Shape;1658;p23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9" name="Google Shape;1659;p23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0" name="Google Shape;1660;p23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1" name="Google Shape;1661;p23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2" name="Google Shape;1662;p23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3" name="Google Shape;1663;p23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4" name="Google Shape;1664;p23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5" name="Google Shape;1665;p23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6" name="Google Shape;1666;p23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7" name="Google Shape;1667;p23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8" name="Google Shape;1668;p23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9" name="Google Shape;1669;p23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0" name="Google Shape;1670;p23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1" name="Google Shape;1671;p23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2" name="Google Shape;1672;p23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3" name="Google Shape;1673;p23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4" name="Google Shape;1674;p23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5" name="Google Shape;1675;p23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6" name="Google Shape;1676;p23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7" name="Google Shape;1677;p23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8" name="Google Shape;1678;p23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9" name="Google Shape;1679;p23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0" name="Google Shape;1680;p23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1" name="Google Shape;1681;p23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2" name="Google Shape;1682;p23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3" name="Google Shape;1683;p23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4" name="Google Shape;1684;p23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5" name="Google Shape;1685;p23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6" name="Google Shape;1686;p23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7" name="Google Shape;1687;p23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8" name="Google Shape;1688;p23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9" name="Google Shape;1689;p23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0" name="Google Shape;1690;p23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1" name="Google Shape;1691;p23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2" name="Google Shape;1692;p23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3" name="Google Shape;1693;p23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4" name="Google Shape;1694;p23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5" name="Google Shape;1695;p23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6" name="Google Shape;1696;p23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7" name="Google Shape;1697;p23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8" name="Google Shape;1698;p23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9" name="Google Shape;1699;p23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0" name="Google Shape;1700;p23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1" name="Google Shape;1701;p23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2" name="Google Shape;1702;p23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3" name="Google Shape;1703;p23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4" name="Google Shape;1704;p23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5" name="Google Shape;1705;p23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6" name="Google Shape;1706;p23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7" name="Google Shape;1707;p23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8" name="Google Shape;1708;p23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9" name="Google Shape;1709;p23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0" name="Google Shape;1710;p23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1" name="Google Shape;1711;p23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2" name="Google Shape;1712;p23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3" name="Google Shape;1713;p23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4" name="Google Shape;1714;p23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5" name="Google Shape;1715;p23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6" name="Google Shape;1716;p23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7" name="Google Shape;1717;p23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8" name="Google Shape;1718;p23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9" name="Google Shape;1719;p23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0" name="Google Shape;1720;p23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1" name="Google Shape;1721;p23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2" name="Google Shape;1722;p23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3" name="Google Shape;1723;p23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4" name="Google Shape;1724;p23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5" name="Google Shape;1725;p23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6" name="Google Shape;1726;p23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7" name="Google Shape;1727;p23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8" name="Google Shape;1728;p23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9" name="Google Shape;1729;p23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0" name="Google Shape;1730;p23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1" name="Google Shape;1731;p23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2" name="Google Shape;1732;p23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3" name="Google Shape;1733;p23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4" name="Google Shape;1734;p23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5" name="Google Shape;1735;p23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6" name="Google Shape;1736;p23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7" name="Google Shape;1737;p23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8" name="Google Shape;1738;p23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9" name="Google Shape;1739;p23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0" name="Google Shape;1740;p23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1" name="Google Shape;1741;p23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2" name="Google Shape;1742;p23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3" name="Google Shape;1743;p23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4" name="Google Shape;1744;p23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5" name="Google Shape;1745;p23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6" name="Google Shape;1746;p23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7" name="Google Shape;1747;p23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8" name="Google Shape;1748;p23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9" name="Google Shape;1749;p23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0" name="Google Shape;1750;p23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1" name="Google Shape;1751;p23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2" name="Google Shape;1752;p23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3" name="Google Shape;1753;p23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4" name="Google Shape;1754;p23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23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6" name="Google Shape;1756;p23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7" name="Google Shape;1757;p23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23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9" name="Google Shape;1759;p23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0" name="Google Shape;1760;p23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1" name="Google Shape;1761;p23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2" name="Google Shape;1762;p23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3" name="Google Shape;1763;p23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4" name="Google Shape;1764;p23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5" name="Google Shape;1765;p23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6" name="Google Shape;1766;p23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7" name="Google Shape;1767;p23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8" name="Google Shape;1768;p23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23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0" name="Google Shape;1770;p23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1" name="Google Shape;1771;p23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2" name="Google Shape;1772;p23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23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4" name="Google Shape;1774;p23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5" name="Google Shape;1775;p23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23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7" name="Google Shape;1777;p23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8" name="Google Shape;1778;p23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9" name="Google Shape;1779;p23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23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1" name="Google Shape;1781;p23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2" name="Google Shape;1782;p23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p23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4" name="Google Shape;1784;p23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5" name="Google Shape;1785;p23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6" name="Google Shape;1786;p23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7" name="Google Shape;1787;p23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8" name="Google Shape;1788;p23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9" name="Google Shape;1789;p23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0" name="Google Shape;1790;p23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1" name="Google Shape;1791;p23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2" name="Google Shape;1792;p23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3" name="Google Shape;1793;p23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4" name="Google Shape;1794;p23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5" name="Google Shape;1795;p23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6" name="Google Shape;1796;p23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7" name="Google Shape;1797;p23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8" name="Google Shape;1798;p23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9" name="Google Shape;1799;p23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0" name="Google Shape;1800;p23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1" name="Google Shape;1801;p23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2" name="Google Shape;1802;p23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3" name="Google Shape;1803;p23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4" name="Google Shape;1804;p23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5" name="Google Shape;1805;p23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6" name="Google Shape;1806;p23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7" name="Google Shape;1807;p23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8" name="Google Shape;1808;p23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9" name="Google Shape;1809;p23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0" name="Google Shape;1810;p23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1" name="Google Shape;1811;p23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2" name="Google Shape;1812;p23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3" name="Google Shape;1813;p23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4" name="Google Shape;1814;p23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5" name="Google Shape;1815;p23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6" name="Google Shape;1816;p23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7" name="Google Shape;1817;p23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8" name="Google Shape;1818;p23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9" name="Google Shape;1819;p23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0" name="Google Shape;1820;p23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1" name="Google Shape;1821;p23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2" name="Google Shape;1822;p23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3" name="Google Shape;1823;p23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4" name="Google Shape;1824;p23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5" name="Google Shape;1825;p23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6" name="Google Shape;1826;p23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7" name="Google Shape;1827;p23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8" name="Google Shape;1828;p23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9" name="Google Shape;1829;p23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0" name="Google Shape;1830;p23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1" name="Google Shape;1831;p23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2" name="Google Shape;1832;p23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3" name="Google Shape;1833;p23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4" name="Google Shape;1834;p23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5" name="Google Shape;1835;p23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6" name="Google Shape;1836;p23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7" name="Google Shape;1837;p23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8" name="Google Shape;1838;p23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9" name="Google Shape;1839;p23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0" name="Google Shape;1840;p23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1" name="Google Shape;1841;p23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2" name="Google Shape;1842;p23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3" name="Google Shape;1843;p23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4" name="Google Shape;1844;p23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5" name="Google Shape;1845;p23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6" name="Google Shape;1846;p23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7" name="Google Shape;1847;p23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8" name="Google Shape;1848;p23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9" name="Google Shape;1849;p23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0" name="Google Shape;1850;p23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1" name="Google Shape;1851;p23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2" name="Google Shape;1852;p23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3" name="Google Shape;1853;p23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4" name="Google Shape;1854;p23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5" name="Google Shape;1855;p23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6" name="Google Shape;1856;p23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7" name="Google Shape;1857;p23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8" name="Google Shape;1858;p23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9" name="Google Shape;1859;p23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0" name="Google Shape;1860;p23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61" name="Google Shape;1861;p23"/>
            <p:cNvSpPr/>
            <p:nvPr/>
          </p:nvSpPr>
          <p:spPr>
            <a:xfrm>
              <a:off x="7655008" y="-123"/>
              <a:ext cx="1502780" cy="3260198"/>
            </a:xfrm>
            <a:custGeom>
              <a:avLst/>
              <a:gdLst/>
              <a:ahLst/>
              <a:cxnLst/>
              <a:rect l="l" t="t" r="r" b="b"/>
              <a:pathLst>
                <a:path w="17156" h="37219" extrusionOk="0">
                  <a:moveTo>
                    <a:pt x="17052" y="0"/>
                  </a:moveTo>
                  <a:lnTo>
                    <a:pt x="0" y="0"/>
                  </a:lnTo>
                  <a:cubicBezTo>
                    <a:pt x="270" y="3108"/>
                    <a:pt x="1707" y="9072"/>
                    <a:pt x="8398" y="13045"/>
                  </a:cubicBezTo>
                  <a:cubicBezTo>
                    <a:pt x="17155" y="18241"/>
                    <a:pt x="11155" y="31488"/>
                    <a:pt x="17052" y="3721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6914326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63" name="Google Shape;1863;p23"/>
          <p:cNvSpPr/>
          <p:nvPr/>
        </p:nvSpPr>
        <p:spPr>
          <a:xfrm rot="5400000" flipH="1">
            <a:off x="-514962" y="3243437"/>
            <a:ext cx="2435423" cy="142150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4" name="Google Shape;1864;p23"/>
          <p:cNvSpPr/>
          <p:nvPr/>
        </p:nvSpPr>
        <p:spPr>
          <a:xfrm>
            <a:off x="4928131" y="46559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5" name="Google Shape;1865;p23"/>
          <p:cNvSpPr/>
          <p:nvPr/>
        </p:nvSpPr>
        <p:spPr>
          <a:xfrm>
            <a:off x="7550485" y="3055502"/>
            <a:ext cx="92141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6" name="Google Shape;1866;p23"/>
          <p:cNvSpPr/>
          <p:nvPr/>
        </p:nvSpPr>
        <p:spPr>
          <a:xfrm>
            <a:off x="331894" y="11212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7" name="Google Shape;1867;p23"/>
          <p:cNvSpPr/>
          <p:nvPr/>
        </p:nvSpPr>
        <p:spPr>
          <a:xfrm>
            <a:off x="7888322" y="58796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8" name="Google Shape;1868;p23"/>
          <p:cNvGrpSpPr/>
          <p:nvPr/>
        </p:nvGrpSpPr>
        <p:grpSpPr>
          <a:xfrm>
            <a:off x="286612" y="3619521"/>
            <a:ext cx="281055" cy="346846"/>
            <a:chOff x="368125" y="2950571"/>
            <a:chExt cx="281055" cy="346846"/>
          </a:xfrm>
        </p:grpSpPr>
        <p:sp>
          <p:nvSpPr>
            <p:cNvPr id="1869" name="Google Shape;1869;p2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1" name="Google Shape;1871;p23"/>
          <p:cNvGrpSpPr/>
          <p:nvPr/>
        </p:nvGrpSpPr>
        <p:grpSpPr>
          <a:xfrm>
            <a:off x="3603386" y="1891517"/>
            <a:ext cx="402369" cy="316376"/>
            <a:chOff x="1163250" y="1972063"/>
            <a:chExt cx="106800" cy="83975"/>
          </a:xfrm>
        </p:grpSpPr>
        <p:sp>
          <p:nvSpPr>
            <p:cNvPr id="1872" name="Google Shape;1872;p23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81" name="Google Shape;1881;p23"/>
          <p:cNvSpPr/>
          <p:nvPr/>
        </p:nvSpPr>
        <p:spPr>
          <a:xfrm>
            <a:off x="4430800" y="4301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2" name="Google Shape;1882;p23"/>
          <p:cNvSpPr/>
          <p:nvPr/>
        </p:nvSpPr>
        <p:spPr>
          <a:xfrm>
            <a:off x="4740850" y="23573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3" name="Google Shape;1883;p23"/>
          <p:cNvSpPr/>
          <p:nvPr/>
        </p:nvSpPr>
        <p:spPr>
          <a:xfrm>
            <a:off x="7825511" y="19627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8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spTree>
      <p:nvGrpSpPr>
        <p:cNvPr id="1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6" name="Google Shape;1886;p25"/>
          <p:cNvGrpSpPr/>
          <p:nvPr/>
        </p:nvGrpSpPr>
        <p:grpSpPr>
          <a:xfrm>
            <a:off x="-22695" y="-15770"/>
            <a:ext cx="1690448" cy="1915602"/>
            <a:chOff x="-22695" y="-15770"/>
            <a:chExt cx="1690448" cy="1915602"/>
          </a:xfrm>
        </p:grpSpPr>
        <p:grpSp>
          <p:nvGrpSpPr>
            <p:cNvPr id="1887" name="Google Shape;1887;p25"/>
            <p:cNvGrpSpPr/>
            <p:nvPr/>
          </p:nvGrpSpPr>
          <p:grpSpPr>
            <a:xfrm>
              <a:off x="486797" y="632665"/>
              <a:ext cx="952368" cy="1100498"/>
              <a:chOff x="341650" y="1947263"/>
              <a:chExt cx="334000" cy="385950"/>
            </a:xfrm>
          </p:grpSpPr>
          <p:sp>
            <p:nvSpPr>
              <p:cNvPr id="1888" name="Google Shape;1888;p25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9" name="Google Shape;1889;p25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0" name="Google Shape;1890;p25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1" name="Google Shape;1891;p25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2" name="Google Shape;1892;p25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3" name="Google Shape;1893;p25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p25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5" name="Google Shape;1895;p25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p25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p25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98" name="Google Shape;1898;p25"/>
            <p:cNvSpPr/>
            <p:nvPr/>
          </p:nvSpPr>
          <p:spPr>
            <a:xfrm>
              <a:off x="-22695" y="-15770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9" name="Google Shape;1899;p25"/>
            <p:cNvSpPr/>
            <p:nvPr/>
          </p:nvSpPr>
          <p:spPr>
            <a:xfrm>
              <a:off x="-22695" y="-13728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00" name="Google Shape;1900;p25"/>
          <p:cNvSpPr/>
          <p:nvPr/>
        </p:nvSpPr>
        <p:spPr>
          <a:xfrm>
            <a:off x="-14275" y="4083834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01" name="Google Shape;1901;p25"/>
          <p:cNvGrpSpPr/>
          <p:nvPr/>
        </p:nvGrpSpPr>
        <p:grpSpPr>
          <a:xfrm>
            <a:off x="6928153" y="-12998"/>
            <a:ext cx="2247425" cy="5184900"/>
            <a:chOff x="6928153" y="-12998"/>
            <a:chExt cx="2247425" cy="5184900"/>
          </a:xfrm>
        </p:grpSpPr>
        <p:grpSp>
          <p:nvGrpSpPr>
            <p:cNvPr id="1902" name="Google Shape;1902;p25"/>
            <p:cNvGrpSpPr/>
            <p:nvPr/>
          </p:nvGrpSpPr>
          <p:grpSpPr>
            <a:xfrm>
              <a:off x="7123441" y="-12998"/>
              <a:ext cx="2052137" cy="4962220"/>
              <a:chOff x="7123441" y="-12998"/>
              <a:chExt cx="2052137" cy="4962220"/>
            </a:xfrm>
          </p:grpSpPr>
          <p:sp>
            <p:nvSpPr>
              <p:cNvPr id="1903" name="Google Shape;1903;p25"/>
              <p:cNvSpPr/>
              <p:nvPr/>
            </p:nvSpPr>
            <p:spPr>
              <a:xfrm>
                <a:off x="7672798" y="-12998"/>
                <a:ext cx="1502780" cy="3260198"/>
              </a:xfrm>
              <a:custGeom>
                <a:avLst/>
                <a:gdLst/>
                <a:ahLst/>
                <a:cxnLst/>
                <a:rect l="l" t="t" r="r" b="b"/>
                <a:pathLst>
                  <a:path w="17156" h="37219" extrusionOk="0">
                    <a:moveTo>
                      <a:pt x="17052" y="0"/>
                    </a:moveTo>
                    <a:lnTo>
                      <a:pt x="0" y="0"/>
                    </a:lnTo>
                    <a:cubicBezTo>
                      <a:pt x="270" y="3108"/>
                      <a:pt x="1707" y="9072"/>
                      <a:pt x="8398" y="13045"/>
                    </a:cubicBezTo>
                    <a:cubicBezTo>
                      <a:pt x="17155" y="18241"/>
                      <a:pt x="11155" y="31488"/>
                      <a:pt x="17052" y="372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904" name="Google Shape;1904;p25"/>
              <p:cNvGrpSpPr/>
              <p:nvPr/>
            </p:nvGrpSpPr>
            <p:grpSpPr>
              <a:xfrm>
                <a:off x="7123441" y="2793741"/>
                <a:ext cx="2036531" cy="2155481"/>
                <a:chOff x="3844200" y="3565550"/>
                <a:chExt cx="524325" cy="554950"/>
              </a:xfrm>
            </p:grpSpPr>
            <p:sp>
              <p:nvSpPr>
                <p:cNvPr id="1905" name="Google Shape;1905;p25"/>
                <p:cNvSpPr/>
                <p:nvPr/>
              </p:nvSpPr>
              <p:spPr>
                <a:xfrm>
                  <a:off x="3937150" y="41058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9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2"/>
                      </a:cubicBezTo>
                      <a:cubicBezTo>
                        <a:pt x="302" y="483"/>
                        <a:pt x="312" y="483"/>
                        <a:pt x="320" y="483"/>
                      </a:cubicBezTo>
                      <a:cubicBezTo>
                        <a:pt x="520" y="483"/>
                        <a:pt x="638" y="250"/>
                        <a:pt x="509" y="93"/>
                      </a:cubicBezTo>
                      <a:cubicBezTo>
                        <a:pt x="461" y="32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6" name="Google Shape;1906;p25"/>
                <p:cNvSpPr/>
                <p:nvPr/>
              </p:nvSpPr>
              <p:spPr>
                <a:xfrm>
                  <a:off x="3923900" y="408937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5" y="0"/>
                      </a:moveTo>
                      <a:cubicBezTo>
                        <a:pt x="254" y="0"/>
                        <a:pt x="202" y="17"/>
                        <a:pt x="158" y="51"/>
                      </a:cubicBezTo>
                      <a:cubicBezTo>
                        <a:pt x="0" y="183"/>
                        <a:pt x="74" y="440"/>
                        <a:pt x="280" y="463"/>
                      </a:cubicBezTo>
                      <a:cubicBezTo>
                        <a:pt x="289" y="464"/>
                        <a:pt x="298" y="464"/>
                        <a:pt x="307" y="464"/>
                      </a:cubicBezTo>
                      <a:cubicBezTo>
                        <a:pt x="497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7" name="Google Shape;1907;p25"/>
                <p:cNvSpPr/>
                <p:nvPr/>
              </p:nvSpPr>
              <p:spPr>
                <a:xfrm>
                  <a:off x="3910575" y="4072850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7" y="0"/>
                      </a:moveTo>
                      <a:cubicBezTo>
                        <a:pt x="247" y="0"/>
                        <a:pt x="196" y="17"/>
                        <a:pt x="154" y="50"/>
                      </a:cubicBezTo>
                      <a:cubicBezTo>
                        <a:pt x="0" y="176"/>
                        <a:pt x="74" y="423"/>
                        <a:pt x="273" y="445"/>
                      </a:cubicBezTo>
                      <a:cubicBezTo>
                        <a:pt x="281" y="446"/>
                        <a:pt x="289" y="447"/>
                        <a:pt x="296" y="447"/>
                      </a:cubicBezTo>
                      <a:cubicBezTo>
                        <a:pt x="479" y="447"/>
                        <a:pt x="590" y="230"/>
                        <a:pt x="469" y="82"/>
                      </a:cubicBezTo>
                      <a:cubicBezTo>
                        <a:pt x="426" y="28"/>
                        <a:pt x="362" y="0"/>
                        <a:pt x="2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8" name="Google Shape;1908;p25"/>
                <p:cNvSpPr/>
                <p:nvPr/>
              </p:nvSpPr>
              <p:spPr>
                <a:xfrm>
                  <a:off x="3897300" y="405627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70"/>
                        <a:pt x="71" y="408"/>
                        <a:pt x="261" y="427"/>
                      </a:cubicBezTo>
                      <a:cubicBezTo>
                        <a:pt x="269" y="428"/>
                        <a:pt x="277" y="428"/>
                        <a:pt x="284" y="428"/>
                      </a:cubicBezTo>
                      <a:cubicBezTo>
                        <a:pt x="460" y="428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9" name="Google Shape;1909;p25"/>
                <p:cNvSpPr/>
                <p:nvPr/>
              </p:nvSpPr>
              <p:spPr>
                <a:xfrm>
                  <a:off x="3884050" y="403977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0" name="Google Shape;1910;p25"/>
                <p:cNvSpPr/>
                <p:nvPr/>
              </p:nvSpPr>
              <p:spPr>
                <a:xfrm>
                  <a:off x="3870800" y="402320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7" y="0"/>
                      </a:moveTo>
                      <a:cubicBezTo>
                        <a:pt x="214" y="0"/>
                        <a:pt x="171" y="15"/>
                        <a:pt x="135" y="44"/>
                      </a:cubicBezTo>
                      <a:cubicBezTo>
                        <a:pt x="0" y="153"/>
                        <a:pt x="64" y="371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1" name="Google Shape;1911;p25"/>
                <p:cNvSpPr/>
                <p:nvPr/>
              </p:nvSpPr>
              <p:spPr>
                <a:xfrm>
                  <a:off x="3857450" y="400670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2" y="42"/>
                      </a:cubicBezTo>
                      <a:cubicBezTo>
                        <a:pt x="1" y="144"/>
                        <a:pt x="65" y="353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2" name="Google Shape;1912;p25"/>
                <p:cNvSpPr/>
                <p:nvPr/>
              </p:nvSpPr>
              <p:spPr>
                <a:xfrm>
                  <a:off x="3844200" y="3990175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5" y="1"/>
                      </a:moveTo>
                      <a:cubicBezTo>
                        <a:pt x="196" y="1"/>
                        <a:pt x="156" y="14"/>
                        <a:pt x="123" y="41"/>
                      </a:cubicBezTo>
                      <a:cubicBezTo>
                        <a:pt x="0" y="137"/>
                        <a:pt x="58" y="336"/>
                        <a:pt x="216" y="352"/>
                      </a:cubicBezTo>
                      <a:cubicBezTo>
                        <a:pt x="222" y="353"/>
                        <a:pt x="229" y="353"/>
                        <a:pt x="235" y="353"/>
                      </a:cubicBezTo>
                      <a:cubicBezTo>
                        <a:pt x="381" y="353"/>
                        <a:pt x="465" y="183"/>
                        <a:pt x="370" y="66"/>
                      </a:cubicBezTo>
                      <a:cubicBezTo>
                        <a:pt x="336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3" name="Google Shape;1913;p25"/>
                <p:cNvSpPr/>
                <p:nvPr/>
              </p:nvSpPr>
              <p:spPr>
                <a:xfrm>
                  <a:off x="3968325" y="4107900"/>
                  <a:ext cx="1652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4" extrusionOk="0">
                      <a:moveTo>
                        <a:pt x="330" y="0"/>
                      </a:moveTo>
                      <a:cubicBezTo>
                        <a:pt x="275" y="0"/>
                        <a:pt x="220" y="18"/>
                        <a:pt x="174" y="56"/>
                      </a:cubicBezTo>
                      <a:cubicBezTo>
                        <a:pt x="1" y="197"/>
                        <a:pt x="84" y="480"/>
                        <a:pt x="306" y="503"/>
                      </a:cubicBezTo>
                      <a:cubicBezTo>
                        <a:pt x="315" y="503"/>
                        <a:pt x="324" y="504"/>
                        <a:pt x="333" y="504"/>
                      </a:cubicBezTo>
                      <a:cubicBezTo>
                        <a:pt x="539" y="504"/>
                        <a:pt x="660" y="261"/>
                        <a:pt x="528" y="94"/>
                      </a:cubicBezTo>
                      <a:cubicBezTo>
                        <a:pt x="477" y="32"/>
                        <a:pt x="403" y="0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4" name="Google Shape;1914;p25"/>
                <p:cNvSpPr/>
                <p:nvPr/>
              </p:nvSpPr>
              <p:spPr>
                <a:xfrm>
                  <a:off x="3955075" y="409140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4" y="0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6" y="483"/>
                        <a:pt x="634" y="249"/>
                        <a:pt x="505" y="89"/>
                      </a:cubicBezTo>
                      <a:cubicBezTo>
                        <a:pt x="457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5"/>
                <p:cNvSpPr/>
                <p:nvPr/>
              </p:nvSpPr>
              <p:spPr>
                <a:xfrm>
                  <a:off x="3941725" y="4074825"/>
                  <a:ext cx="154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8" extrusionOk="0">
                      <a:moveTo>
                        <a:pt x="309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3" y="467"/>
                        <a:pt x="302" y="468"/>
                        <a:pt x="310" y="468"/>
                      </a:cubicBezTo>
                      <a:cubicBezTo>
                        <a:pt x="501" y="468"/>
                        <a:pt x="615" y="241"/>
                        <a:pt x="489" y="87"/>
                      </a:cubicBezTo>
                      <a:cubicBezTo>
                        <a:pt x="444" y="31"/>
                        <a:pt x="377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6" name="Google Shape;1916;p25"/>
                <p:cNvSpPr/>
                <p:nvPr/>
              </p:nvSpPr>
              <p:spPr>
                <a:xfrm>
                  <a:off x="3928475" y="4058325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7" name="Google Shape;1917;p25"/>
                <p:cNvSpPr/>
                <p:nvPr/>
              </p:nvSpPr>
              <p:spPr>
                <a:xfrm>
                  <a:off x="3915225" y="404180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0" y="167"/>
                        <a:pt x="71" y="405"/>
                        <a:pt x="261" y="428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8" name="Google Shape;1918;p25"/>
                <p:cNvSpPr/>
                <p:nvPr/>
              </p:nvSpPr>
              <p:spPr>
                <a:xfrm>
                  <a:off x="3901975" y="4025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6" y="410"/>
                        <a:pt x="263" y="411"/>
                        <a:pt x="271" y="411"/>
                      </a:cubicBezTo>
                      <a:cubicBezTo>
                        <a:pt x="440" y="411"/>
                        <a:pt x="538" y="214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9" name="Google Shape;1919;p25"/>
                <p:cNvSpPr/>
                <p:nvPr/>
              </p:nvSpPr>
              <p:spPr>
                <a:xfrm>
                  <a:off x="3888625" y="4008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0" name="Google Shape;1920;p25"/>
                <p:cNvSpPr/>
                <p:nvPr/>
              </p:nvSpPr>
              <p:spPr>
                <a:xfrm>
                  <a:off x="3875375" y="3992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8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0" y="373"/>
                        <a:pt x="491" y="193"/>
                        <a:pt x="392" y="70"/>
                      </a:cubicBezTo>
                      <a:cubicBezTo>
                        <a:pt x="356" y="25"/>
                        <a:pt x="302" y="1"/>
                        <a:pt x="2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1" name="Google Shape;1921;p25"/>
                <p:cNvSpPr/>
                <p:nvPr/>
              </p:nvSpPr>
              <p:spPr>
                <a:xfrm>
                  <a:off x="3862125" y="3975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3"/>
                        <a:pt x="122" y="39"/>
                      </a:cubicBezTo>
                      <a:cubicBezTo>
                        <a:pt x="0" y="139"/>
                        <a:pt x="58" y="335"/>
                        <a:pt x="215" y="354"/>
                      </a:cubicBezTo>
                      <a:cubicBezTo>
                        <a:pt x="222" y="355"/>
                        <a:pt x="228" y="355"/>
                        <a:pt x="235" y="355"/>
                      </a:cubicBezTo>
                      <a:cubicBezTo>
                        <a:pt x="381" y="355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2" name="Google Shape;1922;p25"/>
                <p:cNvSpPr/>
                <p:nvPr/>
              </p:nvSpPr>
              <p:spPr>
                <a:xfrm>
                  <a:off x="3848850" y="395915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3" y="0"/>
                      </a:moveTo>
                      <a:cubicBezTo>
                        <a:pt x="185" y="0"/>
                        <a:pt x="148" y="13"/>
                        <a:pt x="117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0"/>
                      </a:cubicBezTo>
                      <a:cubicBezTo>
                        <a:pt x="319" y="21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3" name="Google Shape;1923;p25"/>
                <p:cNvSpPr/>
                <p:nvPr/>
              </p:nvSpPr>
              <p:spPr>
                <a:xfrm>
                  <a:off x="3986250" y="4093425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1" y="477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57"/>
                        <a:pt x="527" y="92"/>
                      </a:cubicBezTo>
                      <a:cubicBezTo>
                        <a:pt x="476" y="32"/>
                        <a:pt x="404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4" name="Google Shape;1924;p25"/>
                <p:cNvSpPr/>
                <p:nvPr/>
              </p:nvSpPr>
              <p:spPr>
                <a:xfrm>
                  <a:off x="3973000" y="4076850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92"/>
                        <a:pt x="80" y="459"/>
                        <a:pt x="293" y="482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3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5" name="Google Shape;1925;p25"/>
                <p:cNvSpPr/>
                <p:nvPr/>
              </p:nvSpPr>
              <p:spPr>
                <a:xfrm>
                  <a:off x="3959650" y="4060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1"/>
                      </a:moveTo>
                      <a:cubicBezTo>
                        <a:pt x="256" y="1"/>
                        <a:pt x="204" y="18"/>
                        <a:pt x="161" y="52"/>
                      </a:cubicBezTo>
                      <a:cubicBezTo>
                        <a:pt x="1" y="184"/>
                        <a:pt x="78" y="441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3" y="31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6" name="Google Shape;1926;p25"/>
                <p:cNvSpPr/>
                <p:nvPr/>
              </p:nvSpPr>
              <p:spPr>
                <a:xfrm>
                  <a:off x="3946400" y="4043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2"/>
                      </a:cubicBezTo>
                      <a:cubicBezTo>
                        <a:pt x="0" y="177"/>
                        <a:pt x="74" y="425"/>
                        <a:pt x="270" y="444"/>
                      </a:cubicBezTo>
                      <a:cubicBezTo>
                        <a:pt x="280" y="445"/>
                        <a:pt x="289" y="446"/>
                        <a:pt x="297" y="446"/>
                      </a:cubicBezTo>
                      <a:cubicBezTo>
                        <a:pt x="480" y="446"/>
                        <a:pt x="586" y="231"/>
                        <a:pt x="470" y="84"/>
                      </a:cubicBezTo>
                      <a:cubicBezTo>
                        <a:pt x="424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7" name="Google Shape;1927;p25"/>
                <p:cNvSpPr/>
                <p:nvPr/>
              </p:nvSpPr>
              <p:spPr>
                <a:xfrm>
                  <a:off x="3933150" y="4027275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70"/>
                        <a:pt x="71" y="408"/>
                        <a:pt x="260" y="427"/>
                      </a:cubicBezTo>
                      <a:cubicBezTo>
                        <a:pt x="268" y="428"/>
                        <a:pt x="276" y="428"/>
                        <a:pt x="284" y="428"/>
                      </a:cubicBezTo>
                      <a:cubicBezTo>
                        <a:pt x="459" y="428"/>
                        <a:pt x="564" y="222"/>
                        <a:pt x="447" y="80"/>
                      </a:cubicBezTo>
                      <a:cubicBezTo>
                        <a:pt x="405" y="27"/>
                        <a:pt x="343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8" name="Google Shape;1928;p25"/>
                <p:cNvSpPr/>
                <p:nvPr/>
              </p:nvSpPr>
              <p:spPr>
                <a:xfrm>
                  <a:off x="3919800" y="4010775"/>
                  <a:ext cx="13550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7" extrusionOk="0">
                      <a:moveTo>
                        <a:pt x="274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58"/>
                        <a:pt x="71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3" y="0"/>
                        <a:pt x="27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9" name="Google Shape;1929;p25"/>
                <p:cNvSpPr/>
                <p:nvPr/>
              </p:nvSpPr>
              <p:spPr>
                <a:xfrm>
                  <a:off x="3906550" y="3994200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91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0" name="Google Shape;1930;p25"/>
                <p:cNvSpPr/>
                <p:nvPr/>
              </p:nvSpPr>
              <p:spPr>
                <a:xfrm>
                  <a:off x="3893300" y="397770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4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4"/>
                        <a:pt x="61" y="353"/>
                        <a:pt x="228" y="373"/>
                      </a:cubicBezTo>
                      <a:cubicBezTo>
                        <a:pt x="235" y="373"/>
                        <a:pt x="241" y="373"/>
                        <a:pt x="248" y="373"/>
                      </a:cubicBezTo>
                      <a:cubicBezTo>
                        <a:pt x="400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1" name="Google Shape;1931;p25"/>
                <p:cNvSpPr/>
                <p:nvPr/>
              </p:nvSpPr>
              <p:spPr>
                <a:xfrm>
                  <a:off x="3880025" y="396115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3" y="0"/>
                      </a:moveTo>
                      <a:cubicBezTo>
                        <a:pt x="194" y="0"/>
                        <a:pt x="155" y="14"/>
                        <a:pt x="123" y="41"/>
                      </a:cubicBezTo>
                      <a:cubicBezTo>
                        <a:pt x="1" y="138"/>
                        <a:pt x="59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78" y="354"/>
                        <a:pt x="466" y="184"/>
                        <a:pt x="370" y="67"/>
                      </a:cubicBezTo>
                      <a:cubicBezTo>
                        <a:pt x="336" y="23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2" name="Google Shape;1932;p25"/>
                <p:cNvSpPr/>
                <p:nvPr/>
              </p:nvSpPr>
              <p:spPr>
                <a:xfrm>
                  <a:off x="3866775" y="3944625"/>
                  <a:ext cx="110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4" extrusionOk="0">
                      <a:moveTo>
                        <a:pt x="219" y="1"/>
                      </a:moveTo>
                      <a:cubicBezTo>
                        <a:pt x="182" y="1"/>
                        <a:pt x="144" y="13"/>
                        <a:pt x="113" y="37"/>
                      </a:cubicBezTo>
                      <a:cubicBezTo>
                        <a:pt x="1" y="130"/>
                        <a:pt x="55" y="317"/>
                        <a:pt x="203" y="333"/>
                      </a:cubicBezTo>
                      <a:cubicBezTo>
                        <a:pt x="210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68" y="1"/>
                        <a:pt x="2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3" name="Google Shape;1933;p25"/>
                <p:cNvSpPr/>
                <p:nvPr/>
              </p:nvSpPr>
              <p:spPr>
                <a:xfrm>
                  <a:off x="3853450" y="3928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1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9" y="317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9"/>
                      </a:cubicBezTo>
                      <a:cubicBezTo>
                        <a:pt x="302" y="21"/>
                        <a:pt x="257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4" name="Google Shape;1934;p25"/>
                <p:cNvSpPr/>
                <p:nvPr/>
              </p:nvSpPr>
              <p:spPr>
                <a:xfrm>
                  <a:off x="4017350" y="4095400"/>
                  <a:ext cx="1720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3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8"/>
                      </a:cubicBezTo>
                      <a:cubicBezTo>
                        <a:pt x="0" y="202"/>
                        <a:pt x="87" y="495"/>
                        <a:pt x="318" y="520"/>
                      </a:cubicBezTo>
                      <a:cubicBezTo>
                        <a:pt x="329" y="522"/>
                        <a:pt x="339" y="522"/>
                        <a:pt x="349" y="522"/>
                      </a:cubicBezTo>
                      <a:cubicBezTo>
                        <a:pt x="559" y="522"/>
                        <a:pt x="688" y="271"/>
                        <a:pt x="550" y="99"/>
                      </a:cubicBezTo>
                      <a:cubicBezTo>
                        <a:pt x="498" y="35"/>
                        <a:pt x="422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5" name="Google Shape;1935;p25"/>
                <p:cNvSpPr/>
                <p:nvPr/>
              </p:nvSpPr>
              <p:spPr>
                <a:xfrm>
                  <a:off x="4004075" y="4078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7"/>
                      </a:cubicBezTo>
                      <a:cubicBezTo>
                        <a:pt x="1" y="198"/>
                        <a:pt x="84" y="481"/>
                        <a:pt x="306" y="503"/>
                      </a:cubicBezTo>
                      <a:cubicBezTo>
                        <a:pt x="315" y="504"/>
                        <a:pt x="325" y="505"/>
                        <a:pt x="334" y="505"/>
                      </a:cubicBezTo>
                      <a:cubicBezTo>
                        <a:pt x="542" y="505"/>
                        <a:pt x="663" y="262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6" name="Google Shape;1936;p25"/>
                <p:cNvSpPr/>
                <p:nvPr/>
              </p:nvSpPr>
              <p:spPr>
                <a:xfrm>
                  <a:off x="3990825" y="406240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20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1"/>
                      </a:cubicBezTo>
                      <a:cubicBezTo>
                        <a:pt x="305" y="482"/>
                        <a:pt x="314" y="482"/>
                        <a:pt x="323" y="482"/>
                      </a:cubicBezTo>
                      <a:cubicBezTo>
                        <a:pt x="519" y="482"/>
                        <a:pt x="638" y="249"/>
                        <a:pt x="508" y="89"/>
                      </a:cubicBezTo>
                      <a:cubicBezTo>
                        <a:pt x="461" y="30"/>
                        <a:pt x="390" y="0"/>
                        <a:pt x="3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7" name="Google Shape;1937;p25"/>
                <p:cNvSpPr/>
                <p:nvPr/>
              </p:nvSpPr>
              <p:spPr>
                <a:xfrm>
                  <a:off x="3977575" y="4045825"/>
                  <a:ext cx="15300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8" extrusionOk="0">
                      <a:moveTo>
                        <a:pt x="309" y="1"/>
                      </a:moveTo>
                      <a:cubicBezTo>
                        <a:pt x="257" y="1"/>
                        <a:pt x="204" y="18"/>
                        <a:pt x="161" y="55"/>
                      </a:cubicBezTo>
                      <a:cubicBezTo>
                        <a:pt x="0" y="183"/>
                        <a:pt x="77" y="443"/>
                        <a:pt x="283" y="466"/>
                      </a:cubicBezTo>
                      <a:cubicBezTo>
                        <a:pt x="292" y="467"/>
                        <a:pt x="301" y="467"/>
                        <a:pt x="310" y="467"/>
                      </a:cubicBezTo>
                      <a:cubicBezTo>
                        <a:pt x="500" y="467"/>
                        <a:pt x="612" y="240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8" name="Google Shape;1938;p25"/>
                <p:cNvSpPr/>
                <p:nvPr/>
              </p:nvSpPr>
              <p:spPr>
                <a:xfrm>
                  <a:off x="3964325" y="4029325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0" y="445"/>
                      </a:cubicBezTo>
                      <a:cubicBezTo>
                        <a:pt x="278" y="445"/>
                        <a:pt x="286" y="446"/>
                        <a:pt x="293" y="446"/>
                      </a:cubicBezTo>
                      <a:cubicBezTo>
                        <a:pt x="479" y="446"/>
                        <a:pt x="586" y="230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9" name="Google Shape;1939;p25"/>
                <p:cNvSpPr/>
                <p:nvPr/>
              </p:nvSpPr>
              <p:spPr>
                <a:xfrm>
                  <a:off x="3951050" y="4012800"/>
                  <a:ext cx="14025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6" extrusionOk="0">
                      <a:moveTo>
                        <a:pt x="282" y="1"/>
                      </a:moveTo>
                      <a:cubicBezTo>
                        <a:pt x="235" y="1"/>
                        <a:pt x="188" y="16"/>
                        <a:pt x="149" y="48"/>
                      </a:cubicBezTo>
                      <a:cubicBezTo>
                        <a:pt x="1" y="167"/>
                        <a:pt x="71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58" y="426"/>
                        <a:pt x="561" y="221"/>
                        <a:pt x="447" y="80"/>
                      </a:cubicBezTo>
                      <a:cubicBezTo>
                        <a:pt x="406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0" name="Google Shape;1940;p25"/>
                <p:cNvSpPr/>
                <p:nvPr/>
              </p:nvSpPr>
              <p:spPr>
                <a:xfrm>
                  <a:off x="3937725" y="3996225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1" name="Google Shape;1941;p25"/>
                <p:cNvSpPr/>
                <p:nvPr/>
              </p:nvSpPr>
              <p:spPr>
                <a:xfrm>
                  <a:off x="3924450" y="3979725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88"/>
                      </a:cubicBezTo>
                      <a:cubicBezTo>
                        <a:pt x="247" y="389"/>
                        <a:pt x="254" y="389"/>
                        <a:pt x="262" y="389"/>
                      </a:cubicBezTo>
                      <a:cubicBezTo>
                        <a:pt x="422" y="389"/>
                        <a:pt x="517" y="202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2" name="Google Shape;1942;p25"/>
                <p:cNvSpPr/>
                <p:nvPr/>
              </p:nvSpPr>
              <p:spPr>
                <a:xfrm>
                  <a:off x="3911200" y="3963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2"/>
                        <a:pt x="239" y="373"/>
                        <a:pt x="245" y="373"/>
                      </a:cubicBezTo>
                      <a:cubicBezTo>
                        <a:pt x="401" y="373"/>
                        <a:pt x="491" y="193"/>
                        <a:pt x="390" y="70"/>
                      </a:cubicBezTo>
                      <a:cubicBezTo>
                        <a:pt x="353" y="24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3" name="Google Shape;1943;p25"/>
                <p:cNvSpPr/>
                <p:nvPr/>
              </p:nvSpPr>
              <p:spPr>
                <a:xfrm>
                  <a:off x="3897950" y="394667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2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0" y="138"/>
                        <a:pt x="58" y="334"/>
                        <a:pt x="216" y="354"/>
                      </a:cubicBezTo>
                      <a:cubicBezTo>
                        <a:pt x="222" y="354"/>
                        <a:pt x="228" y="355"/>
                        <a:pt x="235" y="355"/>
                      </a:cubicBezTo>
                      <a:cubicBezTo>
                        <a:pt x="378" y="355"/>
                        <a:pt x="466" y="182"/>
                        <a:pt x="370" y="65"/>
                      </a:cubicBezTo>
                      <a:cubicBezTo>
                        <a:pt x="335" y="22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4" name="Google Shape;1944;p25"/>
                <p:cNvSpPr/>
                <p:nvPr/>
              </p:nvSpPr>
              <p:spPr>
                <a:xfrm>
                  <a:off x="3884600" y="393015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9" y="0"/>
                        <a:pt x="151" y="12"/>
                        <a:pt x="120" y="38"/>
                      </a:cubicBezTo>
                      <a:cubicBezTo>
                        <a:pt x="1" y="131"/>
                        <a:pt x="59" y="317"/>
                        <a:pt x="207" y="333"/>
                      </a:cubicBezTo>
                      <a:cubicBezTo>
                        <a:pt x="213" y="334"/>
                        <a:pt x="219" y="334"/>
                        <a:pt x="226" y="334"/>
                      </a:cubicBezTo>
                      <a:cubicBezTo>
                        <a:pt x="362" y="334"/>
                        <a:pt x="444" y="171"/>
                        <a:pt x="354" y="60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5" name="Google Shape;1945;p25"/>
                <p:cNvSpPr/>
                <p:nvPr/>
              </p:nvSpPr>
              <p:spPr>
                <a:xfrm>
                  <a:off x="3871350" y="39135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1" y="126"/>
                        <a:pt x="55" y="302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7" y="165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6" name="Google Shape;1946;p25"/>
                <p:cNvSpPr/>
                <p:nvPr/>
              </p:nvSpPr>
              <p:spPr>
                <a:xfrm>
                  <a:off x="4048525" y="409752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8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1" y="539"/>
                        <a:pt x="352" y="540"/>
                        <a:pt x="362" y="540"/>
                      </a:cubicBezTo>
                      <a:cubicBezTo>
                        <a:pt x="581" y="540"/>
                        <a:pt x="713" y="279"/>
                        <a:pt x="569" y="101"/>
                      </a:cubicBezTo>
                      <a:cubicBezTo>
                        <a:pt x="515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7" name="Google Shape;1947;p25"/>
                <p:cNvSpPr/>
                <p:nvPr/>
              </p:nvSpPr>
              <p:spPr>
                <a:xfrm>
                  <a:off x="4035250" y="4080925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8" y="495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5" y="272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8" name="Google Shape;1948;p25"/>
                <p:cNvSpPr/>
                <p:nvPr/>
              </p:nvSpPr>
              <p:spPr>
                <a:xfrm>
                  <a:off x="4022000" y="4064425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9"/>
                        <a:pt x="174" y="56"/>
                      </a:cubicBezTo>
                      <a:cubicBezTo>
                        <a:pt x="0" y="198"/>
                        <a:pt x="84" y="477"/>
                        <a:pt x="306" y="500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2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9" name="Google Shape;1949;p25"/>
                <p:cNvSpPr/>
                <p:nvPr/>
              </p:nvSpPr>
              <p:spPr>
                <a:xfrm>
                  <a:off x="4008750" y="40478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6" y="481"/>
                      </a:cubicBezTo>
                      <a:cubicBezTo>
                        <a:pt x="305" y="482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0" name="Google Shape;1950;p25"/>
                <p:cNvSpPr/>
                <p:nvPr/>
              </p:nvSpPr>
              <p:spPr>
                <a:xfrm>
                  <a:off x="3995475" y="4031350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4"/>
                        <a:pt x="78" y="441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9" y="87"/>
                      </a:cubicBezTo>
                      <a:cubicBezTo>
                        <a:pt x="442" y="30"/>
                        <a:pt x="374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1" name="Google Shape;1951;p25"/>
                <p:cNvSpPr/>
                <p:nvPr/>
              </p:nvSpPr>
              <p:spPr>
                <a:xfrm>
                  <a:off x="3982225" y="4014800"/>
                  <a:ext cx="146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6" extrusionOk="0">
                      <a:moveTo>
                        <a:pt x="293" y="0"/>
                      </a:moveTo>
                      <a:cubicBezTo>
                        <a:pt x="243" y="0"/>
                        <a:pt x="193" y="17"/>
                        <a:pt x="152" y="52"/>
                      </a:cubicBezTo>
                      <a:cubicBezTo>
                        <a:pt x="1" y="177"/>
                        <a:pt x="75" y="425"/>
                        <a:pt x="271" y="444"/>
                      </a:cubicBezTo>
                      <a:cubicBezTo>
                        <a:pt x="280" y="445"/>
                        <a:pt x="289" y="445"/>
                        <a:pt x="297" y="445"/>
                      </a:cubicBezTo>
                      <a:cubicBezTo>
                        <a:pt x="478" y="445"/>
                        <a:pt x="586" y="231"/>
                        <a:pt x="467" y="84"/>
                      </a:cubicBezTo>
                      <a:cubicBezTo>
                        <a:pt x="423" y="29"/>
                        <a:pt x="358" y="0"/>
                        <a:pt x="2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2" name="Google Shape;1952;p25"/>
                <p:cNvSpPr/>
                <p:nvPr/>
              </p:nvSpPr>
              <p:spPr>
                <a:xfrm>
                  <a:off x="3968900" y="3998250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7" y="1"/>
                        <a:pt x="188" y="17"/>
                        <a:pt x="148" y="49"/>
                      </a:cubicBezTo>
                      <a:cubicBezTo>
                        <a:pt x="0" y="171"/>
                        <a:pt x="71" y="409"/>
                        <a:pt x="261" y="428"/>
                      </a:cubicBezTo>
                      <a:cubicBezTo>
                        <a:pt x="268" y="429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3" name="Google Shape;1953;p25"/>
                <p:cNvSpPr/>
                <p:nvPr/>
              </p:nvSpPr>
              <p:spPr>
                <a:xfrm>
                  <a:off x="3955625" y="3981750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1" y="1"/>
                      </a:moveTo>
                      <a:cubicBezTo>
                        <a:pt x="226" y="1"/>
                        <a:pt x="180" y="16"/>
                        <a:pt x="142" y="47"/>
                      </a:cubicBezTo>
                      <a:cubicBezTo>
                        <a:pt x="1" y="159"/>
                        <a:pt x="68" y="390"/>
                        <a:pt x="252" y="407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6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4" name="Google Shape;1954;p25"/>
                <p:cNvSpPr/>
                <p:nvPr/>
              </p:nvSpPr>
              <p:spPr>
                <a:xfrm>
                  <a:off x="3942375" y="3965200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3" y="201"/>
                        <a:pt x="409" y="72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5" name="Google Shape;1955;p25"/>
                <p:cNvSpPr/>
                <p:nvPr/>
              </p:nvSpPr>
              <p:spPr>
                <a:xfrm>
                  <a:off x="3929125" y="39486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3" y="373"/>
                        <a:pt x="241" y="373"/>
                        <a:pt x="248" y="373"/>
                      </a:cubicBezTo>
                      <a:cubicBezTo>
                        <a:pt x="399" y="373"/>
                        <a:pt x="490" y="193"/>
                        <a:pt x="389" y="70"/>
                      </a:cubicBezTo>
                      <a:cubicBezTo>
                        <a:pt x="353" y="25"/>
                        <a:pt x="300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6" name="Google Shape;1956;p25"/>
                <p:cNvSpPr/>
                <p:nvPr/>
              </p:nvSpPr>
              <p:spPr>
                <a:xfrm>
                  <a:off x="3915775" y="393215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0"/>
                      </a:moveTo>
                      <a:cubicBezTo>
                        <a:pt x="197" y="0"/>
                        <a:pt x="158" y="14"/>
                        <a:pt x="126" y="41"/>
                      </a:cubicBezTo>
                      <a:cubicBezTo>
                        <a:pt x="1" y="138"/>
                        <a:pt x="62" y="337"/>
                        <a:pt x="216" y="353"/>
                      </a:cubicBezTo>
                      <a:cubicBezTo>
                        <a:pt x="223" y="354"/>
                        <a:pt x="229" y="354"/>
                        <a:pt x="236" y="354"/>
                      </a:cubicBezTo>
                      <a:cubicBezTo>
                        <a:pt x="382" y="354"/>
                        <a:pt x="469" y="184"/>
                        <a:pt x="374" y="67"/>
                      </a:cubicBezTo>
                      <a:cubicBezTo>
                        <a:pt x="339" y="23"/>
                        <a:pt x="288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7" name="Google Shape;1957;p25"/>
                <p:cNvSpPr/>
                <p:nvPr/>
              </p:nvSpPr>
              <p:spPr>
                <a:xfrm>
                  <a:off x="3902525" y="3915625"/>
                  <a:ext cx="11100" cy="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4" extrusionOk="0">
                      <a:moveTo>
                        <a:pt x="221" y="1"/>
                      </a:moveTo>
                      <a:cubicBezTo>
                        <a:pt x="184" y="1"/>
                        <a:pt x="148" y="12"/>
                        <a:pt x="116" y="37"/>
                      </a:cubicBezTo>
                      <a:cubicBezTo>
                        <a:pt x="1" y="130"/>
                        <a:pt x="58" y="317"/>
                        <a:pt x="206" y="333"/>
                      </a:cubicBezTo>
                      <a:cubicBezTo>
                        <a:pt x="213" y="333"/>
                        <a:pt x="219" y="334"/>
                        <a:pt x="226" y="334"/>
                      </a:cubicBezTo>
                      <a:cubicBezTo>
                        <a:pt x="362" y="334"/>
                        <a:pt x="443" y="173"/>
                        <a:pt x="351" y="63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8" name="Google Shape;1958;p25"/>
                <p:cNvSpPr/>
                <p:nvPr/>
              </p:nvSpPr>
              <p:spPr>
                <a:xfrm>
                  <a:off x="3889275" y="3899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3" y="1"/>
                      </a:moveTo>
                      <a:cubicBezTo>
                        <a:pt x="178" y="1"/>
                        <a:pt x="142" y="12"/>
                        <a:pt x="113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5" y="59"/>
                      </a:cubicBezTo>
                      <a:cubicBezTo>
                        <a:pt x="304" y="20"/>
                        <a:pt x="258" y="1"/>
                        <a:pt x="21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9" name="Google Shape;1959;p25"/>
                <p:cNvSpPr/>
                <p:nvPr/>
              </p:nvSpPr>
              <p:spPr>
                <a:xfrm>
                  <a:off x="4079775" y="4099525"/>
                  <a:ext cx="183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3" h="557" extrusionOk="0">
                      <a:moveTo>
                        <a:pt x="369" y="0"/>
                      </a:moveTo>
                      <a:cubicBezTo>
                        <a:pt x="307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1" y="556"/>
                        <a:pt x="371" y="556"/>
                      </a:cubicBezTo>
                      <a:cubicBezTo>
                        <a:pt x="598" y="556"/>
                        <a:pt x="733" y="286"/>
                        <a:pt x="585" y="102"/>
                      </a:cubicBezTo>
                      <a:cubicBezTo>
                        <a:pt x="529" y="35"/>
                        <a:pt x="449" y="0"/>
                        <a:pt x="3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0" name="Google Shape;1960;p25"/>
                <p:cNvSpPr/>
                <p:nvPr/>
              </p:nvSpPr>
              <p:spPr>
                <a:xfrm>
                  <a:off x="4066425" y="4082975"/>
                  <a:ext cx="1780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" h="540" extrusionOk="0">
                      <a:moveTo>
                        <a:pt x="356" y="1"/>
                      </a:moveTo>
                      <a:cubicBezTo>
                        <a:pt x="298" y="1"/>
                        <a:pt x="238" y="20"/>
                        <a:pt x="187" y="60"/>
                      </a:cubicBezTo>
                      <a:cubicBezTo>
                        <a:pt x="1" y="211"/>
                        <a:pt x="91" y="513"/>
                        <a:pt x="328" y="539"/>
                      </a:cubicBezTo>
                      <a:cubicBezTo>
                        <a:pt x="338" y="539"/>
                        <a:pt x="347" y="540"/>
                        <a:pt x="356" y="540"/>
                      </a:cubicBezTo>
                      <a:cubicBezTo>
                        <a:pt x="581" y="540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1" name="Google Shape;1961;p25"/>
                <p:cNvSpPr/>
                <p:nvPr/>
              </p:nvSpPr>
              <p:spPr>
                <a:xfrm>
                  <a:off x="4053175" y="406645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3"/>
                        <a:pt x="87" y="493"/>
                        <a:pt x="315" y="518"/>
                      </a:cubicBezTo>
                      <a:cubicBezTo>
                        <a:pt x="326" y="519"/>
                        <a:pt x="336" y="520"/>
                        <a:pt x="346" y="520"/>
                      </a:cubicBezTo>
                      <a:cubicBezTo>
                        <a:pt x="559" y="520"/>
                        <a:pt x="685" y="269"/>
                        <a:pt x="547" y="97"/>
                      </a:cubicBezTo>
                      <a:cubicBezTo>
                        <a:pt x="496" y="33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2" name="Google Shape;1962;p25"/>
                <p:cNvSpPr/>
                <p:nvPr/>
              </p:nvSpPr>
              <p:spPr>
                <a:xfrm>
                  <a:off x="4039925" y="4049875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81"/>
                        <a:pt x="305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8" y="505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3" name="Google Shape;1963;p25"/>
                <p:cNvSpPr/>
                <p:nvPr/>
              </p:nvSpPr>
              <p:spPr>
                <a:xfrm>
                  <a:off x="4026650" y="4033375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4" name="Google Shape;1964;p25"/>
                <p:cNvSpPr/>
                <p:nvPr/>
              </p:nvSpPr>
              <p:spPr>
                <a:xfrm>
                  <a:off x="4013400" y="4016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8" y="1"/>
                      </a:moveTo>
                      <a:cubicBezTo>
                        <a:pt x="256" y="1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3" y="466"/>
                      </a:cubicBezTo>
                      <a:cubicBezTo>
                        <a:pt x="291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6" y="87"/>
                      </a:cubicBezTo>
                      <a:cubicBezTo>
                        <a:pt x="440" y="30"/>
                        <a:pt x="374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5" name="Google Shape;1965;p25"/>
                <p:cNvSpPr/>
                <p:nvPr/>
              </p:nvSpPr>
              <p:spPr>
                <a:xfrm>
                  <a:off x="4000075" y="4000325"/>
                  <a:ext cx="147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4" y="49"/>
                      </a:cubicBezTo>
                      <a:cubicBezTo>
                        <a:pt x="0" y="175"/>
                        <a:pt x="74" y="425"/>
                        <a:pt x="273" y="444"/>
                      </a:cubicBezTo>
                      <a:cubicBezTo>
                        <a:pt x="281" y="445"/>
                        <a:pt x="289" y="446"/>
                        <a:pt x="296" y="446"/>
                      </a:cubicBezTo>
                      <a:cubicBezTo>
                        <a:pt x="479" y="446"/>
                        <a:pt x="590" y="229"/>
                        <a:pt x="469" y="81"/>
                      </a:cubicBezTo>
                      <a:cubicBezTo>
                        <a:pt x="425" y="28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6" name="Google Shape;1966;p25"/>
                <p:cNvSpPr/>
                <p:nvPr/>
              </p:nvSpPr>
              <p:spPr>
                <a:xfrm>
                  <a:off x="3986800" y="3983800"/>
                  <a:ext cx="14100" cy="10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6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5"/>
                        <a:pt x="261" y="424"/>
                      </a:cubicBezTo>
                      <a:cubicBezTo>
                        <a:pt x="270" y="425"/>
                        <a:pt x="279" y="426"/>
                        <a:pt x="288" y="426"/>
                      </a:cubicBezTo>
                      <a:cubicBezTo>
                        <a:pt x="462" y="426"/>
                        <a:pt x="564" y="221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7" name="Google Shape;1967;p25"/>
                <p:cNvSpPr/>
                <p:nvPr/>
              </p:nvSpPr>
              <p:spPr>
                <a:xfrm>
                  <a:off x="3973550" y="3967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1" y="162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8" name="Google Shape;1968;p25"/>
                <p:cNvSpPr/>
                <p:nvPr/>
              </p:nvSpPr>
              <p:spPr>
                <a:xfrm>
                  <a:off x="3960300" y="3950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2"/>
                        <a:pt x="251" y="392"/>
                        <a:pt x="257" y="392"/>
                      </a:cubicBezTo>
                      <a:cubicBezTo>
                        <a:pt x="417" y="392"/>
                        <a:pt x="514" y="203"/>
                        <a:pt x="408" y="73"/>
                      </a:cubicBezTo>
                      <a:cubicBezTo>
                        <a:pt x="370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9" name="Google Shape;1969;p25"/>
                <p:cNvSpPr/>
                <p:nvPr/>
              </p:nvSpPr>
              <p:spPr>
                <a:xfrm>
                  <a:off x="3946950" y="393417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9" y="0"/>
                      </a:moveTo>
                      <a:cubicBezTo>
                        <a:pt x="208" y="0"/>
                        <a:pt x="166" y="15"/>
                        <a:pt x="133" y="44"/>
                      </a:cubicBezTo>
                      <a:cubicBezTo>
                        <a:pt x="1" y="147"/>
                        <a:pt x="65" y="356"/>
                        <a:pt x="229" y="372"/>
                      </a:cubicBezTo>
                      <a:cubicBezTo>
                        <a:pt x="236" y="372"/>
                        <a:pt x="242" y="373"/>
                        <a:pt x="248" y="373"/>
                      </a:cubicBezTo>
                      <a:cubicBezTo>
                        <a:pt x="401" y="373"/>
                        <a:pt x="492" y="193"/>
                        <a:pt x="393" y="70"/>
                      </a:cubicBezTo>
                      <a:cubicBezTo>
                        <a:pt x="357" y="24"/>
                        <a:pt x="303" y="0"/>
                        <a:pt x="24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0" name="Google Shape;1970;p25"/>
                <p:cNvSpPr/>
                <p:nvPr/>
              </p:nvSpPr>
              <p:spPr>
                <a:xfrm>
                  <a:off x="3933700" y="39176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6" y="0"/>
                      </a:moveTo>
                      <a:cubicBezTo>
                        <a:pt x="196" y="0"/>
                        <a:pt x="156" y="14"/>
                        <a:pt x="123" y="42"/>
                      </a:cubicBezTo>
                      <a:cubicBezTo>
                        <a:pt x="1" y="138"/>
                        <a:pt x="58" y="337"/>
                        <a:pt x="216" y="353"/>
                      </a:cubicBezTo>
                      <a:cubicBezTo>
                        <a:pt x="223" y="354"/>
                        <a:pt x="229" y="354"/>
                        <a:pt x="235" y="354"/>
                      </a:cubicBezTo>
                      <a:cubicBezTo>
                        <a:pt x="381" y="354"/>
                        <a:pt x="466" y="184"/>
                        <a:pt x="373" y="67"/>
                      </a:cubicBezTo>
                      <a:cubicBezTo>
                        <a:pt x="339" y="24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1" name="Google Shape;1971;p25"/>
                <p:cNvSpPr/>
                <p:nvPr/>
              </p:nvSpPr>
              <p:spPr>
                <a:xfrm>
                  <a:off x="3920450" y="3901125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9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58" y="335"/>
                        <a:pt x="440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2" name="Google Shape;1972;p25"/>
                <p:cNvSpPr/>
                <p:nvPr/>
              </p:nvSpPr>
              <p:spPr>
                <a:xfrm>
                  <a:off x="3907200" y="38846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1" y="299"/>
                        <a:pt x="193" y="315"/>
                      </a:cubicBezTo>
                      <a:cubicBezTo>
                        <a:pt x="198" y="316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3" name="Google Shape;1973;p25"/>
                <p:cNvSpPr/>
                <p:nvPr/>
              </p:nvSpPr>
              <p:spPr>
                <a:xfrm>
                  <a:off x="4110950" y="4101525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0"/>
                      </a:moveTo>
                      <a:cubicBezTo>
                        <a:pt x="317" y="0"/>
                        <a:pt x="252" y="22"/>
                        <a:pt x="199" y="67"/>
                      </a:cubicBezTo>
                      <a:cubicBezTo>
                        <a:pt x="0" y="227"/>
                        <a:pt x="93" y="549"/>
                        <a:pt x="350" y="574"/>
                      </a:cubicBezTo>
                      <a:cubicBezTo>
                        <a:pt x="362" y="576"/>
                        <a:pt x="374" y="576"/>
                        <a:pt x="385" y="576"/>
                      </a:cubicBezTo>
                      <a:cubicBezTo>
                        <a:pt x="618" y="576"/>
                        <a:pt x="758" y="298"/>
                        <a:pt x="604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4" name="Google Shape;1974;p25"/>
                <p:cNvSpPr/>
                <p:nvPr/>
              </p:nvSpPr>
              <p:spPr>
                <a:xfrm>
                  <a:off x="4097600" y="4085000"/>
                  <a:ext cx="185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0" h="559" extrusionOk="0">
                      <a:moveTo>
                        <a:pt x="369" y="1"/>
                      </a:moveTo>
                      <a:cubicBezTo>
                        <a:pt x="308" y="1"/>
                        <a:pt x="246" y="21"/>
                        <a:pt x="193" y="62"/>
                      </a:cubicBezTo>
                      <a:cubicBezTo>
                        <a:pt x="1" y="220"/>
                        <a:pt x="94" y="532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2" y="559"/>
                        <a:pt x="740" y="289"/>
                        <a:pt x="589" y="104"/>
                      </a:cubicBezTo>
                      <a:cubicBezTo>
                        <a:pt x="532" y="36"/>
                        <a:pt x="451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5" name="Google Shape;1975;p25"/>
                <p:cNvSpPr/>
                <p:nvPr/>
              </p:nvSpPr>
              <p:spPr>
                <a:xfrm>
                  <a:off x="4084350" y="4068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2"/>
                      </a:cubicBezTo>
                      <a:cubicBezTo>
                        <a:pt x="0" y="213"/>
                        <a:pt x="90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0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6" name="Google Shape;1976;p25"/>
                <p:cNvSpPr/>
                <p:nvPr/>
              </p:nvSpPr>
              <p:spPr>
                <a:xfrm>
                  <a:off x="4071100" y="4051925"/>
                  <a:ext cx="171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0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3"/>
                        <a:pt x="84" y="495"/>
                        <a:pt x="315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9" y="519"/>
                        <a:pt x="684" y="271"/>
                        <a:pt x="546" y="97"/>
                      </a:cubicBezTo>
                      <a:cubicBezTo>
                        <a:pt x="495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7" name="Google Shape;1977;p25"/>
                <p:cNvSpPr/>
                <p:nvPr/>
              </p:nvSpPr>
              <p:spPr>
                <a:xfrm>
                  <a:off x="4057825" y="403542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1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3" y="261"/>
                        <a:pt x="528" y="95"/>
                      </a:cubicBezTo>
                      <a:cubicBezTo>
                        <a:pt x="478" y="32"/>
                        <a:pt x="405" y="0"/>
                        <a:pt x="3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8" name="Google Shape;1978;p25"/>
                <p:cNvSpPr/>
                <p:nvPr/>
              </p:nvSpPr>
              <p:spPr>
                <a:xfrm>
                  <a:off x="4044575" y="4018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8" y="92"/>
                      </a:cubicBezTo>
                      <a:cubicBezTo>
                        <a:pt x="459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9" name="Google Shape;1979;p25"/>
                <p:cNvSpPr/>
                <p:nvPr/>
              </p:nvSpPr>
              <p:spPr>
                <a:xfrm>
                  <a:off x="4031250" y="4002350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1"/>
                      </a:moveTo>
                      <a:cubicBezTo>
                        <a:pt x="255" y="1"/>
                        <a:pt x="203" y="17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4"/>
                        <a:pt x="301" y="465"/>
                        <a:pt x="310" y="465"/>
                      </a:cubicBezTo>
                      <a:cubicBezTo>
                        <a:pt x="503" y="465"/>
                        <a:pt x="614" y="241"/>
                        <a:pt x="489" y="87"/>
                      </a:cubicBezTo>
                      <a:cubicBezTo>
                        <a:pt x="443" y="30"/>
                        <a:pt x="375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0" name="Google Shape;1980;p25"/>
                <p:cNvSpPr/>
                <p:nvPr/>
              </p:nvSpPr>
              <p:spPr>
                <a:xfrm>
                  <a:off x="4017975" y="3985800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7"/>
                        <a:pt x="75" y="425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1" name="Google Shape;1981;p25"/>
                <p:cNvSpPr/>
                <p:nvPr/>
              </p:nvSpPr>
              <p:spPr>
                <a:xfrm>
                  <a:off x="4004725" y="3969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6" y="1"/>
                        <a:pt x="189" y="16"/>
                        <a:pt x="148" y="48"/>
                      </a:cubicBezTo>
                      <a:cubicBezTo>
                        <a:pt x="1" y="171"/>
                        <a:pt x="71" y="408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7" y="28"/>
                        <a:pt x="345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2" name="Google Shape;1982;p25"/>
                <p:cNvSpPr/>
                <p:nvPr/>
              </p:nvSpPr>
              <p:spPr>
                <a:xfrm>
                  <a:off x="3991475" y="3952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3" name="Google Shape;1983;p25"/>
                <p:cNvSpPr/>
                <p:nvPr/>
              </p:nvSpPr>
              <p:spPr>
                <a:xfrm>
                  <a:off x="3978125" y="3936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60" y="1"/>
                      </a:moveTo>
                      <a:cubicBezTo>
                        <a:pt x="217" y="1"/>
                        <a:pt x="173" y="15"/>
                        <a:pt x="136" y="44"/>
                      </a:cubicBezTo>
                      <a:cubicBezTo>
                        <a:pt x="1" y="153"/>
                        <a:pt x="68" y="372"/>
                        <a:pt x="239" y="391"/>
                      </a:cubicBezTo>
                      <a:cubicBezTo>
                        <a:pt x="246" y="392"/>
                        <a:pt x="254" y="393"/>
                        <a:pt x="262" y="393"/>
                      </a:cubicBezTo>
                      <a:cubicBezTo>
                        <a:pt x="421" y="393"/>
                        <a:pt x="517" y="202"/>
                        <a:pt x="412" y="73"/>
                      </a:cubicBezTo>
                      <a:cubicBezTo>
                        <a:pt x="374" y="26"/>
                        <a:pt x="318" y="1"/>
                        <a:pt x="2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4" name="Google Shape;1984;p25"/>
                <p:cNvSpPr/>
                <p:nvPr/>
              </p:nvSpPr>
              <p:spPr>
                <a:xfrm>
                  <a:off x="3964875" y="3919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6" y="0"/>
                      </a:moveTo>
                      <a:cubicBezTo>
                        <a:pt x="205" y="0"/>
                        <a:pt x="163" y="14"/>
                        <a:pt x="129" y="41"/>
                      </a:cubicBezTo>
                      <a:cubicBezTo>
                        <a:pt x="1" y="147"/>
                        <a:pt x="65" y="353"/>
                        <a:pt x="229" y="369"/>
                      </a:cubicBezTo>
                      <a:cubicBezTo>
                        <a:pt x="236" y="370"/>
                        <a:pt x="244" y="370"/>
                        <a:pt x="252" y="370"/>
                      </a:cubicBezTo>
                      <a:cubicBezTo>
                        <a:pt x="402" y="370"/>
                        <a:pt x="491" y="193"/>
                        <a:pt x="393" y="70"/>
                      </a:cubicBezTo>
                      <a:cubicBezTo>
                        <a:pt x="356" y="24"/>
                        <a:pt x="301" y="0"/>
                        <a:pt x="2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5" name="Google Shape;1985;p25"/>
                <p:cNvSpPr/>
                <p:nvPr/>
              </p:nvSpPr>
              <p:spPr>
                <a:xfrm>
                  <a:off x="3951625" y="3903150"/>
                  <a:ext cx="11650" cy="8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4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2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6" name="Google Shape;1986;p25"/>
                <p:cNvSpPr/>
                <p:nvPr/>
              </p:nvSpPr>
              <p:spPr>
                <a:xfrm>
                  <a:off x="3938350" y="3886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18"/>
                        <a:pt x="203" y="334"/>
                      </a:cubicBezTo>
                      <a:cubicBezTo>
                        <a:pt x="210" y="334"/>
                        <a:pt x="216" y="335"/>
                        <a:pt x="223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7" name="Google Shape;1987;p25"/>
                <p:cNvSpPr/>
                <p:nvPr/>
              </p:nvSpPr>
              <p:spPr>
                <a:xfrm>
                  <a:off x="3925100" y="3870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5" y="1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0" y="315"/>
                      </a:cubicBezTo>
                      <a:cubicBezTo>
                        <a:pt x="197" y="316"/>
                        <a:pt x="203" y="317"/>
                        <a:pt x="209" y="317"/>
                      </a:cubicBezTo>
                      <a:cubicBezTo>
                        <a:pt x="340" y="317"/>
                        <a:pt x="418" y="163"/>
                        <a:pt x="332" y="58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8" name="Google Shape;1988;p25"/>
                <p:cNvSpPr/>
                <p:nvPr/>
              </p:nvSpPr>
              <p:spPr>
                <a:xfrm>
                  <a:off x="4128775" y="4087050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4" y="576"/>
                        <a:pt x="375" y="576"/>
                        <a:pt x="385" y="576"/>
                      </a:cubicBezTo>
                      <a:cubicBezTo>
                        <a:pt x="621" y="576"/>
                        <a:pt x="762" y="297"/>
                        <a:pt x="608" y="106"/>
                      </a:cubicBezTo>
                      <a:cubicBezTo>
                        <a:pt x="551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9" name="Google Shape;1989;p25"/>
                <p:cNvSpPr/>
                <p:nvPr/>
              </p:nvSpPr>
              <p:spPr>
                <a:xfrm>
                  <a:off x="4115525" y="4070525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0"/>
                        <a:pt x="93" y="532"/>
                        <a:pt x="341" y="555"/>
                      </a:cubicBezTo>
                      <a:cubicBezTo>
                        <a:pt x="351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1"/>
                      </a:cubicBezTo>
                      <a:cubicBezTo>
                        <a:pt x="531" y="34"/>
                        <a:pt x="451" y="0"/>
                        <a:pt x="3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0" name="Google Shape;1990;p25"/>
                <p:cNvSpPr/>
                <p:nvPr/>
              </p:nvSpPr>
              <p:spPr>
                <a:xfrm>
                  <a:off x="4102275" y="4053975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4" y="0"/>
                      </a:moveTo>
                      <a:cubicBezTo>
                        <a:pt x="295" y="0"/>
                        <a:pt x="236" y="20"/>
                        <a:pt x="186" y="60"/>
                      </a:cubicBezTo>
                      <a:cubicBezTo>
                        <a:pt x="0" y="211"/>
                        <a:pt x="90" y="513"/>
                        <a:pt x="328" y="538"/>
                      </a:cubicBezTo>
                      <a:cubicBezTo>
                        <a:pt x="338" y="540"/>
                        <a:pt x="348" y="540"/>
                        <a:pt x="359" y="540"/>
                      </a:cubicBezTo>
                      <a:cubicBezTo>
                        <a:pt x="578" y="540"/>
                        <a:pt x="710" y="280"/>
                        <a:pt x="566" y="101"/>
                      </a:cubicBezTo>
                      <a:cubicBezTo>
                        <a:pt x="512" y="35"/>
                        <a:pt x="434" y="0"/>
                        <a:pt x="3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1" name="Google Shape;1991;p25"/>
                <p:cNvSpPr/>
                <p:nvPr/>
              </p:nvSpPr>
              <p:spPr>
                <a:xfrm>
                  <a:off x="4089000" y="4037400"/>
                  <a:ext cx="1715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2" extrusionOk="0">
                      <a:moveTo>
                        <a:pt x="342" y="1"/>
                      </a:moveTo>
                      <a:cubicBezTo>
                        <a:pt x="286" y="1"/>
                        <a:pt x="229" y="19"/>
                        <a:pt x="181" y="57"/>
                      </a:cubicBezTo>
                      <a:cubicBezTo>
                        <a:pt x="1" y="202"/>
                        <a:pt x="84" y="494"/>
                        <a:pt x="316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7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2" name="Google Shape;1992;p25"/>
                <p:cNvSpPr/>
                <p:nvPr/>
              </p:nvSpPr>
              <p:spPr>
                <a:xfrm>
                  <a:off x="4075750" y="4020875"/>
                  <a:ext cx="165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6"/>
                      </a:cubicBezTo>
                      <a:cubicBezTo>
                        <a:pt x="0" y="198"/>
                        <a:pt x="81" y="481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0" y="261"/>
                        <a:pt x="524" y="95"/>
                      </a:cubicBezTo>
                      <a:cubicBezTo>
                        <a:pt x="475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3" name="Google Shape;1993;p25"/>
                <p:cNvSpPr/>
                <p:nvPr/>
              </p:nvSpPr>
              <p:spPr>
                <a:xfrm>
                  <a:off x="4062500" y="4004375"/>
                  <a:ext cx="158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4" extrusionOk="0">
                      <a:moveTo>
                        <a:pt x="317" y="1"/>
                      </a:moveTo>
                      <a:cubicBezTo>
                        <a:pt x="264" y="1"/>
                        <a:pt x="210" y="18"/>
                        <a:pt x="164" y="54"/>
                      </a:cubicBezTo>
                      <a:cubicBezTo>
                        <a:pt x="0" y="189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19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4" name="Google Shape;1994;p25"/>
                <p:cNvSpPr/>
                <p:nvPr/>
              </p:nvSpPr>
              <p:spPr>
                <a:xfrm>
                  <a:off x="4049150" y="3987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6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5" name="Google Shape;1995;p25"/>
                <p:cNvSpPr/>
                <p:nvPr/>
              </p:nvSpPr>
              <p:spPr>
                <a:xfrm>
                  <a:off x="4035900" y="3971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70" y="82"/>
                      </a:cubicBezTo>
                      <a:cubicBezTo>
                        <a:pt x="426" y="29"/>
                        <a:pt x="361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6" name="Google Shape;1996;p25"/>
                <p:cNvSpPr/>
                <p:nvPr/>
              </p:nvSpPr>
              <p:spPr>
                <a:xfrm>
                  <a:off x="4022650" y="3954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8"/>
                        <a:pt x="287" y="428"/>
                      </a:cubicBezTo>
                      <a:cubicBezTo>
                        <a:pt x="461" y="428"/>
                        <a:pt x="563" y="223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7" name="Google Shape;1997;p25"/>
                <p:cNvSpPr/>
                <p:nvPr/>
              </p:nvSpPr>
              <p:spPr>
                <a:xfrm>
                  <a:off x="4009375" y="3938225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1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61"/>
                        <a:pt x="68" y="390"/>
                        <a:pt x="252" y="409"/>
                      </a:cubicBezTo>
                      <a:cubicBezTo>
                        <a:pt x="259" y="410"/>
                        <a:pt x="267" y="410"/>
                        <a:pt x="275" y="410"/>
                      </a:cubicBezTo>
                      <a:cubicBezTo>
                        <a:pt x="441" y="410"/>
                        <a:pt x="539" y="213"/>
                        <a:pt x="432" y="78"/>
                      </a:cubicBezTo>
                      <a:cubicBezTo>
                        <a:pt x="391" y="27"/>
                        <a:pt x="331" y="0"/>
                        <a:pt x="2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8" name="Google Shape;1998;p25"/>
                <p:cNvSpPr/>
                <p:nvPr/>
              </p:nvSpPr>
              <p:spPr>
                <a:xfrm>
                  <a:off x="3996050" y="3921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5" y="391"/>
                        <a:pt x="251" y="392"/>
                        <a:pt x="258" y="392"/>
                      </a:cubicBezTo>
                      <a:cubicBezTo>
                        <a:pt x="420" y="392"/>
                        <a:pt x="517" y="202"/>
                        <a:pt x="412" y="73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99" name="Google Shape;1999;p25"/>
                <p:cNvSpPr/>
                <p:nvPr/>
              </p:nvSpPr>
              <p:spPr>
                <a:xfrm>
                  <a:off x="3982800" y="3905150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8"/>
                        <a:pt x="61" y="353"/>
                        <a:pt x="225" y="373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91" y="194"/>
                        <a:pt x="389" y="70"/>
                      </a:cubicBezTo>
                      <a:cubicBezTo>
                        <a:pt x="352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0" name="Google Shape;2000;p25"/>
                <p:cNvSpPr/>
                <p:nvPr/>
              </p:nvSpPr>
              <p:spPr>
                <a:xfrm>
                  <a:off x="3969525" y="3888650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2" y="1"/>
                      </a:moveTo>
                      <a:cubicBezTo>
                        <a:pt x="194" y="1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0" y="353"/>
                        <a:pt x="465" y="181"/>
                        <a:pt x="370" y="65"/>
                      </a:cubicBezTo>
                      <a:cubicBezTo>
                        <a:pt x="336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1" name="Google Shape;2001;p25"/>
                <p:cNvSpPr/>
                <p:nvPr/>
              </p:nvSpPr>
              <p:spPr>
                <a:xfrm>
                  <a:off x="3956275" y="3872125"/>
                  <a:ext cx="1102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2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2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2" name="Google Shape;2002;p25"/>
                <p:cNvSpPr/>
                <p:nvPr/>
              </p:nvSpPr>
              <p:spPr>
                <a:xfrm>
                  <a:off x="3943025" y="3855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3" y="1"/>
                        <a:pt x="137" y="12"/>
                        <a:pt x="106" y="36"/>
                      </a:cubicBezTo>
                      <a:cubicBezTo>
                        <a:pt x="0" y="126"/>
                        <a:pt x="52" y="303"/>
                        <a:pt x="190" y="316"/>
                      </a:cubicBezTo>
                      <a:cubicBezTo>
                        <a:pt x="197" y="317"/>
                        <a:pt x="203" y="317"/>
                        <a:pt x="209" y="317"/>
                      </a:cubicBezTo>
                      <a:cubicBezTo>
                        <a:pt x="339" y="317"/>
                        <a:pt x="414" y="166"/>
                        <a:pt x="331" y="59"/>
                      </a:cubicBezTo>
                      <a:cubicBezTo>
                        <a:pt x="300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3" name="Google Shape;2003;p25"/>
                <p:cNvSpPr/>
                <p:nvPr/>
              </p:nvSpPr>
              <p:spPr>
                <a:xfrm>
                  <a:off x="4159950" y="408907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0" y="234"/>
                        <a:pt x="100" y="565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4" name="Google Shape;2004;p25"/>
                <p:cNvSpPr/>
                <p:nvPr/>
              </p:nvSpPr>
              <p:spPr>
                <a:xfrm>
                  <a:off x="4146700" y="4072525"/>
                  <a:ext cx="1902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1" h="577" extrusionOk="0">
                      <a:moveTo>
                        <a:pt x="382" y="0"/>
                      </a:moveTo>
                      <a:cubicBezTo>
                        <a:pt x="318" y="0"/>
                        <a:pt x="254" y="22"/>
                        <a:pt x="199" y="66"/>
                      </a:cubicBezTo>
                      <a:cubicBezTo>
                        <a:pt x="0" y="227"/>
                        <a:pt x="97" y="548"/>
                        <a:pt x="351" y="574"/>
                      </a:cubicBezTo>
                      <a:cubicBezTo>
                        <a:pt x="362" y="575"/>
                        <a:pt x="374" y="576"/>
                        <a:pt x="385" y="576"/>
                      </a:cubicBezTo>
                      <a:cubicBezTo>
                        <a:pt x="622" y="576"/>
                        <a:pt x="761" y="298"/>
                        <a:pt x="608" y="108"/>
                      </a:cubicBezTo>
                      <a:cubicBezTo>
                        <a:pt x="549" y="37"/>
                        <a:pt x="466" y="0"/>
                        <a:pt x="3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5" name="Google Shape;2005;p25"/>
                <p:cNvSpPr/>
                <p:nvPr/>
              </p:nvSpPr>
              <p:spPr>
                <a:xfrm>
                  <a:off x="4133425" y="4056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7" y="1"/>
                        <a:pt x="245" y="21"/>
                        <a:pt x="194" y="62"/>
                      </a:cubicBezTo>
                      <a:cubicBezTo>
                        <a:pt x="1" y="220"/>
                        <a:pt x="94" y="531"/>
                        <a:pt x="342" y="557"/>
                      </a:cubicBezTo>
                      <a:cubicBezTo>
                        <a:pt x="352" y="558"/>
                        <a:pt x="362" y="559"/>
                        <a:pt x="373" y="559"/>
                      </a:cubicBezTo>
                      <a:cubicBezTo>
                        <a:pt x="602" y="559"/>
                        <a:pt x="737" y="289"/>
                        <a:pt x="586" y="104"/>
                      </a:cubicBezTo>
                      <a:cubicBezTo>
                        <a:pt x="531" y="36"/>
                        <a:pt x="450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6" name="Google Shape;2006;p25"/>
                <p:cNvSpPr/>
                <p:nvPr/>
              </p:nvSpPr>
              <p:spPr>
                <a:xfrm>
                  <a:off x="4120175" y="4039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1" y="213"/>
                        <a:pt x="87" y="512"/>
                        <a:pt x="328" y="538"/>
                      </a:cubicBezTo>
                      <a:cubicBezTo>
                        <a:pt x="339" y="539"/>
                        <a:pt x="349" y="539"/>
                        <a:pt x="359" y="539"/>
                      </a:cubicBezTo>
                      <a:cubicBezTo>
                        <a:pt x="579" y="539"/>
                        <a:pt x="711" y="279"/>
                        <a:pt x="566" y="101"/>
                      </a:cubicBezTo>
                      <a:cubicBezTo>
                        <a:pt x="513" y="35"/>
                        <a:pt x="436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7" name="Google Shape;2007;p25"/>
                <p:cNvSpPr/>
                <p:nvPr/>
              </p:nvSpPr>
              <p:spPr>
                <a:xfrm>
                  <a:off x="4106925" y="4022900"/>
                  <a:ext cx="17125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1" extrusionOk="0">
                      <a:moveTo>
                        <a:pt x="345" y="1"/>
                      </a:moveTo>
                      <a:cubicBezTo>
                        <a:pt x="287" y="1"/>
                        <a:pt x="229" y="20"/>
                        <a:pt x="180" y="59"/>
                      </a:cubicBezTo>
                      <a:cubicBezTo>
                        <a:pt x="0" y="204"/>
                        <a:pt x="84" y="496"/>
                        <a:pt x="315" y="518"/>
                      </a:cubicBezTo>
                      <a:cubicBezTo>
                        <a:pt x="326" y="520"/>
                        <a:pt x="336" y="520"/>
                        <a:pt x="346" y="520"/>
                      </a:cubicBezTo>
                      <a:cubicBezTo>
                        <a:pt x="556" y="520"/>
                        <a:pt x="685" y="272"/>
                        <a:pt x="547" y="97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8" name="Google Shape;2008;p25"/>
                <p:cNvSpPr/>
                <p:nvPr/>
              </p:nvSpPr>
              <p:spPr>
                <a:xfrm>
                  <a:off x="4093575" y="4006400"/>
                  <a:ext cx="165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3" extrusionOk="0">
                      <a:moveTo>
                        <a:pt x="334" y="1"/>
                      </a:moveTo>
                      <a:cubicBezTo>
                        <a:pt x="278" y="1"/>
                        <a:pt x="222" y="19"/>
                        <a:pt x="174" y="57"/>
                      </a:cubicBezTo>
                      <a:cubicBezTo>
                        <a:pt x="1" y="198"/>
                        <a:pt x="84" y="478"/>
                        <a:pt x="309" y="500"/>
                      </a:cubicBezTo>
                      <a:cubicBezTo>
                        <a:pt x="320" y="502"/>
                        <a:pt x="330" y="502"/>
                        <a:pt x="340" y="502"/>
                      </a:cubicBezTo>
                      <a:cubicBezTo>
                        <a:pt x="543" y="502"/>
                        <a:pt x="663" y="258"/>
                        <a:pt x="528" y="92"/>
                      </a:cubicBezTo>
                      <a:cubicBezTo>
                        <a:pt x="479" y="32"/>
                        <a:pt x="407" y="1"/>
                        <a:pt x="3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9" name="Google Shape;2009;p25"/>
                <p:cNvSpPr/>
                <p:nvPr/>
              </p:nvSpPr>
              <p:spPr>
                <a:xfrm>
                  <a:off x="4080400" y="3989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0" y="18"/>
                        <a:pt x="165" y="54"/>
                      </a:cubicBezTo>
                      <a:cubicBezTo>
                        <a:pt x="1" y="192"/>
                        <a:pt x="81" y="459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7" y="482"/>
                        <a:pt x="635" y="249"/>
                        <a:pt x="505" y="92"/>
                      </a:cubicBezTo>
                      <a:cubicBezTo>
                        <a:pt x="458" y="32"/>
                        <a:pt x="388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0" name="Google Shape;2010;p25"/>
                <p:cNvSpPr/>
                <p:nvPr/>
              </p:nvSpPr>
              <p:spPr>
                <a:xfrm>
                  <a:off x="4067075" y="3973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7" y="0"/>
                      </a:moveTo>
                      <a:cubicBezTo>
                        <a:pt x="255" y="0"/>
                        <a:pt x="204" y="17"/>
                        <a:pt x="161" y="52"/>
                      </a:cubicBezTo>
                      <a:cubicBezTo>
                        <a:pt x="0" y="183"/>
                        <a:pt x="78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0" y="464"/>
                        <a:pt x="612" y="240"/>
                        <a:pt x="489" y="87"/>
                      </a:cubicBezTo>
                      <a:cubicBezTo>
                        <a:pt x="443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1" name="Google Shape;2011;p25"/>
                <p:cNvSpPr/>
                <p:nvPr/>
              </p:nvSpPr>
              <p:spPr>
                <a:xfrm>
                  <a:off x="4053825" y="3956800"/>
                  <a:ext cx="146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8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4" y="52"/>
                      </a:cubicBezTo>
                      <a:cubicBezTo>
                        <a:pt x="0" y="177"/>
                        <a:pt x="74" y="424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87" y="232"/>
                        <a:pt x="469" y="84"/>
                      </a:cubicBezTo>
                      <a:cubicBezTo>
                        <a:pt x="424" y="29"/>
                        <a:pt x="359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2" name="Google Shape;2012;p25"/>
                <p:cNvSpPr/>
                <p:nvPr/>
              </p:nvSpPr>
              <p:spPr>
                <a:xfrm>
                  <a:off x="4040475" y="3940250"/>
                  <a:ext cx="142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29" extrusionOk="0">
                      <a:moveTo>
                        <a:pt x="285" y="1"/>
                      </a:moveTo>
                      <a:cubicBezTo>
                        <a:pt x="238" y="1"/>
                        <a:pt x="191" y="16"/>
                        <a:pt x="152" y="48"/>
                      </a:cubicBezTo>
                      <a:cubicBezTo>
                        <a:pt x="1" y="167"/>
                        <a:pt x="71" y="408"/>
                        <a:pt x="264" y="428"/>
                      </a:cubicBezTo>
                      <a:cubicBezTo>
                        <a:pt x="272" y="428"/>
                        <a:pt x="280" y="429"/>
                        <a:pt x="287" y="429"/>
                      </a:cubicBezTo>
                      <a:cubicBezTo>
                        <a:pt x="463" y="429"/>
                        <a:pt x="568" y="222"/>
                        <a:pt x="451" y="80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3" name="Google Shape;2013;p25"/>
                <p:cNvSpPr/>
                <p:nvPr/>
              </p:nvSpPr>
              <p:spPr>
                <a:xfrm>
                  <a:off x="4027225" y="3923750"/>
                  <a:ext cx="1355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08" extrusionOk="0">
                      <a:moveTo>
                        <a:pt x="273" y="1"/>
                      </a:moveTo>
                      <a:cubicBezTo>
                        <a:pt x="227" y="1"/>
                        <a:pt x="181" y="16"/>
                        <a:pt x="142" y="46"/>
                      </a:cubicBezTo>
                      <a:cubicBezTo>
                        <a:pt x="0" y="159"/>
                        <a:pt x="68" y="390"/>
                        <a:pt x="251" y="406"/>
                      </a:cubicBezTo>
                      <a:cubicBezTo>
                        <a:pt x="259" y="407"/>
                        <a:pt x="267" y="407"/>
                        <a:pt x="274" y="407"/>
                      </a:cubicBezTo>
                      <a:cubicBezTo>
                        <a:pt x="441" y="407"/>
                        <a:pt x="542" y="210"/>
                        <a:pt x="431" y="75"/>
                      </a:cubicBezTo>
                      <a:cubicBezTo>
                        <a:pt x="391" y="26"/>
                        <a:pt x="332" y="1"/>
                        <a:pt x="27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4" name="Google Shape;2014;p25"/>
                <p:cNvSpPr/>
                <p:nvPr/>
              </p:nvSpPr>
              <p:spPr>
                <a:xfrm>
                  <a:off x="4013975" y="3907175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3" y="25"/>
                        <a:pt x="316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5" name="Google Shape;2015;p25"/>
                <p:cNvSpPr/>
                <p:nvPr/>
              </p:nvSpPr>
              <p:spPr>
                <a:xfrm>
                  <a:off x="4000700" y="389070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0"/>
                      </a:moveTo>
                      <a:cubicBezTo>
                        <a:pt x="205" y="0"/>
                        <a:pt x="164" y="14"/>
                        <a:pt x="129" y="41"/>
                      </a:cubicBezTo>
                      <a:cubicBezTo>
                        <a:pt x="1" y="147"/>
                        <a:pt x="62" y="353"/>
                        <a:pt x="226" y="369"/>
                      </a:cubicBezTo>
                      <a:cubicBezTo>
                        <a:pt x="234" y="370"/>
                        <a:pt x="242" y="370"/>
                        <a:pt x="249" y="370"/>
                      </a:cubicBezTo>
                      <a:cubicBezTo>
                        <a:pt x="402" y="370"/>
                        <a:pt x="491" y="192"/>
                        <a:pt x="390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6" name="Google Shape;2016;p25"/>
                <p:cNvSpPr/>
                <p:nvPr/>
              </p:nvSpPr>
              <p:spPr>
                <a:xfrm>
                  <a:off x="3987450" y="3874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7" name="Google Shape;2017;p25"/>
                <p:cNvSpPr/>
                <p:nvPr/>
              </p:nvSpPr>
              <p:spPr>
                <a:xfrm>
                  <a:off x="3974200" y="38576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7"/>
                        <a:pt x="203" y="333"/>
                      </a:cubicBezTo>
                      <a:cubicBezTo>
                        <a:pt x="209" y="334"/>
                        <a:pt x="216" y="334"/>
                        <a:pt x="222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8" name="Google Shape;2018;p25"/>
                <p:cNvSpPr/>
                <p:nvPr/>
              </p:nvSpPr>
              <p:spPr>
                <a:xfrm>
                  <a:off x="3960850" y="3841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3"/>
                        <a:pt x="52" y="299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2"/>
                        <a:pt x="335" y="58"/>
                      </a:cubicBezTo>
                      <a:cubicBezTo>
                        <a:pt x="302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19" name="Google Shape;2019;p25"/>
                <p:cNvSpPr/>
                <p:nvPr/>
              </p:nvSpPr>
              <p:spPr>
                <a:xfrm>
                  <a:off x="4191125" y="4091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9" y="1"/>
                      </a:moveTo>
                      <a:cubicBezTo>
                        <a:pt x="341" y="1"/>
                        <a:pt x="273" y="23"/>
                        <a:pt x="216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0" y="614"/>
                        <a:pt x="809" y="317"/>
                        <a:pt x="646" y="114"/>
                      </a:cubicBezTo>
                      <a:cubicBezTo>
                        <a:pt x="586" y="39"/>
                        <a:pt x="498" y="1"/>
                        <a:pt x="4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0" name="Google Shape;2020;p25"/>
                <p:cNvSpPr/>
                <p:nvPr/>
              </p:nvSpPr>
              <p:spPr>
                <a:xfrm>
                  <a:off x="4177875" y="4074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3" y="1"/>
                      </a:moveTo>
                      <a:cubicBezTo>
                        <a:pt x="327" y="1"/>
                        <a:pt x="261" y="22"/>
                        <a:pt x="206" y="67"/>
                      </a:cubicBezTo>
                      <a:cubicBezTo>
                        <a:pt x="0" y="234"/>
                        <a:pt x="100" y="568"/>
                        <a:pt x="363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6" y="308"/>
                        <a:pt x="627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1" name="Google Shape;2021;p25"/>
                <p:cNvSpPr/>
                <p:nvPr/>
              </p:nvSpPr>
              <p:spPr>
                <a:xfrm>
                  <a:off x="4164600" y="4058025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2" y="1"/>
                      </a:moveTo>
                      <a:cubicBezTo>
                        <a:pt x="318" y="1"/>
                        <a:pt x="254" y="22"/>
                        <a:pt x="200" y="65"/>
                      </a:cubicBezTo>
                      <a:cubicBezTo>
                        <a:pt x="1" y="225"/>
                        <a:pt x="97" y="550"/>
                        <a:pt x="351" y="576"/>
                      </a:cubicBezTo>
                      <a:cubicBezTo>
                        <a:pt x="362" y="577"/>
                        <a:pt x="372" y="577"/>
                        <a:pt x="382" y="577"/>
                      </a:cubicBezTo>
                      <a:cubicBezTo>
                        <a:pt x="621" y="577"/>
                        <a:pt x="762" y="298"/>
                        <a:pt x="605" y="106"/>
                      </a:cubicBezTo>
                      <a:cubicBezTo>
                        <a:pt x="548" y="37"/>
                        <a:pt x="466" y="1"/>
                        <a:pt x="3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2" name="Google Shape;2022;p25"/>
                <p:cNvSpPr/>
                <p:nvPr/>
              </p:nvSpPr>
              <p:spPr>
                <a:xfrm>
                  <a:off x="4151350" y="4041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1"/>
                      </a:moveTo>
                      <a:cubicBezTo>
                        <a:pt x="308" y="1"/>
                        <a:pt x="245" y="22"/>
                        <a:pt x="193" y="64"/>
                      </a:cubicBezTo>
                      <a:cubicBezTo>
                        <a:pt x="1" y="221"/>
                        <a:pt x="94" y="533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6" y="102"/>
                      </a:cubicBezTo>
                      <a:cubicBezTo>
                        <a:pt x="531" y="35"/>
                        <a:pt x="451" y="1"/>
                        <a:pt x="3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3" name="Google Shape;2023;p25"/>
                <p:cNvSpPr/>
                <p:nvPr/>
              </p:nvSpPr>
              <p:spPr>
                <a:xfrm>
                  <a:off x="4138025" y="4024975"/>
                  <a:ext cx="17850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40" extrusionOk="0">
                      <a:moveTo>
                        <a:pt x="358" y="0"/>
                      </a:moveTo>
                      <a:cubicBezTo>
                        <a:pt x="299" y="0"/>
                        <a:pt x="239" y="20"/>
                        <a:pt x="190" y="59"/>
                      </a:cubicBezTo>
                      <a:cubicBezTo>
                        <a:pt x="0" y="210"/>
                        <a:pt x="90" y="513"/>
                        <a:pt x="331" y="538"/>
                      </a:cubicBezTo>
                      <a:cubicBezTo>
                        <a:pt x="342" y="539"/>
                        <a:pt x="352" y="540"/>
                        <a:pt x="362" y="540"/>
                      </a:cubicBezTo>
                      <a:cubicBezTo>
                        <a:pt x="582" y="540"/>
                        <a:pt x="713" y="279"/>
                        <a:pt x="569" y="101"/>
                      </a:cubicBezTo>
                      <a:cubicBezTo>
                        <a:pt x="516" y="35"/>
                        <a:pt x="437" y="0"/>
                        <a:pt x="3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4" name="Google Shape;2024;p25"/>
                <p:cNvSpPr/>
                <p:nvPr/>
              </p:nvSpPr>
              <p:spPr>
                <a:xfrm>
                  <a:off x="4124750" y="400845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6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5"/>
                        <a:pt x="319" y="518"/>
                      </a:cubicBezTo>
                      <a:cubicBezTo>
                        <a:pt x="329" y="519"/>
                        <a:pt x="340" y="520"/>
                        <a:pt x="350" y="520"/>
                      </a:cubicBezTo>
                      <a:cubicBezTo>
                        <a:pt x="563" y="520"/>
                        <a:pt x="688" y="269"/>
                        <a:pt x="550" y="97"/>
                      </a:cubicBezTo>
                      <a:cubicBezTo>
                        <a:pt x="498" y="33"/>
                        <a:pt x="422" y="0"/>
                        <a:pt x="34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5" name="Google Shape;2025;p25"/>
                <p:cNvSpPr/>
                <p:nvPr/>
              </p:nvSpPr>
              <p:spPr>
                <a:xfrm>
                  <a:off x="4111500" y="3991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80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2" y="504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6" name="Google Shape;2026;p25"/>
                <p:cNvSpPr/>
                <p:nvPr/>
              </p:nvSpPr>
              <p:spPr>
                <a:xfrm>
                  <a:off x="4098250" y="3975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1"/>
                      </a:moveTo>
                      <a:cubicBezTo>
                        <a:pt x="266" y="1"/>
                        <a:pt x="212" y="18"/>
                        <a:pt x="167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49"/>
                        <a:pt x="508" y="90"/>
                      </a:cubicBezTo>
                      <a:cubicBezTo>
                        <a:pt x="461" y="31"/>
                        <a:pt x="390" y="1"/>
                        <a:pt x="31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7" name="Google Shape;2027;p25"/>
                <p:cNvSpPr/>
                <p:nvPr/>
              </p:nvSpPr>
              <p:spPr>
                <a:xfrm>
                  <a:off x="4085000" y="3958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7" y="0"/>
                      </a:moveTo>
                      <a:cubicBezTo>
                        <a:pt x="256" y="0"/>
                        <a:pt x="204" y="18"/>
                        <a:pt x="161" y="54"/>
                      </a:cubicBezTo>
                      <a:cubicBezTo>
                        <a:pt x="0" y="183"/>
                        <a:pt x="77" y="443"/>
                        <a:pt x="283" y="465"/>
                      </a:cubicBezTo>
                      <a:cubicBezTo>
                        <a:pt x="291" y="466"/>
                        <a:pt x="299" y="467"/>
                        <a:pt x="306" y="467"/>
                      </a:cubicBezTo>
                      <a:cubicBezTo>
                        <a:pt x="498" y="467"/>
                        <a:pt x="612" y="241"/>
                        <a:pt x="489" y="86"/>
                      </a:cubicBezTo>
                      <a:cubicBezTo>
                        <a:pt x="441" y="30"/>
                        <a:pt x="375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8" name="Google Shape;2028;p25"/>
                <p:cNvSpPr/>
                <p:nvPr/>
              </p:nvSpPr>
              <p:spPr>
                <a:xfrm>
                  <a:off x="4071725" y="3942275"/>
                  <a:ext cx="1470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8" extrusionOk="0">
                      <a:moveTo>
                        <a:pt x="295" y="1"/>
                      </a:moveTo>
                      <a:cubicBezTo>
                        <a:pt x="245" y="1"/>
                        <a:pt x="196" y="17"/>
                        <a:pt x="155" y="51"/>
                      </a:cubicBezTo>
                      <a:cubicBezTo>
                        <a:pt x="1" y="176"/>
                        <a:pt x="75" y="424"/>
                        <a:pt x="271" y="446"/>
                      </a:cubicBezTo>
                      <a:cubicBezTo>
                        <a:pt x="279" y="447"/>
                        <a:pt x="287" y="447"/>
                        <a:pt x="294" y="447"/>
                      </a:cubicBezTo>
                      <a:cubicBezTo>
                        <a:pt x="479" y="447"/>
                        <a:pt x="587" y="231"/>
                        <a:pt x="467" y="83"/>
                      </a:cubicBezTo>
                      <a:cubicBezTo>
                        <a:pt x="423" y="29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29" name="Google Shape;2029;p25"/>
                <p:cNvSpPr/>
                <p:nvPr/>
              </p:nvSpPr>
              <p:spPr>
                <a:xfrm>
                  <a:off x="4058400" y="3925750"/>
                  <a:ext cx="14100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8" extrusionOk="0">
                      <a:moveTo>
                        <a:pt x="283" y="1"/>
                      </a:moveTo>
                      <a:cubicBezTo>
                        <a:pt x="236" y="1"/>
                        <a:pt x="188" y="17"/>
                        <a:pt x="148" y="50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61" y="427"/>
                        <a:pt x="563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0" name="Google Shape;2030;p25"/>
                <p:cNvSpPr/>
                <p:nvPr/>
              </p:nvSpPr>
              <p:spPr>
                <a:xfrm>
                  <a:off x="4045150" y="3909225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6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1" name="Google Shape;2031;p25"/>
                <p:cNvSpPr/>
                <p:nvPr/>
              </p:nvSpPr>
              <p:spPr>
                <a:xfrm>
                  <a:off x="4031875" y="3892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3"/>
                        <a:pt x="65" y="371"/>
                        <a:pt x="239" y="391"/>
                      </a:cubicBezTo>
                      <a:cubicBezTo>
                        <a:pt x="245" y="391"/>
                        <a:pt x="252" y="392"/>
                        <a:pt x="258" y="392"/>
                      </a:cubicBezTo>
                      <a:cubicBezTo>
                        <a:pt x="420" y="392"/>
                        <a:pt x="514" y="202"/>
                        <a:pt x="409" y="73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2" name="Google Shape;2032;p25"/>
                <p:cNvSpPr/>
                <p:nvPr/>
              </p:nvSpPr>
              <p:spPr>
                <a:xfrm>
                  <a:off x="4018625" y="3876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1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4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3" name="Google Shape;2033;p25"/>
                <p:cNvSpPr/>
                <p:nvPr/>
              </p:nvSpPr>
              <p:spPr>
                <a:xfrm>
                  <a:off x="4005300" y="3859650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4" y="1"/>
                      </a:moveTo>
                      <a:cubicBezTo>
                        <a:pt x="195" y="1"/>
                        <a:pt x="155" y="13"/>
                        <a:pt x="122" y="39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8" y="181"/>
                        <a:pt x="373" y="65"/>
                      </a:cubicBezTo>
                      <a:cubicBezTo>
                        <a:pt x="338" y="23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4" name="Google Shape;2034;p25"/>
                <p:cNvSpPr/>
                <p:nvPr/>
              </p:nvSpPr>
              <p:spPr>
                <a:xfrm>
                  <a:off x="3992025" y="3843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9"/>
                      </a:cubicBezTo>
                      <a:cubicBezTo>
                        <a:pt x="1" y="133"/>
                        <a:pt x="59" y="319"/>
                        <a:pt x="206" y="335"/>
                      </a:cubicBezTo>
                      <a:cubicBezTo>
                        <a:pt x="213" y="336"/>
                        <a:pt x="219" y="336"/>
                        <a:pt x="225" y="336"/>
                      </a:cubicBezTo>
                      <a:cubicBezTo>
                        <a:pt x="362" y="336"/>
                        <a:pt x="443" y="172"/>
                        <a:pt x="351" y="62"/>
                      </a:cubicBezTo>
                      <a:cubicBezTo>
                        <a:pt x="318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5" name="Google Shape;2035;p25"/>
                <p:cNvSpPr/>
                <p:nvPr/>
              </p:nvSpPr>
              <p:spPr>
                <a:xfrm>
                  <a:off x="3978775" y="3826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8" y="1"/>
                      </a:moveTo>
                      <a:cubicBezTo>
                        <a:pt x="174" y="1"/>
                        <a:pt x="139" y="13"/>
                        <a:pt x="110" y="36"/>
                      </a:cubicBezTo>
                      <a:cubicBezTo>
                        <a:pt x="0" y="126"/>
                        <a:pt x="52" y="303"/>
                        <a:pt x="193" y="316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0" y="317"/>
                        <a:pt x="417" y="166"/>
                        <a:pt x="331" y="62"/>
                      </a:cubicBezTo>
                      <a:cubicBezTo>
                        <a:pt x="300" y="21"/>
                        <a:pt x="255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6" name="Google Shape;2036;p25"/>
                <p:cNvSpPr/>
                <p:nvPr/>
              </p:nvSpPr>
              <p:spPr>
                <a:xfrm>
                  <a:off x="4222300" y="4093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1" y="1"/>
                      </a:moveTo>
                      <a:cubicBezTo>
                        <a:pt x="351" y="1"/>
                        <a:pt x="280" y="24"/>
                        <a:pt x="222" y="73"/>
                      </a:cubicBezTo>
                      <a:cubicBezTo>
                        <a:pt x="0" y="249"/>
                        <a:pt x="106" y="603"/>
                        <a:pt x="386" y="632"/>
                      </a:cubicBezTo>
                      <a:cubicBezTo>
                        <a:pt x="398" y="633"/>
                        <a:pt x="409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4" y="41"/>
                        <a:pt x="513" y="1"/>
                        <a:pt x="4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7" name="Google Shape;2037;p25"/>
                <p:cNvSpPr/>
                <p:nvPr/>
              </p:nvSpPr>
              <p:spPr>
                <a:xfrm>
                  <a:off x="4209050" y="4076550"/>
                  <a:ext cx="20225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5" extrusionOk="0">
                      <a:moveTo>
                        <a:pt x="407" y="1"/>
                      </a:moveTo>
                      <a:cubicBezTo>
                        <a:pt x="338" y="1"/>
                        <a:pt x="269" y="23"/>
                        <a:pt x="212" y="69"/>
                      </a:cubicBezTo>
                      <a:cubicBezTo>
                        <a:pt x="0" y="243"/>
                        <a:pt x="103" y="587"/>
                        <a:pt x="376" y="612"/>
                      </a:cubicBezTo>
                      <a:cubicBezTo>
                        <a:pt x="388" y="614"/>
                        <a:pt x="399" y="614"/>
                        <a:pt x="411" y="614"/>
                      </a:cubicBezTo>
                      <a:cubicBezTo>
                        <a:pt x="660" y="614"/>
                        <a:pt x="809" y="320"/>
                        <a:pt x="646" y="114"/>
                      </a:cubicBezTo>
                      <a:cubicBezTo>
                        <a:pt x="586" y="40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8" name="Google Shape;2038;p25"/>
                <p:cNvSpPr/>
                <p:nvPr/>
              </p:nvSpPr>
              <p:spPr>
                <a:xfrm>
                  <a:off x="4195775" y="4060075"/>
                  <a:ext cx="19625" cy="1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9" extrusionOk="0">
                      <a:moveTo>
                        <a:pt x="396" y="1"/>
                      </a:moveTo>
                      <a:cubicBezTo>
                        <a:pt x="329" y="1"/>
                        <a:pt x="262" y="23"/>
                        <a:pt x="206" y="69"/>
                      </a:cubicBezTo>
                      <a:cubicBezTo>
                        <a:pt x="1" y="233"/>
                        <a:pt x="100" y="568"/>
                        <a:pt x="364" y="597"/>
                      </a:cubicBezTo>
                      <a:cubicBezTo>
                        <a:pt x="374" y="598"/>
                        <a:pt x="385" y="598"/>
                        <a:pt x="395" y="598"/>
                      </a:cubicBezTo>
                      <a:cubicBezTo>
                        <a:pt x="640" y="598"/>
                        <a:pt x="785" y="309"/>
                        <a:pt x="624" y="111"/>
                      </a:cubicBezTo>
                      <a:cubicBezTo>
                        <a:pt x="566" y="39"/>
                        <a:pt x="481" y="1"/>
                        <a:pt x="3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39" name="Google Shape;2039;p25"/>
                <p:cNvSpPr/>
                <p:nvPr/>
              </p:nvSpPr>
              <p:spPr>
                <a:xfrm>
                  <a:off x="4182525" y="4043525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1" y="0"/>
                      </a:moveTo>
                      <a:cubicBezTo>
                        <a:pt x="317" y="0"/>
                        <a:pt x="253" y="22"/>
                        <a:pt x="200" y="66"/>
                      </a:cubicBezTo>
                      <a:cubicBezTo>
                        <a:pt x="1" y="227"/>
                        <a:pt x="97" y="548"/>
                        <a:pt x="351" y="574"/>
                      </a:cubicBezTo>
                      <a:cubicBezTo>
                        <a:pt x="363" y="575"/>
                        <a:pt x="374" y="576"/>
                        <a:pt x="386" y="576"/>
                      </a:cubicBezTo>
                      <a:cubicBezTo>
                        <a:pt x="622" y="576"/>
                        <a:pt x="761" y="298"/>
                        <a:pt x="605" y="108"/>
                      </a:cubicBezTo>
                      <a:cubicBezTo>
                        <a:pt x="548" y="37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0" name="Google Shape;2040;p25"/>
                <p:cNvSpPr/>
                <p:nvPr/>
              </p:nvSpPr>
              <p:spPr>
                <a:xfrm>
                  <a:off x="4169275" y="4027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1"/>
                      </a:moveTo>
                      <a:cubicBezTo>
                        <a:pt x="305" y="1"/>
                        <a:pt x="244" y="21"/>
                        <a:pt x="193" y="62"/>
                      </a:cubicBezTo>
                      <a:cubicBezTo>
                        <a:pt x="0" y="219"/>
                        <a:pt x="93" y="531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8"/>
                        <a:pt x="585" y="104"/>
                      </a:cubicBezTo>
                      <a:cubicBezTo>
                        <a:pt x="528" y="36"/>
                        <a:pt x="447" y="1"/>
                        <a:pt x="36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1" name="Google Shape;2041;p25"/>
                <p:cNvSpPr/>
                <p:nvPr/>
              </p:nvSpPr>
              <p:spPr>
                <a:xfrm>
                  <a:off x="4155925" y="4010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9" y="0"/>
                      </a:moveTo>
                      <a:cubicBezTo>
                        <a:pt x="300" y="0"/>
                        <a:pt x="240" y="20"/>
                        <a:pt x="190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50" y="539"/>
                        <a:pt x="360" y="539"/>
                      </a:cubicBezTo>
                      <a:cubicBezTo>
                        <a:pt x="582" y="539"/>
                        <a:pt x="711" y="279"/>
                        <a:pt x="570" y="101"/>
                      </a:cubicBezTo>
                      <a:cubicBezTo>
                        <a:pt x="515" y="35"/>
                        <a:pt x="437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2" name="Google Shape;2042;p25"/>
                <p:cNvSpPr/>
                <p:nvPr/>
              </p:nvSpPr>
              <p:spPr>
                <a:xfrm>
                  <a:off x="4142675" y="39938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4" y="0"/>
                      </a:moveTo>
                      <a:cubicBezTo>
                        <a:pt x="287" y="0"/>
                        <a:pt x="229" y="20"/>
                        <a:pt x="180" y="60"/>
                      </a:cubicBezTo>
                      <a:cubicBezTo>
                        <a:pt x="1" y="204"/>
                        <a:pt x="87" y="494"/>
                        <a:pt x="315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9" y="521"/>
                        <a:pt x="685" y="270"/>
                        <a:pt x="547" y="98"/>
                      </a:cubicBezTo>
                      <a:cubicBezTo>
                        <a:pt x="496" y="34"/>
                        <a:pt x="420" y="0"/>
                        <a:pt x="3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3" name="Google Shape;2043;p25"/>
                <p:cNvSpPr/>
                <p:nvPr/>
              </p:nvSpPr>
              <p:spPr>
                <a:xfrm>
                  <a:off x="4129425" y="3977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3" y="1"/>
                      </a:moveTo>
                      <a:cubicBezTo>
                        <a:pt x="278" y="1"/>
                        <a:pt x="221" y="19"/>
                        <a:pt x="174" y="57"/>
                      </a:cubicBezTo>
                      <a:cubicBezTo>
                        <a:pt x="0" y="198"/>
                        <a:pt x="84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62" y="258"/>
                        <a:pt x="527" y="92"/>
                      </a:cubicBezTo>
                      <a:cubicBezTo>
                        <a:pt x="478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4" name="Google Shape;2044;p25"/>
                <p:cNvSpPr/>
                <p:nvPr/>
              </p:nvSpPr>
              <p:spPr>
                <a:xfrm>
                  <a:off x="4116150" y="3960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3"/>
                      </a:cubicBezTo>
                      <a:cubicBezTo>
                        <a:pt x="1" y="188"/>
                        <a:pt x="81" y="458"/>
                        <a:pt x="293" y="481"/>
                      </a:cubicBezTo>
                      <a:cubicBezTo>
                        <a:pt x="303" y="482"/>
                        <a:pt x="312" y="482"/>
                        <a:pt x="321" y="482"/>
                      </a:cubicBezTo>
                      <a:cubicBezTo>
                        <a:pt x="520" y="482"/>
                        <a:pt x="635" y="249"/>
                        <a:pt x="509" y="92"/>
                      </a:cubicBezTo>
                      <a:cubicBezTo>
                        <a:pt x="461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5" name="Google Shape;2045;p25"/>
                <p:cNvSpPr/>
                <p:nvPr/>
              </p:nvSpPr>
              <p:spPr>
                <a:xfrm>
                  <a:off x="4102900" y="3944350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0"/>
                      </a:moveTo>
                      <a:cubicBezTo>
                        <a:pt x="255" y="0"/>
                        <a:pt x="204" y="17"/>
                        <a:pt x="161" y="51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0" y="464"/>
                        <a:pt x="612" y="240"/>
                        <a:pt x="486" y="87"/>
                      </a:cubicBezTo>
                      <a:cubicBezTo>
                        <a:pt x="440" y="30"/>
                        <a:pt x="373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6" name="Google Shape;2046;p25"/>
                <p:cNvSpPr/>
                <p:nvPr/>
              </p:nvSpPr>
              <p:spPr>
                <a:xfrm>
                  <a:off x="4089575" y="3927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8"/>
                        <a:pt x="74" y="425"/>
                        <a:pt x="273" y="448"/>
                      </a:cubicBezTo>
                      <a:cubicBezTo>
                        <a:pt x="281" y="448"/>
                        <a:pt x="289" y="449"/>
                        <a:pt x="297" y="449"/>
                      </a:cubicBezTo>
                      <a:cubicBezTo>
                        <a:pt x="479" y="449"/>
                        <a:pt x="590" y="233"/>
                        <a:pt x="469" y="85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7" name="Google Shape;2047;p25"/>
                <p:cNvSpPr/>
                <p:nvPr/>
              </p:nvSpPr>
              <p:spPr>
                <a:xfrm>
                  <a:off x="4076300" y="3911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7" y="0"/>
                        <a:pt x="189" y="16"/>
                        <a:pt x="149" y="48"/>
                      </a:cubicBezTo>
                      <a:cubicBezTo>
                        <a:pt x="1" y="167"/>
                        <a:pt x="72" y="408"/>
                        <a:pt x="261" y="427"/>
                      </a:cubicBezTo>
                      <a:cubicBezTo>
                        <a:pt x="269" y="428"/>
                        <a:pt x="277" y="429"/>
                        <a:pt x="285" y="429"/>
                      </a:cubicBezTo>
                      <a:cubicBezTo>
                        <a:pt x="460" y="429"/>
                        <a:pt x="565" y="222"/>
                        <a:pt x="451" y="80"/>
                      </a:cubicBezTo>
                      <a:cubicBezTo>
                        <a:pt x="409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8" name="Google Shape;2048;p25"/>
                <p:cNvSpPr/>
                <p:nvPr/>
              </p:nvSpPr>
              <p:spPr>
                <a:xfrm>
                  <a:off x="4063050" y="3894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1" y="1"/>
                      </a:moveTo>
                      <a:cubicBezTo>
                        <a:pt x="225" y="1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31" y="75"/>
                      </a:cubicBezTo>
                      <a:cubicBezTo>
                        <a:pt x="390" y="26"/>
                        <a:pt x="330" y="1"/>
                        <a:pt x="27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49" name="Google Shape;2049;p25"/>
                <p:cNvSpPr/>
                <p:nvPr/>
              </p:nvSpPr>
              <p:spPr>
                <a:xfrm>
                  <a:off x="4049800" y="3878175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1"/>
                      </a:moveTo>
                      <a:cubicBezTo>
                        <a:pt x="215" y="1"/>
                        <a:pt x="171" y="15"/>
                        <a:pt x="135" y="44"/>
                      </a:cubicBezTo>
                      <a:cubicBezTo>
                        <a:pt x="0" y="153"/>
                        <a:pt x="65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18" y="392"/>
                        <a:pt x="513" y="202"/>
                        <a:pt x="409" y="73"/>
                      </a:cubicBezTo>
                      <a:cubicBezTo>
                        <a:pt x="370" y="25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0" name="Google Shape;2050;p25"/>
                <p:cNvSpPr/>
                <p:nvPr/>
              </p:nvSpPr>
              <p:spPr>
                <a:xfrm>
                  <a:off x="4036450" y="3861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5" y="1"/>
                        <a:pt x="164" y="14"/>
                        <a:pt x="130" y="42"/>
                      </a:cubicBezTo>
                      <a:cubicBezTo>
                        <a:pt x="1" y="145"/>
                        <a:pt x="65" y="354"/>
                        <a:pt x="229" y="373"/>
                      </a:cubicBezTo>
                      <a:cubicBezTo>
                        <a:pt x="236" y="374"/>
                        <a:pt x="242" y="374"/>
                        <a:pt x="249" y="374"/>
                      </a:cubicBezTo>
                      <a:cubicBezTo>
                        <a:pt x="401" y="374"/>
                        <a:pt x="492" y="194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1" name="Google Shape;2051;p25"/>
                <p:cNvSpPr/>
                <p:nvPr/>
              </p:nvSpPr>
              <p:spPr>
                <a:xfrm>
                  <a:off x="4023200" y="3845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4" y="0"/>
                      </a:moveTo>
                      <a:cubicBezTo>
                        <a:pt x="195" y="0"/>
                        <a:pt x="156" y="13"/>
                        <a:pt x="123" y="39"/>
                      </a:cubicBezTo>
                      <a:cubicBezTo>
                        <a:pt x="1" y="138"/>
                        <a:pt x="59" y="338"/>
                        <a:pt x="216" y="354"/>
                      </a:cubicBezTo>
                      <a:cubicBezTo>
                        <a:pt x="223" y="354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3" y="68"/>
                      </a:cubicBezTo>
                      <a:cubicBezTo>
                        <a:pt x="338" y="23"/>
                        <a:pt x="286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2" name="Google Shape;2052;p25"/>
                <p:cNvSpPr/>
                <p:nvPr/>
              </p:nvSpPr>
              <p:spPr>
                <a:xfrm>
                  <a:off x="4009950" y="3828600"/>
                  <a:ext cx="11100" cy="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8" extrusionOk="0">
                      <a:moveTo>
                        <a:pt x="221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20"/>
                        <a:pt x="203" y="337"/>
                      </a:cubicBezTo>
                      <a:cubicBezTo>
                        <a:pt x="208" y="337"/>
                        <a:pt x="214" y="337"/>
                        <a:pt x="219" y="337"/>
                      </a:cubicBezTo>
                      <a:cubicBezTo>
                        <a:pt x="360" y="337"/>
                        <a:pt x="444" y="175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3" name="Google Shape;2053;p25"/>
                <p:cNvSpPr/>
                <p:nvPr/>
              </p:nvSpPr>
              <p:spPr>
                <a:xfrm>
                  <a:off x="3996700" y="381210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6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9" y="316"/>
                        <a:pt x="206" y="316"/>
                        <a:pt x="212" y="316"/>
                      </a:cubicBezTo>
                      <a:cubicBezTo>
                        <a:pt x="339" y="316"/>
                        <a:pt x="417" y="162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4" name="Google Shape;2054;p25"/>
                <p:cNvSpPr/>
                <p:nvPr/>
              </p:nvSpPr>
              <p:spPr>
                <a:xfrm>
                  <a:off x="4253550" y="4095175"/>
                  <a:ext cx="21450" cy="16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4" extrusionOk="0">
                      <a:moveTo>
                        <a:pt x="430" y="0"/>
                      </a:moveTo>
                      <a:cubicBezTo>
                        <a:pt x="358" y="0"/>
                        <a:pt x="285" y="24"/>
                        <a:pt x="225" y="73"/>
                      </a:cubicBezTo>
                      <a:cubicBezTo>
                        <a:pt x="0" y="256"/>
                        <a:pt x="110" y="623"/>
                        <a:pt x="399" y="652"/>
                      </a:cubicBezTo>
                      <a:cubicBezTo>
                        <a:pt x="411" y="653"/>
                        <a:pt x="422" y="653"/>
                        <a:pt x="433" y="653"/>
                      </a:cubicBezTo>
                      <a:cubicBezTo>
                        <a:pt x="699" y="653"/>
                        <a:pt x="858" y="334"/>
                        <a:pt x="682" y="121"/>
                      </a:cubicBezTo>
                      <a:cubicBezTo>
                        <a:pt x="618" y="41"/>
                        <a:pt x="525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5" name="Google Shape;2055;p25"/>
                <p:cNvSpPr/>
                <p:nvPr/>
              </p:nvSpPr>
              <p:spPr>
                <a:xfrm>
                  <a:off x="4240225" y="4078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20" y="0"/>
                      </a:moveTo>
                      <a:cubicBezTo>
                        <a:pt x="349" y="0"/>
                        <a:pt x="278" y="24"/>
                        <a:pt x="219" y="71"/>
                      </a:cubicBezTo>
                      <a:cubicBezTo>
                        <a:pt x="0" y="248"/>
                        <a:pt x="106" y="601"/>
                        <a:pt x="386" y="630"/>
                      </a:cubicBezTo>
                      <a:cubicBezTo>
                        <a:pt x="399" y="632"/>
                        <a:pt x="411" y="632"/>
                        <a:pt x="424" y="632"/>
                      </a:cubicBezTo>
                      <a:cubicBezTo>
                        <a:pt x="681" y="632"/>
                        <a:pt x="834" y="327"/>
                        <a:pt x="665" y="119"/>
                      </a:cubicBezTo>
                      <a:cubicBezTo>
                        <a:pt x="603" y="41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6" name="Google Shape;2056;p25"/>
                <p:cNvSpPr/>
                <p:nvPr/>
              </p:nvSpPr>
              <p:spPr>
                <a:xfrm>
                  <a:off x="4226950" y="4062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9" y="1"/>
                        <a:pt x="270" y="23"/>
                        <a:pt x="213" y="69"/>
                      </a:cubicBezTo>
                      <a:cubicBezTo>
                        <a:pt x="1" y="239"/>
                        <a:pt x="104" y="583"/>
                        <a:pt x="377" y="612"/>
                      </a:cubicBezTo>
                      <a:cubicBezTo>
                        <a:pt x="388" y="613"/>
                        <a:pt x="400" y="614"/>
                        <a:pt x="411" y="614"/>
                      </a:cubicBezTo>
                      <a:cubicBezTo>
                        <a:pt x="661" y="614"/>
                        <a:pt x="810" y="317"/>
                        <a:pt x="647" y="114"/>
                      </a:cubicBezTo>
                      <a:cubicBezTo>
                        <a:pt x="587" y="39"/>
                        <a:pt x="497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7" name="Google Shape;2057;p25"/>
                <p:cNvSpPr/>
                <p:nvPr/>
              </p:nvSpPr>
              <p:spPr>
                <a:xfrm>
                  <a:off x="4213700" y="4045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2"/>
                        <a:pt x="206" y="67"/>
                      </a:cubicBezTo>
                      <a:cubicBezTo>
                        <a:pt x="0" y="234"/>
                        <a:pt x="100" y="568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5" y="38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8" name="Google Shape;2058;p25"/>
                <p:cNvSpPr/>
                <p:nvPr/>
              </p:nvSpPr>
              <p:spPr>
                <a:xfrm>
                  <a:off x="4200450" y="4029050"/>
                  <a:ext cx="189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7" extrusionOk="0">
                      <a:moveTo>
                        <a:pt x="381" y="1"/>
                      </a:moveTo>
                      <a:cubicBezTo>
                        <a:pt x="317" y="1"/>
                        <a:pt x="252" y="22"/>
                        <a:pt x="199" y="67"/>
                      </a:cubicBezTo>
                      <a:cubicBezTo>
                        <a:pt x="0" y="227"/>
                        <a:pt x="97" y="549"/>
                        <a:pt x="351" y="575"/>
                      </a:cubicBezTo>
                      <a:cubicBezTo>
                        <a:pt x="362" y="576"/>
                        <a:pt x="374" y="577"/>
                        <a:pt x="385" y="577"/>
                      </a:cubicBezTo>
                      <a:cubicBezTo>
                        <a:pt x="621" y="577"/>
                        <a:pt x="758" y="299"/>
                        <a:pt x="604" y="109"/>
                      </a:cubicBezTo>
                      <a:cubicBezTo>
                        <a:pt x="548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59" name="Google Shape;2059;p25"/>
                <p:cNvSpPr/>
                <p:nvPr/>
              </p:nvSpPr>
              <p:spPr>
                <a:xfrm>
                  <a:off x="4187175" y="4012500"/>
                  <a:ext cx="1835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4" h="557" extrusionOk="0">
                      <a:moveTo>
                        <a:pt x="370" y="1"/>
                      </a:moveTo>
                      <a:cubicBezTo>
                        <a:pt x="308" y="1"/>
                        <a:pt x="246" y="21"/>
                        <a:pt x="194" y="64"/>
                      </a:cubicBezTo>
                      <a:cubicBezTo>
                        <a:pt x="1" y="221"/>
                        <a:pt x="94" y="533"/>
                        <a:pt x="338" y="555"/>
                      </a:cubicBezTo>
                      <a:cubicBezTo>
                        <a:pt x="349" y="556"/>
                        <a:pt x="359" y="557"/>
                        <a:pt x="369" y="557"/>
                      </a:cubicBezTo>
                      <a:cubicBezTo>
                        <a:pt x="598" y="557"/>
                        <a:pt x="734" y="287"/>
                        <a:pt x="586" y="102"/>
                      </a:cubicBezTo>
                      <a:cubicBezTo>
                        <a:pt x="530" y="35"/>
                        <a:pt x="450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0" name="Google Shape;2060;p25"/>
                <p:cNvSpPr/>
                <p:nvPr/>
              </p:nvSpPr>
              <p:spPr>
                <a:xfrm>
                  <a:off x="4173850" y="3995950"/>
                  <a:ext cx="17775" cy="13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1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0"/>
                      </a:cubicBezTo>
                      <a:cubicBezTo>
                        <a:pt x="0" y="211"/>
                        <a:pt x="90" y="513"/>
                        <a:pt x="328" y="539"/>
                      </a:cubicBezTo>
                      <a:cubicBezTo>
                        <a:pt x="339" y="540"/>
                        <a:pt x="349" y="541"/>
                        <a:pt x="359" y="541"/>
                      </a:cubicBezTo>
                      <a:cubicBezTo>
                        <a:pt x="582" y="541"/>
                        <a:pt x="711" y="280"/>
                        <a:pt x="566" y="102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1" name="Google Shape;2061;p25"/>
                <p:cNvSpPr/>
                <p:nvPr/>
              </p:nvSpPr>
              <p:spPr>
                <a:xfrm>
                  <a:off x="4160600" y="3979400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0"/>
                      </a:moveTo>
                      <a:cubicBezTo>
                        <a:pt x="285" y="0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0"/>
                        <a:pt x="3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2" name="Google Shape;2062;p25"/>
                <p:cNvSpPr/>
                <p:nvPr/>
              </p:nvSpPr>
              <p:spPr>
                <a:xfrm>
                  <a:off x="4147325" y="3962875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1" y="197"/>
                        <a:pt x="84" y="477"/>
                        <a:pt x="306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9" y="504"/>
                        <a:pt x="664" y="261"/>
                        <a:pt x="528" y="95"/>
                      </a:cubicBezTo>
                      <a:cubicBezTo>
                        <a:pt x="479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3" name="Google Shape;2063;p25"/>
                <p:cNvSpPr/>
                <p:nvPr/>
              </p:nvSpPr>
              <p:spPr>
                <a:xfrm>
                  <a:off x="4134075" y="3946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4" y="249"/>
                        <a:pt x="505" y="89"/>
                      </a:cubicBezTo>
                      <a:cubicBezTo>
                        <a:pt x="458" y="31"/>
                        <a:pt x="388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4" name="Google Shape;2064;p25"/>
                <p:cNvSpPr/>
                <p:nvPr/>
              </p:nvSpPr>
              <p:spPr>
                <a:xfrm>
                  <a:off x="4120750" y="3929825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5"/>
                      </a:cubicBezTo>
                      <a:cubicBezTo>
                        <a:pt x="294" y="466"/>
                        <a:pt x="302" y="466"/>
                        <a:pt x="310" y="466"/>
                      </a:cubicBezTo>
                      <a:cubicBezTo>
                        <a:pt x="501" y="466"/>
                        <a:pt x="615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5" name="Google Shape;2065;p25"/>
                <p:cNvSpPr/>
                <p:nvPr/>
              </p:nvSpPr>
              <p:spPr>
                <a:xfrm>
                  <a:off x="4107475" y="3913300"/>
                  <a:ext cx="147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7" extrusionOk="0">
                      <a:moveTo>
                        <a:pt x="296" y="1"/>
                      </a:moveTo>
                      <a:cubicBezTo>
                        <a:pt x="246" y="1"/>
                        <a:pt x="197" y="17"/>
                        <a:pt x="155" y="50"/>
                      </a:cubicBezTo>
                      <a:cubicBezTo>
                        <a:pt x="1" y="175"/>
                        <a:pt x="75" y="426"/>
                        <a:pt x="274" y="445"/>
                      </a:cubicBezTo>
                      <a:cubicBezTo>
                        <a:pt x="282" y="446"/>
                        <a:pt x="290" y="446"/>
                        <a:pt x="297" y="446"/>
                      </a:cubicBezTo>
                      <a:cubicBezTo>
                        <a:pt x="480" y="446"/>
                        <a:pt x="590" y="230"/>
                        <a:pt x="470" y="82"/>
                      </a:cubicBezTo>
                      <a:cubicBezTo>
                        <a:pt x="426" y="29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6" name="Google Shape;2066;p25"/>
                <p:cNvSpPr/>
                <p:nvPr/>
              </p:nvSpPr>
              <p:spPr>
                <a:xfrm>
                  <a:off x="4094300" y="3896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50"/>
                      </a:cubicBezTo>
                      <a:cubicBezTo>
                        <a:pt x="1" y="169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8" y="427"/>
                        <a:pt x="561" y="222"/>
                        <a:pt x="448" y="79"/>
                      </a:cubicBezTo>
                      <a:cubicBezTo>
                        <a:pt x="406" y="28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7" name="Google Shape;2067;p25"/>
                <p:cNvSpPr/>
                <p:nvPr/>
              </p:nvSpPr>
              <p:spPr>
                <a:xfrm>
                  <a:off x="4080975" y="388020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8"/>
                        <a:pt x="271" y="408"/>
                      </a:cubicBezTo>
                      <a:cubicBezTo>
                        <a:pt x="440" y="408"/>
                        <a:pt x="538" y="211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8" name="Google Shape;2068;p25"/>
                <p:cNvSpPr/>
                <p:nvPr/>
              </p:nvSpPr>
              <p:spPr>
                <a:xfrm>
                  <a:off x="4067725" y="386372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5" y="391"/>
                      </a:cubicBezTo>
                      <a:cubicBezTo>
                        <a:pt x="241" y="391"/>
                        <a:pt x="248" y="391"/>
                        <a:pt x="254" y="391"/>
                      </a:cubicBezTo>
                      <a:cubicBezTo>
                        <a:pt x="416" y="391"/>
                        <a:pt x="513" y="202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69" name="Google Shape;2069;p25"/>
                <p:cNvSpPr/>
                <p:nvPr/>
              </p:nvSpPr>
              <p:spPr>
                <a:xfrm>
                  <a:off x="4054375" y="38472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5" y="353"/>
                        <a:pt x="229" y="372"/>
                      </a:cubicBezTo>
                      <a:cubicBezTo>
                        <a:pt x="235" y="373"/>
                        <a:pt x="242" y="373"/>
                        <a:pt x="248" y="373"/>
                      </a:cubicBezTo>
                      <a:cubicBezTo>
                        <a:pt x="401" y="373"/>
                        <a:pt x="491" y="194"/>
                        <a:pt x="393" y="70"/>
                      </a:cubicBezTo>
                      <a:cubicBezTo>
                        <a:pt x="356" y="24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0" name="Google Shape;2070;p25"/>
                <p:cNvSpPr/>
                <p:nvPr/>
              </p:nvSpPr>
              <p:spPr>
                <a:xfrm>
                  <a:off x="4041125" y="3830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2"/>
                        <a:pt x="238" y="352"/>
                      </a:cubicBezTo>
                      <a:cubicBezTo>
                        <a:pt x="382" y="352"/>
                        <a:pt x="465" y="181"/>
                        <a:pt x="373" y="65"/>
                      </a:cubicBezTo>
                      <a:cubicBezTo>
                        <a:pt x="336" y="23"/>
                        <a:pt x="285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1" name="Google Shape;2071;p25"/>
                <p:cNvSpPr/>
                <p:nvPr/>
              </p:nvSpPr>
              <p:spPr>
                <a:xfrm>
                  <a:off x="4027875" y="3814100"/>
                  <a:ext cx="110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6" extrusionOk="0">
                      <a:moveTo>
                        <a:pt x="221" y="0"/>
                      </a:moveTo>
                      <a:cubicBezTo>
                        <a:pt x="184" y="0"/>
                        <a:pt x="146" y="13"/>
                        <a:pt x="116" y="39"/>
                      </a:cubicBezTo>
                      <a:cubicBezTo>
                        <a:pt x="0" y="132"/>
                        <a:pt x="55" y="319"/>
                        <a:pt x="203" y="335"/>
                      </a:cubicBezTo>
                      <a:cubicBezTo>
                        <a:pt x="209" y="336"/>
                        <a:pt x="215" y="336"/>
                        <a:pt x="222" y="336"/>
                      </a:cubicBezTo>
                      <a:cubicBezTo>
                        <a:pt x="358" y="336"/>
                        <a:pt x="440" y="172"/>
                        <a:pt x="350" y="62"/>
                      </a:cubicBezTo>
                      <a:cubicBezTo>
                        <a:pt x="318" y="22"/>
                        <a:pt x="269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2" name="Google Shape;2072;p25"/>
                <p:cNvSpPr/>
                <p:nvPr/>
              </p:nvSpPr>
              <p:spPr>
                <a:xfrm>
                  <a:off x="4014600" y="3797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2" y="303"/>
                        <a:pt x="194" y="316"/>
                      </a:cubicBezTo>
                      <a:cubicBezTo>
                        <a:pt x="200" y="316"/>
                        <a:pt x="206" y="317"/>
                        <a:pt x="213" y="317"/>
                      </a:cubicBezTo>
                      <a:cubicBezTo>
                        <a:pt x="340" y="317"/>
                        <a:pt x="415" y="166"/>
                        <a:pt x="332" y="62"/>
                      </a:cubicBezTo>
                      <a:cubicBezTo>
                        <a:pt x="301" y="21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3" name="Google Shape;2073;p25"/>
                <p:cNvSpPr/>
                <p:nvPr/>
              </p:nvSpPr>
              <p:spPr>
                <a:xfrm>
                  <a:off x="4271375" y="4080650"/>
                  <a:ext cx="215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1" h="650" extrusionOk="0">
                      <a:moveTo>
                        <a:pt x="431" y="1"/>
                      </a:moveTo>
                      <a:cubicBezTo>
                        <a:pt x="359" y="1"/>
                        <a:pt x="287" y="24"/>
                        <a:pt x="226" y="72"/>
                      </a:cubicBezTo>
                      <a:cubicBezTo>
                        <a:pt x="1" y="256"/>
                        <a:pt x="110" y="619"/>
                        <a:pt x="399" y="648"/>
                      </a:cubicBezTo>
                      <a:cubicBezTo>
                        <a:pt x="412" y="649"/>
                        <a:pt x="425" y="650"/>
                        <a:pt x="438" y="650"/>
                      </a:cubicBezTo>
                      <a:cubicBezTo>
                        <a:pt x="701" y="650"/>
                        <a:pt x="860" y="335"/>
                        <a:pt x="685" y="121"/>
                      </a:cubicBezTo>
                      <a:cubicBezTo>
                        <a:pt x="621" y="42"/>
                        <a:pt x="527" y="1"/>
                        <a:pt x="4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4" name="Google Shape;2074;p25"/>
                <p:cNvSpPr/>
                <p:nvPr/>
              </p:nvSpPr>
              <p:spPr>
                <a:xfrm>
                  <a:off x="4258125" y="4064100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0"/>
                      </a:moveTo>
                      <a:cubicBezTo>
                        <a:pt x="348" y="0"/>
                        <a:pt x="278" y="24"/>
                        <a:pt x="219" y="72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3"/>
                        <a:pt x="421" y="633"/>
                      </a:cubicBezTo>
                      <a:cubicBezTo>
                        <a:pt x="680" y="633"/>
                        <a:pt x="835" y="327"/>
                        <a:pt x="666" y="117"/>
                      </a:cubicBezTo>
                      <a:cubicBezTo>
                        <a:pt x="602" y="41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5" name="Google Shape;2075;p25"/>
                <p:cNvSpPr/>
                <p:nvPr/>
              </p:nvSpPr>
              <p:spPr>
                <a:xfrm>
                  <a:off x="4244875" y="4047550"/>
                  <a:ext cx="20250" cy="15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5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0" y="243"/>
                        <a:pt x="103" y="587"/>
                        <a:pt x="373" y="612"/>
                      </a:cubicBezTo>
                      <a:cubicBezTo>
                        <a:pt x="385" y="614"/>
                        <a:pt x="397" y="614"/>
                        <a:pt x="408" y="614"/>
                      </a:cubicBezTo>
                      <a:cubicBezTo>
                        <a:pt x="661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6" name="Google Shape;2076;p25"/>
                <p:cNvSpPr/>
                <p:nvPr/>
              </p:nvSpPr>
              <p:spPr>
                <a:xfrm>
                  <a:off x="4231625" y="403107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2" y="0"/>
                      </a:moveTo>
                      <a:cubicBezTo>
                        <a:pt x="326" y="0"/>
                        <a:pt x="260" y="22"/>
                        <a:pt x="206" y="66"/>
                      </a:cubicBezTo>
                      <a:cubicBezTo>
                        <a:pt x="0" y="233"/>
                        <a:pt x="97" y="564"/>
                        <a:pt x="360" y="593"/>
                      </a:cubicBezTo>
                      <a:cubicBezTo>
                        <a:pt x="372" y="594"/>
                        <a:pt x="384" y="595"/>
                        <a:pt x="395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78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7" name="Google Shape;2077;p25"/>
                <p:cNvSpPr/>
                <p:nvPr/>
              </p:nvSpPr>
              <p:spPr>
                <a:xfrm>
                  <a:off x="4218275" y="4014500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4" y="1"/>
                      </a:moveTo>
                      <a:cubicBezTo>
                        <a:pt x="319" y="1"/>
                        <a:pt x="254" y="23"/>
                        <a:pt x="200" y="67"/>
                      </a:cubicBezTo>
                      <a:cubicBezTo>
                        <a:pt x="1" y="228"/>
                        <a:pt x="97" y="549"/>
                        <a:pt x="354" y="575"/>
                      </a:cubicBezTo>
                      <a:cubicBezTo>
                        <a:pt x="366" y="576"/>
                        <a:pt x="377" y="577"/>
                        <a:pt x="389" y="577"/>
                      </a:cubicBezTo>
                      <a:cubicBezTo>
                        <a:pt x="622" y="577"/>
                        <a:pt x="761" y="299"/>
                        <a:pt x="608" y="109"/>
                      </a:cubicBezTo>
                      <a:cubicBezTo>
                        <a:pt x="552" y="38"/>
                        <a:pt x="468" y="1"/>
                        <a:pt x="3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8" name="Google Shape;2078;p25"/>
                <p:cNvSpPr/>
                <p:nvPr/>
              </p:nvSpPr>
              <p:spPr>
                <a:xfrm>
                  <a:off x="4205025" y="399805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17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9" y="102"/>
                      </a:cubicBezTo>
                      <a:cubicBezTo>
                        <a:pt x="532" y="35"/>
                        <a:pt x="453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79" name="Google Shape;2079;p25"/>
                <p:cNvSpPr/>
                <p:nvPr/>
              </p:nvSpPr>
              <p:spPr>
                <a:xfrm>
                  <a:off x="4191775" y="3981450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0"/>
                        <a:pt x="187" y="62"/>
                      </a:cubicBezTo>
                      <a:cubicBezTo>
                        <a:pt x="0" y="210"/>
                        <a:pt x="90" y="512"/>
                        <a:pt x="328" y="537"/>
                      </a:cubicBezTo>
                      <a:cubicBezTo>
                        <a:pt x="338" y="539"/>
                        <a:pt x="349" y="539"/>
                        <a:pt x="359" y="539"/>
                      </a:cubicBezTo>
                      <a:cubicBezTo>
                        <a:pt x="578" y="539"/>
                        <a:pt x="710" y="279"/>
                        <a:pt x="566" y="100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0" name="Google Shape;2080;p25"/>
                <p:cNvSpPr/>
                <p:nvPr/>
              </p:nvSpPr>
              <p:spPr>
                <a:xfrm>
                  <a:off x="4178500" y="3964875"/>
                  <a:ext cx="17150" cy="1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1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1" y="60"/>
                      </a:cubicBezTo>
                      <a:cubicBezTo>
                        <a:pt x="1" y="204"/>
                        <a:pt x="84" y="493"/>
                        <a:pt x="316" y="519"/>
                      </a:cubicBezTo>
                      <a:cubicBezTo>
                        <a:pt x="326" y="520"/>
                        <a:pt x="336" y="521"/>
                        <a:pt x="346" y="521"/>
                      </a:cubicBezTo>
                      <a:cubicBezTo>
                        <a:pt x="557" y="521"/>
                        <a:pt x="685" y="270"/>
                        <a:pt x="547" y="98"/>
                      </a:cubicBezTo>
                      <a:cubicBezTo>
                        <a:pt x="496" y="34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1" name="Google Shape;2081;p25"/>
                <p:cNvSpPr/>
                <p:nvPr/>
              </p:nvSpPr>
              <p:spPr>
                <a:xfrm>
                  <a:off x="4165250" y="3948400"/>
                  <a:ext cx="165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" h="502" extrusionOk="0">
                      <a:moveTo>
                        <a:pt x="331" y="1"/>
                      </a:moveTo>
                      <a:cubicBezTo>
                        <a:pt x="276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0"/>
                      </a:cubicBezTo>
                      <a:cubicBezTo>
                        <a:pt x="316" y="501"/>
                        <a:pt x="326" y="502"/>
                        <a:pt x="336" y="502"/>
                      </a:cubicBezTo>
                      <a:cubicBezTo>
                        <a:pt x="540" y="502"/>
                        <a:pt x="659" y="260"/>
                        <a:pt x="528" y="92"/>
                      </a:cubicBezTo>
                      <a:cubicBezTo>
                        <a:pt x="477" y="32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2" name="Google Shape;2082;p25"/>
                <p:cNvSpPr/>
                <p:nvPr/>
              </p:nvSpPr>
              <p:spPr>
                <a:xfrm>
                  <a:off x="4152000" y="3931850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4" y="0"/>
                        <a:pt x="211" y="18"/>
                        <a:pt x="167" y="53"/>
                      </a:cubicBezTo>
                      <a:cubicBezTo>
                        <a:pt x="0" y="188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3" name="Google Shape;2083;p25"/>
                <p:cNvSpPr/>
                <p:nvPr/>
              </p:nvSpPr>
              <p:spPr>
                <a:xfrm>
                  <a:off x="4138650" y="391535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3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3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4" name="Google Shape;2084;p25"/>
                <p:cNvSpPr/>
                <p:nvPr/>
              </p:nvSpPr>
              <p:spPr>
                <a:xfrm>
                  <a:off x="4125400" y="3898775"/>
                  <a:ext cx="147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9" extrusionOk="0">
                      <a:moveTo>
                        <a:pt x="296" y="1"/>
                      </a:moveTo>
                      <a:cubicBezTo>
                        <a:pt x="247" y="1"/>
                        <a:pt x="196" y="18"/>
                        <a:pt x="155" y="52"/>
                      </a:cubicBezTo>
                      <a:cubicBezTo>
                        <a:pt x="1" y="178"/>
                        <a:pt x="74" y="425"/>
                        <a:pt x="274" y="448"/>
                      </a:cubicBezTo>
                      <a:cubicBezTo>
                        <a:pt x="282" y="448"/>
                        <a:pt x="289" y="449"/>
                        <a:pt x="297" y="449"/>
                      </a:cubicBezTo>
                      <a:cubicBezTo>
                        <a:pt x="479" y="449"/>
                        <a:pt x="590" y="232"/>
                        <a:pt x="470" y="84"/>
                      </a:cubicBezTo>
                      <a:cubicBezTo>
                        <a:pt x="426" y="30"/>
                        <a:pt x="361" y="1"/>
                        <a:pt x="29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5" name="Google Shape;2085;p25"/>
                <p:cNvSpPr/>
                <p:nvPr/>
              </p:nvSpPr>
              <p:spPr>
                <a:xfrm>
                  <a:off x="4112150" y="3882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2" y="0"/>
                      </a:moveTo>
                      <a:cubicBezTo>
                        <a:pt x="234" y="0"/>
                        <a:pt x="187" y="16"/>
                        <a:pt x="148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47" y="80"/>
                      </a:cubicBezTo>
                      <a:cubicBezTo>
                        <a:pt x="405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6" name="Google Shape;2086;p25"/>
                <p:cNvSpPr/>
                <p:nvPr/>
              </p:nvSpPr>
              <p:spPr>
                <a:xfrm>
                  <a:off x="4098900" y="3865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79" y="15"/>
                        <a:pt x="141" y="46"/>
                      </a:cubicBezTo>
                      <a:cubicBezTo>
                        <a:pt x="0" y="158"/>
                        <a:pt x="68" y="390"/>
                        <a:pt x="247" y="406"/>
                      </a:cubicBezTo>
                      <a:cubicBezTo>
                        <a:pt x="255" y="407"/>
                        <a:pt x="263" y="407"/>
                        <a:pt x="271" y="407"/>
                      </a:cubicBezTo>
                      <a:cubicBezTo>
                        <a:pt x="437" y="407"/>
                        <a:pt x="538" y="210"/>
                        <a:pt x="427" y="75"/>
                      </a:cubicBezTo>
                      <a:cubicBezTo>
                        <a:pt x="387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7" name="Google Shape;2087;p25"/>
                <p:cNvSpPr/>
                <p:nvPr/>
              </p:nvSpPr>
              <p:spPr>
                <a:xfrm>
                  <a:off x="4085550" y="3849175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6" y="202"/>
                        <a:pt x="412" y="73"/>
                      </a:cubicBezTo>
                      <a:cubicBezTo>
                        <a:pt x="374" y="25"/>
                        <a:pt x="316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8" name="Google Shape;2088;p25"/>
                <p:cNvSpPr/>
                <p:nvPr/>
              </p:nvSpPr>
              <p:spPr>
                <a:xfrm>
                  <a:off x="4072300" y="383267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4" y="1"/>
                        <a:pt x="163" y="14"/>
                        <a:pt x="129" y="42"/>
                      </a:cubicBezTo>
                      <a:cubicBezTo>
                        <a:pt x="0" y="145"/>
                        <a:pt x="61" y="353"/>
                        <a:pt x="228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4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89" name="Google Shape;2089;p25"/>
                <p:cNvSpPr/>
                <p:nvPr/>
              </p:nvSpPr>
              <p:spPr>
                <a:xfrm>
                  <a:off x="4059050" y="3816175"/>
                  <a:ext cx="1170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" h="353" extrusionOk="0">
                      <a:moveTo>
                        <a:pt x="235" y="1"/>
                      </a:moveTo>
                      <a:cubicBezTo>
                        <a:pt x="196" y="1"/>
                        <a:pt x="157" y="14"/>
                        <a:pt x="125" y="40"/>
                      </a:cubicBezTo>
                      <a:cubicBezTo>
                        <a:pt x="0" y="139"/>
                        <a:pt x="61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8" y="182"/>
                        <a:pt x="373" y="65"/>
                      </a:cubicBezTo>
                      <a:cubicBezTo>
                        <a:pt x="338" y="23"/>
                        <a:pt x="286" y="1"/>
                        <a:pt x="23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0" name="Google Shape;2090;p25"/>
                <p:cNvSpPr/>
                <p:nvPr/>
              </p:nvSpPr>
              <p:spPr>
                <a:xfrm>
                  <a:off x="4045775" y="37996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1" y="0"/>
                      </a:moveTo>
                      <a:cubicBezTo>
                        <a:pt x="184" y="0"/>
                        <a:pt x="147" y="12"/>
                        <a:pt x="116" y="37"/>
                      </a:cubicBezTo>
                      <a:cubicBezTo>
                        <a:pt x="1" y="131"/>
                        <a:pt x="55" y="320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1"/>
                        <a:pt x="270" y="0"/>
                        <a:pt x="2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1" name="Google Shape;2091;p25"/>
                <p:cNvSpPr/>
                <p:nvPr/>
              </p:nvSpPr>
              <p:spPr>
                <a:xfrm>
                  <a:off x="4032525" y="3783100"/>
                  <a:ext cx="103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6" extrusionOk="0">
                      <a:moveTo>
                        <a:pt x="209" y="0"/>
                      </a:moveTo>
                      <a:cubicBezTo>
                        <a:pt x="173" y="0"/>
                        <a:pt x="137" y="12"/>
                        <a:pt x="107" y="35"/>
                      </a:cubicBezTo>
                      <a:cubicBezTo>
                        <a:pt x="0" y="122"/>
                        <a:pt x="52" y="299"/>
                        <a:pt x="190" y="315"/>
                      </a:cubicBezTo>
                      <a:cubicBezTo>
                        <a:pt x="195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1" y="58"/>
                      </a:cubicBezTo>
                      <a:cubicBezTo>
                        <a:pt x="301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2" name="Google Shape;2092;p25"/>
                <p:cNvSpPr/>
                <p:nvPr/>
              </p:nvSpPr>
              <p:spPr>
                <a:xfrm>
                  <a:off x="4302550" y="4082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4" y="1"/>
                      </a:moveTo>
                      <a:cubicBezTo>
                        <a:pt x="370" y="1"/>
                        <a:pt x="295" y="25"/>
                        <a:pt x="232" y="75"/>
                      </a:cubicBezTo>
                      <a:cubicBezTo>
                        <a:pt x="1" y="261"/>
                        <a:pt x="113" y="637"/>
                        <a:pt x="409" y="666"/>
                      </a:cubicBezTo>
                      <a:cubicBezTo>
                        <a:pt x="422" y="668"/>
                        <a:pt x="435" y="668"/>
                        <a:pt x="447" y="668"/>
                      </a:cubicBezTo>
                      <a:cubicBezTo>
                        <a:pt x="720" y="668"/>
                        <a:pt x="883" y="344"/>
                        <a:pt x="705" y="123"/>
                      </a:cubicBezTo>
                      <a:cubicBezTo>
                        <a:pt x="639" y="43"/>
                        <a:pt x="542" y="1"/>
                        <a:pt x="4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3" name="Google Shape;2093;p25"/>
                <p:cNvSpPr/>
                <p:nvPr/>
              </p:nvSpPr>
              <p:spPr>
                <a:xfrm>
                  <a:off x="4289300" y="4066125"/>
                  <a:ext cx="21425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3" extrusionOk="0">
                      <a:moveTo>
                        <a:pt x="429" y="1"/>
                      </a:moveTo>
                      <a:cubicBezTo>
                        <a:pt x="357" y="1"/>
                        <a:pt x="285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2"/>
                        <a:pt x="422" y="652"/>
                        <a:pt x="434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2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4" name="Google Shape;2094;p25"/>
                <p:cNvSpPr/>
                <p:nvPr/>
              </p:nvSpPr>
              <p:spPr>
                <a:xfrm>
                  <a:off x="4276050" y="4049600"/>
                  <a:ext cx="20850" cy="1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4" h="633" extrusionOk="0">
                      <a:moveTo>
                        <a:pt x="417" y="0"/>
                      </a:moveTo>
                      <a:cubicBezTo>
                        <a:pt x="347" y="0"/>
                        <a:pt x="277" y="23"/>
                        <a:pt x="219" y="71"/>
                      </a:cubicBezTo>
                      <a:cubicBezTo>
                        <a:pt x="0" y="247"/>
                        <a:pt x="106" y="601"/>
                        <a:pt x="386" y="630"/>
                      </a:cubicBezTo>
                      <a:cubicBezTo>
                        <a:pt x="399" y="631"/>
                        <a:pt x="412" y="632"/>
                        <a:pt x="424" y="632"/>
                      </a:cubicBezTo>
                      <a:cubicBezTo>
                        <a:pt x="681" y="632"/>
                        <a:pt x="834" y="327"/>
                        <a:pt x="662" y="119"/>
                      </a:cubicBezTo>
                      <a:cubicBezTo>
                        <a:pt x="600" y="40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5" name="Google Shape;2095;p25"/>
                <p:cNvSpPr/>
                <p:nvPr/>
              </p:nvSpPr>
              <p:spPr>
                <a:xfrm>
                  <a:off x="4262800" y="4033100"/>
                  <a:ext cx="20225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" h="614" extrusionOk="0">
                      <a:moveTo>
                        <a:pt x="406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0" y="583"/>
                        <a:pt x="373" y="612"/>
                      </a:cubicBezTo>
                      <a:cubicBezTo>
                        <a:pt x="385" y="613"/>
                        <a:pt x="396" y="614"/>
                        <a:pt x="407" y="614"/>
                      </a:cubicBezTo>
                      <a:cubicBezTo>
                        <a:pt x="657" y="614"/>
                        <a:pt x="809" y="317"/>
                        <a:pt x="643" y="114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6" name="Google Shape;2096;p25"/>
                <p:cNvSpPr/>
                <p:nvPr/>
              </p:nvSpPr>
              <p:spPr>
                <a:xfrm>
                  <a:off x="4249450" y="4016525"/>
                  <a:ext cx="1967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6" extrusionOk="0">
                      <a:moveTo>
                        <a:pt x="395" y="0"/>
                      </a:moveTo>
                      <a:cubicBezTo>
                        <a:pt x="329" y="0"/>
                        <a:pt x="263" y="22"/>
                        <a:pt x="209" y="66"/>
                      </a:cubicBezTo>
                      <a:cubicBezTo>
                        <a:pt x="1" y="234"/>
                        <a:pt x="100" y="568"/>
                        <a:pt x="364" y="593"/>
                      </a:cubicBezTo>
                      <a:cubicBezTo>
                        <a:pt x="375" y="595"/>
                        <a:pt x="387" y="595"/>
                        <a:pt x="398" y="595"/>
                      </a:cubicBezTo>
                      <a:cubicBezTo>
                        <a:pt x="641" y="595"/>
                        <a:pt x="787" y="308"/>
                        <a:pt x="627" y="111"/>
                      </a:cubicBezTo>
                      <a:cubicBezTo>
                        <a:pt x="569" y="38"/>
                        <a:pt x="482" y="0"/>
                        <a:pt x="3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7" name="Google Shape;2097;p25"/>
                <p:cNvSpPr/>
                <p:nvPr/>
              </p:nvSpPr>
              <p:spPr>
                <a:xfrm>
                  <a:off x="4236200" y="4000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4" y="0"/>
                      </a:moveTo>
                      <a:cubicBezTo>
                        <a:pt x="319" y="0"/>
                        <a:pt x="254" y="22"/>
                        <a:pt x="200" y="67"/>
                      </a:cubicBezTo>
                      <a:cubicBezTo>
                        <a:pt x="0" y="227"/>
                        <a:pt x="100" y="549"/>
                        <a:pt x="354" y="574"/>
                      </a:cubicBezTo>
                      <a:cubicBezTo>
                        <a:pt x="364" y="575"/>
                        <a:pt x="375" y="576"/>
                        <a:pt x="385" y="576"/>
                      </a:cubicBezTo>
                      <a:cubicBezTo>
                        <a:pt x="623" y="576"/>
                        <a:pt x="762" y="296"/>
                        <a:pt x="608" y="105"/>
                      </a:cubicBezTo>
                      <a:cubicBezTo>
                        <a:pt x="550" y="36"/>
                        <a:pt x="467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8" name="Google Shape;2098;p25"/>
                <p:cNvSpPr/>
                <p:nvPr/>
              </p:nvSpPr>
              <p:spPr>
                <a:xfrm>
                  <a:off x="4222950" y="3983500"/>
                  <a:ext cx="18400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7" extrusionOk="0">
                      <a:moveTo>
                        <a:pt x="370" y="1"/>
                      </a:moveTo>
                      <a:cubicBezTo>
                        <a:pt x="308" y="1"/>
                        <a:pt x="245" y="21"/>
                        <a:pt x="193" y="63"/>
                      </a:cubicBezTo>
                      <a:cubicBezTo>
                        <a:pt x="0" y="221"/>
                        <a:pt x="93" y="533"/>
                        <a:pt x="341" y="555"/>
                      </a:cubicBezTo>
                      <a:cubicBezTo>
                        <a:pt x="351" y="556"/>
                        <a:pt x="362" y="557"/>
                        <a:pt x="372" y="557"/>
                      </a:cubicBezTo>
                      <a:cubicBezTo>
                        <a:pt x="601" y="557"/>
                        <a:pt x="736" y="287"/>
                        <a:pt x="585" y="102"/>
                      </a:cubicBezTo>
                      <a:cubicBezTo>
                        <a:pt x="531" y="35"/>
                        <a:pt x="451" y="1"/>
                        <a:pt x="3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99" name="Google Shape;2099;p25"/>
                <p:cNvSpPr/>
                <p:nvPr/>
              </p:nvSpPr>
              <p:spPr>
                <a:xfrm>
                  <a:off x="4209675" y="396697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5" y="0"/>
                      </a:moveTo>
                      <a:cubicBezTo>
                        <a:pt x="296" y="0"/>
                        <a:pt x="237" y="19"/>
                        <a:pt x="187" y="59"/>
                      </a:cubicBezTo>
                      <a:cubicBezTo>
                        <a:pt x="1" y="210"/>
                        <a:pt x="88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6" y="101"/>
                      </a:cubicBezTo>
                      <a:cubicBezTo>
                        <a:pt x="513" y="35"/>
                        <a:pt x="434" y="0"/>
                        <a:pt x="35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0" name="Google Shape;2100;p25"/>
                <p:cNvSpPr/>
                <p:nvPr/>
              </p:nvSpPr>
              <p:spPr>
                <a:xfrm>
                  <a:off x="4196350" y="3950400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0"/>
                      </a:moveTo>
                      <a:cubicBezTo>
                        <a:pt x="288" y="0"/>
                        <a:pt x="231" y="19"/>
                        <a:pt x="183" y="57"/>
                      </a:cubicBezTo>
                      <a:cubicBezTo>
                        <a:pt x="0" y="202"/>
                        <a:pt x="87" y="494"/>
                        <a:pt x="318" y="520"/>
                      </a:cubicBezTo>
                      <a:cubicBezTo>
                        <a:pt x="329" y="521"/>
                        <a:pt x="339" y="521"/>
                        <a:pt x="349" y="521"/>
                      </a:cubicBezTo>
                      <a:cubicBezTo>
                        <a:pt x="562" y="521"/>
                        <a:pt x="688" y="271"/>
                        <a:pt x="550" y="99"/>
                      </a:cubicBezTo>
                      <a:cubicBezTo>
                        <a:pt x="498" y="34"/>
                        <a:pt x="422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1" name="Google Shape;2101;p25"/>
                <p:cNvSpPr/>
                <p:nvPr/>
              </p:nvSpPr>
              <p:spPr>
                <a:xfrm>
                  <a:off x="4183100" y="3933875"/>
                  <a:ext cx="16575" cy="1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4" extrusionOk="0">
                      <a:moveTo>
                        <a:pt x="333" y="0"/>
                      </a:moveTo>
                      <a:cubicBezTo>
                        <a:pt x="278" y="0"/>
                        <a:pt x="222" y="19"/>
                        <a:pt x="177" y="56"/>
                      </a:cubicBezTo>
                      <a:cubicBezTo>
                        <a:pt x="0" y="197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41" y="504"/>
                        <a:pt x="663" y="261"/>
                        <a:pt x="527" y="94"/>
                      </a:cubicBezTo>
                      <a:cubicBezTo>
                        <a:pt x="478" y="32"/>
                        <a:pt x="405" y="0"/>
                        <a:pt x="3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2" name="Google Shape;2102;p25"/>
                <p:cNvSpPr/>
                <p:nvPr/>
              </p:nvSpPr>
              <p:spPr>
                <a:xfrm>
                  <a:off x="4169900" y="391737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5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3" y="482"/>
                        <a:pt x="311" y="483"/>
                        <a:pt x="320" y="483"/>
                      </a:cubicBezTo>
                      <a:cubicBezTo>
                        <a:pt x="517" y="483"/>
                        <a:pt x="635" y="249"/>
                        <a:pt x="506" y="89"/>
                      </a:cubicBezTo>
                      <a:cubicBezTo>
                        <a:pt x="458" y="31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3" name="Google Shape;2103;p25"/>
                <p:cNvSpPr/>
                <p:nvPr/>
              </p:nvSpPr>
              <p:spPr>
                <a:xfrm>
                  <a:off x="4156575" y="3900825"/>
                  <a:ext cx="15325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7" extrusionOk="0">
                      <a:moveTo>
                        <a:pt x="309" y="0"/>
                      </a:moveTo>
                      <a:cubicBezTo>
                        <a:pt x="257" y="0"/>
                        <a:pt x="204" y="18"/>
                        <a:pt x="161" y="54"/>
                      </a:cubicBezTo>
                      <a:cubicBezTo>
                        <a:pt x="0" y="182"/>
                        <a:pt x="78" y="443"/>
                        <a:pt x="283" y="465"/>
                      </a:cubicBezTo>
                      <a:cubicBezTo>
                        <a:pt x="291" y="466"/>
                        <a:pt x="299" y="466"/>
                        <a:pt x="307" y="466"/>
                      </a:cubicBezTo>
                      <a:cubicBezTo>
                        <a:pt x="498" y="466"/>
                        <a:pt x="613" y="240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4" name="Google Shape;2104;p25"/>
                <p:cNvSpPr/>
                <p:nvPr/>
              </p:nvSpPr>
              <p:spPr>
                <a:xfrm>
                  <a:off x="4143325" y="3884300"/>
                  <a:ext cx="1467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7" extrusionOk="0">
                      <a:moveTo>
                        <a:pt x="294" y="1"/>
                      </a:moveTo>
                      <a:cubicBezTo>
                        <a:pt x="245" y="1"/>
                        <a:pt x="196" y="16"/>
                        <a:pt x="154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78" y="446"/>
                        <a:pt x="286" y="446"/>
                        <a:pt x="294" y="446"/>
                      </a:cubicBezTo>
                      <a:cubicBezTo>
                        <a:pt x="479" y="446"/>
                        <a:pt x="587" y="230"/>
                        <a:pt x="466" y="82"/>
                      </a:cubicBezTo>
                      <a:cubicBezTo>
                        <a:pt x="422" y="29"/>
                        <a:pt x="358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5" name="Google Shape;2105;p25"/>
                <p:cNvSpPr/>
                <p:nvPr/>
              </p:nvSpPr>
              <p:spPr>
                <a:xfrm>
                  <a:off x="4130050" y="3867750"/>
                  <a:ext cx="14025" cy="1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8" extrusionOk="0">
                      <a:moveTo>
                        <a:pt x="281" y="0"/>
                      </a:moveTo>
                      <a:cubicBezTo>
                        <a:pt x="234" y="0"/>
                        <a:pt x="187" y="16"/>
                        <a:pt x="149" y="50"/>
                      </a:cubicBezTo>
                      <a:cubicBezTo>
                        <a:pt x="1" y="168"/>
                        <a:pt x="72" y="406"/>
                        <a:pt x="261" y="426"/>
                      </a:cubicBezTo>
                      <a:cubicBezTo>
                        <a:pt x="270" y="427"/>
                        <a:pt x="279" y="427"/>
                        <a:pt x="288" y="427"/>
                      </a:cubicBezTo>
                      <a:cubicBezTo>
                        <a:pt x="459" y="427"/>
                        <a:pt x="561" y="222"/>
                        <a:pt x="448" y="82"/>
                      </a:cubicBezTo>
                      <a:cubicBezTo>
                        <a:pt x="406" y="29"/>
                        <a:pt x="344" y="0"/>
                        <a:pt x="2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6" name="Google Shape;2106;p25"/>
                <p:cNvSpPr/>
                <p:nvPr/>
              </p:nvSpPr>
              <p:spPr>
                <a:xfrm>
                  <a:off x="4116725" y="3851200"/>
                  <a:ext cx="1355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2" h="411" extrusionOk="0">
                      <a:moveTo>
                        <a:pt x="272" y="1"/>
                      </a:moveTo>
                      <a:cubicBezTo>
                        <a:pt x="226" y="1"/>
                        <a:pt x="181" y="16"/>
                        <a:pt x="142" y="46"/>
                      </a:cubicBezTo>
                      <a:cubicBezTo>
                        <a:pt x="0" y="162"/>
                        <a:pt x="71" y="390"/>
                        <a:pt x="251" y="409"/>
                      </a:cubicBezTo>
                      <a:cubicBezTo>
                        <a:pt x="259" y="410"/>
                        <a:pt x="267" y="411"/>
                        <a:pt x="274" y="411"/>
                      </a:cubicBezTo>
                      <a:cubicBezTo>
                        <a:pt x="441" y="411"/>
                        <a:pt x="542" y="214"/>
                        <a:pt x="431" y="78"/>
                      </a:cubicBezTo>
                      <a:cubicBezTo>
                        <a:pt x="391" y="27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7" name="Google Shape;2107;p25"/>
                <p:cNvSpPr/>
                <p:nvPr/>
              </p:nvSpPr>
              <p:spPr>
                <a:xfrm>
                  <a:off x="4103475" y="383472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3"/>
                        <a:pt x="64" y="371"/>
                        <a:pt x="238" y="390"/>
                      </a:cubicBezTo>
                      <a:cubicBezTo>
                        <a:pt x="245" y="391"/>
                        <a:pt x="251" y="391"/>
                        <a:pt x="258" y="391"/>
                      </a:cubicBezTo>
                      <a:cubicBezTo>
                        <a:pt x="420" y="391"/>
                        <a:pt x="517" y="202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8" name="Google Shape;2108;p25"/>
                <p:cNvSpPr/>
                <p:nvPr/>
              </p:nvSpPr>
              <p:spPr>
                <a:xfrm>
                  <a:off x="4090200" y="3818150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7" y="1"/>
                      </a:moveTo>
                      <a:cubicBezTo>
                        <a:pt x="206" y="1"/>
                        <a:pt x="164" y="15"/>
                        <a:pt x="129" y="44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3" y="373"/>
                        <a:pt x="239" y="373"/>
                        <a:pt x="246" y="373"/>
                      </a:cubicBezTo>
                      <a:cubicBezTo>
                        <a:pt x="401" y="373"/>
                        <a:pt x="492" y="193"/>
                        <a:pt x="390" y="70"/>
                      </a:cubicBezTo>
                      <a:cubicBezTo>
                        <a:pt x="354" y="25"/>
                        <a:pt x="301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09" name="Google Shape;2109;p25"/>
                <p:cNvSpPr/>
                <p:nvPr/>
              </p:nvSpPr>
              <p:spPr>
                <a:xfrm>
                  <a:off x="4076950" y="3801650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0"/>
                      </a:moveTo>
                      <a:cubicBezTo>
                        <a:pt x="193" y="0"/>
                        <a:pt x="155" y="13"/>
                        <a:pt x="123" y="39"/>
                      </a:cubicBezTo>
                      <a:cubicBezTo>
                        <a:pt x="1" y="139"/>
                        <a:pt x="59" y="335"/>
                        <a:pt x="216" y="351"/>
                      </a:cubicBezTo>
                      <a:cubicBezTo>
                        <a:pt x="224" y="352"/>
                        <a:pt x="231" y="352"/>
                        <a:pt x="238" y="352"/>
                      </a:cubicBezTo>
                      <a:cubicBezTo>
                        <a:pt x="380" y="352"/>
                        <a:pt x="465" y="181"/>
                        <a:pt x="370" y="65"/>
                      </a:cubicBezTo>
                      <a:cubicBezTo>
                        <a:pt x="335" y="23"/>
                        <a:pt x="284" y="0"/>
                        <a:pt x="2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0" name="Google Shape;2110;p25"/>
                <p:cNvSpPr/>
                <p:nvPr/>
              </p:nvSpPr>
              <p:spPr>
                <a:xfrm>
                  <a:off x="4063625" y="378512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3" y="1"/>
                      </a:moveTo>
                      <a:cubicBezTo>
                        <a:pt x="186" y="1"/>
                        <a:pt x="148" y="13"/>
                        <a:pt x="116" y="38"/>
                      </a:cubicBezTo>
                      <a:cubicBezTo>
                        <a:pt x="0" y="131"/>
                        <a:pt x="58" y="321"/>
                        <a:pt x="206" y="334"/>
                      </a:cubicBezTo>
                      <a:cubicBezTo>
                        <a:pt x="212" y="334"/>
                        <a:pt x="219" y="335"/>
                        <a:pt x="225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1" y="22"/>
                        <a:pt x="273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1" name="Google Shape;2111;p25"/>
                <p:cNvSpPr/>
                <p:nvPr/>
              </p:nvSpPr>
              <p:spPr>
                <a:xfrm>
                  <a:off x="4050350" y="3768550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1" y="126"/>
                        <a:pt x="56" y="303"/>
                        <a:pt x="194" y="315"/>
                      </a:cubicBezTo>
                      <a:cubicBezTo>
                        <a:pt x="200" y="316"/>
                        <a:pt x="207" y="316"/>
                        <a:pt x="213" y="316"/>
                      </a:cubicBezTo>
                      <a:cubicBezTo>
                        <a:pt x="343" y="316"/>
                        <a:pt x="418" y="166"/>
                        <a:pt x="335" y="61"/>
                      </a:cubicBezTo>
                      <a:cubicBezTo>
                        <a:pt x="302" y="21"/>
                        <a:pt x="256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2" name="Google Shape;2112;p25"/>
                <p:cNvSpPr/>
                <p:nvPr/>
              </p:nvSpPr>
              <p:spPr>
                <a:xfrm>
                  <a:off x="4333725" y="4084725"/>
                  <a:ext cx="22800" cy="1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690" extrusionOk="0">
                      <a:moveTo>
                        <a:pt x="457" y="0"/>
                      </a:moveTo>
                      <a:cubicBezTo>
                        <a:pt x="382" y="0"/>
                        <a:pt x="306" y="25"/>
                        <a:pt x="242" y="77"/>
                      </a:cubicBezTo>
                      <a:cubicBezTo>
                        <a:pt x="1" y="269"/>
                        <a:pt x="116" y="655"/>
                        <a:pt x="422" y="687"/>
                      </a:cubicBezTo>
                      <a:cubicBezTo>
                        <a:pt x="435" y="689"/>
                        <a:pt x="448" y="689"/>
                        <a:pt x="460" y="689"/>
                      </a:cubicBezTo>
                      <a:cubicBezTo>
                        <a:pt x="743" y="689"/>
                        <a:pt x="912" y="356"/>
                        <a:pt x="724" y="128"/>
                      </a:cubicBezTo>
                      <a:cubicBezTo>
                        <a:pt x="656" y="44"/>
                        <a:pt x="557" y="0"/>
                        <a:pt x="4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3" name="Google Shape;2113;p25"/>
                <p:cNvSpPr/>
                <p:nvPr/>
              </p:nvSpPr>
              <p:spPr>
                <a:xfrm>
                  <a:off x="4320475" y="4068175"/>
                  <a:ext cx="22075" cy="16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70" extrusionOk="0">
                      <a:moveTo>
                        <a:pt x="445" y="0"/>
                      </a:moveTo>
                      <a:cubicBezTo>
                        <a:pt x="370" y="0"/>
                        <a:pt x="295" y="25"/>
                        <a:pt x="232" y="76"/>
                      </a:cubicBezTo>
                      <a:cubicBezTo>
                        <a:pt x="1" y="263"/>
                        <a:pt x="113" y="636"/>
                        <a:pt x="409" y="668"/>
                      </a:cubicBezTo>
                      <a:cubicBezTo>
                        <a:pt x="422" y="669"/>
                        <a:pt x="434" y="670"/>
                        <a:pt x="447" y="670"/>
                      </a:cubicBezTo>
                      <a:cubicBezTo>
                        <a:pt x="720" y="670"/>
                        <a:pt x="883" y="346"/>
                        <a:pt x="704" y="125"/>
                      </a:cubicBezTo>
                      <a:cubicBezTo>
                        <a:pt x="639" y="43"/>
                        <a:pt x="542" y="0"/>
                        <a:pt x="4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4" name="Google Shape;2114;p25"/>
                <p:cNvSpPr/>
                <p:nvPr/>
              </p:nvSpPr>
              <p:spPr>
                <a:xfrm>
                  <a:off x="4307225" y="4051650"/>
                  <a:ext cx="21425" cy="16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7" h="650" extrusionOk="0">
                      <a:moveTo>
                        <a:pt x="428" y="0"/>
                      </a:moveTo>
                      <a:cubicBezTo>
                        <a:pt x="357" y="0"/>
                        <a:pt x="285" y="24"/>
                        <a:pt x="225" y="72"/>
                      </a:cubicBezTo>
                      <a:cubicBezTo>
                        <a:pt x="0" y="255"/>
                        <a:pt x="110" y="619"/>
                        <a:pt x="396" y="648"/>
                      </a:cubicBezTo>
                      <a:cubicBezTo>
                        <a:pt x="409" y="649"/>
                        <a:pt x="421" y="650"/>
                        <a:pt x="434" y="650"/>
                      </a:cubicBezTo>
                      <a:cubicBezTo>
                        <a:pt x="700" y="650"/>
                        <a:pt x="856" y="335"/>
                        <a:pt x="682" y="120"/>
                      </a:cubicBezTo>
                      <a:cubicBezTo>
                        <a:pt x="617" y="42"/>
                        <a:pt x="523" y="0"/>
                        <a:pt x="42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5" name="Google Shape;2115;p25"/>
                <p:cNvSpPr/>
                <p:nvPr/>
              </p:nvSpPr>
              <p:spPr>
                <a:xfrm>
                  <a:off x="4293975" y="4035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17" y="0"/>
                      </a:moveTo>
                      <a:cubicBezTo>
                        <a:pt x="347" y="0"/>
                        <a:pt x="277" y="24"/>
                        <a:pt x="219" y="72"/>
                      </a:cubicBezTo>
                      <a:cubicBezTo>
                        <a:pt x="0" y="249"/>
                        <a:pt x="103" y="602"/>
                        <a:pt x="386" y="631"/>
                      </a:cubicBezTo>
                      <a:cubicBezTo>
                        <a:pt x="397" y="633"/>
                        <a:pt x="409" y="633"/>
                        <a:pt x="420" y="633"/>
                      </a:cubicBezTo>
                      <a:cubicBezTo>
                        <a:pt x="679" y="633"/>
                        <a:pt x="834" y="327"/>
                        <a:pt x="662" y="117"/>
                      </a:cubicBezTo>
                      <a:cubicBezTo>
                        <a:pt x="600" y="41"/>
                        <a:pt x="509" y="0"/>
                        <a:pt x="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6" name="Google Shape;2116;p25"/>
                <p:cNvSpPr/>
                <p:nvPr/>
              </p:nvSpPr>
              <p:spPr>
                <a:xfrm>
                  <a:off x="4280700" y="4018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3"/>
                        <a:pt x="100" y="586"/>
                        <a:pt x="374" y="612"/>
                      </a:cubicBezTo>
                      <a:cubicBezTo>
                        <a:pt x="385" y="613"/>
                        <a:pt x="397" y="614"/>
                        <a:pt x="408" y="614"/>
                      </a:cubicBezTo>
                      <a:cubicBezTo>
                        <a:pt x="658" y="614"/>
                        <a:pt x="809" y="320"/>
                        <a:pt x="643" y="114"/>
                      </a:cubicBezTo>
                      <a:cubicBezTo>
                        <a:pt x="583" y="39"/>
                        <a:pt x="495" y="1"/>
                        <a:pt x="4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7" name="Google Shape;2117;p25"/>
                <p:cNvSpPr/>
                <p:nvPr/>
              </p:nvSpPr>
              <p:spPr>
                <a:xfrm>
                  <a:off x="4267375" y="4002075"/>
                  <a:ext cx="19675" cy="14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7" h="595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100" y="564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7" y="307"/>
                        <a:pt x="627" y="111"/>
                      </a:cubicBezTo>
                      <a:cubicBezTo>
                        <a:pt x="567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8" name="Google Shape;2118;p25"/>
                <p:cNvSpPr/>
                <p:nvPr/>
              </p:nvSpPr>
              <p:spPr>
                <a:xfrm>
                  <a:off x="4254100" y="3985550"/>
                  <a:ext cx="19075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8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5"/>
                      </a:cubicBezTo>
                      <a:cubicBezTo>
                        <a:pt x="1" y="229"/>
                        <a:pt x="101" y="550"/>
                        <a:pt x="354" y="576"/>
                      </a:cubicBezTo>
                      <a:cubicBezTo>
                        <a:pt x="365" y="577"/>
                        <a:pt x="375" y="577"/>
                        <a:pt x="385" y="577"/>
                      </a:cubicBezTo>
                      <a:cubicBezTo>
                        <a:pt x="624" y="577"/>
                        <a:pt x="762" y="295"/>
                        <a:pt x="605" y="107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19" name="Google Shape;2119;p25"/>
                <p:cNvSpPr/>
                <p:nvPr/>
              </p:nvSpPr>
              <p:spPr>
                <a:xfrm>
                  <a:off x="4240850" y="3969000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0"/>
                      </a:moveTo>
                      <a:cubicBezTo>
                        <a:pt x="306" y="0"/>
                        <a:pt x="245" y="20"/>
                        <a:pt x="194" y="62"/>
                      </a:cubicBezTo>
                      <a:cubicBezTo>
                        <a:pt x="1" y="219"/>
                        <a:pt x="94" y="531"/>
                        <a:pt x="341" y="557"/>
                      </a:cubicBezTo>
                      <a:cubicBezTo>
                        <a:pt x="352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6" y="103"/>
                      </a:cubicBezTo>
                      <a:cubicBezTo>
                        <a:pt x="531" y="36"/>
                        <a:pt x="449" y="0"/>
                        <a:pt x="36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0" name="Google Shape;2120;p25"/>
                <p:cNvSpPr/>
                <p:nvPr/>
              </p:nvSpPr>
              <p:spPr>
                <a:xfrm>
                  <a:off x="4227600" y="3952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0" y="211"/>
                        <a:pt x="87" y="513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0" y="279"/>
                        <a:pt x="566" y="101"/>
                      </a:cubicBezTo>
                      <a:cubicBezTo>
                        <a:pt x="513" y="36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1" name="Google Shape;2121;p25"/>
                <p:cNvSpPr/>
                <p:nvPr/>
              </p:nvSpPr>
              <p:spPr>
                <a:xfrm>
                  <a:off x="4214250" y="3935900"/>
                  <a:ext cx="17225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0" extrusionOk="0">
                      <a:moveTo>
                        <a:pt x="347" y="0"/>
                      </a:moveTo>
                      <a:cubicBezTo>
                        <a:pt x="289" y="0"/>
                        <a:pt x="231" y="19"/>
                        <a:pt x="184" y="58"/>
                      </a:cubicBezTo>
                      <a:cubicBezTo>
                        <a:pt x="1" y="203"/>
                        <a:pt x="88" y="492"/>
                        <a:pt x="316" y="518"/>
                      </a:cubicBezTo>
                      <a:cubicBezTo>
                        <a:pt x="326" y="519"/>
                        <a:pt x="337" y="520"/>
                        <a:pt x="347" y="520"/>
                      </a:cubicBezTo>
                      <a:cubicBezTo>
                        <a:pt x="560" y="520"/>
                        <a:pt x="689" y="269"/>
                        <a:pt x="551" y="97"/>
                      </a:cubicBezTo>
                      <a:cubicBezTo>
                        <a:pt x="498" y="33"/>
                        <a:pt x="422" y="0"/>
                        <a:pt x="3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2" name="Google Shape;2122;p25"/>
                <p:cNvSpPr/>
                <p:nvPr/>
              </p:nvSpPr>
              <p:spPr>
                <a:xfrm>
                  <a:off x="4201000" y="3919400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4" y="0"/>
                      </a:moveTo>
                      <a:cubicBezTo>
                        <a:pt x="278" y="0"/>
                        <a:pt x="222" y="19"/>
                        <a:pt x="174" y="56"/>
                      </a:cubicBezTo>
                      <a:cubicBezTo>
                        <a:pt x="1" y="198"/>
                        <a:pt x="84" y="477"/>
                        <a:pt x="306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9" y="501"/>
                        <a:pt x="663" y="261"/>
                        <a:pt x="528" y="92"/>
                      </a:cubicBezTo>
                      <a:cubicBezTo>
                        <a:pt x="479" y="32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3" name="Google Shape;2123;p25"/>
                <p:cNvSpPr/>
                <p:nvPr/>
              </p:nvSpPr>
              <p:spPr>
                <a:xfrm>
                  <a:off x="4187750" y="3902825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18" y="1"/>
                      </a:moveTo>
                      <a:cubicBezTo>
                        <a:pt x="265" y="1"/>
                        <a:pt x="212" y="18"/>
                        <a:pt x="168" y="54"/>
                      </a:cubicBezTo>
                      <a:cubicBezTo>
                        <a:pt x="0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7" y="250"/>
                        <a:pt x="508" y="93"/>
                      </a:cubicBezTo>
                      <a:cubicBezTo>
                        <a:pt x="460" y="32"/>
                        <a:pt x="390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4" name="Google Shape;2124;p25"/>
                <p:cNvSpPr/>
                <p:nvPr/>
              </p:nvSpPr>
              <p:spPr>
                <a:xfrm>
                  <a:off x="4174500" y="3886325"/>
                  <a:ext cx="153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465" extrusionOk="0">
                      <a:moveTo>
                        <a:pt x="306" y="1"/>
                      </a:moveTo>
                      <a:cubicBezTo>
                        <a:pt x="255" y="1"/>
                        <a:pt x="204" y="18"/>
                        <a:pt x="161" y="52"/>
                      </a:cubicBezTo>
                      <a:cubicBezTo>
                        <a:pt x="0" y="184"/>
                        <a:pt x="77" y="444"/>
                        <a:pt x="283" y="463"/>
                      </a:cubicBezTo>
                      <a:cubicBezTo>
                        <a:pt x="292" y="465"/>
                        <a:pt x="301" y="465"/>
                        <a:pt x="310" y="465"/>
                      </a:cubicBezTo>
                      <a:cubicBezTo>
                        <a:pt x="500" y="465"/>
                        <a:pt x="611" y="241"/>
                        <a:pt x="489" y="87"/>
                      </a:cubicBezTo>
                      <a:cubicBezTo>
                        <a:pt x="441" y="31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5" name="Google Shape;2125;p25"/>
                <p:cNvSpPr/>
                <p:nvPr/>
              </p:nvSpPr>
              <p:spPr>
                <a:xfrm>
                  <a:off x="4161225" y="3869775"/>
                  <a:ext cx="1470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8" h="449" extrusionOk="0">
                      <a:moveTo>
                        <a:pt x="294" y="1"/>
                      </a:moveTo>
                      <a:cubicBezTo>
                        <a:pt x="245" y="1"/>
                        <a:pt x="195" y="17"/>
                        <a:pt x="155" y="52"/>
                      </a:cubicBezTo>
                      <a:cubicBezTo>
                        <a:pt x="1" y="177"/>
                        <a:pt x="75" y="425"/>
                        <a:pt x="271" y="447"/>
                      </a:cubicBezTo>
                      <a:cubicBezTo>
                        <a:pt x="279" y="448"/>
                        <a:pt x="287" y="449"/>
                        <a:pt x="294" y="449"/>
                      </a:cubicBezTo>
                      <a:cubicBezTo>
                        <a:pt x="479" y="449"/>
                        <a:pt x="587" y="232"/>
                        <a:pt x="467" y="84"/>
                      </a:cubicBezTo>
                      <a:cubicBezTo>
                        <a:pt x="423" y="30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6" name="Google Shape;2126;p25"/>
                <p:cNvSpPr/>
                <p:nvPr/>
              </p:nvSpPr>
              <p:spPr>
                <a:xfrm>
                  <a:off x="4147900" y="3853250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5" y="0"/>
                      </a:moveTo>
                      <a:cubicBezTo>
                        <a:pt x="238" y="0"/>
                        <a:pt x="190" y="16"/>
                        <a:pt x="151" y="48"/>
                      </a:cubicBezTo>
                      <a:cubicBezTo>
                        <a:pt x="0" y="167"/>
                        <a:pt x="71" y="408"/>
                        <a:pt x="261" y="427"/>
                      </a:cubicBezTo>
                      <a:cubicBezTo>
                        <a:pt x="269" y="428"/>
                        <a:pt x="276" y="428"/>
                        <a:pt x="284" y="428"/>
                      </a:cubicBezTo>
                      <a:cubicBezTo>
                        <a:pt x="460" y="428"/>
                        <a:pt x="564" y="222"/>
                        <a:pt x="450" y="80"/>
                      </a:cubicBezTo>
                      <a:cubicBezTo>
                        <a:pt x="408" y="27"/>
                        <a:pt x="347" y="0"/>
                        <a:pt x="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7" name="Google Shape;2127;p25"/>
                <p:cNvSpPr/>
                <p:nvPr/>
              </p:nvSpPr>
              <p:spPr>
                <a:xfrm>
                  <a:off x="4134650" y="3836750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3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0" y="158"/>
                        <a:pt x="68" y="390"/>
                        <a:pt x="251" y="406"/>
                      </a:cubicBezTo>
                      <a:cubicBezTo>
                        <a:pt x="259" y="407"/>
                        <a:pt x="266" y="407"/>
                        <a:pt x="274" y="407"/>
                      </a:cubicBezTo>
                      <a:cubicBezTo>
                        <a:pt x="440" y="407"/>
                        <a:pt x="538" y="210"/>
                        <a:pt x="431" y="75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8" name="Google Shape;2128;p25"/>
                <p:cNvSpPr/>
                <p:nvPr/>
              </p:nvSpPr>
              <p:spPr>
                <a:xfrm>
                  <a:off x="4121375" y="3820175"/>
                  <a:ext cx="128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2" extrusionOk="0">
                      <a:moveTo>
                        <a:pt x="258" y="0"/>
                      </a:moveTo>
                      <a:cubicBezTo>
                        <a:pt x="215" y="0"/>
                        <a:pt x="172" y="15"/>
                        <a:pt x="136" y="44"/>
                      </a:cubicBezTo>
                      <a:cubicBezTo>
                        <a:pt x="1" y="156"/>
                        <a:pt x="65" y="371"/>
                        <a:pt x="239" y="391"/>
                      </a:cubicBezTo>
                      <a:cubicBezTo>
                        <a:pt x="246" y="392"/>
                        <a:pt x="254" y="392"/>
                        <a:pt x="262" y="392"/>
                      </a:cubicBezTo>
                      <a:cubicBezTo>
                        <a:pt x="421" y="392"/>
                        <a:pt x="513" y="201"/>
                        <a:pt x="409" y="73"/>
                      </a:cubicBezTo>
                      <a:cubicBezTo>
                        <a:pt x="371" y="25"/>
                        <a:pt x="315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29" name="Google Shape;2129;p25"/>
                <p:cNvSpPr/>
                <p:nvPr/>
              </p:nvSpPr>
              <p:spPr>
                <a:xfrm>
                  <a:off x="4108125" y="3803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4" y="1"/>
                        <a:pt x="164" y="14"/>
                        <a:pt x="129" y="42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3" y="370"/>
                        <a:pt x="241" y="371"/>
                        <a:pt x="249" y="371"/>
                      </a:cubicBezTo>
                      <a:cubicBezTo>
                        <a:pt x="399" y="371"/>
                        <a:pt x="490" y="193"/>
                        <a:pt x="389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0" name="Google Shape;2130;p25"/>
                <p:cNvSpPr/>
                <p:nvPr/>
              </p:nvSpPr>
              <p:spPr>
                <a:xfrm>
                  <a:off x="4094800" y="3787125"/>
                  <a:ext cx="11725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5" extrusionOk="0">
                      <a:moveTo>
                        <a:pt x="236" y="0"/>
                      </a:moveTo>
                      <a:cubicBezTo>
                        <a:pt x="197" y="0"/>
                        <a:pt x="157" y="14"/>
                        <a:pt x="125" y="42"/>
                      </a:cubicBezTo>
                      <a:cubicBezTo>
                        <a:pt x="0" y="138"/>
                        <a:pt x="61" y="337"/>
                        <a:pt x="215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8" y="184"/>
                        <a:pt x="373" y="67"/>
                      </a:cubicBezTo>
                      <a:cubicBezTo>
                        <a:pt x="338" y="23"/>
                        <a:pt x="287" y="0"/>
                        <a:pt x="23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1" name="Google Shape;2131;p25"/>
                <p:cNvSpPr/>
                <p:nvPr/>
              </p:nvSpPr>
              <p:spPr>
                <a:xfrm>
                  <a:off x="4081525" y="3770575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4" y="1"/>
                      </a:moveTo>
                      <a:cubicBezTo>
                        <a:pt x="187" y="1"/>
                        <a:pt x="149" y="13"/>
                        <a:pt x="117" y="38"/>
                      </a:cubicBezTo>
                      <a:cubicBezTo>
                        <a:pt x="1" y="132"/>
                        <a:pt x="59" y="321"/>
                        <a:pt x="207" y="334"/>
                      </a:cubicBezTo>
                      <a:cubicBezTo>
                        <a:pt x="213" y="335"/>
                        <a:pt x="220" y="335"/>
                        <a:pt x="226" y="335"/>
                      </a:cubicBezTo>
                      <a:cubicBezTo>
                        <a:pt x="362" y="335"/>
                        <a:pt x="443" y="175"/>
                        <a:pt x="354" y="64"/>
                      </a:cubicBezTo>
                      <a:cubicBezTo>
                        <a:pt x="322" y="22"/>
                        <a:pt x="273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2" name="Google Shape;2132;p25"/>
                <p:cNvSpPr/>
                <p:nvPr/>
              </p:nvSpPr>
              <p:spPr>
                <a:xfrm>
                  <a:off x="4068275" y="3754075"/>
                  <a:ext cx="104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7" extrusionOk="0">
                      <a:moveTo>
                        <a:pt x="210" y="1"/>
                      </a:moveTo>
                      <a:cubicBezTo>
                        <a:pt x="175" y="1"/>
                        <a:pt x="139" y="13"/>
                        <a:pt x="110" y="36"/>
                      </a:cubicBezTo>
                      <a:cubicBezTo>
                        <a:pt x="1" y="123"/>
                        <a:pt x="52" y="300"/>
                        <a:pt x="193" y="316"/>
                      </a:cubicBezTo>
                      <a:cubicBezTo>
                        <a:pt x="199" y="316"/>
                        <a:pt x="204" y="317"/>
                        <a:pt x="209" y="317"/>
                      </a:cubicBezTo>
                      <a:cubicBezTo>
                        <a:pt x="338" y="317"/>
                        <a:pt x="418" y="164"/>
                        <a:pt x="332" y="59"/>
                      </a:cubicBezTo>
                      <a:cubicBezTo>
                        <a:pt x="301" y="21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3" name="Google Shape;2133;p25"/>
                <p:cNvSpPr/>
                <p:nvPr/>
              </p:nvSpPr>
              <p:spPr>
                <a:xfrm>
                  <a:off x="4338400" y="4053675"/>
                  <a:ext cx="22075" cy="1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3" h="669" extrusionOk="0">
                      <a:moveTo>
                        <a:pt x="442" y="1"/>
                      </a:moveTo>
                      <a:cubicBezTo>
                        <a:pt x="368" y="1"/>
                        <a:pt x="294" y="25"/>
                        <a:pt x="232" y="75"/>
                      </a:cubicBezTo>
                      <a:cubicBezTo>
                        <a:pt x="0" y="261"/>
                        <a:pt x="113" y="637"/>
                        <a:pt x="408" y="666"/>
                      </a:cubicBezTo>
                      <a:cubicBezTo>
                        <a:pt x="421" y="668"/>
                        <a:pt x="434" y="668"/>
                        <a:pt x="447" y="668"/>
                      </a:cubicBezTo>
                      <a:cubicBezTo>
                        <a:pt x="720" y="668"/>
                        <a:pt x="882" y="344"/>
                        <a:pt x="704" y="123"/>
                      </a:cubicBezTo>
                      <a:cubicBezTo>
                        <a:pt x="636" y="43"/>
                        <a:pt x="540" y="1"/>
                        <a:pt x="4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4" name="Google Shape;2134;p25"/>
                <p:cNvSpPr/>
                <p:nvPr/>
              </p:nvSpPr>
              <p:spPr>
                <a:xfrm>
                  <a:off x="4325125" y="4037125"/>
                  <a:ext cx="21450" cy="16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3" extrusionOk="0">
                      <a:moveTo>
                        <a:pt x="430" y="1"/>
                      </a:moveTo>
                      <a:cubicBezTo>
                        <a:pt x="358" y="1"/>
                        <a:pt x="286" y="25"/>
                        <a:pt x="226" y="75"/>
                      </a:cubicBezTo>
                      <a:cubicBezTo>
                        <a:pt x="1" y="255"/>
                        <a:pt x="107" y="621"/>
                        <a:pt x="396" y="650"/>
                      </a:cubicBezTo>
                      <a:cubicBezTo>
                        <a:pt x="409" y="651"/>
                        <a:pt x="422" y="652"/>
                        <a:pt x="435" y="652"/>
                      </a:cubicBezTo>
                      <a:cubicBezTo>
                        <a:pt x="701" y="652"/>
                        <a:pt x="857" y="338"/>
                        <a:pt x="682" y="123"/>
                      </a:cubicBezTo>
                      <a:cubicBezTo>
                        <a:pt x="618" y="43"/>
                        <a:pt x="524" y="1"/>
                        <a:pt x="4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5" name="Google Shape;2135;p25"/>
                <p:cNvSpPr/>
                <p:nvPr/>
              </p:nvSpPr>
              <p:spPr>
                <a:xfrm>
                  <a:off x="4311875" y="4020600"/>
                  <a:ext cx="20800" cy="15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2" h="632" extrusionOk="0">
                      <a:moveTo>
                        <a:pt x="418" y="0"/>
                      </a:moveTo>
                      <a:cubicBezTo>
                        <a:pt x="348" y="0"/>
                        <a:pt x="278" y="23"/>
                        <a:pt x="219" y="71"/>
                      </a:cubicBezTo>
                      <a:cubicBezTo>
                        <a:pt x="1" y="247"/>
                        <a:pt x="104" y="601"/>
                        <a:pt x="386" y="630"/>
                      </a:cubicBezTo>
                      <a:cubicBezTo>
                        <a:pt x="399" y="631"/>
                        <a:pt x="412" y="632"/>
                        <a:pt x="425" y="632"/>
                      </a:cubicBezTo>
                      <a:cubicBezTo>
                        <a:pt x="681" y="632"/>
                        <a:pt x="831" y="327"/>
                        <a:pt x="663" y="119"/>
                      </a:cubicBezTo>
                      <a:cubicBezTo>
                        <a:pt x="601" y="40"/>
                        <a:pt x="510" y="0"/>
                        <a:pt x="4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6" name="Google Shape;2136;p25"/>
                <p:cNvSpPr/>
                <p:nvPr/>
              </p:nvSpPr>
              <p:spPr>
                <a:xfrm>
                  <a:off x="4298550" y="4004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0"/>
                      </a:moveTo>
                      <a:cubicBezTo>
                        <a:pt x="338" y="0"/>
                        <a:pt x="269" y="23"/>
                        <a:pt x="212" y="69"/>
                      </a:cubicBezTo>
                      <a:cubicBezTo>
                        <a:pt x="0" y="239"/>
                        <a:pt x="103" y="583"/>
                        <a:pt x="376" y="612"/>
                      </a:cubicBezTo>
                      <a:cubicBezTo>
                        <a:pt x="388" y="613"/>
                        <a:pt x="399" y="614"/>
                        <a:pt x="411" y="614"/>
                      </a:cubicBezTo>
                      <a:cubicBezTo>
                        <a:pt x="660" y="614"/>
                        <a:pt x="809" y="316"/>
                        <a:pt x="646" y="114"/>
                      </a:cubicBezTo>
                      <a:cubicBezTo>
                        <a:pt x="586" y="39"/>
                        <a:pt x="497" y="0"/>
                        <a:pt x="4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7" name="Google Shape;2137;p25"/>
                <p:cNvSpPr/>
                <p:nvPr/>
              </p:nvSpPr>
              <p:spPr>
                <a:xfrm>
                  <a:off x="4285275" y="3987525"/>
                  <a:ext cx="19625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5" h="596" extrusionOk="0">
                      <a:moveTo>
                        <a:pt x="394" y="0"/>
                      </a:moveTo>
                      <a:cubicBezTo>
                        <a:pt x="328" y="0"/>
                        <a:pt x="262" y="22"/>
                        <a:pt x="207" y="66"/>
                      </a:cubicBezTo>
                      <a:cubicBezTo>
                        <a:pt x="1" y="233"/>
                        <a:pt x="101" y="568"/>
                        <a:pt x="364" y="593"/>
                      </a:cubicBezTo>
                      <a:cubicBezTo>
                        <a:pt x="376" y="595"/>
                        <a:pt x="387" y="595"/>
                        <a:pt x="399" y="595"/>
                      </a:cubicBezTo>
                      <a:cubicBezTo>
                        <a:pt x="642" y="595"/>
                        <a:pt x="784" y="308"/>
                        <a:pt x="624" y="111"/>
                      </a:cubicBezTo>
                      <a:cubicBezTo>
                        <a:pt x="566" y="38"/>
                        <a:pt x="480" y="0"/>
                        <a:pt x="3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8" name="Google Shape;2138;p25"/>
                <p:cNvSpPr/>
                <p:nvPr/>
              </p:nvSpPr>
              <p:spPr>
                <a:xfrm>
                  <a:off x="4272025" y="3971050"/>
                  <a:ext cx="19050" cy="14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6" extrusionOk="0">
                      <a:moveTo>
                        <a:pt x="383" y="0"/>
                      </a:moveTo>
                      <a:cubicBezTo>
                        <a:pt x="318" y="0"/>
                        <a:pt x="253" y="22"/>
                        <a:pt x="200" y="66"/>
                      </a:cubicBezTo>
                      <a:cubicBezTo>
                        <a:pt x="1" y="227"/>
                        <a:pt x="97" y="552"/>
                        <a:pt x="354" y="574"/>
                      </a:cubicBezTo>
                      <a:cubicBezTo>
                        <a:pt x="365" y="575"/>
                        <a:pt x="375" y="576"/>
                        <a:pt x="385" y="576"/>
                      </a:cubicBezTo>
                      <a:cubicBezTo>
                        <a:pt x="624" y="576"/>
                        <a:pt x="762" y="296"/>
                        <a:pt x="605" y="105"/>
                      </a:cubicBezTo>
                      <a:cubicBezTo>
                        <a:pt x="549" y="36"/>
                        <a:pt x="466" y="0"/>
                        <a:pt x="3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39" name="Google Shape;2139;p25"/>
                <p:cNvSpPr/>
                <p:nvPr/>
              </p:nvSpPr>
              <p:spPr>
                <a:xfrm>
                  <a:off x="4258775" y="3954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8" y="0"/>
                        <a:pt x="245" y="21"/>
                        <a:pt x="193" y="63"/>
                      </a:cubicBezTo>
                      <a:cubicBezTo>
                        <a:pt x="0" y="221"/>
                        <a:pt x="94" y="532"/>
                        <a:pt x="341" y="555"/>
                      </a:cubicBezTo>
                      <a:cubicBezTo>
                        <a:pt x="352" y="556"/>
                        <a:pt x="362" y="557"/>
                        <a:pt x="372" y="557"/>
                      </a:cubicBezTo>
                      <a:cubicBezTo>
                        <a:pt x="601" y="557"/>
                        <a:pt x="736" y="286"/>
                        <a:pt x="585" y="102"/>
                      </a:cubicBezTo>
                      <a:cubicBezTo>
                        <a:pt x="531" y="35"/>
                        <a:pt x="451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0" name="Google Shape;2140;p25"/>
                <p:cNvSpPr/>
                <p:nvPr/>
              </p:nvSpPr>
              <p:spPr>
                <a:xfrm>
                  <a:off x="4245425" y="3937925"/>
                  <a:ext cx="178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42" extrusionOk="0">
                      <a:moveTo>
                        <a:pt x="360" y="1"/>
                      </a:moveTo>
                      <a:cubicBezTo>
                        <a:pt x="300" y="1"/>
                        <a:pt x="239" y="20"/>
                        <a:pt x="187" y="61"/>
                      </a:cubicBezTo>
                      <a:cubicBezTo>
                        <a:pt x="1" y="212"/>
                        <a:pt x="91" y="514"/>
                        <a:pt x="329" y="540"/>
                      </a:cubicBezTo>
                      <a:cubicBezTo>
                        <a:pt x="339" y="541"/>
                        <a:pt x="350" y="542"/>
                        <a:pt x="360" y="542"/>
                      </a:cubicBezTo>
                      <a:cubicBezTo>
                        <a:pt x="582" y="542"/>
                        <a:pt x="714" y="281"/>
                        <a:pt x="570" y="100"/>
                      </a:cubicBezTo>
                      <a:cubicBezTo>
                        <a:pt x="515" y="34"/>
                        <a:pt x="438" y="1"/>
                        <a:pt x="36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1" name="Google Shape;2141;p25"/>
                <p:cNvSpPr/>
                <p:nvPr/>
              </p:nvSpPr>
              <p:spPr>
                <a:xfrm>
                  <a:off x="4232175" y="3921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2" y="1"/>
                      </a:moveTo>
                      <a:cubicBezTo>
                        <a:pt x="286" y="1"/>
                        <a:pt x="228" y="20"/>
                        <a:pt x="181" y="58"/>
                      </a:cubicBezTo>
                      <a:cubicBezTo>
                        <a:pt x="1" y="202"/>
                        <a:pt x="87" y="495"/>
                        <a:pt x="316" y="521"/>
                      </a:cubicBezTo>
                      <a:cubicBezTo>
                        <a:pt x="326" y="522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100"/>
                      </a:cubicBezTo>
                      <a:cubicBezTo>
                        <a:pt x="495" y="35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2" name="Google Shape;2142;p25"/>
                <p:cNvSpPr/>
                <p:nvPr/>
              </p:nvSpPr>
              <p:spPr>
                <a:xfrm>
                  <a:off x="4218925" y="3904875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2" y="0"/>
                      </a:moveTo>
                      <a:cubicBezTo>
                        <a:pt x="277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0"/>
                        <a:pt x="326" y="501"/>
                        <a:pt x="336" y="501"/>
                      </a:cubicBezTo>
                      <a:cubicBezTo>
                        <a:pt x="540" y="501"/>
                        <a:pt x="662" y="260"/>
                        <a:pt x="527" y="94"/>
                      </a:cubicBezTo>
                      <a:cubicBezTo>
                        <a:pt x="478" y="32"/>
                        <a:pt x="406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3" name="Google Shape;2143;p25"/>
                <p:cNvSpPr/>
                <p:nvPr/>
              </p:nvSpPr>
              <p:spPr>
                <a:xfrm>
                  <a:off x="4205675" y="388837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7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89"/>
                      </a:cubicBezTo>
                      <a:cubicBezTo>
                        <a:pt x="460" y="31"/>
                        <a:pt x="390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4" name="Google Shape;2144;p25"/>
                <p:cNvSpPr/>
                <p:nvPr/>
              </p:nvSpPr>
              <p:spPr>
                <a:xfrm>
                  <a:off x="4192400" y="3871800"/>
                  <a:ext cx="15325" cy="11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8" extrusionOk="0">
                      <a:moveTo>
                        <a:pt x="308" y="1"/>
                      </a:moveTo>
                      <a:cubicBezTo>
                        <a:pt x="257" y="1"/>
                        <a:pt x="205" y="18"/>
                        <a:pt x="162" y="55"/>
                      </a:cubicBezTo>
                      <a:cubicBezTo>
                        <a:pt x="1" y="183"/>
                        <a:pt x="78" y="444"/>
                        <a:pt x="284" y="466"/>
                      </a:cubicBezTo>
                      <a:cubicBezTo>
                        <a:pt x="292" y="467"/>
                        <a:pt x="299" y="467"/>
                        <a:pt x="307" y="467"/>
                      </a:cubicBezTo>
                      <a:cubicBezTo>
                        <a:pt x="499" y="467"/>
                        <a:pt x="613" y="241"/>
                        <a:pt x="489" y="87"/>
                      </a:cubicBezTo>
                      <a:cubicBezTo>
                        <a:pt x="442" y="30"/>
                        <a:pt x="375" y="1"/>
                        <a:pt x="3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5" name="Google Shape;2145;p25"/>
                <p:cNvSpPr/>
                <p:nvPr/>
              </p:nvSpPr>
              <p:spPr>
                <a:xfrm>
                  <a:off x="4179150" y="3855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4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79" y="446"/>
                        <a:pt x="590" y="230"/>
                        <a:pt x="470" y="82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6" name="Google Shape;2146;p25"/>
                <p:cNvSpPr/>
                <p:nvPr/>
              </p:nvSpPr>
              <p:spPr>
                <a:xfrm>
                  <a:off x="4165825" y="3838750"/>
                  <a:ext cx="14100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0" extrusionOk="0">
                      <a:moveTo>
                        <a:pt x="283" y="0"/>
                      </a:moveTo>
                      <a:cubicBezTo>
                        <a:pt x="236" y="0"/>
                        <a:pt x="188" y="16"/>
                        <a:pt x="148" y="49"/>
                      </a:cubicBezTo>
                      <a:cubicBezTo>
                        <a:pt x="0" y="168"/>
                        <a:pt x="71" y="406"/>
                        <a:pt x="260" y="429"/>
                      </a:cubicBezTo>
                      <a:cubicBezTo>
                        <a:pt x="268" y="429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8"/>
                        <a:pt x="346" y="0"/>
                        <a:pt x="28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7" name="Google Shape;2147;p25"/>
                <p:cNvSpPr/>
                <p:nvPr/>
              </p:nvSpPr>
              <p:spPr>
                <a:xfrm>
                  <a:off x="4152550" y="3822200"/>
                  <a:ext cx="13500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11" extrusionOk="0">
                      <a:moveTo>
                        <a:pt x="270" y="1"/>
                      </a:moveTo>
                      <a:cubicBezTo>
                        <a:pt x="225" y="1"/>
                        <a:pt x="180" y="16"/>
                        <a:pt x="142" y="46"/>
                      </a:cubicBezTo>
                      <a:cubicBezTo>
                        <a:pt x="1" y="162"/>
                        <a:pt x="68" y="390"/>
                        <a:pt x="251" y="409"/>
                      </a:cubicBezTo>
                      <a:cubicBezTo>
                        <a:pt x="259" y="410"/>
                        <a:pt x="267" y="411"/>
                        <a:pt x="275" y="411"/>
                      </a:cubicBezTo>
                      <a:cubicBezTo>
                        <a:pt x="441" y="411"/>
                        <a:pt x="539" y="214"/>
                        <a:pt x="431" y="78"/>
                      </a:cubicBezTo>
                      <a:cubicBezTo>
                        <a:pt x="389" y="27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8" name="Google Shape;2148;p25"/>
                <p:cNvSpPr/>
                <p:nvPr/>
              </p:nvSpPr>
              <p:spPr>
                <a:xfrm>
                  <a:off x="4139300" y="3805700"/>
                  <a:ext cx="128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0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5" y="388"/>
                      </a:cubicBezTo>
                      <a:cubicBezTo>
                        <a:pt x="243" y="389"/>
                        <a:pt x="251" y="389"/>
                        <a:pt x="258" y="389"/>
                      </a:cubicBezTo>
                      <a:cubicBezTo>
                        <a:pt x="418" y="389"/>
                        <a:pt x="513" y="202"/>
                        <a:pt x="409" y="73"/>
                      </a:cubicBezTo>
                      <a:cubicBezTo>
                        <a:pt x="370" y="26"/>
                        <a:pt x="314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9" name="Google Shape;2149;p25"/>
                <p:cNvSpPr/>
                <p:nvPr/>
              </p:nvSpPr>
              <p:spPr>
                <a:xfrm>
                  <a:off x="4126050" y="3789150"/>
                  <a:ext cx="122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3" extrusionOk="0">
                      <a:moveTo>
                        <a:pt x="243" y="0"/>
                      </a:moveTo>
                      <a:cubicBezTo>
                        <a:pt x="203" y="0"/>
                        <a:pt x="162" y="13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0" name="Google Shape;2150;p25"/>
                <p:cNvSpPr/>
                <p:nvPr/>
              </p:nvSpPr>
              <p:spPr>
                <a:xfrm>
                  <a:off x="4112700" y="3772650"/>
                  <a:ext cx="1172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2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4" y="65"/>
                      </a:cubicBezTo>
                      <a:cubicBezTo>
                        <a:pt x="339" y="22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1" name="Google Shape;2151;p25"/>
                <p:cNvSpPr/>
                <p:nvPr/>
              </p:nvSpPr>
              <p:spPr>
                <a:xfrm>
                  <a:off x="4099450" y="3756075"/>
                  <a:ext cx="11100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7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40"/>
                      </a:cubicBezTo>
                      <a:cubicBezTo>
                        <a:pt x="1" y="133"/>
                        <a:pt x="55" y="319"/>
                        <a:pt x="206" y="336"/>
                      </a:cubicBezTo>
                      <a:cubicBezTo>
                        <a:pt x="213" y="336"/>
                        <a:pt x="219" y="337"/>
                        <a:pt x="225" y="337"/>
                      </a:cubicBezTo>
                      <a:cubicBezTo>
                        <a:pt x="362" y="337"/>
                        <a:pt x="443" y="173"/>
                        <a:pt x="351" y="62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2" name="Google Shape;2152;p25"/>
                <p:cNvSpPr/>
                <p:nvPr/>
              </p:nvSpPr>
              <p:spPr>
                <a:xfrm>
                  <a:off x="4086200" y="3739550"/>
                  <a:ext cx="103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" h="317" extrusionOk="0">
                      <a:moveTo>
                        <a:pt x="208" y="1"/>
                      </a:moveTo>
                      <a:cubicBezTo>
                        <a:pt x="173" y="1"/>
                        <a:pt x="139" y="12"/>
                        <a:pt x="110" y="36"/>
                      </a:cubicBezTo>
                      <a:cubicBezTo>
                        <a:pt x="0" y="126"/>
                        <a:pt x="52" y="302"/>
                        <a:pt x="190" y="315"/>
                      </a:cubicBezTo>
                      <a:cubicBezTo>
                        <a:pt x="196" y="316"/>
                        <a:pt x="203" y="316"/>
                        <a:pt x="209" y="316"/>
                      </a:cubicBezTo>
                      <a:cubicBezTo>
                        <a:pt x="339" y="316"/>
                        <a:pt x="414" y="165"/>
                        <a:pt x="331" y="61"/>
                      </a:cubicBezTo>
                      <a:cubicBezTo>
                        <a:pt x="300" y="21"/>
                        <a:pt x="254" y="1"/>
                        <a:pt x="20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3" name="Google Shape;2153;p25"/>
                <p:cNvSpPr/>
                <p:nvPr/>
              </p:nvSpPr>
              <p:spPr>
                <a:xfrm>
                  <a:off x="4343050" y="4022675"/>
                  <a:ext cx="21450" cy="16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652" extrusionOk="0">
                      <a:moveTo>
                        <a:pt x="429" y="0"/>
                      </a:moveTo>
                      <a:cubicBezTo>
                        <a:pt x="357" y="0"/>
                        <a:pt x="285" y="24"/>
                        <a:pt x="226" y="74"/>
                      </a:cubicBezTo>
                      <a:cubicBezTo>
                        <a:pt x="1" y="258"/>
                        <a:pt x="107" y="621"/>
                        <a:pt x="396" y="650"/>
                      </a:cubicBezTo>
                      <a:cubicBezTo>
                        <a:pt x="408" y="651"/>
                        <a:pt x="420" y="651"/>
                        <a:pt x="431" y="651"/>
                      </a:cubicBezTo>
                      <a:cubicBezTo>
                        <a:pt x="699" y="651"/>
                        <a:pt x="858" y="338"/>
                        <a:pt x="682" y="123"/>
                      </a:cubicBezTo>
                      <a:cubicBezTo>
                        <a:pt x="618" y="42"/>
                        <a:pt x="524" y="0"/>
                        <a:pt x="4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4" name="Google Shape;2154;p25"/>
                <p:cNvSpPr/>
                <p:nvPr/>
              </p:nvSpPr>
              <p:spPr>
                <a:xfrm>
                  <a:off x="4329725" y="4006100"/>
                  <a:ext cx="20875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" h="634" extrusionOk="0">
                      <a:moveTo>
                        <a:pt x="420" y="0"/>
                      </a:moveTo>
                      <a:cubicBezTo>
                        <a:pt x="351" y="0"/>
                        <a:pt x="280" y="23"/>
                        <a:pt x="222" y="72"/>
                      </a:cubicBezTo>
                      <a:cubicBezTo>
                        <a:pt x="0" y="249"/>
                        <a:pt x="106" y="602"/>
                        <a:pt x="386" y="631"/>
                      </a:cubicBezTo>
                      <a:cubicBezTo>
                        <a:pt x="398" y="632"/>
                        <a:pt x="409" y="633"/>
                        <a:pt x="420" y="633"/>
                      </a:cubicBezTo>
                      <a:cubicBezTo>
                        <a:pt x="680" y="633"/>
                        <a:pt x="835" y="326"/>
                        <a:pt x="665" y="117"/>
                      </a:cubicBezTo>
                      <a:cubicBezTo>
                        <a:pt x="603" y="40"/>
                        <a:pt x="512" y="0"/>
                        <a:pt x="4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5" name="Google Shape;2155;p25"/>
                <p:cNvSpPr/>
                <p:nvPr/>
              </p:nvSpPr>
              <p:spPr>
                <a:xfrm>
                  <a:off x="4316450" y="398955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7" y="1"/>
                      </a:moveTo>
                      <a:cubicBezTo>
                        <a:pt x="338" y="1"/>
                        <a:pt x="270" y="23"/>
                        <a:pt x="213" y="69"/>
                      </a:cubicBezTo>
                      <a:cubicBezTo>
                        <a:pt x="1" y="242"/>
                        <a:pt x="104" y="586"/>
                        <a:pt x="374" y="612"/>
                      </a:cubicBezTo>
                      <a:cubicBezTo>
                        <a:pt x="386" y="613"/>
                        <a:pt x="397" y="614"/>
                        <a:pt x="409" y="614"/>
                      </a:cubicBezTo>
                      <a:cubicBezTo>
                        <a:pt x="661" y="614"/>
                        <a:pt x="810" y="320"/>
                        <a:pt x="647" y="114"/>
                      </a:cubicBezTo>
                      <a:cubicBezTo>
                        <a:pt x="585" y="39"/>
                        <a:pt x="496" y="1"/>
                        <a:pt x="4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6" name="Google Shape;2156;p25"/>
                <p:cNvSpPr/>
                <p:nvPr/>
              </p:nvSpPr>
              <p:spPr>
                <a:xfrm>
                  <a:off x="4303200" y="3973050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1"/>
                      </a:moveTo>
                      <a:cubicBezTo>
                        <a:pt x="328" y="1"/>
                        <a:pt x="262" y="23"/>
                        <a:pt x="206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5" y="595"/>
                        <a:pt x="387" y="596"/>
                        <a:pt x="398" y="596"/>
                      </a:cubicBezTo>
                      <a:cubicBezTo>
                        <a:pt x="641" y="596"/>
                        <a:pt x="784" y="308"/>
                        <a:pt x="624" y="112"/>
                      </a:cubicBezTo>
                      <a:cubicBezTo>
                        <a:pt x="566" y="39"/>
                        <a:pt x="480" y="1"/>
                        <a:pt x="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7" name="Google Shape;2157;p25"/>
                <p:cNvSpPr/>
                <p:nvPr/>
              </p:nvSpPr>
              <p:spPr>
                <a:xfrm>
                  <a:off x="4289950" y="3956475"/>
                  <a:ext cx="189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8" h="578" extrusionOk="0">
                      <a:moveTo>
                        <a:pt x="379" y="1"/>
                      </a:moveTo>
                      <a:cubicBezTo>
                        <a:pt x="316" y="1"/>
                        <a:pt x="252" y="22"/>
                        <a:pt x="200" y="65"/>
                      </a:cubicBezTo>
                      <a:cubicBezTo>
                        <a:pt x="0" y="228"/>
                        <a:pt x="94" y="550"/>
                        <a:pt x="351" y="576"/>
                      </a:cubicBezTo>
                      <a:cubicBezTo>
                        <a:pt x="362" y="577"/>
                        <a:pt x="374" y="578"/>
                        <a:pt x="385" y="578"/>
                      </a:cubicBezTo>
                      <a:cubicBezTo>
                        <a:pt x="619" y="578"/>
                        <a:pt x="758" y="300"/>
                        <a:pt x="604" y="110"/>
                      </a:cubicBezTo>
                      <a:cubicBezTo>
                        <a:pt x="548" y="38"/>
                        <a:pt x="463" y="1"/>
                        <a:pt x="37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8" name="Google Shape;2158;p25"/>
                <p:cNvSpPr/>
                <p:nvPr/>
              </p:nvSpPr>
              <p:spPr>
                <a:xfrm>
                  <a:off x="4276700" y="3940000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6" y="0"/>
                      </a:moveTo>
                      <a:cubicBezTo>
                        <a:pt x="305" y="0"/>
                        <a:pt x="244" y="20"/>
                        <a:pt x="193" y="62"/>
                      </a:cubicBezTo>
                      <a:cubicBezTo>
                        <a:pt x="0" y="219"/>
                        <a:pt x="93" y="531"/>
                        <a:pt x="341" y="556"/>
                      </a:cubicBezTo>
                      <a:cubicBezTo>
                        <a:pt x="351" y="558"/>
                        <a:pt x="362" y="558"/>
                        <a:pt x="372" y="558"/>
                      </a:cubicBezTo>
                      <a:cubicBezTo>
                        <a:pt x="601" y="558"/>
                        <a:pt x="736" y="288"/>
                        <a:pt x="585" y="103"/>
                      </a:cubicBezTo>
                      <a:cubicBezTo>
                        <a:pt x="528" y="35"/>
                        <a:pt x="447" y="0"/>
                        <a:pt x="36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9" name="Google Shape;2159;p25"/>
                <p:cNvSpPr/>
                <p:nvPr/>
              </p:nvSpPr>
              <p:spPr>
                <a:xfrm>
                  <a:off x="4263350" y="3923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3"/>
                      </a:cubicBezTo>
                      <a:cubicBezTo>
                        <a:pt x="1" y="210"/>
                        <a:pt x="91" y="512"/>
                        <a:pt x="328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82" y="540"/>
                        <a:pt x="711" y="279"/>
                        <a:pt x="566" y="101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0" name="Google Shape;2160;p25"/>
                <p:cNvSpPr/>
                <p:nvPr/>
              </p:nvSpPr>
              <p:spPr>
                <a:xfrm>
                  <a:off x="4250100" y="3906900"/>
                  <a:ext cx="17225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" h="523" extrusionOk="0">
                      <a:moveTo>
                        <a:pt x="345" y="0"/>
                      </a:moveTo>
                      <a:cubicBezTo>
                        <a:pt x="287" y="0"/>
                        <a:pt x="229" y="19"/>
                        <a:pt x="180" y="58"/>
                      </a:cubicBezTo>
                      <a:cubicBezTo>
                        <a:pt x="0" y="206"/>
                        <a:pt x="87" y="495"/>
                        <a:pt x="318" y="521"/>
                      </a:cubicBezTo>
                      <a:cubicBezTo>
                        <a:pt x="328" y="522"/>
                        <a:pt x="337" y="522"/>
                        <a:pt x="346" y="522"/>
                      </a:cubicBezTo>
                      <a:cubicBezTo>
                        <a:pt x="561" y="522"/>
                        <a:pt x="689" y="270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1" name="Google Shape;2161;p25"/>
                <p:cNvSpPr/>
                <p:nvPr/>
              </p:nvSpPr>
              <p:spPr>
                <a:xfrm>
                  <a:off x="4236850" y="3890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2" y="0"/>
                      </a:moveTo>
                      <a:cubicBezTo>
                        <a:pt x="276" y="0"/>
                        <a:pt x="220" y="19"/>
                        <a:pt x="174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38" y="501"/>
                        <a:pt x="663" y="261"/>
                        <a:pt x="527" y="92"/>
                      </a:cubicBezTo>
                      <a:cubicBezTo>
                        <a:pt x="478" y="32"/>
                        <a:pt x="405" y="0"/>
                        <a:pt x="33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2" name="Google Shape;2162;p25"/>
                <p:cNvSpPr/>
                <p:nvPr/>
              </p:nvSpPr>
              <p:spPr>
                <a:xfrm>
                  <a:off x="4223575" y="3873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9" y="0"/>
                      </a:moveTo>
                      <a:cubicBezTo>
                        <a:pt x="266" y="0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1"/>
                      </a:cubicBezTo>
                      <a:cubicBezTo>
                        <a:pt x="302" y="482"/>
                        <a:pt x="312" y="483"/>
                        <a:pt x="320" y="483"/>
                      </a:cubicBezTo>
                      <a:cubicBezTo>
                        <a:pt x="519" y="483"/>
                        <a:pt x="635" y="249"/>
                        <a:pt x="509" y="89"/>
                      </a:cubicBezTo>
                      <a:cubicBezTo>
                        <a:pt x="459" y="31"/>
                        <a:pt x="389" y="0"/>
                        <a:pt x="31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3" name="Google Shape;2163;p25"/>
                <p:cNvSpPr/>
                <p:nvPr/>
              </p:nvSpPr>
              <p:spPr>
                <a:xfrm>
                  <a:off x="4210250" y="3857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9" y="1"/>
                      </a:moveTo>
                      <a:cubicBezTo>
                        <a:pt x="258" y="1"/>
                        <a:pt x="207" y="18"/>
                        <a:pt x="164" y="52"/>
                      </a:cubicBezTo>
                      <a:cubicBezTo>
                        <a:pt x="0" y="184"/>
                        <a:pt x="77" y="444"/>
                        <a:pt x="286" y="463"/>
                      </a:cubicBezTo>
                      <a:cubicBezTo>
                        <a:pt x="295" y="464"/>
                        <a:pt x="304" y="465"/>
                        <a:pt x="313" y="465"/>
                      </a:cubicBezTo>
                      <a:cubicBezTo>
                        <a:pt x="503" y="465"/>
                        <a:pt x="615" y="241"/>
                        <a:pt x="489" y="87"/>
                      </a:cubicBezTo>
                      <a:cubicBezTo>
                        <a:pt x="443" y="30"/>
                        <a:pt x="37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4" name="Google Shape;2164;p25"/>
                <p:cNvSpPr/>
                <p:nvPr/>
              </p:nvSpPr>
              <p:spPr>
                <a:xfrm>
                  <a:off x="4197000" y="3840800"/>
                  <a:ext cx="14750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8" extrusionOk="0">
                      <a:moveTo>
                        <a:pt x="297" y="1"/>
                      </a:moveTo>
                      <a:cubicBezTo>
                        <a:pt x="247" y="1"/>
                        <a:pt x="196" y="17"/>
                        <a:pt x="154" y="51"/>
                      </a:cubicBezTo>
                      <a:cubicBezTo>
                        <a:pt x="0" y="176"/>
                        <a:pt x="74" y="424"/>
                        <a:pt x="273" y="446"/>
                      </a:cubicBezTo>
                      <a:cubicBezTo>
                        <a:pt x="281" y="447"/>
                        <a:pt x="289" y="447"/>
                        <a:pt x="296" y="447"/>
                      </a:cubicBezTo>
                      <a:cubicBezTo>
                        <a:pt x="479" y="447"/>
                        <a:pt x="590" y="231"/>
                        <a:pt x="469" y="83"/>
                      </a:cubicBezTo>
                      <a:cubicBezTo>
                        <a:pt x="426" y="29"/>
                        <a:pt x="362" y="1"/>
                        <a:pt x="29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5" name="Google Shape;2165;p25"/>
                <p:cNvSpPr/>
                <p:nvPr/>
              </p:nvSpPr>
              <p:spPr>
                <a:xfrm>
                  <a:off x="4183725" y="3824225"/>
                  <a:ext cx="14125" cy="10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0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49"/>
                      </a:cubicBezTo>
                      <a:cubicBezTo>
                        <a:pt x="1" y="168"/>
                        <a:pt x="71" y="409"/>
                        <a:pt x="261" y="428"/>
                      </a:cubicBezTo>
                      <a:cubicBezTo>
                        <a:pt x="269" y="429"/>
                        <a:pt x="277" y="429"/>
                        <a:pt x="284" y="429"/>
                      </a:cubicBezTo>
                      <a:cubicBezTo>
                        <a:pt x="460" y="429"/>
                        <a:pt x="565" y="223"/>
                        <a:pt x="451" y="81"/>
                      </a:cubicBezTo>
                      <a:cubicBezTo>
                        <a:pt x="407" y="28"/>
                        <a:pt x="346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6" name="Google Shape;2166;p25"/>
                <p:cNvSpPr/>
                <p:nvPr/>
              </p:nvSpPr>
              <p:spPr>
                <a:xfrm>
                  <a:off x="4170475" y="3807750"/>
                  <a:ext cx="13475" cy="1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7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0" y="158"/>
                        <a:pt x="68" y="390"/>
                        <a:pt x="248" y="406"/>
                      </a:cubicBezTo>
                      <a:cubicBezTo>
                        <a:pt x="256" y="406"/>
                        <a:pt x="264" y="407"/>
                        <a:pt x="271" y="407"/>
                      </a:cubicBezTo>
                      <a:cubicBezTo>
                        <a:pt x="440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7" name="Google Shape;2167;p25"/>
                <p:cNvSpPr/>
                <p:nvPr/>
              </p:nvSpPr>
              <p:spPr>
                <a:xfrm>
                  <a:off x="4157225" y="3791175"/>
                  <a:ext cx="128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2" extrusionOk="0">
                      <a:moveTo>
                        <a:pt x="257" y="0"/>
                      </a:moveTo>
                      <a:cubicBezTo>
                        <a:pt x="214" y="0"/>
                        <a:pt x="171" y="14"/>
                        <a:pt x="135" y="43"/>
                      </a:cubicBezTo>
                      <a:cubicBezTo>
                        <a:pt x="0" y="156"/>
                        <a:pt x="64" y="371"/>
                        <a:pt x="238" y="391"/>
                      </a:cubicBezTo>
                      <a:cubicBezTo>
                        <a:pt x="246" y="391"/>
                        <a:pt x="253" y="392"/>
                        <a:pt x="261" y="392"/>
                      </a:cubicBezTo>
                      <a:cubicBezTo>
                        <a:pt x="418" y="392"/>
                        <a:pt x="513" y="201"/>
                        <a:pt x="408" y="72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8" name="Google Shape;2168;p25"/>
                <p:cNvSpPr/>
                <p:nvPr/>
              </p:nvSpPr>
              <p:spPr>
                <a:xfrm>
                  <a:off x="4143950" y="3774675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4"/>
                        <a:pt x="62" y="353"/>
                        <a:pt x="226" y="369"/>
                      </a:cubicBezTo>
                      <a:cubicBezTo>
                        <a:pt x="234" y="370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0"/>
                      </a:cubicBezTo>
                      <a:cubicBezTo>
                        <a:pt x="353" y="24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9" name="Google Shape;2169;p25"/>
                <p:cNvSpPr/>
                <p:nvPr/>
              </p:nvSpPr>
              <p:spPr>
                <a:xfrm>
                  <a:off x="4130625" y="3758125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0"/>
                      </a:moveTo>
                      <a:cubicBezTo>
                        <a:pt x="195" y="0"/>
                        <a:pt x="156" y="14"/>
                        <a:pt x="123" y="41"/>
                      </a:cubicBezTo>
                      <a:cubicBezTo>
                        <a:pt x="0" y="138"/>
                        <a:pt x="58" y="337"/>
                        <a:pt x="216" y="353"/>
                      </a:cubicBezTo>
                      <a:cubicBezTo>
                        <a:pt x="222" y="354"/>
                        <a:pt x="229" y="354"/>
                        <a:pt x="235" y="354"/>
                      </a:cubicBezTo>
                      <a:cubicBezTo>
                        <a:pt x="381" y="354"/>
                        <a:pt x="465" y="184"/>
                        <a:pt x="370" y="67"/>
                      </a:cubicBezTo>
                      <a:cubicBezTo>
                        <a:pt x="335" y="23"/>
                        <a:pt x="285" y="0"/>
                        <a:pt x="2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0" name="Google Shape;2170;p25"/>
                <p:cNvSpPr/>
                <p:nvPr/>
              </p:nvSpPr>
              <p:spPr>
                <a:xfrm>
                  <a:off x="4117375" y="3741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1"/>
                        <a:pt x="55" y="321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4"/>
                        <a:pt x="350" y="64"/>
                      </a:cubicBezTo>
                      <a:cubicBezTo>
                        <a:pt x="318" y="22"/>
                        <a:pt x="269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1" name="Google Shape;2171;p25"/>
                <p:cNvSpPr/>
                <p:nvPr/>
              </p:nvSpPr>
              <p:spPr>
                <a:xfrm>
                  <a:off x="4104100" y="3725075"/>
                  <a:ext cx="1040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7" extrusionOk="0">
                      <a:moveTo>
                        <a:pt x="210" y="1"/>
                      </a:moveTo>
                      <a:cubicBezTo>
                        <a:pt x="175" y="1"/>
                        <a:pt x="140" y="12"/>
                        <a:pt x="110" y="36"/>
                      </a:cubicBezTo>
                      <a:cubicBezTo>
                        <a:pt x="1" y="123"/>
                        <a:pt x="52" y="300"/>
                        <a:pt x="194" y="316"/>
                      </a:cubicBezTo>
                      <a:cubicBezTo>
                        <a:pt x="199" y="316"/>
                        <a:pt x="204" y="316"/>
                        <a:pt x="209" y="316"/>
                      </a:cubicBezTo>
                      <a:cubicBezTo>
                        <a:pt x="338" y="316"/>
                        <a:pt x="415" y="164"/>
                        <a:pt x="332" y="59"/>
                      </a:cubicBezTo>
                      <a:cubicBezTo>
                        <a:pt x="301" y="20"/>
                        <a:pt x="256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2" name="Google Shape;2172;p25"/>
                <p:cNvSpPr/>
                <p:nvPr/>
              </p:nvSpPr>
              <p:spPr>
                <a:xfrm>
                  <a:off x="4347625" y="3991625"/>
                  <a:ext cx="20900" cy="1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" h="634" extrusionOk="0">
                      <a:moveTo>
                        <a:pt x="418" y="1"/>
                      </a:moveTo>
                      <a:cubicBezTo>
                        <a:pt x="348" y="1"/>
                        <a:pt x="278" y="24"/>
                        <a:pt x="219" y="73"/>
                      </a:cubicBezTo>
                      <a:cubicBezTo>
                        <a:pt x="1" y="249"/>
                        <a:pt x="107" y="603"/>
                        <a:pt x="386" y="632"/>
                      </a:cubicBezTo>
                      <a:cubicBezTo>
                        <a:pt x="398" y="633"/>
                        <a:pt x="410" y="634"/>
                        <a:pt x="421" y="634"/>
                      </a:cubicBezTo>
                      <a:cubicBezTo>
                        <a:pt x="680" y="634"/>
                        <a:pt x="835" y="327"/>
                        <a:pt x="666" y="118"/>
                      </a:cubicBezTo>
                      <a:cubicBezTo>
                        <a:pt x="602" y="41"/>
                        <a:pt x="510" y="1"/>
                        <a:pt x="4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3" name="Google Shape;2173;p25"/>
                <p:cNvSpPr/>
                <p:nvPr/>
              </p:nvSpPr>
              <p:spPr>
                <a:xfrm>
                  <a:off x="4334375" y="3975100"/>
                  <a:ext cx="20250" cy="1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" h="614" extrusionOk="0">
                      <a:moveTo>
                        <a:pt x="406" y="0"/>
                      </a:moveTo>
                      <a:cubicBezTo>
                        <a:pt x="338" y="0"/>
                        <a:pt x="270" y="22"/>
                        <a:pt x="213" y="68"/>
                      </a:cubicBezTo>
                      <a:cubicBezTo>
                        <a:pt x="1" y="239"/>
                        <a:pt x="103" y="583"/>
                        <a:pt x="373" y="611"/>
                      </a:cubicBezTo>
                      <a:cubicBezTo>
                        <a:pt x="385" y="613"/>
                        <a:pt x="397" y="613"/>
                        <a:pt x="408" y="613"/>
                      </a:cubicBezTo>
                      <a:cubicBezTo>
                        <a:pt x="661" y="613"/>
                        <a:pt x="809" y="316"/>
                        <a:pt x="643" y="113"/>
                      </a:cubicBezTo>
                      <a:cubicBezTo>
                        <a:pt x="583" y="39"/>
                        <a:pt x="495" y="0"/>
                        <a:pt x="4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4" name="Google Shape;2174;p25"/>
                <p:cNvSpPr/>
                <p:nvPr/>
              </p:nvSpPr>
              <p:spPr>
                <a:xfrm>
                  <a:off x="4321125" y="3958525"/>
                  <a:ext cx="196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4" h="596" extrusionOk="0">
                      <a:moveTo>
                        <a:pt x="393" y="0"/>
                      </a:moveTo>
                      <a:cubicBezTo>
                        <a:pt x="327" y="0"/>
                        <a:pt x="261" y="22"/>
                        <a:pt x="206" y="66"/>
                      </a:cubicBezTo>
                      <a:cubicBezTo>
                        <a:pt x="0" y="233"/>
                        <a:pt x="97" y="567"/>
                        <a:pt x="363" y="593"/>
                      </a:cubicBezTo>
                      <a:cubicBezTo>
                        <a:pt x="375" y="594"/>
                        <a:pt x="387" y="595"/>
                        <a:pt x="398" y="595"/>
                      </a:cubicBezTo>
                      <a:cubicBezTo>
                        <a:pt x="641" y="595"/>
                        <a:pt x="783" y="308"/>
                        <a:pt x="624" y="111"/>
                      </a:cubicBezTo>
                      <a:cubicBezTo>
                        <a:pt x="565" y="38"/>
                        <a:pt x="480" y="0"/>
                        <a:pt x="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5" name="Google Shape;2175;p25"/>
                <p:cNvSpPr/>
                <p:nvPr/>
              </p:nvSpPr>
              <p:spPr>
                <a:xfrm>
                  <a:off x="4307775" y="3942025"/>
                  <a:ext cx="19075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77" extrusionOk="0">
                      <a:moveTo>
                        <a:pt x="384" y="0"/>
                      </a:moveTo>
                      <a:cubicBezTo>
                        <a:pt x="320" y="0"/>
                        <a:pt x="256" y="21"/>
                        <a:pt x="203" y="64"/>
                      </a:cubicBezTo>
                      <a:cubicBezTo>
                        <a:pt x="1" y="225"/>
                        <a:pt x="97" y="549"/>
                        <a:pt x="354" y="575"/>
                      </a:cubicBezTo>
                      <a:cubicBezTo>
                        <a:pt x="365" y="576"/>
                        <a:pt x="375" y="577"/>
                        <a:pt x="385" y="577"/>
                      </a:cubicBezTo>
                      <a:cubicBezTo>
                        <a:pt x="621" y="577"/>
                        <a:pt x="762" y="297"/>
                        <a:pt x="608" y="106"/>
                      </a:cubicBezTo>
                      <a:cubicBezTo>
                        <a:pt x="552" y="36"/>
                        <a:pt x="468" y="0"/>
                        <a:pt x="38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6" name="Google Shape;2176;p25"/>
                <p:cNvSpPr/>
                <p:nvPr/>
              </p:nvSpPr>
              <p:spPr>
                <a:xfrm>
                  <a:off x="4294525" y="3925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2" y="0"/>
                      </a:moveTo>
                      <a:cubicBezTo>
                        <a:pt x="310" y="0"/>
                        <a:pt x="247" y="21"/>
                        <a:pt x="193" y="63"/>
                      </a:cubicBezTo>
                      <a:cubicBezTo>
                        <a:pt x="0" y="221"/>
                        <a:pt x="97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6" y="286"/>
                        <a:pt x="585" y="102"/>
                      </a:cubicBezTo>
                      <a:cubicBezTo>
                        <a:pt x="531" y="35"/>
                        <a:pt x="452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7" name="Google Shape;2177;p25"/>
                <p:cNvSpPr/>
                <p:nvPr/>
              </p:nvSpPr>
              <p:spPr>
                <a:xfrm>
                  <a:off x="4281275" y="3908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1"/>
                        <a:pt x="187" y="61"/>
                      </a:cubicBezTo>
                      <a:cubicBezTo>
                        <a:pt x="0" y="212"/>
                        <a:pt x="90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81" y="541"/>
                        <a:pt x="710" y="281"/>
                        <a:pt x="566" y="103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8" name="Google Shape;2178;p25"/>
                <p:cNvSpPr/>
                <p:nvPr/>
              </p:nvSpPr>
              <p:spPr>
                <a:xfrm>
                  <a:off x="4268000" y="3892375"/>
                  <a:ext cx="17150" cy="13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3" extrusionOk="0">
                      <a:moveTo>
                        <a:pt x="343" y="1"/>
                      </a:moveTo>
                      <a:cubicBezTo>
                        <a:pt x="286" y="1"/>
                        <a:pt x="229" y="19"/>
                        <a:pt x="181" y="58"/>
                      </a:cubicBezTo>
                      <a:cubicBezTo>
                        <a:pt x="1" y="202"/>
                        <a:pt x="85" y="495"/>
                        <a:pt x="316" y="520"/>
                      </a:cubicBezTo>
                      <a:cubicBezTo>
                        <a:pt x="326" y="522"/>
                        <a:pt x="337" y="522"/>
                        <a:pt x="347" y="522"/>
                      </a:cubicBezTo>
                      <a:cubicBezTo>
                        <a:pt x="560" y="522"/>
                        <a:pt x="685" y="271"/>
                        <a:pt x="547" y="99"/>
                      </a:cubicBezTo>
                      <a:cubicBezTo>
                        <a:pt x="496" y="35"/>
                        <a:pt x="419" y="1"/>
                        <a:pt x="34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79" name="Google Shape;2179;p25"/>
                <p:cNvSpPr/>
                <p:nvPr/>
              </p:nvSpPr>
              <p:spPr>
                <a:xfrm>
                  <a:off x="4254750" y="3875850"/>
                  <a:ext cx="1652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1" h="505" extrusionOk="0">
                      <a:moveTo>
                        <a:pt x="330" y="1"/>
                      </a:moveTo>
                      <a:cubicBezTo>
                        <a:pt x="275" y="1"/>
                        <a:pt x="220" y="19"/>
                        <a:pt x="174" y="57"/>
                      </a:cubicBezTo>
                      <a:cubicBezTo>
                        <a:pt x="1" y="198"/>
                        <a:pt x="81" y="478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0" y="262"/>
                        <a:pt x="528" y="95"/>
                      </a:cubicBezTo>
                      <a:cubicBezTo>
                        <a:pt x="477" y="33"/>
                        <a:pt x="403" y="1"/>
                        <a:pt x="3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0" name="Google Shape;2180;p25"/>
                <p:cNvSpPr/>
                <p:nvPr/>
              </p:nvSpPr>
              <p:spPr>
                <a:xfrm>
                  <a:off x="4241500" y="3859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18" y="1"/>
                      </a:moveTo>
                      <a:cubicBezTo>
                        <a:pt x="264" y="1"/>
                        <a:pt x="210" y="19"/>
                        <a:pt x="164" y="55"/>
                      </a:cubicBezTo>
                      <a:cubicBezTo>
                        <a:pt x="0" y="190"/>
                        <a:pt x="81" y="459"/>
                        <a:pt x="293" y="482"/>
                      </a:cubicBezTo>
                      <a:cubicBezTo>
                        <a:pt x="302" y="483"/>
                        <a:pt x="311" y="483"/>
                        <a:pt x="320" y="483"/>
                      </a:cubicBezTo>
                      <a:cubicBezTo>
                        <a:pt x="516" y="483"/>
                        <a:pt x="634" y="250"/>
                        <a:pt x="505" y="90"/>
                      </a:cubicBezTo>
                      <a:cubicBezTo>
                        <a:pt x="457" y="31"/>
                        <a:pt x="388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1" name="Google Shape;2181;p25"/>
                <p:cNvSpPr/>
                <p:nvPr/>
              </p:nvSpPr>
              <p:spPr>
                <a:xfrm>
                  <a:off x="4228150" y="3842800"/>
                  <a:ext cx="15400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5" extrusionOk="0">
                      <a:moveTo>
                        <a:pt x="307" y="0"/>
                      </a:moveTo>
                      <a:cubicBezTo>
                        <a:pt x="256" y="0"/>
                        <a:pt x="204" y="17"/>
                        <a:pt x="162" y="51"/>
                      </a:cubicBezTo>
                      <a:cubicBezTo>
                        <a:pt x="1" y="183"/>
                        <a:pt x="78" y="440"/>
                        <a:pt x="284" y="463"/>
                      </a:cubicBezTo>
                      <a:cubicBezTo>
                        <a:pt x="293" y="464"/>
                        <a:pt x="302" y="464"/>
                        <a:pt x="311" y="464"/>
                      </a:cubicBezTo>
                      <a:cubicBezTo>
                        <a:pt x="501" y="464"/>
                        <a:pt x="615" y="240"/>
                        <a:pt x="489" y="87"/>
                      </a:cubicBezTo>
                      <a:cubicBezTo>
                        <a:pt x="444" y="30"/>
                        <a:pt x="376" y="0"/>
                        <a:pt x="3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2" name="Google Shape;2182;p25"/>
                <p:cNvSpPr/>
                <p:nvPr/>
              </p:nvSpPr>
              <p:spPr>
                <a:xfrm>
                  <a:off x="4214900" y="3826300"/>
                  <a:ext cx="14775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6" extrusionOk="0">
                      <a:moveTo>
                        <a:pt x="295" y="0"/>
                      </a:moveTo>
                      <a:cubicBezTo>
                        <a:pt x="246" y="0"/>
                        <a:pt x="196" y="16"/>
                        <a:pt x="155" y="49"/>
                      </a:cubicBezTo>
                      <a:cubicBezTo>
                        <a:pt x="1" y="175"/>
                        <a:pt x="75" y="425"/>
                        <a:pt x="274" y="445"/>
                      </a:cubicBezTo>
                      <a:cubicBezTo>
                        <a:pt x="282" y="445"/>
                        <a:pt x="289" y="446"/>
                        <a:pt x="297" y="446"/>
                      </a:cubicBezTo>
                      <a:cubicBezTo>
                        <a:pt x="480" y="446"/>
                        <a:pt x="590" y="230"/>
                        <a:pt x="470" y="81"/>
                      </a:cubicBezTo>
                      <a:cubicBezTo>
                        <a:pt x="426" y="28"/>
                        <a:pt x="361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3" name="Google Shape;2183;p25"/>
                <p:cNvSpPr/>
                <p:nvPr/>
              </p:nvSpPr>
              <p:spPr>
                <a:xfrm>
                  <a:off x="4201650" y="3809800"/>
                  <a:ext cx="1410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29" extrusionOk="0">
                      <a:moveTo>
                        <a:pt x="280" y="1"/>
                      </a:moveTo>
                      <a:cubicBezTo>
                        <a:pt x="233" y="1"/>
                        <a:pt x="187" y="16"/>
                        <a:pt x="148" y="47"/>
                      </a:cubicBezTo>
                      <a:cubicBezTo>
                        <a:pt x="0" y="169"/>
                        <a:pt x="71" y="407"/>
                        <a:pt x="261" y="426"/>
                      </a:cubicBezTo>
                      <a:cubicBezTo>
                        <a:pt x="270" y="428"/>
                        <a:pt x="279" y="428"/>
                        <a:pt x="287" y="428"/>
                      </a:cubicBezTo>
                      <a:cubicBezTo>
                        <a:pt x="461" y="428"/>
                        <a:pt x="564" y="220"/>
                        <a:pt x="450" y="79"/>
                      </a:cubicBezTo>
                      <a:cubicBezTo>
                        <a:pt x="406" y="28"/>
                        <a:pt x="343" y="1"/>
                        <a:pt x="28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4" name="Google Shape;2184;p25"/>
                <p:cNvSpPr/>
                <p:nvPr/>
              </p:nvSpPr>
              <p:spPr>
                <a:xfrm>
                  <a:off x="4188400" y="3793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1"/>
                      </a:moveTo>
                      <a:cubicBezTo>
                        <a:pt x="224" y="1"/>
                        <a:pt x="179" y="16"/>
                        <a:pt x="142" y="46"/>
                      </a:cubicBezTo>
                      <a:cubicBezTo>
                        <a:pt x="0" y="162"/>
                        <a:pt x="68" y="390"/>
                        <a:pt x="248" y="409"/>
                      </a:cubicBezTo>
                      <a:cubicBezTo>
                        <a:pt x="255" y="410"/>
                        <a:pt x="263" y="410"/>
                        <a:pt x="271" y="410"/>
                      </a:cubicBezTo>
                      <a:cubicBezTo>
                        <a:pt x="437" y="410"/>
                        <a:pt x="538" y="213"/>
                        <a:pt x="428" y="78"/>
                      </a:cubicBezTo>
                      <a:cubicBezTo>
                        <a:pt x="387" y="27"/>
                        <a:pt x="328" y="1"/>
                        <a:pt x="2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5" name="Google Shape;2185;p25"/>
                <p:cNvSpPr/>
                <p:nvPr/>
              </p:nvSpPr>
              <p:spPr>
                <a:xfrm>
                  <a:off x="4175050" y="3776700"/>
                  <a:ext cx="12925" cy="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0" extrusionOk="0">
                      <a:moveTo>
                        <a:pt x="261" y="1"/>
                      </a:moveTo>
                      <a:cubicBezTo>
                        <a:pt x="218" y="1"/>
                        <a:pt x="175" y="15"/>
                        <a:pt x="139" y="44"/>
                      </a:cubicBezTo>
                      <a:cubicBezTo>
                        <a:pt x="1" y="153"/>
                        <a:pt x="68" y="372"/>
                        <a:pt x="238" y="388"/>
                      </a:cubicBezTo>
                      <a:cubicBezTo>
                        <a:pt x="246" y="389"/>
                        <a:pt x="254" y="389"/>
                        <a:pt x="262" y="389"/>
                      </a:cubicBezTo>
                      <a:cubicBezTo>
                        <a:pt x="422" y="389"/>
                        <a:pt x="516" y="202"/>
                        <a:pt x="412" y="73"/>
                      </a:cubicBezTo>
                      <a:cubicBezTo>
                        <a:pt x="374" y="25"/>
                        <a:pt x="318" y="1"/>
                        <a:pt x="26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6" name="Google Shape;2186;p25"/>
                <p:cNvSpPr/>
                <p:nvPr/>
              </p:nvSpPr>
              <p:spPr>
                <a:xfrm>
                  <a:off x="4161800" y="3760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3" y="14"/>
                        <a:pt x="129" y="42"/>
                      </a:cubicBezTo>
                      <a:cubicBezTo>
                        <a:pt x="0" y="148"/>
                        <a:pt x="61" y="357"/>
                        <a:pt x="229" y="373"/>
                      </a:cubicBezTo>
                      <a:cubicBezTo>
                        <a:pt x="235" y="373"/>
                        <a:pt x="242" y="374"/>
                        <a:pt x="248" y="374"/>
                      </a:cubicBezTo>
                      <a:cubicBezTo>
                        <a:pt x="400" y="374"/>
                        <a:pt x="491" y="194"/>
                        <a:pt x="392" y="71"/>
                      </a:cubicBezTo>
                      <a:cubicBezTo>
                        <a:pt x="356" y="25"/>
                        <a:pt x="301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7" name="Google Shape;2187;p25"/>
                <p:cNvSpPr/>
                <p:nvPr/>
              </p:nvSpPr>
              <p:spPr>
                <a:xfrm>
                  <a:off x="4148550" y="3743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3" y="1"/>
                      </a:moveTo>
                      <a:cubicBezTo>
                        <a:pt x="194" y="1"/>
                        <a:pt x="155" y="14"/>
                        <a:pt x="122" y="40"/>
                      </a:cubicBezTo>
                      <a:cubicBezTo>
                        <a:pt x="0" y="139"/>
                        <a:pt x="58" y="335"/>
                        <a:pt x="215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82" y="353"/>
                        <a:pt x="464" y="182"/>
                        <a:pt x="370" y="65"/>
                      </a:cubicBezTo>
                      <a:cubicBezTo>
                        <a:pt x="335" y="23"/>
                        <a:pt x="284" y="1"/>
                        <a:pt x="2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8" name="Google Shape;2188;p25"/>
                <p:cNvSpPr/>
                <p:nvPr/>
              </p:nvSpPr>
              <p:spPr>
                <a:xfrm>
                  <a:off x="4135275" y="3727075"/>
                  <a:ext cx="11025" cy="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7" extrusionOk="0">
                      <a:moveTo>
                        <a:pt x="222" y="1"/>
                      </a:moveTo>
                      <a:cubicBezTo>
                        <a:pt x="184" y="1"/>
                        <a:pt x="147" y="13"/>
                        <a:pt x="117" y="40"/>
                      </a:cubicBezTo>
                      <a:cubicBezTo>
                        <a:pt x="1" y="133"/>
                        <a:pt x="55" y="319"/>
                        <a:pt x="203" y="335"/>
                      </a:cubicBezTo>
                      <a:cubicBezTo>
                        <a:pt x="210" y="336"/>
                        <a:pt x="216" y="336"/>
                        <a:pt x="222" y="336"/>
                      </a:cubicBezTo>
                      <a:cubicBezTo>
                        <a:pt x="359" y="336"/>
                        <a:pt x="440" y="173"/>
                        <a:pt x="351" y="62"/>
                      </a:cubicBezTo>
                      <a:cubicBezTo>
                        <a:pt x="318" y="22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89" name="Google Shape;2189;p25"/>
                <p:cNvSpPr/>
                <p:nvPr/>
              </p:nvSpPr>
              <p:spPr>
                <a:xfrm>
                  <a:off x="4122025" y="3710550"/>
                  <a:ext cx="10375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5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0" y="315"/>
                      </a:cubicBezTo>
                      <a:cubicBezTo>
                        <a:pt x="197" y="316"/>
                        <a:pt x="203" y="316"/>
                        <a:pt x="210" y="316"/>
                      </a:cubicBezTo>
                      <a:cubicBezTo>
                        <a:pt x="339" y="316"/>
                        <a:pt x="414" y="165"/>
                        <a:pt x="332" y="61"/>
                      </a:cubicBezTo>
                      <a:cubicBezTo>
                        <a:pt x="300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0" name="Google Shape;2190;p25"/>
                <p:cNvSpPr/>
                <p:nvPr/>
              </p:nvSpPr>
              <p:spPr>
                <a:xfrm>
                  <a:off x="4338950" y="3944050"/>
                  <a:ext cx="19700" cy="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8" h="596" extrusionOk="0">
                      <a:moveTo>
                        <a:pt x="395" y="1"/>
                      </a:moveTo>
                      <a:cubicBezTo>
                        <a:pt x="330" y="1"/>
                        <a:pt x="264" y="22"/>
                        <a:pt x="210" y="67"/>
                      </a:cubicBezTo>
                      <a:cubicBezTo>
                        <a:pt x="1" y="234"/>
                        <a:pt x="100" y="565"/>
                        <a:pt x="364" y="594"/>
                      </a:cubicBezTo>
                      <a:cubicBezTo>
                        <a:pt x="376" y="595"/>
                        <a:pt x="387" y="596"/>
                        <a:pt x="398" y="596"/>
                      </a:cubicBezTo>
                      <a:cubicBezTo>
                        <a:pt x="642" y="596"/>
                        <a:pt x="787" y="308"/>
                        <a:pt x="627" y="112"/>
                      </a:cubicBezTo>
                      <a:cubicBezTo>
                        <a:pt x="569" y="38"/>
                        <a:pt x="482" y="1"/>
                        <a:pt x="3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1" name="Google Shape;2191;p25"/>
                <p:cNvSpPr/>
                <p:nvPr/>
              </p:nvSpPr>
              <p:spPr>
                <a:xfrm>
                  <a:off x="4325700" y="3927475"/>
                  <a:ext cx="19050" cy="1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8" extrusionOk="0">
                      <a:moveTo>
                        <a:pt x="381" y="1"/>
                      </a:moveTo>
                      <a:cubicBezTo>
                        <a:pt x="317" y="1"/>
                        <a:pt x="253" y="22"/>
                        <a:pt x="200" y="64"/>
                      </a:cubicBezTo>
                      <a:cubicBezTo>
                        <a:pt x="0" y="228"/>
                        <a:pt x="97" y="550"/>
                        <a:pt x="354" y="575"/>
                      </a:cubicBezTo>
                      <a:cubicBezTo>
                        <a:pt x="366" y="577"/>
                        <a:pt x="377" y="577"/>
                        <a:pt x="388" y="577"/>
                      </a:cubicBezTo>
                      <a:cubicBezTo>
                        <a:pt x="622" y="577"/>
                        <a:pt x="761" y="300"/>
                        <a:pt x="608" y="109"/>
                      </a:cubicBezTo>
                      <a:cubicBezTo>
                        <a:pt x="549" y="38"/>
                        <a:pt x="465" y="1"/>
                        <a:pt x="3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2" name="Google Shape;2192;p25"/>
                <p:cNvSpPr/>
                <p:nvPr/>
              </p:nvSpPr>
              <p:spPr>
                <a:xfrm>
                  <a:off x="4312450" y="3910975"/>
                  <a:ext cx="18400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" h="559" extrusionOk="0">
                      <a:moveTo>
                        <a:pt x="369" y="1"/>
                      </a:moveTo>
                      <a:cubicBezTo>
                        <a:pt x="307" y="1"/>
                        <a:pt x="245" y="21"/>
                        <a:pt x="193" y="62"/>
                      </a:cubicBezTo>
                      <a:cubicBezTo>
                        <a:pt x="0" y="220"/>
                        <a:pt x="93" y="532"/>
                        <a:pt x="341" y="557"/>
                      </a:cubicBezTo>
                      <a:cubicBezTo>
                        <a:pt x="351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50" y="1"/>
                        <a:pt x="36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3" name="Google Shape;2193;p25"/>
                <p:cNvSpPr/>
                <p:nvPr/>
              </p:nvSpPr>
              <p:spPr>
                <a:xfrm>
                  <a:off x="4299175" y="3894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1"/>
                      </a:moveTo>
                      <a:cubicBezTo>
                        <a:pt x="298" y="1"/>
                        <a:pt x="237" y="21"/>
                        <a:pt x="187" y="62"/>
                      </a:cubicBezTo>
                      <a:cubicBezTo>
                        <a:pt x="1" y="210"/>
                        <a:pt x="91" y="512"/>
                        <a:pt x="329" y="538"/>
                      </a:cubicBezTo>
                      <a:cubicBezTo>
                        <a:pt x="339" y="539"/>
                        <a:pt x="349" y="540"/>
                        <a:pt x="359" y="540"/>
                      </a:cubicBezTo>
                      <a:cubicBezTo>
                        <a:pt x="579" y="540"/>
                        <a:pt x="711" y="279"/>
                        <a:pt x="567" y="101"/>
                      </a:cubicBezTo>
                      <a:cubicBezTo>
                        <a:pt x="514" y="35"/>
                        <a:pt x="436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4" name="Google Shape;2194;p25"/>
                <p:cNvSpPr/>
                <p:nvPr/>
              </p:nvSpPr>
              <p:spPr>
                <a:xfrm>
                  <a:off x="4285925" y="3877900"/>
                  <a:ext cx="17150" cy="13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20" extrusionOk="0">
                      <a:moveTo>
                        <a:pt x="345" y="0"/>
                      </a:moveTo>
                      <a:cubicBezTo>
                        <a:pt x="288" y="0"/>
                        <a:pt x="229" y="19"/>
                        <a:pt x="181" y="58"/>
                      </a:cubicBezTo>
                      <a:cubicBezTo>
                        <a:pt x="1" y="203"/>
                        <a:pt x="84" y="492"/>
                        <a:pt x="316" y="518"/>
                      </a:cubicBezTo>
                      <a:cubicBezTo>
                        <a:pt x="326" y="519"/>
                        <a:pt x="336" y="519"/>
                        <a:pt x="346" y="519"/>
                      </a:cubicBezTo>
                      <a:cubicBezTo>
                        <a:pt x="557" y="519"/>
                        <a:pt x="685" y="269"/>
                        <a:pt x="547" y="97"/>
                      </a:cubicBezTo>
                      <a:cubicBezTo>
                        <a:pt x="496" y="33"/>
                        <a:pt x="421" y="0"/>
                        <a:pt x="3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5" name="Google Shape;2195;p25"/>
                <p:cNvSpPr/>
                <p:nvPr/>
              </p:nvSpPr>
              <p:spPr>
                <a:xfrm>
                  <a:off x="4272600" y="3861400"/>
                  <a:ext cx="16575" cy="12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1" extrusionOk="0">
                      <a:moveTo>
                        <a:pt x="334" y="0"/>
                      </a:moveTo>
                      <a:cubicBezTo>
                        <a:pt x="279" y="0"/>
                        <a:pt x="223" y="18"/>
                        <a:pt x="177" y="56"/>
                      </a:cubicBezTo>
                      <a:cubicBezTo>
                        <a:pt x="0" y="198"/>
                        <a:pt x="84" y="477"/>
                        <a:pt x="305" y="500"/>
                      </a:cubicBezTo>
                      <a:cubicBezTo>
                        <a:pt x="315" y="501"/>
                        <a:pt x="324" y="501"/>
                        <a:pt x="333" y="501"/>
                      </a:cubicBezTo>
                      <a:cubicBezTo>
                        <a:pt x="541" y="501"/>
                        <a:pt x="663" y="261"/>
                        <a:pt x="527" y="91"/>
                      </a:cubicBezTo>
                      <a:cubicBezTo>
                        <a:pt x="478" y="31"/>
                        <a:pt x="406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6" name="Google Shape;2196;p25"/>
                <p:cNvSpPr/>
                <p:nvPr/>
              </p:nvSpPr>
              <p:spPr>
                <a:xfrm>
                  <a:off x="4259425" y="3844825"/>
                  <a:ext cx="158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" h="483" extrusionOk="0">
                      <a:moveTo>
                        <a:pt x="316" y="1"/>
                      </a:moveTo>
                      <a:cubicBezTo>
                        <a:pt x="263" y="1"/>
                        <a:pt x="209" y="18"/>
                        <a:pt x="164" y="54"/>
                      </a:cubicBezTo>
                      <a:cubicBezTo>
                        <a:pt x="0" y="189"/>
                        <a:pt x="80" y="459"/>
                        <a:pt x="293" y="481"/>
                      </a:cubicBezTo>
                      <a:cubicBezTo>
                        <a:pt x="302" y="482"/>
                        <a:pt x="311" y="483"/>
                        <a:pt x="319" y="483"/>
                      </a:cubicBezTo>
                      <a:cubicBezTo>
                        <a:pt x="516" y="483"/>
                        <a:pt x="634" y="249"/>
                        <a:pt x="505" y="92"/>
                      </a:cubicBezTo>
                      <a:cubicBezTo>
                        <a:pt x="457" y="32"/>
                        <a:pt x="387" y="1"/>
                        <a:pt x="31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7" name="Google Shape;2197;p25"/>
                <p:cNvSpPr/>
                <p:nvPr/>
              </p:nvSpPr>
              <p:spPr>
                <a:xfrm>
                  <a:off x="4246075" y="3828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7" y="1"/>
                      </a:moveTo>
                      <a:cubicBezTo>
                        <a:pt x="256" y="1"/>
                        <a:pt x="204" y="17"/>
                        <a:pt x="161" y="52"/>
                      </a:cubicBezTo>
                      <a:cubicBezTo>
                        <a:pt x="1" y="184"/>
                        <a:pt x="78" y="444"/>
                        <a:pt x="283" y="463"/>
                      </a:cubicBezTo>
                      <a:cubicBezTo>
                        <a:pt x="293" y="464"/>
                        <a:pt x="302" y="465"/>
                        <a:pt x="310" y="465"/>
                      </a:cubicBezTo>
                      <a:cubicBezTo>
                        <a:pt x="500" y="465"/>
                        <a:pt x="615" y="241"/>
                        <a:pt x="489" y="87"/>
                      </a:cubicBezTo>
                      <a:cubicBezTo>
                        <a:pt x="443" y="30"/>
                        <a:pt x="375" y="1"/>
                        <a:pt x="30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8" name="Google Shape;2198;p25"/>
                <p:cNvSpPr/>
                <p:nvPr/>
              </p:nvSpPr>
              <p:spPr>
                <a:xfrm>
                  <a:off x="4232825" y="3811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5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5"/>
                        <a:pt x="270" y="447"/>
                      </a:cubicBezTo>
                      <a:cubicBezTo>
                        <a:pt x="278" y="448"/>
                        <a:pt x="286" y="448"/>
                        <a:pt x="294" y="448"/>
                      </a:cubicBezTo>
                      <a:cubicBezTo>
                        <a:pt x="479" y="448"/>
                        <a:pt x="590" y="232"/>
                        <a:pt x="470" y="84"/>
                      </a:cubicBezTo>
                      <a:cubicBezTo>
                        <a:pt x="424" y="29"/>
                        <a:pt x="360" y="0"/>
                        <a:pt x="29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99" name="Google Shape;2199;p25"/>
                <p:cNvSpPr/>
                <p:nvPr/>
              </p:nvSpPr>
              <p:spPr>
                <a:xfrm>
                  <a:off x="4219575" y="3795225"/>
                  <a:ext cx="140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1" h="429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49"/>
                      </a:cubicBezTo>
                      <a:cubicBezTo>
                        <a:pt x="0" y="167"/>
                        <a:pt x="71" y="409"/>
                        <a:pt x="260" y="428"/>
                      </a:cubicBezTo>
                      <a:cubicBezTo>
                        <a:pt x="268" y="429"/>
                        <a:pt x="276" y="429"/>
                        <a:pt x="283" y="429"/>
                      </a:cubicBezTo>
                      <a:cubicBezTo>
                        <a:pt x="456" y="429"/>
                        <a:pt x="561" y="222"/>
                        <a:pt x="447" y="81"/>
                      </a:cubicBezTo>
                      <a:cubicBezTo>
                        <a:pt x="405" y="28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0" name="Google Shape;2200;p25"/>
                <p:cNvSpPr/>
                <p:nvPr/>
              </p:nvSpPr>
              <p:spPr>
                <a:xfrm>
                  <a:off x="4206225" y="377875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2" y="0"/>
                      </a:moveTo>
                      <a:cubicBezTo>
                        <a:pt x="227" y="0"/>
                        <a:pt x="181" y="15"/>
                        <a:pt x="142" y="46"/>
                      </a:cubicBezTo>
                      <a:cubicBezTo>
                        <a:pt x="1" y="161"/>
                        <a:pt x="68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39" y="213"/>
                        <a:pt x="431" y="78"/>
                      </a:cubicBezTo>
                      <a:cubicBezTo>
                        <a:pt x="391" y="26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1" name="Google Shape;2201;p25"/>
                <p:cNvSpPr/>
                <p:nvPr/>
              </p:nvSpPr>
              <p:spPr>
                <a:xfrm>
                  <a:off x="4192975" y="3762175"/>
                  <a:ext cx="12925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2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3"/>
                      </a:cubicBezTo>
                      <a:cubicBezTo>
                        <a:pt x="0" y="156"/>
                        <a:pt x="65" y="371"/>
                        <a:pt x="238" y="390"/>
                      </a:cubicBezTo>
                      <a:cubicBezTo>
                        <a:pt x="246" y="391"/>
                        <a:pt x="254" y="392"/>
                        <a:pt x="261" y="392"/>
                      </a:cubicBezTo>
                      <a:cubicBezTo>
                        <a:pt x="421" y="392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2" name="Google Shape;2202;p25"/>
                <p:cNvSpPr/>
                <p:nvPr/>
              </p:nvSpPr>
              <p:spPr>
                <a:xfrm>
                  <a:off x="4179725" y="3745675"/>
                  <a:ext cx="12250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" h="371" extrusionOk="0">
                      <a:moveTo>
                        <a:pt x="244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4"/>
                        <a:pt x="61" y="353"/>
                        <a:pt x="225" y="369"/>
                      </a:cubicBezTo>
                      <a:cubicBezTo>
                        <a:pt x="233" y="370"/>
                        <a:pt x="241" y="370"/>
                        <a:pt x="248" y="370"/>
                      </a:cubicBezTo>
                      <a:cubicBezTo>
                        <a:pt x="401" y="370"/>
                        <a:pt x="490" y="193"/>
                        <a:pt x="389" y="70"/>
                      </a:cubicBezTo>
                      <a:cubicBezTo>
                        <a:pt x="352" y="24"/>
                        <a:pt x="299" y="0"/>
                        <a:pt x="24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3" name="Google Shape;2203;p25"/>
                <p:cNvSpPr/>
                <p:nvPr/>
              </p:nvSpPr>
              <p:spPr>
                <a:xfrm>
                  <a:off x="4166450" y="3729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3" y="0"/>
                        <a:pt x="154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5" y="355"/>
                      </a:cubicBezTo>
                      <a:cubicBezTo>
                        <a:pt x="378" y="355"/>
                        <a:pt x="466" y="185"/>
                        <a:pt x="370" y="68"/>
                      </a:cubicBezTo>
                      <a:cubicBezTo>
                        <a:pt x="335" y="24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4" name="Google Shape;2204;p25"/>
                <p:cNvSpPr/>
                <p:nvPr/>
              </p:nvSpPr>
              <p:spPr>
                <a:xfrm>
                  <a:off x="4153200" y="3712575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1" y="131"/>
                        <a:pt x="55" y="321"/>
                        <a:pt x="203" y="334"/>
                      </a:cubicBezTo>
                      <a:cubicBezTo>
                        <a:pt x="210" y="334"/>
                        <a:pt x="216" y="335"/>
                        <a:pt x="222" y="335"/>
                      </a:cubicBezTo>
                      <a:cubicBezTo>
                        <a:pt x="359" y="335"/>
                        <a:pt x="440" y="174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5" name="Google Shape;2205;p25"/>
                <p:cNvSpPr/>
                <p:nvPr/>
              </p:nvSpPr>
              <p:spPr>
                <a:xfrm>
                  <a:off x="4139875" y="3696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1"/>
                      </a:moveTo>
                      <a:cubicBezTo>
                        <a:pt x="174" y="1"/>
                        <a:pt x="139" y="12"/>
                        <a:pt x="109" y="36"/>
                      </a:cubicBezTo>
                      <a:cubicBezTo>
                        <a:pt x="0" y="123"/>
                        <a:pt x="55" y="300"/>
                        <a:pt x="193" y="316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41" y="316"/>
                        <a:pt x="418" y="164"/>
                        <a:pt x="331" y="58"/>
                      </a:cubicBezTo>
                      <a:cubicBezTo>
                        <a:pt x="300" y="20"/>
                        <a:pt x="255" y="1"/>
                        <a:pt x="20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6" name="Google Shape;2206;p25"/>
                <p:cNvSpPr/>
                <p:nvPr/>
              </p:nvSpPr>
              <p:spPr>
                <a:xfrm>
                  <a:off x="4343625" y="3913025"/>
                  <a:ext cx="19050" cy="1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" h="577" extrusionOk="0">
                      <a:moveTo>
                        <a:pt x="381" y="0"/>
                      </a:moveTo>
                      <a:cubicBezTo>
                        <a:pt x="318" y="0"/>
                        <a:pt x="253" y="21"/>
                        <a:pt x="199" y="64"/>
                      </a:cubicBezTo>
                      <a:cubicBezTo>
                        <a:pt x="0" y="225"/>
                        <a:pt x="97" y="549"/>
                        <a:pt x="350" y="575"/>
                      </a:cubicBezTo>
                      <a:cubicBezTo>
                        <a:pt x="361" y="576"/>
                        <a:pt x="371" y="577"/>
                        <a:pt x="382" y="577"/>
                      </a:cubicBezTo>
                      <a:cubicBezTo>
                        <a:pt x="620" y="577"/>
                        <a:pt x="761" y="297"/>
                        <a:pt x="604" y="106"/>
                      </a:cubicBezTo>
                      <a:cubicBezTo>
                        <a:pt x="548" y="36"/>
                        <a:pt x="465" y="0"/>
                        <a:pt x="38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7" name="Google Shape;2207;p25"/>
                <p:cNvSpPr/>
                <p:nvPr/>
              </p:nvSpPr>
              <p:spPr>
                <a:xfrm>
                  <a:off x="4330350" y="3896500"/>
                  <a:ext cx="18425" cy="13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7" extrusionOk="0">
                      <a:moveTo>
                        <a:pt x="371" y="0"/>
                      </a:moveTo>
                      <a:cubicBezTo>
                        <a:pt x="309" y="0"/>
                        <a:pt x="246" y="21"/>
                        <a:pt x="194" y="63"/>
                      </a:cubicBezTo>
                      <a:cubicBezTo>
                        <a:pt x="1" y="220"/>
                        <a:pt x="94" y="532"/>
                        <a:pt x="341" y="555"/>
                      </a:cubicBezTo>
                      <a:cubicBezTo>
                        <a:pt x="352" y="556"/>
                        <a:pt x="362" y="556"/>
                        <a:pt x="372" y="556"/>
                      </a:cubicBezTo>
                      <a:cubicBezTo>
                        <a:pt x="601" y="556"/>
                        <a:pt x="737" y="286"/>
                        <a:pt x="586" y="101"/>
                      </a:cubicBezTo>
                      <a:cubicBezTo>
                        <a:pt x="531" y="35"/>
                        <a:pt x="452" y="0"/>
                        <a:pt x="37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8" name="Google Shape;2208;p25"/>
                <p:cNvSpPr/>
                <p:nvPr/>
              </p:nvSpPr>
              <p:spPr>
                <a:xfrm>
                  <a:off x="4317100" y="3879925"/>
                  <a:ext cx="17775" cy="13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2" extrusionOk="0">
                      <a:moveTo>
                        <a:pt x="357" y="1"/>
                      </a:moveTo>
                      <a:cubicBezTo>
                        <a:pt x="297" y="1"/>
                        <a:pt x="237" y="20"/>
                        <a:pt x="187" y="61"/>
                      </a:cubicBezTo>
                      <a:cubicBezTo>
                        <a:pt x="1" y="212"/>
                        <a:pt x="87" y="514"/>
                        <a:pt x="328" y="540"/>
                      </a:cubicBezTo>
                      <a:cubicBezTo>
                        <a:pt x="339" y="541"/>
                        <a:pt x="349" y="541"/>
                        <a:pt x="359" y="541"/>
                      </a:cubicBezTo>
                      <a:cubicBezTo>
                        <a:pt x="579" y="541"/>
                        <a:pt x="711" y="281"/>
                        <a:pt x="566" y="102"/>
                      </a:cubicBezTo>
                      <a:cubicBezTo>
                        <a:pt x="513" y="35"/>
                        <a:pt x="435" y="1"/>
                        <a:pt x="3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09" name="Google Shape;2209;p25"/>
                <p:cNvSpPr/>
                <p:nvPr/>
              </p:nvSpPr>
              <p:spPr>
                <a:xfrm>
                  <a:off x="4303775" y="3863375"/>
                  <a:ext cx="17200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22" extrusionOk="0">
                      <a:moveTo>
                        <a:pt x="345" y="1"/>
                      </a:moveTo>
                      <a:cubicBezTo>
                        <a:pt x="288" y="1"/>
                        <a:pt x="231" y="19"/>
                        <a:pt x="183" y="57"/>
                      </a:cubicBezTo>
                      <a:cubicBezTo>
                        <a:pt x="0" y="202"/>
                        <a:pt x="87" y="495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8" y="271"/>
                        <a:pt x="546" y="99"/>
                      </a:cubicBezTo>
                      <a:cubicBezTo>
                        <a:pt x="497" y="35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0" name="Google Shape;2210;p25"/>
                <p:cNvSpPr/>
                <p:nvPr/>
              </p:nvSpPr>
              <p:spPr>
                <a:xfrm>
                  <a:off x="4290500" y="3846850"/>
                  <a:ext cx="16600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5" extrusionOk="0">
                      <a:moveTo>
                        <a:pt x="333" y="1"/>
                      </a:moveTo>
                      <a:cubicBezTo>
                        <a:pt x="277" y="1"/>
                        <a:pt x="221" y="19"/>
                        <a:pt x="174" y="56"/>
                      </a:cubicBezTo>
                      <a:cubicBezTo>
                        <a:pt x="1" y="198"/>
                        <a:pt x="84" y="477"/>
                        <a:pt x="306" y="503"/>
                      </a:cubicBezTo>
                      <a:cubicBezTo>
                        <a:pt x="315" y="504"/>
                        <a:pt x="324" y="505"/>
                        <a:pt x="333" y="505"/>
                      </a:cubicBezTo>
                      <a:cubicBezTo>
                        <a:pt x="539" y="505"/>
                        <a:pt x="663" y="261"/>
                        <a:pt x="528" y="95"/>
                      </a:cubicBezTo>
                      <a:cubicBezTo>
                        <a:pt x="478" y="33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1" name="Google Shape;2211;p25"/>
                <p:cNvSpPr/>
                <p:nvPr/>
              </p:nvSpPr>
              <p:spPr>
                <a:xfrm>
                  <a:off x="4277250" y="3830350"/>
                  <a:ext cx="15950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6" y="482"/>
                      </a:cubicBezTo>
                      <a:cubicBezTo>
                        <a:pt x="305" y="483"/>
                        <a:pt x="314" y="483"/>
                        <a:pt x="323" y="483"/>
                      </a:cubicBezTo>
                      <a:cubicBezTo>
                        <a:pt x="519" y="483"/>
                        <a:pt x="638" y="250"/>
                        <a:pt x="508" y="90"/>
                      </a:cubicBezTo>
                      <a:cubicBezTo>
                        <a:pt x="461" y="31"/>
                        <a:pt x="390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2" name="Google Shape;2212;p25"/>
                <p:cNvSpPr/>
                <p:nvPr/>
              </p:nvSpPr>
              <p:spPr>
                <a:xfrm>
                  <a:off x="4264000" y="3813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1"/>
                      </a:moveTo>
                      <a:cubicBezTo>
                        <a:pt x="258" y="1"/>
                        <a:pt x="206" y="18"/>
                        <a:pt x="161" y="54"/>
                      </a:cubicBezTo>
                      <a:cubicBezTo>
                        <a:pt x="0" y="183"/>
                        <a:pt x="77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1" y="467"/>
                        <a:pt x="615" y="241"/>
                        <a:pt x="489" y="87"/>
                      </a:cubicBezTo>
                      <a:cubicBezTo>
                        <a:pt x="443" y="30"/>
                        <a:pt x="377" y="1"/>
                        <a:pt x="3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3" name="Google Shape;2213;p25"/>
                <p:cNvSpPr/>
                <p:nvPr/>
              </p:nvSpPr>
              <p:spPr>
                <a:xfrm>
                  <a:off x="4250750" y="3797300"/>
                  <a:ext cx="14650" cy="1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6" h="446" extrusionOk="0">
                      <a:moveTo>
                        <a:pt x="294" y="0"/>
                      </a:moveTo>
                      <a:cubicBezTo>
                        <a:pt x="245" y="0"/>
                        <a:pt x="196" y="16"/>
                        <a:pt x="154" y="49"/>
                      </a:cubicBezTo>
                      <a:cubicBezTo>
                        <a:pt x="0" y="174"/>
                        <a:pt x="74" y="425"/>
                        <a:pt x="270" y="444"/>
                      </a:cubicBezTo>
                      <a:cubicBezTo>
                        <a:pt x="279" y="445"/>
                        <a:pt x="288" y="446"/>
                        <a:pt x="297" y="446"/>
                      </a:cubicBezTo>
                      <a:cubicBezTo>
                        <a:pt x="480" y="446"/>
                        <a:pt x="586" y="228"/>
                        <a:pt x="466" y="81"/>
                      </a:cubicBezTo>
                      <a:cubicBezTo>
                        <a:pt x="422" y="28"/>
                        <a:pt x="358" y="0"/>
                        <a:pt x="2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4" name="Google Shape;2214;p25"/>
                <p:cNvSpPr/>
                <p:nvPr/>
              </p:nvSpPr>
              <p:spPr>
                <a:xfrm>
                  <a:off x="4237400" y="3780725"/>
                  <a:ext cx="142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" h="431" extrusionOk="0">
                      <a:moveTo>
                        <a:pt x="285" y="1"/>
                      </a:moveTo>
                      <a:cubicBezTo>
                        <a:pt x="237" y="1"/>
                        <a:pt x="189" y="17"/>
                        <a:pt x="148" y="50"/>
                      </a:cubicBezTo>
                      <a:cubicBezTo>
                        <a:pt x="1" y="169"/>
                        <a:pt x="71" y="407"/>
                        <a:pt x="261" y="429"/>
                      </a:cubicBezTo>
                      <a:cubicBezTo>
                        <a:pt x="269" y="430"/>
                        <a:pt x="277" y="431"/>
                        <a:pt x="284" y="431"/>
                      </a:cubicBezTo>
                      <a:cubicBezTo>
                        <a:pt x="460" y="431"/>
                        <a:pt x="567" y="224"/>
                        <a:pt x="450" y="79"/>
                      </a:cubicBezTo>
                      <a:cubicBezTo>
                        <a:pt x="409" y="28"/>
                        <a:pt x="347" y="1"/>
                        <a:pt x="28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5" name="Google Shape;2215;p25"/>
                <p:cNvSpPr/>
                <p:nvPr/>
              </p:nvSpPr>
              <p:spPr>
                <a:xfrm>
                  <a:off x="4224150" y="3764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72" y="0"/>
                      </a:moveTo>
                      <a:cubicBezTo>
                        <a:pt x="226" y="0"/>
                        <a:pt x="180" y="15"/>
                        <a:pt x="142" y="46"/>
                      </a:cubicBezTo>
                      <a:cubicBezTo>
                        <a:pt x="0" y="162"/>
                        <a:pt x="68" y="390"/>
                        <a:pt x="251" y="409"/>
                      </a:cubicBezTo>
                      <a:cubicBezTo>
                        <a:pt x="259" y="410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1" y="27"/>
                        <a:pt x="332" y="0"/>
                        <a:pt x="2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6" name="Google Shape;2216;p25"/>
                <p:cNvSpPr/>
                <p:nvPr/>
              </p:nvSpPr>
              <p:spPr>
                <a:xfrm>
                  <a:off x="4210875" y="3747700"/>
                  <a:ext cx="12950" cy="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8" h="392" extrusionOk="0">
                      <a:moveTo>
                        <a:pt x="258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3"/>
                        <a:pt x="65" y="372"/>
                        <a:pt x="239" y="391"/>
                      </a:cubicBezTo>
                      <a:cubicBezTo>
                        <a:pt x="245" y="392"/>
                        <a:pt x="252" y="392"/>
                        <a:pt x="258" y="392"/>
                      </a:cubicBezTo>
                      <a:cubicBezTo>
                        <a:pt x="420" y="392"/>
                        <a:pt x="517" y="203"/>
                        <a:pt x="412" y="73"/>
                      </a:cubicBezTo>
                      <a:cubicBezTo>
                        <a:pt x="372" y="25"/>
                        <a:pt x="315" y="1"/>
                        <a:pt x="2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7" name="Google Shape;2217;p25"/>
                <p:cNvSpPr/>
                <p:nvPr/>
              </p:nvSpPr>
              <p:spPr>
                <a:xfrm>
                  <a:off x="4197625" y="3731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8"/>
                        <a:pt x="62" y="357"/>
                        <a:pt x="226" y="373"/>
                      </a:cubicBezTo>
                      <a:cubicBezTo>
                        <a:pt x="232" y="373"/>
                        <a:pt x="239" y="374"/>
                        <a:pt x="245" y="374"/>
                      </a:cubicBezTo>
                      <a:cubicBezTo>
                        <a:pt x="398" y="374"/>
                        <a:pt x="491" y="194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8" name="Google Shape;2218;p25"/>
                <p:cNvSpPr/>
                <p:nvPr/>
              </p:nvSpPr>
              <p:spPr>
                <a:xfrm>
                  <a:off x="4184375" y="3714625"/>
                  <a:ext cx="116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353" extrusionOk="0">
                      <a:moveTo>
                        <a:pt x="232" y="1"/>
                      </a:moveTo>
                      <a:cubicBezTo>
                        <a:pt x="193" y="1"/>
                        <a:pt x="154" y="13"/>
                        <a:pt x="123" y="40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3" y="352"/>
                        <a:pt x="231" y="353"/>
                        <a:pt x="238" y="353"/>
                      </a:cubicBezTo>
                      <a:cubicBezTo>
                        <a:pt x="379" y="353"/>
                        <a:pt x="465" y="181"/>
                        <a:pt x="370" y="65"/>
                      </a:cubicBezTo>
                      <a:cubicBezTo>
                        <a:pt x="335" y="23"/>
                        <a:pt x="284" y="1"/>
                        <a:pt x="2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19" name="Google Shape;2219;p25"/>
                <p:cNvSpPr/>
                <p:nvPr/>
              </p:nvSpPr>
              <p:spPr>
                <a:xfrm>
                  <a:off x="4171025" y="3698100"/>
                  <a:ext cx="11100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6" extrusionOk="0">
                      <a:moveTo>
                        <a:pt x="223" y="1"/>
                      </a:moveTo>
                      <a:cubicBezTo>
                        <a:pt x="185" y="1"/>
                        <a:pt x="148" y="13"/>
                        <a:pt x="117" y="39"/>
                      </a:cubicBezTo>
                      <a:cubicBezTo>
                        <a:pt x="1" y="132"/>
                        <a:pt x="56" y="318"/>
                        <a:pt x="203" y="334"/>
                      </a:cubicBezTo>
                      <a:cubicBezTo>
                        <a:pt x="210" y="335"/>
                        <a:pt x="217" y="335"/>
                        <a:pt x="223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9" y="21"/>
                        <a:pt x="271" y="1"/>
                        <a:pt x="2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0" name="Google Shape;2220;p25"/>
                <p:cNvSpPr/>
                <p:nvPr/>
              </p:nvSpPr>
              <p:spPr>
                <a:xfrm>
                  <a:off x="4157775" y="3681550"/>
                  <a:ext cx="10475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9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5"/>
                      </a:cubicBezTo>
                      <a:cubicBezTo>
                        <a:pt x="1" y="125"/>
                        <a:pt x="52" y="302"/>
                        <a:pt x="194" y="318"/>
                      </a:cubicBezTo>
                      <a:cubicBezTo>
                        <a:pt x="199" y="319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2" y="61"/>
                      </a:cubicBezTo>
                      <a:cubicBezTo>
                        <a:pt x="301" y="21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1" name="Google Shape;2221;p25"/>
                <p:cNvSpPr/>
                <p:nvPr/>
              </p:nvSpPr>
              <p:spPr>
                <a:xfrm>
                  <a:off x="4348275" y="3881975"/>
                  <a:ext cx="18425" cy="13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" h="559" extrusionOk="0">
                      <a:moveTo>
                        <a:pt x="368" y="1"/>
                      </a:moveTo>
                      <a:cubicBezTo>
                        <a:pt x="306" y="1"/>
                        <a:pt x="244" y="21"/>
                        <a:pt x="193" y="62"/>
                      </a:cubicBezTo>
                      <a:cubicBezTo>
                        <a:pt x="0" y="220"/>
                        <a:pt x="94" y="531"/>
                        <a:pt x="341" y="557"/>
                      </a:cubicBezTo>
                      <a:cubicBezTo>
                        <a:pt x="352" y="558"/>
                        <a:pt x="362" y="559"/>
                        <a:pt x="372" y="559"/>
                      </a:cubicBezTo>
                      <a:cubicBezTo>
                        <a:pt x="601" y="559"/>
                        <a:pt x="736" y="289"/>
                        <a:pt x="585" y="104"/>
                      </a:cubicBezTo>
                      <a:cubicBezTo>
                        <a:pt x="530" y="36"/>
                        <a:pt x="449" y="1"/>
                        <a:pt x="36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2" name="Google Shape;2222;p25"/>
                <p:cNvSpPr/>
                <p:nvPr/>
              </p:nvSpPr>
              <p:spPr>
                <a:xfrm>
                  <a:off x="4335025" y="3865425"/>
                  <a:ext cx="17775" cy="13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" h="540" extrusionOk="0">
                      <a:moveTo>
                        <a:pt x="357" y="0"/>
                      </a:moveTo>
                      <a:cubicBezTo>
                        <a:pt x="297" y="0"/>
                        <a:pt x="237" y="21"/>
                        <a:pt x="187" y="62"/>
                      </a:cubicBezTo>
                      <a:cubicBezTo>
                        <a:pt x="0" y="210"/>
                        <a:pt x="87" y="512"/>
                        <a:pt x="328" y="538"/>
                      </a:cubicBezTo>
                      <a:cubicBezTo>
                        <a:pt x="338" y="539"/>
                        <a:pt x="349" y="540"/>
                        <a:pt x="359" y="540"/>
                      </a:cubicBezTo>
                      <a:cubicBezTo>
                        <a:pt x="578" y="540"/>
                        <a:pt x="710" y="279"/>
                        <a:pt x="566" y="101"/>
                      </a:cubicBezTo>
                      <a:cubicBezTo>
                        <a:pt x="513" y="35"/>
                        <a:pt x="435" y="0"/>
                        <a:pt x="3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3" name="Google Shape;2223;p25"/>
                <p:cNvSpPr/>
                <p:nvPr/>
              </p:nvSpPr>
              <p:spPr>
                <a:xfrm>
                  <a:off x="4321675" y="3848875"/>
                  <a:ext cx="17250" cy="13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24" extrusionOk="0">
                      <a:moveTo>
                        <a:pt x="345" y="1"/>
                      </a:moveTo>
                      <a:cubicBezTo>
                        <a:pt x="288" y="1"/>
                        <a:pt x="229" y="20"/>
                        <a:pt x="181" y="59"/>
                      </a:cubicBezTo>
                      <a:cubicBezTo>
                        <a:pt x="1" y="207"/>
                        <a:pt x="88" y="496"/>
                        <a:pt x="319" y="522"/>
                      </a:cubicBezTo>
                      <a:cubicBezTo>
                        <a:pt x="328" y="523"/>
                        <a:pt x="337" y="523"/>
                        <a:pt x="346" y="523"/>
                      </a:cubicBezTo>
                      <a:cubicBezTo>
                        <a:pt x="561" y="523"/>
                        <a:pt x="689" y="270"/>
                        <a:pt x="547" y="98"/>
                      </a:cubicBezTo>
                      <a:cubicBezTo>
                        <a:pt x="496" y="34"/>
                        <a:pt x="421" y="1"/>
                        <a:pt x="3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4" name="Google Shape;2224;p25"/>
                <p:cNvSpPr/>
                <p:nvPr/>
              </p:nvSpPr>
              <p:spPr>
                <a:xfrm>
                  <a:off x="4308425" y="3832400"/>
                  <a:ext cx="16575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2" extrusionOk="0">
                      <a:moveTo>
                        <a:pt x="334" y="0"/>
                      </a:moveTo>
                      <a:cubicBezTo>
                        <a:pt x="278" y="0"/>
                        <a:pt x="221" y="18"/>
                        <a:pt x="174" y="56"/>
                      </a:cubicBezTo>
                      <a:cubicBezTo>
                        <a:pt x="0" y="197"/>
                        <a:pt x="84" y="477"/>
                        <a:pt x="306" y="499"/>
                      </a:cubicBezTo>
                      <a:cubicBezTo>
                        <a:pt x="316" y="501"/>
                        <a:pt x="326" y="501"/>
                        <a:pt x="336" y="501"/>
                      </a:cubicBezTo>
                      <a:cubicBezTo>
                        <a:pt x="543" y="501"/>
                        <a:pt x="662" y="257"/>
                        <a:pt x="528" y="91"/>
                      </a:cubicBezTo>
                      <a:cubicBezTo>
                        <a:pt x="478" y="31"/>
                        <a:pt x="407" y="0"/>
                        <a:pt x="33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5" name="Google Shape;2225;p25"/>
                <p:cNvSpPr/>
                <p:nvPr/>
              </p:nvSpPr>
              <p:spPr>
                <a:xfrm>
                  <a:off x="4295175" y="3815825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0"/>
                      </a:moveTo>
                      <a:cubicBezTo>
                        <a:pt x="265" y="0"/>
                        <a:pt x="211" y="18"/>
                        <a:pt x="167" y="54"/>
                      </a:cubicBezTo>
                      <a:cubicBezTo>
                        <a:pt x="0" y="189"/>
                        <a:pt x="81" y="459"/>
                        <a:pt x="293" y="481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49"/>
                        <a:pt x="508" y="92"/>
                      </a:cubicBezTo>
                      <a:cubicBezTo>
                        <a:pt x="460" y="32"/>
                        <a:pt x="389" y="0"/>
                        <a:pt x="31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6" name="Google Shape;2226;p25"/>
                <p:cNvSpPr/>
                <p:nvPr/>
              </p:nvSpPr>
              <p:spPr>
                <a:xfrm>
                  <a:off x="4281900" y="3799325"/>
                  <a:ext cx="153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" h="465" extrusionOk="0">
                      <a:moveTo>
                        <a:pt x="306" y="1"/>
                      </a:moveTo>
                      <a:cubicBezTo>
                        <a:pt x="255" y="1"/>
                        <a:pt x="204" y="17"/>
                        <a:pt x="162" y="52"/>
                      </a:cubicBezTo>
                      <a:cubicBezTo>
                        <a:pt x="1" y="183"/>
                        <a:pt x="78" y="444"/>
                        <a:pt x="284" y="463"/>
                      </a:cubicBezTo>
                      <a:cubicBezTo>
                        <a:pt x="293" y="464"/>
                        <a:pt x="302" y="465"/>
                        <a:pt x="311" y="465"/>
                      </a:cubicBezTo>
                      <a:cubicBezTo>
                        <a:pt x="500" y="465"/>
                        <a:pt x="612" y="241"/>
                        <a:pt x="486" y="87"/>
                      </a:cubicBezTo>
                      <a:cubicBezTo>
                        <a:pt x="440" y="30"/>
                        <a:pt x="373" y="1"/>
                        <a:pt x="30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7" name="Google Shape;2227;p25"/>
                <p:cNvSpPr/>
                <p:nvPr/>
              </p:nvSpPr>
              <p:spPr>
                <a:xfrm>
                  <a:off x="4268575" y="3782775"/>
                  <a:ext cx="14750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9" extrusionOk="0">
                      <a:moveTo>
                        <a:pt x="296" y="0"/>
                      </a:moveTo>
                      <a:cubicBezTo>
                        <a:pt x="246" y="0"/>
                        <a:pt x="196" y="17"/>
                        <a:pt x="155" y="52"/>
                      </a:cubicBezTo>
                      <a:cubicBezTo>
                        <a:pt x="0" y="174"/>
                        <a:pt x="74" y="424"/>
                        <a:pt x="274" y="447"/>
                      </a:cubicBezTo>
                      <a:cubicBezTo>
                        <a:pt x="282" y="448"/>
                        <a:pt x="289" y="448"/>
                        <a:pt x="297" y="448"/>
                      </a:cubicBezTo>
                      <a:cubicBezTo>
                        <a:pt x="482" y="448"/>
                        <a:pt x="590" y="232"/>
                        <a:pt x="470" y="84"/>
                      </a:cubicBezTo>
                      <a:cubicBezTo>
                        <a:pt x="426" y="29"/>
                        <a:pt x="361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8" name="Google Shape;2228;p25"/>
                <p:cNvSpPr/>
                <p:nvPr/>
              </p:nvSpPr>
              <p:spPr>
                <a:xfrm>
                  <a:off x="4255325" y="3766225"/>
                  <a:ext cx="14125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29" extrusionOk="0">
                      <a:moveTo>
                        <a:pt x="284" y="1"/>
                      </a:moveTo>
                      <a:cubicBezTo>
                        <a:pt x="237" y="1"/>
                        <a:pt x="188" y="16"/>
                        <a:pt x="148" y="48"/>
                      </a:cubicBezTo>
                      <a:cubicBezTo>
                        <a:pt x="0" y="167"/>
                        <a:pt x="71" y="408"/>
                        <a:pt x="261" y="428"/>
                      </a:cubicBezTo>
                      <a:cubicBezTo>
                        <a:pt x="268" y="428"/>
                        <a:pt x="276" y="429"/>
                        <a:pt x="284" y="429"/>
                      </a:cubicBezTo>
                      <a:cubicBezTo>
                        <a:pt x="460" y="429"/>
                        <a:pt x="564" y="222"/>
                        <a:pt x="450" y="81"/>
                      </a:cubicBezTo>
                      <a:cubicBezTo>
                        <a:pt x="408" y="28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29" name="Google Shape;2229;p25"/>
                <p:cNvSpPr/>
                <p:nvPr/>
              </p:nvSpPr>
              <p:spPr>
                <a:xfrm>
                  <a:off x="4242050" y="3749725"/>
                  <a:ext cx="13500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0" h="408" extrusionOk="0">
                      <a:moveTo>
                        <a:pt x="272" y="1"/>
                      </a:moveTo>
                      <a:cubicBezTo>
                        <a:pt x="226" y="1"/>
                        <a:pt x="180" y="16"/>
                        <a:pt x="142" y="46"/>
                      </a:cubicBezTo>
                      <a:cubicBezTo>
                        <a:pt x="1" y="159"/>
                        <a:pt x="68" y="390"/>
                        <a:pt x="252" y="406"/>
                      </a:cubicBezTo>
                      <a:cubicBezTo>
                        <a:pt x="259" y="407"/>
                        <a:pt x="267" y="408"/>
                        <a:pt x="275" y="408"/>
                      </a:cubicBezTo>
                      <a:cubicBezTo>
                        <a:pt x="441" y="408"/>
                        <a:pt x="539" y="211"/>
                        <a:pt x="432" y="75"/>
                      </a:cubicBezTo>
                      <a:cubicBezTo>
                        <a:pt x="392" y="26"/>
                        <a:pt x="332" y="1"/>
                        <a:pt x="27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0" name="Google Shape;2230;p25"/>
                <p:cNvSpPr/>
                <p:nvPr/>
              </p:nvSpPr>
              <p:spPr>
                <a:xfrm>
                  <a:off x="4228800" y="3733150"/>
                  <a:ext cx="129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93" extrusionOk="0">
                      <a:moveTo>
                        <a:pt x="259" y="1"/>
                      </a:moveTo>
                      <a:cubicBezTo>
                        <a:pt x="215" y="1"/>
                        <a:pt x="172" y="15"/>
                        <a:pt x="136" y="44"/>
                      </a:cubicBezTo>
                      <a:cubicBezTo>
                        <a:pt x="1" y="157"/>
                        <a:pt x="65" y="372"/>
                        <a:pt x="238" y="391"/>
                      </a:cubicBezTo>
                      <a:cubicBezTo>
                        <a:pt x="246" y="392"/>
                        <a:pt x="254" y="393"/>
                        <a:pt x="261" y="393"/>
                      </a:cubicBezTo>
                      <a:cubicBezTo>
                        <a:pt x="421" y="393"/>
                        <a:pt x="516" y="202"/>
                        <a:pt x="412" y="73"/>
                      </a:cubicBezTo>
                      <a:cubicBezTo>
                        <a:pt x="374" y="26"/>
                        <a:pt x="317" y="1"/>
                        <a:pt x="259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1" name="Google Shape;2231;p25"/>
                <p:cNvSpPr/>
                <p:nvPr/>
              </p:nvSpPr>
              <p:spPr>
                <a:xfrm>
                  <a:off x="4215550" y="3716675"/>
                  <a:ext cx="122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" h="374" extrusionOk="0">
                      <a:moveTo>
                        <a:pt x="243" y="0"/>
                      </a:moveTo>
                      <a:cubicBezTo>
                        <a:pt x="203" y="0"/>
                        <a:pt x="162" y="14"/>
                        <a:pt x="129" y="41"/>
                      </a:cubicBezTo>
                      <a:cubicBezTo>
                        <a:pt x="0" y="144"/>
                        <a:pt x="61" y="353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397" y="373"/>
                        <a:pt x="488" y="193"/>
                        <a:pt x="389" y="70"/>
                      </a:cubicBezTo>
                      <a:cubicBezTo>
                        <a:pt x="352" y="24"/>
                        <a:pt x="298" y="0"/>
                        <a:pt x="24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2" name="Google Shape;2232;p25"/>
                <p:cNvSpPr/>
                <p:nvPr/>
              </p:nvSpPr>
              <p:spPr>
                <a:xfrm>
                  <a:off x="4202200" y="3700100"/>
                  <a:ext cx="117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" h="355" extrusionOk="0">
                      <a:moveTo>
                        <a:pt x="236" y="1"/>
                      </a:moveTo>
                      <a:cubicBezTo>
                        <a:pt x="196" y="1"/>
                        <a:pt x="156" y="14"/>
                        <a:pt x="123" y="42"/>
                      </a:cubicBezTo>
                      <a:cubicBezTo>
                        <a:pt x="1" y="139"/>
                        <a:pt x="62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2" y="355"/>
                        <a:pt x="469" y="185"/>
                        <a:pt x="374" y="68"/>
                      </a:cubicBezTo>
                      <a:cubicBezTo>
                        <a:pt x="339" y="24"/>
                        <a:pt x="288" y="1"/>
                        <a:pt x="2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3" name="Google Shape;2233;p25"/>
                <p:cNvSpPr/>
                <p:nvPr/>
              </p:nvSpPr>
              <p:spPr>
                <a:xfrm>
                  <a:off x="4188950" y="3683575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3" y="0"/>
                      </a:moveTo>
                      <a:cubicBezTo>
                        <a:pt x="186" y="0"/>
                        <a:pt x="148" y="13"/>
                        <a:pt x="116" y="38"/>
                      </a:cubicBezTo>
                      <a:cubicBezTo>
                        <a:pt x="1" y="131"/>
                        <a:pt x="55" y="321"/>
                        <a:pt x="206" y="334"/>
                      </a:cubicBezTo>
                      <a:cubicBezTo>
                        <a:pt x="213" y="334"/>
                        <a:pt x="219" y="335"/>
                        <a:pt x="226" y="335"/>
                      </a:cubicBezTo>
                      <a:cubicBezTo>
                        <a:pt x="362" y="335"/>
                        <a:pt x="443" y="174"/>
                        <a:pt x="354" y="64"/>
                      </a:cubicBezTo>
                      <a:cubicBezTo>
                        <a:pt x="320" y="22"/>
                        <a:pt x="271" y="0"/>
                        <a:pt x="2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4" name="Google Shape;2234;p25"/>
                <p:cNvSpPr/>
                <p:nvPr/>
              </p:nvSpPr>
              <p:spPr>
                <a:xfrm>
                  <a:off x="4175700" y="366707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10" y="36"/>
                      </a:cubicBezTo>
                      <a:cubicBezTo>
                        <a:pt x="0" y="123"/>
                        <a:pt x="52" y="299"/>
                        <a:pt x="193" y="315"/>
                      </a:cubicBezTo>
                      <a:cubicBezTo>
                        <a:pt x="198" y="316"/>
                        <a:pt x="204" y="316"/>
                        <a:pt x="209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5" name="Google Shape;2235;p25"/>
                <p:cNvSpPr/>
                <p:nvPr/>
              </p:nvSpPr>
              <p:spPr>
                <a:xfrm>
                  <a:off x="4339600" y="3834375"/>
                  <a:ext cx="17125" cy="13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" h="522" extrusionOk="0">
                      <a:moveTo>
                        <a:pt x="342" y="1"/>
                      </a:moveTo>
                      <a:cubicBezTo>
                        <a:pt x="285" y="1"/>
                        <a:pt x="228" y="19"/>
                        <a:pt x="180" y="57"/>
                      </a:cubicBezTo>
                      <a:cubicBezTo>
                        <a:pt x="0" y="202"/>
                        <a:pt x="84" y="494"/>
                        <a:pt x="315" y="520"/>
                      </a:cubicBezTo>
                      <a:cubicBezTo>
                        <a:pt x="326" y="521"/>
                        <a:pt x="336" y="522"/>
                        <a:pt x="346" y="522"/>
                      </a:cubicBezTo>
                      <a:cubicBezTo>
                        <a:pt x="559" y="522"/>
                        <a:pt x="685" y="271"/>
                        <a:pt x="547" y="99"/>
                      </a:cubicBezTo>
                      <a:cubicBezTo>
                        <a:pt x="495" y="34"/>
                        <a:pt x="419" y="1"/>
                        <a:pt x="34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6" name="Google Shape;2236;p25"/>
                <p:cNvSpPr/>
                <p:nvPr/>
              </p:nvSpPr>
              <p:spPr>
                <a:xfrm>
                  <a:off x="4326350" y="3817850"/>
                  <a:ext cx="16575" cy="12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" h="505" extrusionOk="0">
                      <a:moveTo>
                        <a:pt x="331" y="1"/>
                      </a:moveTo>
                      <a:cubicBezTo>
                        <a:pt x="275" y="1"/>
                        <a:pt x="219" y="19"/>
                        <a:pt x="174" y="56"/>
                      </a:cubicBezTo>
                      <a:cubicBezTo>
                        <a:pt x="0" y="198"/>
                        <a:pt x="84" y="477"/>
                        <a:pt x="305" y="503"/>
                      </a:cubicBezTo>
                      <a:cubicBezTo>
                        <a:pt x="315" y="504"/>
                        <a:pt x="324" y="504"/>
                        <a:pt x="333" y="504"/>
                      </a:cubicBezTo>
                      <a:cubicBezTo>
                        <a:pt x="538" y="504"/>
                        <a:pt x="663" y="261"/>
                        <a:pt x="527" y="95"/>
                      </a:cubicBezTo>
                      <a:cubicBezTo>
                        <a:pt x="478" y="33"/>
                        <a:pt x="404" y="1"/>
                        <a:pt x="33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7" name="Google Shape;2237;p25"/>
                <p:cNvSpPr/>
                <p:nvPr/>
              </p:nvSpPr>
              <p:spPr>
                <a:xfrm>
                  <a:off x="4313075" y="3801350"/>
                  <a:ext cx="15875" cy="12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4" extrusionOk="0">
                      <a:moveTo>
                        <a:pt x="320" y="1"/>
                      </a:moveTo>
                      <a:cubicBezTo>
                        <a:pt x="266" y="1"/>
                        <a:pt x="212" y="18"/>
                        <a:pt x="168" y="54"/>
                      </a:cubicBezTo>
                      <a:cubicBezTo>
                        <a:pt x="1" y="189"/>
                        <a:pt x="81" y="459"/>
                        <a:pt x="293" y="482"/>
                      </a:cubicBezTo>
                      <a:cubicBezTo>
                        <a:pt x="303" y="483"/>
                        <a:pt x="312" y="483"/>
                        <a:pt x="321" y="483"/>
                      </a:cubicBezTo>
                      <a:cubicBezTo>
                        <a:pt x="519" y="483"/>
                        <a:pt x="635" y="250"/>
                        <a:pt x="509" y="90"/>
                      </a:cubicBezTo>
                      <a:cubicBezTo>
                        <a:pt x="461" y="31"/>
                        <a:pt x="391" y="1"/>
                        <a:pt x="32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8" name="Google Shape;2238;p25"/>
                <p:cNvSpPr/>
                <p:nvPr/>
              </p:nvSpPr>
              <p:spPr>
                <a:xfrm>
                  <a:off x="4299750" y="3784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10" y="0"/>
                      </a:moveTo>
                      <a:cubicBezTo>
                        <a:pt x="258" y="0"/>
                        <a:pt x="206" y="18"/>
                        <a:pt x="161" y="54"/>
                      </a:cubicBezTo>
                      <a:cubicBezTo>
                        <a:pt x="0" y="183"/>
                        <a:pt x="78" y="443"/>
                        <a:pt x="286" y="466"/>
                      </a:cubicBezTo>
                      <a:cubicBezTo>
                        <a:pt x="294" y="466"/>
                        <a:pt x="302" y="467"/>
                        <a:pt x="310" y="467"/>
                      </a:cubicBezTo>
                      <a:cubicBezTo>
                        <a:pt x="502" y="467"/>
                        <a:pt x="616" y="241"/>
                        <a:pt x="489" y="86"/>
                      </a:cubicBezTo>
                      <a:cubicBezTo>
                        <a:pt x="443" y="30"/>
                        <a:pt x="377" y="0"/>
                        <a:pt x="3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39" name="Google Shape;2239;p25"/>
                <p:cNvSpPr/>
                <p:nvPr/>
              </p:nvSpPr>
              <p:spPr>
                <a:xfrm>
                  <a:off x="4286500" y="3768275"/>
                  <a:ext cx="14725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447" extrusionOk="0">
                      <a:moveTo>
                        <a:pt x="295" y="1"/>
                      </a:moveTo>
                      <a:cubicBezTo>
                        <a:pt x="246" y="1"/>
                        <a:pt x="196" y="17"/>
                        <a:pt x="154" y="50"/>
                      </a:cubicBezTo>
                      <a:cubicBezTo>
                        <a:pt x="0" y="175"/>
                        <a:pt x="74" y="426"/>
                        <a:pt x="273" y="445"/>
                      </a:cubicBezTo>
                      <a:cubicBezTo>
                        <a:pt x="282" y="446"/>
                        <a:pt x="291" y="447"/>
                        <a:pt x="300" y="447"/>
                      </a:cubicBezTo>
                      <a:cubicBezTo>
                        <a:pt x="480" y="447"/>
                        <a:pt x="589" y="229"/>
                        <a:pt x="469" y="82"/>
                      </a:cubicBezTo>
                      <a:cubicBezTo>
                        <a:pt x="425" y="29"/>
                        <a:pt x="360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0" name="Google Shape;2240;p25"/>
                <p:cNvSpPr/>
                <p:nvPr/>
              </p:nvSpPr>
              <p:spPr>
                <a:xfrm>
                  <a:off x="4273225" y="3751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4" y="1"/>
                      </a:moveTo>
                      <a:cubicBezTo>
                        <a:pt x="236" y="1"/>
                        <a:pt x="189" y="17"/>
                        <a:pt x="149" y="50"/>
                      </a:cubicBezTo>
                      <a:cubicBezTo>
                        <a:pt x="1" y="169"/>
                        <a:pt x="72" y="407"/>
                        <a:pt x="261" y="429"/>
                      </a:cubicBezTo>
                      <a:cubicBezTo>
                        <a:pt x="269" y="430"/>
                        <a:pt x="277" y="430"/>
                        <a:pt x="284" y="430"/>
                      </a:cubicBezTo>
                      <a:cubicBezTo>
                        <a:pt x="460" y="430"/>
                        <a:pt x="565" y="224"/>
                        <a:pt x="451" y="82"/>
                      </a:cubicBezTo>
                      <a:cubicBezTo>
                        <a:pt x="409" y="29"/>
                        <a:pt x="347" y="1"/>
                        <a:pt x="28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1" name="Google Shape;2241;p25"/>
                <p:cNvSpPr/>
                <p:nvPr/>
              </p:nvSpPr>
              <p:spPr>
                <a:xfrm>
                  <a:off x="4259975" y="3735200"/>
                  <a:ext cx="13475" cy="10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1" extrusionOk="0">
                      <a:moveTo>
                        <a:pt x="269" y="0"/>
                      </a:moveTo>
                      <a:cubicBezTo>
                        <a:pt x="224" y="0"/>
                        <a:pt x="179" y="15"/>
                        <a:pt x="142" y="46"/>
                      </a:cubicBezTo>
                      <a:cubicBezTo>
                        <a:pt x="1" y="161"/>
                        <a:pt x="68" y="390"/>
                        <a:pt x="248" y="409"/>
                      </a:cubicBezTo>
                      <a:cubicBezTo>
                        <a:pt x="256" y="410"/>
                        <a:pt x="264" y="410"/>
                        <a:pt x="272" y="410"/>
                      </a:cubicBezTo>
                      <a:cubicBezTo>
                        <a:pt x="441" y="410"/>
                        <a:pt x="539" y="213"/>
                        <a:pt x="428" y="78"/>
                      </a:cubicBezTo>
                      <a:cubicBezTo>
                        <a:pt x="388" y="27"/>
                        <a:pt x="329" y="0"/>
                        <a:pt x="26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2" name="Google Shape;2242;p25"/>
                <p:cNvSpPr/>
                <p:nvPr/>
              </p:nvSpPr>
              <p:spPr>
                <a:xfrm>
                  <a:off x="4246725" y="3718700"/>
                  <a:ext cx="128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89" extrusionOk="0">
                      <a:moveTo>
                        <a:pt x="257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3"/>
                        <a:pt x="65" y="371"/>
                        <a:pt x="238" y="388"/>
                      </a:cubicBezTo>
                      <a:cubicBezTo>
                        <a:pt x="246" y="388"/>
                        <a:pt x="253" y="389"/>
                        <a:pt x="261" y="389"/>
                      </a:cubicBezTo>
                      <a:cubicBezTo>
                        <a:pt x="418" y="389"/>
                        <a:pt x="513" y="201"/>
                        <a:pt x="408" y="73"/>
                      </a:cubicBezTo>
                      <a:cubicBezTo>
                        <a:pt x="370" y="25"/>
                        <a:pt x="314" y="0"/>
                        <a:pt x="25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3" name="Google Shape;2243;p25"/>
                <p:cNvSpPr/>
                <p:nvPr/>
              </p:nvSpPr>
              <p:spPr>
                <a:xfrm>
                  <a:off x="4233375" y="3702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6" y="1"/>
                      </a:moveTo>
                      <a:cubicBezTo>
                        <a:pt x="205" y="1"/>
                        <a:pt x="164" y="14"/>
                        <a:pt x="129" y="41"/>
                      </a:cubicBezTo>
                      <a:cubicBezTo>
                        <a:pt x="1" y="147"/>
                        <a:pt x="62" y="356"/>
                        <a:pt x="229" y="372"/>
                      </a:cubicBezTo>
                      <a:cubicBezTo>
                        <a:pt x="236" y="373"/>
                        <a:pt x="242" y="373"/>
                        <a:pt x="248" y="373"/>
                      </a:cubicBezTo>
                      <a:cubicBezTo>
                        <a:pt x="401" y="373"/>
                        <a:pt x="492" y="194"/>
                        <a:pt x="393" y="70"/>
                      </a:cubicBezTo>
                      <a:cubicBezTo>
                        <a:pt x="356" y="24"/>
                        <a:pt x="302" y="1"/>
                        <a:pt x="24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4" name="Google Shape;2244;p25"/>
                <p:cNvSpPr/>
                <p:nvPr/>
              </p:nvSpPr>
              <p:spPr>
                <a:xfrm>
                  <a:off x="4220125" y="3685625"/>
                  <a:ext cx="11650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3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8" y="335"/>
                        <a:pt x="216" y="351"/>
                      </a:cubicBezTo>
                      <a:cubicBezTo>
                        <a:pt x="224" y="352"/>
                        <a:pt x="231" y="353"/>
                        <a:pt x="239" y="353"/>
                      </a:cubicBezTo>
                      <a:cubicBezTo>
                        <a:pt x="382" y="353"/>
                        <a:pt x="465" y="181"/>
                        <a:pt x="373" y="65"/>
                      </a:cubicBezTo>
                      <a:cubicBezTo>
                        <a:pt x="337" y="23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5" name="Google Shape;2245;p25"/>
                <p:cNvSpPr/>
                <p:nvPr/>
              </p:nvSpPr>
              <p:spPr>
                <a:xfrm>
                  <a:off x="4206875" y="366910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0" y="132"/>
                        <a:pt x="55" y="318"/>
                        <a:pt x="203" y="334"/>
                      </a:cubicBezTo>
                      <a:cubicBezTo>
                        <a:pt x="209" y="335"/>
                        <a:pt x="216" y="335"/>
                        <a:pt x="222" y="335"/>
                      </a:cubicBezTo>
                      <a:cubicBezTo>
                        <a:pt x="362" y="335"/>
                        <a:pt x="443" y="172"/>
                        <a:pt x="351" y="61"/>
                      </a:cubicBezTo>
                      <a:cubicBezTo>
                        <a:pt x="318" y="21"/>
                        <a:pt x="270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6" name="Google Shape;2246;p25"/>
                <p:cNvSpPr/>
                <p:nvPr/>
              </p:nvSpPr>
              <p:spPr>
                <a:xfrm>
                  <a:off x="4193625" y="3652550"/>
                  <a:ext cx="10450" cy="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9" extrusionOk="0">
                      <a:moveTo>
                        <a:pt x="208" y="0"/>
                      </a:moveTo>
                      <a:cubicBezTo>
                        <a:pt x="173" y="0"/>
                        <a:pt x="138" y="12"/>
                        <a:pt x="109" y="35"/>
                      </a:cubicBezTo>
                      <a:cubicBezTo>
                        <a:pt x="0" y="125"/>
                        <a:pt x="51" y="302"/>
                        <a:pt x="193" y="318"/>
                      </a:cubicBezTo>
                      <a:cubicBezTo>
                        <a:pt x="198" y="318"/>
                        <a:pt x="204" y="319"/>
                        <a:pt x="209" y="319"/>
                      </a:cubicBezTo>
                      <a:cubicBezTo>
                        <a:pt x="341" y="319"/>
                        <a:pt x="418" y="166"/>
                        <a:pt x="331" y="61"/>
                      </a:cubicBezTo>
                      <a:cubicBezTo>
                        <a:pt x="300" y="21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7" name="Google Shape;2247;p25"/>
                <p:cNvSpPr/>
                <p:nvPr/>
              </p:nvSpPr>
              <p:spPr>
                <a:xfrm>
                  <a:off x="4344250" y="3803375"/>
                  <a:ext cx="16600" cy="12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4" h="502" extrusionOk="0">
                      <a:moveTo>
                        <a:pt x="333" y="1"/>
                      </a:moveTo>
                      <a:cubicBezTo>
                        <a:pt x="277" y="1"/>
                        <a:pt x="220" y="19"/>
                        <a:pt x="174" y="57"/>
                      </a:cubicBezTo>
                      <a:cubicBezTo>
                        <a:pt x="1" y="198"/>
                        <a:pt x="84" y="478"/>
                        <a:pt x="306" y="500"/>
                      </a:cubicBezTo>
                      <a:cubicBezTo>
                        <a:pt x="315" y="501"/>
                        <a:pt x="324" y="502"/>
                        <a:pt x="333" y="502"/>
                      </a:cubicBezTo>
                      <a:cubicBezTo>
                        <a:pt x="539" y="502"/>
                        <a:pt x="663" y="259"/>
                        <a:pt x="528" y="92"/>
                      </a:cubicBezTo>
                      <a:cubicBezTo>
                        <a:pt x="479" y="32"/>
                        <a:pt x="406" y="1"/>
                        <a:pt x="33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8" name="Google Shape;2248;p25"/>
                <p:cNvSpPr/>
                <p:nvPr/>
              </p:nvSpPr>
              <p:spPr>
                <a:xfrm>
                  <a:off x="4331000" y="3786825"/>
                  <a:ext cx="15875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83" extrusionOk="0">
                      <a:moveTo>
                        <a:pt x="317" y="0"/>
                      </a:moveTo>
                      <a:cubicBezTo>
                        <a:pt x="265" y="0"/>
                        <a:pt x="212" y="18"/>
                        <a:pt x="168" y="54"/>
                      </a:cubicBezTo>
                      <a:cubicBezTo>
                        <a:pt x="1" y="189"/>
                        <a:pt x="81" y="458"/>
                        <a:pt x="293" y="481"/>
                      </a:cubicBezTo>
                      <a:cubicBezTo>
                        <a:pt x="302" y="482"/>
                        <a:pt x="311" y="482"/>
                        <a:pt x="320" y="482"/>
                      </a:cubicBezTo>
                      <a:cubicBezTo>
                        <a:pt x="516" y="482"/>
                        <a:pt x="634" y="249"/>
                        <a:pt x="505" y="92"/>
                      </a:cubicBezTo>
                      <a:cubicBezTo>
                        <a:pt x="457" y="31"/>
                        <a:pt x="387" y="0"/>
                        <a:pt x="3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9" name="Google Shape;2249;p25"/>
                <p:cNvSpPr/>
                <p:nvPr/>
              </p:nvSpPr>
              <p:spPr>
                <a:xfrm>
                  <a:off x="4317675" y="3770325"/>
                  <a:ext cx="1537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5" h="465" extrusionOk="0">
                      <a:moveTo>
                        <a:pt x="306" y="0"/>
                      </a:moveTo>
                      <a:cubicBezTo>
                        <a:pt x="255" y="0"/>
                        <a:pt x="203" y="17"/>
                        <a:pt x="161" y="52"/>
                      </a:cubicBezTo>
                      <a:cubicBezTo>
                        <a:pt x="0" y="183"/>
                        <a:pt x="77" y="444"/>
                        <a:pt x="283" y="463"/>
                      </a:cubicBezTo>
                      <a:cubicBezTo>
                        <a:pt x="292" y="464"/>
                        <a:pt x="301" y="464"/>
                        <a:pt x="310" y="464"/>
                      </a:cubicBezTo>
                      <a:cubicBezTo>
                        <a:pt x="503" y="464"/>
                        <a:pt x="614" y="240"/>
                        <a:pt x="489" y="87"/>
                      </a:cubicBezTo>
                      <a:cubicBezTo>
                        <a:pt x="443" y="30"/>
                        <a:pt x="375" y="0"/>
                        <a:pt x="3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0" name="Google Shape;2250;p25"/>
                <p:cNvSpPr/>
                <p:nvPr/>
              </p:nvSpPr>
              <p:spPr>
                <a:xfrm>
                  <a:off x="4304400" y="3753775"/>
                  <a:ext cx="14775" cy="11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1" h="448" extrusionOk="0">
                      <a:moveTo>
                        <a:pt x="296" y="0"/>
                      </a:moveTo>
                      <a:cubicBezTo>
                        <a:pt x="247" y="0"/>
                        <a:pt x="197" y="17"/>
                        <a:pt x="155" y="52"/>
                      </a:cubicBezTo>
                      <a:cubicBezTo>
                        <a:pt x="1" y="174"/>
                        <a:pt x="75" y="424"/>
                        <a:pt x="274" y="447"/>
                      </a:cubicBezTo>
                      <a:cubicBezTo>
                        <a:pt x="282" y="448"/>
                        <a:pt x="290" y="448"/>
                        <a:pt x="297" y="448"/>
                      </a:cubicBezTo>
                      <a:cubicBezTo>
                        <a:pt x="480" y="448"/>
                        <a:pt x="590" y="232"/>
                        <a:pt x="470" y="84"/>
                      </a:cubicBezTo>
                      <a:cubicBezTo>
                        <a:pt x="426" y="29"/>
                        <a:pt x="362" y="0"/>
                        <a:pt x="29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1" name="Google Shape;2251;p25"/>
                <p:cNvSpPr/>
                <p:nvPr/>
              </p:nvSpPr>
              <p:spPr>
                <a:xfrm>
                  <a:off x="4291150" y="3737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1"/>
                      </a:moveTo>
                      <a:cubicBezTo>
                        <a:pt x="235" y="1"/>
                        <a:pt x="187" y="16"/>
                        <a:pt x="148" y="48"/>
                      </a:cubicBezTo>
                      <a:cubicBezTo>
                        <a:pt x="1" y="167"/>
                        <a:pt x="71" y="408"/>
                        <a:pt x="261" y="427"/>
                      </a:cubicBezTo>
                      <a:cubicBezTo>
                        <a:pt x="269" y="428"/>
                        <a:pt x="276" y="429"/>
                        <a:pt x="284" y="429"/>
                      </a:cubicBezTo>
                      <a:cubicBezTo>
                        <a:pt x="457" y="429"/>
                        <a:pt x="561" y="222"/>
                        <a:pt x="447" y="80"/>
                      </a:cubicBezTo>
                      <a:cubicBezTo>
                        <a:pt x="405" y="28"/>
                        <a:pt x="344" y="1"/>
                        <a:pt x="28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2" name="Google Shape;2252;p25"/>
                <p:cNvSpPr/>
                <p:nvPr/>
              </p:nvSpPr>
              <p:spPr>
                <a:xfrm>
                  <a:off x="4277900" y="3720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1"/>
                      </a:moveTo>
                      <a:cubicBezTo>
                        <a:pt x="225" y="1"/>
                        <a:pt x="179" y="16"/>
                        <a:pt x="142" y="46"/>
                      </a:cubicBezTo>
                      <a:cubicBezTo>
                        <a:pt x="0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1" y="407"/>
                      </a:cubicBezTo>
                      <a:cubicBezTo>
                        <a:pt x="440" y="407"/>
                        <a:pt x="538" y="210"/>
                        <a:pt x="428" y="75"/>
                      </a:cubicBezTo>
                      <a:cubicBezTo>
                        <a:pt x="388" y="26"/>
                        <a:pt x="329" y="1"/>
                        <a:pt x="27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3" name="Google Shape;2253;p25"/>
                <p:cNvSpPr/>
                <p:nvPr/>
              </p:nvSpPr>
              <p:spPr>
                <a:xfrm>
                  <a:off x="4264625" y="3704150"/>
                  <a:ext cx="1285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93" extrusionOk="0">
                      <a:moveTo>
                        <a:pt x="257" y="1"/>
                      </a:moveTo>
                      <a:cubicBezTo>
                        <a:pt x="214" y="1"/>
                        <a:pt x="170" y="15"/>
                        <a:pt x="133" y="44"/>
                      </a:cubicBezTo>
                      <a:cubicBezTo>
                        <a:pt x="1" y="156"/>
                        <a:pt x="65" y="372"/>
                        <a:pt x="239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18" y="392"/>
                        <a:pt x="514" y="202"/>
                        <a:pt x="409" y="73"/>
                      </a:cubicBezTo>
                      <a:cubicBezTo>
                        <a:pt x="371" y="25"/>
                        <a:pt x="315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4" name="Google Shape;2254;p25"/>
                <p:cNvSpPr/>
                <p:nvPr/>
              </p:nvSpPr>
              <p:spPr>
                <a:xfrm>
                  <a:off x="4251300" y="3687650"/>
                  <a:ext cx="12275" cy="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2" extrusionOk="0">
                      <a:moveTo>
                        <a:pt x="247" y="1"/>
                      </a:moveTo>
                      <a:cubicBezTo>
                        <a:pt x="206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9" y="370"/>
                      </a:cubicBezTo>
                      <a:cubicBezTo>
                        <a:pt x="236" y="371"/>
                        <a:pt x="244" y="371"/>
                        <a:pt x="252" y="371"/>
                      </a:cubicBezTo>
                      <a:cubicBezTo>
                        <a:pt x="402" y="371"/>
                        <a:pt x="491" y="193"/>
                        <a:pt x="393" y="68"/>
                      </a:cubicBezTo>
                      <a:cubicBezTo>
                        <a:pt x="356" y="24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5" name="Google Shape;2255;p25"/>
                <p:cNvSpPr/>
                <p:nvPr/>
              </p:nvSpPr>
              <p:spPr>
                <a:xfrm>
                  <a:off x="4238050" y="3671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4" y="1"/>
                      </a:moveTo>
                      <a:cubicBezTo>
                        <a:pt x="195" y="1"/>
                        <a:pt x="156" y="14"/>
                        <a:pt x="122" y="42"/>
                      </a:cubicBezTo>
                      <a:cubicBezTo>
                        <a:pt x="0" y="138"/>
                        <a:pt x="58" y="338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81" y="355"/>
                        <a:pt x="465" y="185"/>
                        <a:pt x="370" y="68"/>
                      </a:cubicBezTo>
                      <a:cubicBezTo>
                        <a:pt x="335" y="24"/>
                        <a:pt x="285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6" name="Google Shape;2256;p25"/>
                <p:cNvSpPr/>
                <p:nvPr/>
              </p:nvSpPr>
              <p:spPr>
                <a:xfrm>
                  <a:off x="4224775" y="3654575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0"/>
                      </a:moveTo>
                      <a:cubicBezTo>
                        <a:pt x="185" y="0"/>
                        <a:pt x="147" y="13"/>
                        <a:pt x="117" y="38"/>
                      </a:cubicBezTo>
                      <a:cubicBezTo>
                        <a:pt x="1" y="131"/>
                        <a:pt x="56" y="321"/>
                        <a:pt x="203" y="333"/>
                      </a:cubicBezTo>
                      <a:cubicBezTo>
                        <a:pt x="210" y="334"/>
                        <a:pt x="216" y="334"/>
                        <a:pt x="223" y="334"/>
                      </a:cubicBezTo>
                      <a:cubicBezTo>
                        <a:pt x="359" y="334"/>
                        <a:pt x="440" y="174"/>
                        <a:pt x="351" y="63"/>
                      </a:cubicBezTo>
                      <a:cubicBezTo>
                        <a:pt x="318" y="22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7" name="Google Shape;2257;p25"/>
                <p:cNvSpPr/>
                <p:nvPr/>
              </p:nvSpPr>
              <p:spPr>
                <a:xfrm>
                  <a:off x="4211525" y="3638075"/>
                  <a:ext cx="1040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2" y="299"/>
                        <a:pt x="190" y="315"/>
                      </a:cubicBezTo>
                      <a:cubicBezTo>
                        <a:pt x="196" y="316"/>
                        <a:pt x="201" y="316"/>
                        <a:pt x="206" y="316"/>
                      </a:cubicBezTo>
                      <a:cubicBezTo>
                        <a:pt x="338" y="316"/>
                        <a:pt x="415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8" name="Google Shape;2258;p25"/>
                <p:cNvSpPr/>
                <p:nvPr/>
              </p:nvSpPr>
              <p:spPr>
                <a:xfrm>
                  <a:off x="4348925" y="3772350"/>
                  <a:ext cx="15950" cy="1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8" h="483" extrusionOk="0">
                      <a:moveTo>
                        <a:pt x="318" y="1"/>
                      </a:moveTo>
                      <a:cubicBezTo>
                        <a:pt x="265" y="1"/>
                        <a:pt x="211" y="18"/>
                        <a:pt x="167" y="54"/>
                      </a:cubicBezTo>
                      <a:cubicBezTo>
                        <a:pt x="0" y="192"/>
                        <a:pt x="81" y="459"/>
                        <a:pt x="293" y="482"/>
                      </a:cubicBezTo>
                      <a:cubicBezTo>
                        <a:pt x="302" y="482"/>
                        <a:pt x="311" y="483"/>
                        <a:pt x="320" y="483"/>
                      </a:cubicBezTo>
                      <a:cubicBezTo>
                        <a:pt x="519" y="483"/>
                        <a:pt x="637" y="253"/>
                        <a:pt x="508" y="93"/>
                      </a:cubicBezTo>
                      <a:cubicBezTo>
                        <a:pt x="460" y="32"/>
                        <a:pt x="389" y="1"/>
                        <a:pt x="31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9" name="Google Shape;2259;p25"/>
                <p:cNvSpPr/>
                <p:nvPr/>
              </p:nvSpPr>
              <p:spPr>
                <a:xfrm>
                  <a:off x="4335575" y="3755800"/>
                  <a:ext cx="15400" cy="11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" h="467" extrusionOk="0">
                      <a:moveTo>
                        <a:pt x="309" y="0"/>
                      </a:moveTo>
                      <a:cubicBezTo>
                        <a:pt x="257" y="0"/>
                        <a:pt x="205" y="18"/>
                        <a:pt x="161" y="54"/>
                      </a:cubicBezTo>
                      <a:cubicBezTo>
                        <a:pt x="1" y="183"/>
                        <a:pt x="78" y="443"/>
                        <a:pt x="284" y="465"/>
                      </a:cubicBezTo>
                      <a:cubicBezTo>
                        <a:pt x="291" y="466"/>
                        <a:pt x="299" y="467"/>
                        <a:pt x="307" y="467"/>
                      </a:cubicBezTo>
                      <a:cubicBezTo>
                        <a:pt x="499" y="467"/>
                        <a:pt x="616" y="241"/>
                        <a:pt x="489" y="86"/>
                      </a:cubicBezTo>
                      <a:cubicBezTo>
                        <a:pt x="444" y="30"/>
                        <a:pt x="377" y="0"/>
                        <a:pt x="3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0" name="Google Shape;2260;p25"/>
                <p:cNvSpPr/>
                <p:nvPr/>
              </p:nvSpPr>
              <p:spPr>
                <a:xfrm>
                  <a:off x="4322325" y="3739275"/>
                  <a:ext cx="14750" cy="1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" h="447" extrusionOk="0">
                      <a:moveTo>
                        <a:pt x="294" y="1"/>
                      </a:moveTo>
                      <a:cubicBezTo>
                        <a:pt x="245" y="1"/>
                        <a:pt x="196" y="17"/>
                        <a:pt x="155" y="50"/>
                      </a:cubicBezTo>
                      <a:cubicBezTo>
                        <a:pt x="0" y="175"/>
                        <a:pt x="74" y="426"/>
                        <a:pt x="270" y="445"/>
                      </a:cubicBezTo>
                      <a:cubicBezTo>
                        <a:pt x="280" y="446"/>
                        <a:pt x="288" y="447"/>
                        <a:pt x="297" y="447"/>
                      </a:cubicBezTo>
                      <a:cubicBezTo>
                        <a:pt x="481" y="447"/>
                        <a:pt x="589" y="229"/>
                        <a:pt x="470" y="82"/>
                      </a:cubicBezTo>
                      <a:cubicBezTo>
                        <a:pt x="424" y="29"/>
                        <a:pt x="359" y="1"/>
                        <a:pt x="2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1" name="Google Shape;2261;p25"/>
                <p:cNvSpPr/>
                <p:nvPr/>
              </p:nvSpPr>
              <p:spPr>
                <a:xfrm>
                  <a:off x="4309075" y="3722725"/>
                  <a:ext cx="14100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" h="431" extrusionOk="0">
                      <a:moveTo>
                        <a:pt x="281" y="1"/>
                      </a:moveTo>
                      <a:cubicBezTo>
                        <a:pt x="234" y="1"/>
                        <a:pt x="187" y="17"/>
                        <a:pt x="148" y="50"/>
                      </a:cubicBezTo>
                      <a:cubicBezTo>
                        <a:pt x="0" y="169"/>
                        <a:pt x="71" y="407"/>
                        <a:pt x="260" y="429"/>
                      </a:cubicBezTo>
                      <a:cubicBezTo>
                        <a:pt x="268" y="430"/>
                        <a:pt x="276" y="430"/>
                        <a:pt x="284" y="430"/>
                      </a:cubicBezTo>
                      <a:cubicBezTo>
                        <a:pt x="460" y="430"/>
                        <a:pt x="564" y="224"/>
                        <a:pt x="447" y="82"/>
                      </a:cubicBezTo>
                      <a:cubicBezTo>
                        <a:pt x="405" y="29"/>
                        <a:pt x="343" y="1"/>
                        <a:pt x="28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2" name="Google Shape;2262;p25"/>
                <p:cNvSpPr/>
                <p:nvPr/>
              </p:nvSpPr>
              <p:spPr>
                <a:xfrm>
                  <a:off x="4295725" y="3706200"/>
                  <a:ext cx="135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3" h="410" extrusionOk="0">
                      <a:moveTo>
                        <a:pt x="273" y="0"/>
                      </a:moveTo>
                      <a:cubicBezTo>
                        <a:pt x="228" y="0"/>
                        <a:pt x="183" y="15"/>
                        <a:pt x="145" y="46"/>
                      </a:cubicBezTo>
                      <a:cubicBezTo>
                        <a:pt x="1" y="161"/>
                        <a:pt x="71" y="389"/>
                        <a:pt x="251" y="409"/>
                      </a:cubicBezTo>
                      <a:cubicBezTo>
                        <a:pt x="259" y="410"/>
                        <a:pt x="267" y="410"/>
                        <a:pt x="274" y="410"/>
                      </a:cubicBezTo>
                      <a:cubicBezTo>
                        <a:pt x="441" y="410"/>
                        <a:pt x="542" y="213"/>
                        <a:pt x="431" y="78"/>
                      </a:cubicBezTo>
                      <a:cubicBezTo>
                        <a:pt x="391" y="26"/>
                        <a:pt x="332" y="0"/>
                        <a:pt x="27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3" name="Google Shape;2263;p25"/>
                <p:cNvSpPr/>
                <p:nvPr/>
              </p:nvSpPr>
              <p:spPr>
                <a:xfrm>
                  <a:off x="4282475" y="3689700"/>
                  <a:ext cx="12925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7" h="389" extrusionOk="0">
                      <a:moveTo>
                        <a:pt x="259" y="0"/>
                      </a:moveTo>
                      <a:cubicBezTo>
                        <a:pt x="215" y="0"/>
                        <a:pt x="171" y="14"/>
                        <a:pt x="135" y="44"/>
                      </a:cubicBezTo>
                      <a:cubicBezTo>
                        <a:pt x="0" y="153"/>
                        <a:pt x="65" y="371"/>
                        <a:pt x="238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6" y="201"/>
                        <a:pt x="412" y="72"/>
                      </a:cubicBezTo>
                      <a:cubicBezTo>
                        <a:pt x="373" y="25"/>
                        <a:pt x="316" y="0"/>
                        <a:pt x="2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4" name="Google Shape;2264;p25"/>
                <p:cNvSpPr/>
                <p:nvPr/>
              </p:nvSpPr>
              <p:spPr>
                <a:xfrm>
                  <a:off x="4269225" y="3673125"/>
                  <a:ext cx="12275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1" y="356"/>
                        <a:pt x="225" y="372"/>
                      </a:cubicBezTo>
                      <a:cubicBezTo>
                        <a:pt x="232" y="373"/>
                        <a:pt x="238" y="373"/>
                        <a:pt x="245" y="373"/>
                      </a:cubicBezTo>
                      <a:cubicBezTo>
                        <a:pt x="400" y="373"/>
                        <a:pt x="491" y="194"/>
                        <a:pt x="392" y="70"/>
                      </a:cubicBezTo>
                      <a:cubicBezTo>
                        <a:pt x="354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5" name="Google Shape;2265;p25"/>
                <p:cNvSpPr/>
                <p:nvPr/>
              </p:nvSpPr>
              <p:spPr>
                <a:xfrm>
                  <a:off x="4255875" y="3656625"/>
                  <a:ext cx="11725" cy="8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" h="353" extrusionOk="0">
                      <a:moveTo>
                        <a:pt x="235" y="0"/>
                      </a:moveTo>
                      <a:cubicBezTo>
                        <a:pt x="196" y="0"/>
                        <a:pt x="156" y="13"/>
                        <a:pt x="123" y="39"/>
                      </a:cubicBezTo>
                      <a:cubicBezTo>
                        <a:pt x="1" y="139"/>
                        <a:pt x="62" y="335"/>
                        <a:pt x="216" y="351"/>
                      </a:cubicBezTo>
                      <a:cubicBezTo>
                        <a:pt x="224" y="352"/>
                        <a:pt x="231" y="352"/>
                        <a:pt x="239" y="352"/>
                      </a:cubicBezTo>
                      <a:cubicBezTo>
                        <a:pt x="383" y="352"/>
                        <a:pt x="468" y="181"/>
                        <a:pt x="373" y="65"/>
                      </a:cubicBezTo>
                      <a:cubicBezTo>
                        <a:pt x="339" y="23"/>
                        <a:pt x="287" y="0"/>
                        <a:pt x="23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6" name="Google Shape;2266;p25"/>
                <p:cNvSpPr/>
                <p:nvPr/>
              </p:nvSpPr>
              <p:spPr>
                <a:xfrm>
                  <a:off x="4242700" y="3640100"/>
                  <a:ext cx="1102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" h="335" extrusionOk="0">
                      <a:moveTo>
                        <a:pt x="222" y="1"/>
                      </a:moveTo>
                      <a:cubicBezTo>
                        <a:pt x="185" y="1"/>
                        <a:pt x="147" y="13"/>
                        <a:pt x="116" y="38"/>
                      </a:cubicBezTo>
                      <a:cubicBezTo>
                        <a:pt x="1" y="131"/>
                        <a:pt x="55" y="318"/>
                        <a:pt x="203" y="334"/>
                      </a:cubicBezTo>
                      <a:cubicBezTo>
                        <a:pt x="210" y="335"/>
                        <a:pt x="216" y="335"/>
                        <a:pt x="222" y="335"/>
                      </a:cubicBezTo>
                      <a:cubicBezTo>
                        <a:pt x="359" y="335"/>
                        <a:pt x="440" y="171"/>
                        <a:pt x="351" y="61"/>
                      </a:cubicBezTo>
                      <a:cubicBezTo>
                        <a:pt x="318" y="21"/>
                        <a:pt x="271" y="1"/>
                        <a:pt x="22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7" name="Google Shape;2267;p25"/>
                <p:cNvSpPr/>
                <p:nvPr/>
              </p:nvSpPr>
              <p:spPr>
                <a:xfrm>
                  <a:off x="4229375" y="3623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2" y="1"/>
                      </a:moveTo>
                      <a:cubicBezTo>
                        <a:pt x="176" y="1"/>
                        <a:pt x="140" y="12"/>
                        <a:pt x="109" y="36"/>
                      </a:cubicBezTo>
                      <a:cubicBezTo>
                        <a:pt x="0" y="123"/>
                        <a:pt x="52" y="300"/>
                        <a:pt x="193" y="316"/>
                      </a:cubicBezTo>
                      <a:cubicBezTo>
                        <a:pt x="199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4" y="58"/>
                      </a:cubicBezTo>
                      <a:cubicBezTo>
                        <a:pt x="303" y="20"/>
                        <a:pt x="258" y="1"/>
                        <a:pt x="21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8" name="Google Shape;2268;p25"/>
                <p:cNvSpPr/>
                <p:nvPr/>
              </p:nvSpPr>
              <p:spPr>
                <a:xfrm>
                  <a:off x="4340250" y="3724750"/>
                  <a:ext cx="14675" cy="11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449" extrusionOk="0">
                      <a:moveTo>
                        <a:pt x="295" y="1"/>
                      </a:moveTo>
                      <a:cubicBezTo>
                        <a:pt x="246" y="1"/>
                        <a:pt x="196" y="18"/>
                        <a:pt x="154" y="52"/>
                      </a:cubicBezTo>
                      <a:cubicBezTo>
                        <a:pt x="0" y="174"/>
                        <a:pt x="74" y="425"/>
                        <a:pt x="270" y="448"/>
                      </a:cubicBezTo>
                      <a:cubicBezTo>
                        <a:pt x="278" y="448"/>
                        <a:pt x="286" y="449"/>
                        <a:pt x="294" y="449"/>
                      </a:cubicBezTo>
                      <a:cubicBezTo>
                        <a:pt x="479" y="449"/>
                        <a:pt x="587" y="233"/>
                        <a:pt x="469" y="84"/>
                      </a:cubicBezTo>
                      <a:cubicBezTo>
                        <a:pt x="424" y="30"/>
                        <a:pt x="359" y="1"/>
                        <a:pt x="2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9" name="Google Shape;2269;p25"/>
                <p:cNvSpPr/>
                <p:nvPr/>
              </p:nvSpPr>
              <p:spPr>
                <a:xfrm>
                  <a:off x="4326975" y="3708225"/>
                  <a:ext cx="14050" cy="10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29" extrusionOk="0">
                      <a:moveTo>
                        <a:pt x="282" y="0"/>
                      </a:moveTo>
                      <a:cubicBezTo>
                        <a:pt x="235" y="0"/>
                        <a:pt x="188" y="16"/>
                        <a:pt x="149" y="48"/>
                      </a:cubicBezTo>
                      <a:cubicBezTo>
                        <a:pt x="1" y="167"/>
                        <a:pt x="72" y="408"/>
                        <a:pt x="258" y="427"/>
                      </a:cubicBezTo>
                      <a:cubicBezTo>
                        <a:pt x="266" y="428"/>
                        <a:pt x="274" y="429"/>
                        <a:pt x="281" y="429"/>
                      </a:cubicBezTo>
                      <a:cubicBezTo>
                        <a:pt x="457" y="429"/>
                        <a:pt x="562" y="222"/>
                        <a:pt x="448" y="80"/>
                      </a:cubicBezTo>
                      <a:cubicBezTo>
                        <a:pt x="406" y="27"/>
                        <a:pt x="344" y="0"/>
                        <a:pt x="28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0" name="Google Shape;2270;p25"/>
                <p:cNvSpPr/>
                <p:nvPr/>
              </p:nvSpPr>
              <p:spPr>
                <a:xfrm>
                  <a:off x="4313725" y="3691725"/>
                  <a:ext cx="13475" cy="1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08" extrusionOk="0">
                      <a:moveTo>
                        <a:pt x="270" y="0"/>
                      </a:moveTo>
                      <a:cubicBezTo>
                        <a:pt x="225" y="0"/>
                        <a:pt x="180" y="15"/>
                        <a:pt x="142" y="46"/>
                      </a:cubicBezTo>
                      <a:cubicBezTo>
                        <a:pt x="1" y="159"/>
                        <a:pt x="68" y="390"/>
                        <a:pt x="248" y="406"/>
                      </a:cubicBezTo>
                      <a:cubicBezTo>
                        <a:pt x="256" y="407"/>
                        <a:pt x="264" y="407"/>
                        <a:pt x="272" y="407"/>
                      </a:cubicBezTo>
                      <a:cubicBezTo>
                        <a:pt x="441" y="407"/>
                        <a:pt x="539" y="210"/>
                        <a:pt x="428" y="75"/>
                      </a:cubicBezTo>
                      <a:cubicBezTo>
                        <a:pt x="388" y="26"/>
                        <a:pt x="329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1" name="Google Shape;2271;p25"/>
                <p:cNvSpPr/>
                <p:nvPr/>
              </p:nvSpPr>
              <p:spPr>
                <a:xfrm>
                  <a:off x="4300400" y="3675150"/>
                  <a:ext cx="12900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6" h="393" extrusionOk="0">
                      <a:moveTo>
                        <a:pt x="257" y="1"/>
                      </a:moveTo>
                      <a:cubicBezTo>
                        <a:pt x="214" y="1"/>
                        <a:pt x="171" y="15"/>
                        <a:pt x="135" y="44"/>
                      </a:cubicBezTo>
                      <a:cubicBezTo>
                        <a:pt x="0" y="156"/>
                        <a:pt x="64" y="372"/>
                        <a:pt x="238" y="391"/>
                      </a:cubicBezTo>
                      <a:cubicBezTo>
                        <a:pt x="246" y="392"/>
                        <a:pt x="253" y="392"/>
                        <a:pt x="261" y="392"/>
                      </a:cubicBezTo>
                      <a:cubicBezTo>
                        <a:pt x="421" y="392"/>
                        <a:pt x="516" y="202"/>
                        <a:pt x="411" y="73"/>
                      </a:cubicBezTo>
                      <a:cubicBezTo>
                        <a:pt x="371" y="25"/>
                        <a:pt x="314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2" name="Google Shape;2272;p25"/>
                <p:cNvSpPr/>
                <p:nvPr/>
              </p:nvSpPr>
              <p:spPr>
                <a:xfrm>
                  <a:off x="4287125" y="3658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5" y="1"/>
                      </a:moveTo>
                      <a:cubicBezTo>
                        <a:pt x="205" y="1"/>
                        <a:pt x="164" y="14"/>
                        <a:pt x="129" y="42"/>
                      </a:cubicBezTo>
                      <a:cubicBezTo>
                        <a:pt x="1" y="145"/>
                        <a:pt x="62" y="354"/>
                        <a:pt x="226" y="370"/>
                      </a:cubicBezTo>
                      <a:cubicBezTo>
                        <a:pt x="234" y="371"/>
                        <a:pt x="241" y="371"/>
                        <a:pt x="249" y="371"/>
                      </a:cubicBezTo>
                      <a:cubicBezTo>
                        <a:pt x="399" y="371"/>
                        <a:pt x="491" y="193"/>
                        <a:pt x="390" y="71"/>
                      </a:cubicBezTo>
                      <a:cubicBezTo>
                        <a:pt x="353" y="25"/>
                        <a:pt x="299" y="1"/>
                        <a:pt x="24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3" name="Google Shape;2273;p25"/>
                <p:cNvSpPr/>
                <p:nvPr/>
              </p:nvSpPr>
              <p:spPr>
                <a:xfrm>
                  <a:off x="4273875" y="3642100"/>
                  <a:ext cx="11650" cy="8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5" extrusionOk="0">
                      <a:moveTo>
                        <a:pt x="231" y="0"/>
                      </a:moveTo>
                      <a:cubicBezTo>
                        <a:pt x="192" y="0"/>
                        <a:pt x="154" y="13"/>
                        <a:pt x="123" y="39"/>
                      </a:cubicBezTo>
                      <a:cubicBezTo>
                        <a:pt x="1" y="138"/>
                        <a:pt x="58" y="337"/>
                        <a:pt x="216" y="354"/>
                      </a:cubicBezTo>
                      <a:cubicBezTo>
                        <a:pt x="222" y="354"/>
                        <a:pt x="229" y="355"/>
                        <a:pt x="235" y="355"/>
                      </a:cubicBezTo>
                      <a:cubicBezTo>
                        <a:pt x="378" y="355"/>
                        <a:pt x="466" y="184"/>
                        <a:pt x="370" y="68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4" name="Google Shape;2274;p25"/>
                <p:cNvSpPr/>
                <p:nvPr/>
              </p:nvSpPr>
              <p:spPr>
                <a:xfrm>
                  <a:off x="4260550" y="3625575"/>
                  <a:ext cx="11075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5" extrusionOk="0">
                      <a:moveTo>
                        <a:pt x="224" y="0"/>
                      </a:moveTo>
                      <a:cubicBezTo>
                        <a:pt x="187" y="0"/>
                        <a:pt x="150" y="13"/>
                        <a:pt x="119" y="38"/>
                      </a:cubicBezTo>
                      <a:cubicBezTo>
                        <a:pt x="0" y="131"/>
                        <a:pt x="58" y="320"/>
                        <a:pt x="206" y="333"/>
                      </a:cubicBezTo>
                      <a:cubicBezTo>
                        <a:pt x="212" y="334"/>
                        <a:pt x="219" y="334"/>
                        <a:pt x="225" y="334"/>
                      </a:cubicBezTo>
                      <a:cubicBezTo>
                        <a:pt x="361" y="334"/>
                        <a:pt x="443" y="174"/>
                        <a:pt x="354" y="63"/>
                      </a:cubicBezTo>
                      <a:cubicBezTo>
                        <a:pt x="321" y="21"/>
                        <a:pt x="273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5" name="Google Shape;2275;p25"/>
                <p:cNvSpPr/>
                <p:nvPr/>
              </p:nvSpPr>
              <p:spPr>
                <a:xfrm>
                  <a:off x="4247275" y="3609075"/>
                  <a:ext cx="10475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" h="316" extrusionOk="0">
                      <a:moveTo>
                        <a:pt x="210" y="0"/>
                      </a:moveTo>
                      <a:cubicBezTo>
                        <a:pt x="175" y="0"/>
                        <a:pt x="139" y="12"/>
                        <a:pt x="110" y="36"/>
                      </a:cubicBezTo>
                      <a:cubicBezTo>
                        <a:pt x="1" y="122"/>
                        <a:pt x="55" y="299"/>
                        <a:pt x="194" y="315"/>
                      </a:cubicBezTo>
                      <a:cubicBezTo>
                        <a:pt x="199" y="316"/>
                        <a:pt x="204" y="316"/>
                        <a:pt x="210" y="316"/>
                      </a:cubicBezTo>
                      <a:cubicBezTo>
                        <a:pt x="341" y="316"/>
                        <a:pt x="418" y="163"/>
                        <a:pt x="332" y="58"/>
                      </a:cubicBezTo>
                      <a:cubicBezTo>
                        <a:pt x="301" y="20"/>
                        <a:pt x="256" y="0"/>
                        <a:pt x="21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6" name="Google Shape;2276;p25"/>
                <p:cNvSpPr/>
                <p:nvPr/>
              </p:nvSpPr>
              <p:spPr>
                <a:xfrm>
                  <a:off x="4344825" y="3693725"/>
                  <a:ext cx="14125" cy="1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" h="431" extrusionOk="0">
                      <a:moveTo>
                        <a:pt x="283" y="1"/>
                      </a:moveTo>
                      <a:cubicBezTo>
                        <a:pt x="236" y="1"/>
                        <a:pt x="188" y="16"/>
                        <a:pt x="148" y="50"/>
                      </a:cubicBezTo>
                      <a:cubicBezTo>
                        <a:pt x="0" y="169"/>
                        <a:pt x="71" y="406"/>
                        <a:pt x="261" y="429"/>
                      </a:cubicBezTo>
                      <a:cubicBezTo>
                        <a:pt x="269" y="430"/>
                        <a:pt x="276" y="430"/>
                        <a:pt x="284" y="430"/>
                      </a:cubicBezTo>
                      <a:cubicBezTo>
                        <a:pt x="460" y="430"/>
                        <a:pt x="564" y="223"/>
                        <a:pt x="450" y="82"/>
                      </a:cubicBezTo>
                      <a:cubicBezTo>
                        <a:pt x="408" y="29"/>
                        <a:pt x="346" y="1"/>
                        <a:pt x="28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7" name="Google Shape;2277;p25"/>
                <p:cNvSpPr/>
                <p:nvPr/>
              </p:nvSpPr>
              <p:spPr>
                <a:xfrm>
                  <a:off x="4331575" y="3677200"/>
                  <a:ext cx="13475" cy="1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" h="410" extrusionOk="0">
                      <a:moveTo>
                        <a:pt x="270" y="0"/>
                      </a:moveTo>
                      <a:cubicBezTo>
                        <a:pt x="224" y="0"/>
                        <a:pt x="179" y="15"/>
                        <a:pt x="141" y="45"/>
                      </a:cubicBezTo>
                      <a:cubicBezTo>
                        <a:pt x="0" y="161"/>
                        <a:pt x="68" y="389"/>
                        <a:pt x="251" y="409"/>
                      </a:cubicBezTo>
                      <a:cubicBezTo>
                        <a:pt x="259" y="409"/>
                        <a:pt x="266" y="410"/>
                        <a:pt x="274" y="410"/>
                      </a:cubicBezTo>
                      <a:cubicBezTo>
                        <a:pt x="440" y="410"/>
                        <a:pt x="538" y="213"/>
                        <a:pt x="431" y="78"/>
                      </a:cubicBezTo>
                      <a:cubicBezTo>
                        <a:pt x="390" y="26"/>
                        <a:pt x="330" y="0"/>
                        <a:pt x="2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8" name="Google Shape;2278;p25"/>
                <p:cNvSpPr/>
                <p:nvPr/>
              </p:nvSpPr>
              <p:spPr>
                <a:xfrm>
                  <a:off x="4318300" y="3660700"/>
                  <a:ext cx="12850" cy="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" h="389" extrusionOk="0">
                      <a:moveTo>
                        <a:pt x="258" y="0"/>
                      </a:moveTo>
                      <a:cubicBezTo>
                        <a:pt x="215" y="0"/>
                        <a:pt x="172" y="14"/>
                        <a:pt x="136" y="43"/>
                      </a:cubicBezTo>
                      <a:cubicBezTo>
                        <a:pt x="1" y="153"/>
                        <a:pt x="65" y="371"/>
                        <a:pt x="239" y="387"/>
                      </a:cubicBezTo>
                      <a:cubicBezTo>
                        <a:pt x="246" y="388"/>
                        <a:pt x="254" y="389"/>
                        <a:pt x="262" y="389"/>
                      </a:cubicBezTo>
                      <a:cubicBezTo>
                        <a:pt x="421" y="389"/>
                        <a:pt x="513" y="201"/>
                        <a:pt x="409" y="72"/>
                      </a:cubicBezTo>
                      <a:cubicBezTo>
                        <a:pt x="371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79" name="Google Shape;2279;p25"/>
                <p:cNvSpPr/>
                <p:nvPr/>
              </p:nvSpPr>
              <p:spPr>
                <a:xfrm>
                  <a:off x="4305050" y="3644125"/>
                  <a:ext cx="12300" cy="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4" extrusionOk="0">
                      <a:moveTo>
                        <a:pt x="245" y="0"/>
                      </a:moveTo>
                      <a:cubicBezTo>
                        <a:pt x="204" y="0"/>
                        <a:pt x="163" y="14"/>
                        <a:pt x="129" y="41"/>
                      </a:cubicBezTo>
                      <a:cubicBezTo>
                        <a:pt x="0" y="147"/>
                        <a:pt x="62" y="356"/>
                        <a:pt x="225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0" name="Google Shape;2280;p25"/>
                <p:cNvSpPr/>
                <p:nvPr/>
              </p:nvSpPr>
              <p:spPr>
                <a:xfrm>
                  <a:off x="4291800" y="3627625"/>
                  <a:ext cx="11575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52" extrusionOk="0">
                      <a:moveTo>
                        <a:pt x="231" y="0"/>
                      </a:moveTo>
                      <a:cubicBezTo>
                        <a:pt x="192" y="0"/>
                        <a:pt x="152" y="13"/>
                        <a:pt x="119" y="39"/>
                      </a:cubicBezTo>
                      <a:cubicBezTo>
                        <a:pt x="0" y="139"/>
                        <a:pt x="58" y="335"/>
                        <a:pt x="212" y="351"/>
                      </a:cubicBezTo>
                      <a:cubicBezTo>
                        <a:pt x="219" y="352"/>
                        <a:pt x="225" y="352"/>
                        <a:pt x="232" y="352"/>
                      </a:cubicBezTo>
                      <a:cubicBezTo>
                        <a:pt x="378" y="352"/>
                        <a:pt x="462" y="182"/>
                        <a:pt x="370" y="65"/>
                      </a:cubicBezTo>
                      <a:cubicBezTo>
                        <a:pt x="335" y="23"/>
                        <a:pt x="283" y="0"/>
                        <a:pt x="23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1" name="Google Shape;2281;p25"/>
                <p:cNvSpPr/>
                <p:nvPr/>
              </p:nvSpPr>
              <p:spPr>
                <a:xfrm>
                  <a:off x="4278450" y="3611100"/>
                  <a:ext cx="111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" h="335" extrusionOk="0">
                      <a:moveTo>
                        <a:pt x="226" y="0"/>
                      </a:moveTo>
                      <a:cubicBezTo>
                        <a:pt x="188" y="0"/>
                        <a:pt x="151" y="13"/>
                        <a:pt x="120" y="38"/>
                      </a:cubicBezTo>
                      <a:cubicBezTo>
                        <a:pt x="1" y="131"/>
                        <a:pt x="59" y="318"/>
                        <a:pt x="206" y="334"/>
                      </a:cubicBezTo>
                      <a:cubicBezTo>
                        <a:pt x="213" y="334"/>
                        <a:pt x="219" y="335"/>
                        <a:pt x="225" y="335"/>
                      </a:cubicBezTo>
                      <a:cubicBezTo>
                        <a:pt x="362" y="335"/>
                        <a:pt x="443" y="171"/>
                        <a:pt x="354" y="61"/>
                      </a:cubicBezTo>
                      <a:cubicBezTo>
                        <a:pt x="322" y="21"/>
                        <a:pt x="274" y="0"/>
                        <a:pt x="22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2" name="Google Shape;2282;p25"/>
                <p:cNvSpPr/>
                <p:nvPr/>
              </p:nvSpPr>
              <p:spPr>
                <a:xfrm>
                  <a:off x="4265200" y="3594525"/>
                  <a:ext cx="10450" cy="7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7" extrusionOk="0">
                      <a:moveTo>
                        <a:pt x="210" y="1"/>
                      </a:moveTo>
                      <a:cubicBezTo>
                        <a:pt x="174" y="1"/>
                        <a:pt x="139" y="12"/>
                        <a:pt x="110" y="36"/>
                      </a:cubicBezTo>
                      <a:cubicBezTo>
                        <a:pt x="0" y="126"/>
                        <a:pt x="52" y="303"/>
                        <a:pt x="193" y="315"/>
                      </a:cubicBezTo>
                      <a:cubicBezTo>
                        <a:pt x="200" y="316"/>
                        <a:pt x="206" y="317"/>
                        <a:pt x="212" y="317"/>
                      </a:cubicBezTo>
                      <a:cubicBezTo>
                        <a:pt x="342" y="317"/>
                        <a:pt x="417" y="163"/>
                        <a:pt x="331" y="58"/>
                      </a:cubicBezTo>
                      <a:cubicBezTo>
                        <a:pt x="301" y="20"/>
                        <a:pt x="255" y="1"/>
                        <a:pt x="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3" name="Google Shape;2283;p25"/>
                <p:cNvSpPr/>
                <p:nvPr/>
              </p:nvSpPr>
              <p:spPr>
                <a:xfrm>
                  <a:off x="4336225" y="3646150"/>
                  <a:ext cx="12825" cy="9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3" h="393" extrusionOk="0">
                      <a:moveTo>
                        <a:pt x="258" y="0"/>
                      </a:moveTo>
                      <a:cubicBezTo>
                        <a:pt x="215" y="0"/>
                        <a:pt x="171" y="15"/>
                        <a:pt x="135" y="44"/>
                      </a:cubicBezTo>
                      <a:cubicBezTo>
                        <a:pt x="0" y="156"/>
                        <a:pt x="65" y="371"/>
                        <a:pt x="238" y="391"/>
                      </a:cubicBezTo>
                      <a:cubicBezTo>
                        <a:pt x="246" y="392"/>
                        <a:pt x="254" y="392"/>
                        <a:pt x="261" y="392"/>
                      </a:cubicBezTo>
                      <a:cubicBezTo>
                        <a:pt x="421" y="392"/>
                        <a:pt x="513" y="202"/>
                        <a:pt x="409" y="73"/>
                      </a:cubicBezTo>
                      <a:cubicBezTo>
                        <a:pt x="370" y="25"/>
                        <a:pt x="314" y="0"/>
                        <a:pt x="2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4" name="Google Shape;2284;p25"/>
                <p:cNvSpPr/>
                <p:nvPr/>
              </p:nvSpPr>
              <p:spPr>
                <a:xfrm>
                  <a:off x="4322875" y="3629650"/>
                  <a:ext cx="12275" cy="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" h="371" extrusionOk="0">
                      <a:moveTo>
                        <a:pt x="247" y="1"/>
                      </a:moveTo>
                      <a:cubicBezTo>
                        <a:pt x="206" y="1"/>
                        <a:pt x="166" y="14"/>
                        <a:pt x="133" y="42"/>
                      </a:cubicBezTo>
                      <a:cubicBezTo>
                        <a:pt x="1" y="145"/>
                        <a:pt x="62" y="353"/>
                        <a:pt x="229" y="369"/>
                      </a:cubicBezTo>
                      <a:cubicBezTo>
                        <a:pt x="237" y="370"/>
                        <a:pt x="245" y="371"/>
                        <a:pt x="252" y="371"/>
                      </a:cubicBezTo>
                      <a:cubicBezTo>
                        <a:pt x="402" y="371"/>
                        <a:pt x="491" y="193"/>
                        <a:pt x="393" y="71"/>
                      </a:cubicBezTo>
                      <a:cubicBezTo>
                        <a:pt x="356" y="25"/>
                        <a:pt x="302" y="1"/>
                        <a:pt x="24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5" name="Google Shape;2285;p25"/>
                <p:cNvSpPr/>
                <p:nvPr/>
              </p:nvSpPr>
              <p:spPr>
                <a:xfrm>
                  <a:off x="4309625" y="3613075"/>
                  <a:ext cx="11650" cy="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6" extrusionOk="0">
                      <a:moveTo>
                        <a:pt x="234" y="1"/>
                      </a:moveTo>
                      <a:cubicBezTo>
                        <a:pt x="195" y="1"/>
                        <a:pt x="156" y="13"/>
                        <a:pt x="123" y="39"/>
                      </a:cubicBezTo>
                      <a:cubicBezTo>
                        <a:pt x="1" y="139"/>
                        <a:pt x="59" y="338"/>
                        <a:pt x="216" y="354"/>
                      </a:cubicBezTo>
                      <a:cubicBezTo>
                        <a:pt x="223" y="355"/>
                        <a:pt x="229" y="355"/>
                        <a:pt x="236" y="355"/>
                      </a:cubicBezTo>
                      <a:cubicBezTo>
                        <a:pt x="381" y="355"/>
                        <a:pt x="466" y="185"/>
                        <a:pt x="373" y="68"/>
                      </a:cubicBezTo>
                      <a:cubicBezTo>
                        <a:pt x="338" y="24"/>
                        <a:pt x="286" y="1"/>
                        <a:pt x="2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6" name="Google Shape;2286;p25"/>
                <p:cNvSpPr/>
                <p:nvPr/>
              </p:nvSpPr>
              <p:spPr>
                <a:xfrm>
                  <a:off x="4296375" y="3596550"/>
                  <a:ext cx="11075" cy="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36" extrusionOk="0">
                      <a:moveTo>
                        <a:pt x="221" y="1"/>
                      </a:moveTo>
                      <a:cubicBezTo>
                        <a:pt x="184" y="1"/>
                        <a:pt x="147" y="13"/>
                        <a:pt x="116" y="38"/>
                      </a:cubicBezTo>
                      <a:cubicBezTo>
                        <a:pt x="0" y="132"/>
                        <a:pt x="55" y="321"/>
                        <a:pt x="206" y="334"/>
                      </a:cubicBezTo>
                      <a:cubicBezTo>
                        <a:pt x="213" y="335"/>
                        <a:pt x="219" y="335"/>
                        <a:pt x="225" y="335"/>
                      </a:cubicBezTo>
                      <a:cubicBezTo>
                        <a:pt x="362" y="335"/>
                        <a:pt x="443" y="175"/>
                        <a:pt x="351" y="64"/>
                      </a:cubicBezTo>
                      <a:cubicBezTo>
                        <a:pt x="318" y="22"/>
                        <a:pt x="270" y="1"/>
                        <a:pt x="221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7" name="Google Shape;2287;p25"/>
                <p:cNvSpPr/>
                <p:nvPr/>
              </p:nvSpPr>
              <p:spPr>
                <a:xfrm>
                  <a:off x="4283125" y="3580075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9" y="0"/>
                      </a:moveTo>
                      <a:cubicBezTo>
                        <a:pt x="174" y="0"/>
                        <a:pt x="139" y="12"/>
                        <a:pt x="109" y="35"/>
                      </a:cubicBezTo>
                      <a:cubicBezTo>
                        <a:pt x="0" y="122"/>
                        <a:pt x="52" y="299"/>
                        <a:pt x="193" y="315"/>
                      </a:cubicBezTo>
                      <a:cubicBezTo>
                        <a:pt x="198" y="315"/>
                        <a:pt x="203" y="316"/>
                        <a:pt x="208" y="316"/>
                      </a:cubicBezTo>
                      <a:cubicBezTo>
                        <a:pt x="338" y="316"/>
                        <a:pt x="418" y="163"/>
                        <a:pt x="331" y="58"/>
                      </a:cubicBezTo>
                      <a:cubicBezTo>
                        <a:pt x="300" y="20"/>
                        <a:pt x="255" y="0"/>
                        <a:pt x="20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8" name="Google Shape;2288;p25"/>
                <p:cNvSpPr/>
                <p:nvPr/>
              </p:nvSpPr>
              <p:spPr>
                <a:xfrm>
                  <a:off x="4340800" y="3615125"/>
                  <a:ext cx="12300" cy="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373" extrusionOk="0">
                      <a:moveTo>
                        <a:pt x="245" y="0"/>
                      </a:moveTo>
                      <a:cubicBezTo>
                        <a:pt x="204" y="0"/>
                        <a:pt x="164" y="13"/>
                        <a:pt x="129" y="41"/>
                      </a:cubicBezTo>
                      <a:cubicBezTo>
                        <a:pt x="1" y="147"/>
                        <a:pt x="62" y="356"/>
                        <a:pt x="226" y="372"/>
                      </a:cubicBezTo>
                      <a:cubicBezTo>
                        <a:pt x="232" y="373"/>
                        <a:pt x="239" y="373"/>
                        <a:pt x="245" y="373"/>
                      </a:cubicBezTo>
                      <a:cubicBezTo>
                        <a:pt x="398" y="373"/>
                        <a:pt x="491" y="193"/>
                        <a:pt x="389" y="70"/>
                      </a:cubicBezTo>
                      <a:cubicBezTo>
                        <a:pt x="353" y="24"/>
                        <a:pt x="299" y="0"/>
                        <a:pt x="24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89" name="Google Shape;2289;p25"/>
                <p:cNvSpPr/>
                <p:nvPr/>
              </p:nvSpPr>
              <p:spPr>
                <a:xfrm>
                  <a:off x="4327550" y="3598625"/>
                  <a:ext cx="11650" cy="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6" h="352" extrusionOk="0">
                      <a:moveTo>
                        <a:pt x="233" y="0"/>
                      </a:moveTo>
                      <a:cubicBezTo>
                        <a:pt x="195" y="0"/>
                        <a:pt x="156" y="13"/>
                        <a:pt x="122" y="39"/>
                      </a:cubicBezTo>
                      <a:cubicBezTo>
                        <a:pt x="0" y="139"/>
                        <a:pt x="58" y="335"/>
                        <a:pt x="216" y="351"/>
                      </a:cubicBezTo>
                      <a:cubicBezTo>
                        <a:pt x="222" y="351"/>
                        <a:pt x="229" y="352"/>
                        <a:pt x="235" y="352"/>
                      </a:cubicBezTo>
                      <a:cubicBezTo>
                        <a:pt x="381" y="352"/>
                        <a:pt x="465" y="182"/>
                        <a:pt x="370" y="65"/>
                      </a:cubicBezTo>
                      <a:cubicBezTo>
                        <a:pt x="335" y="22"/>
                        <a:pt x="284" y="0"/>
                        <a:pt x="23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0" name="Google Shape;2290;p25"/>
                <p:cNvSpPr/>
                <p:nvPr/>
              </p:nvSpPr>
              <p:spPr>
                <a:xfrm>
                  <a:off x="4314300" y="3582100"/>
                  <a:ext cx="11000" cy="8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335" extrusionOk="0">
                      <a:moveTo>
                        <a:pt x="222" y="0"/>
                      </a:moveTo>
                      <a:cubicBezTo>
                        <a:pt x="184" y="0"/>
                        <a:pt x="147" y="13"/>
                        <a:pt x="116" y="38"/>
                      </a:cubicBezTo>
                      <a:cubicBezTo>
                        <a:pt x="0" y="131"/>
                        <a:pt x="55" y="318"/>
                        <a:pt x="203" y="334"/>
                      </a:cubicBezTo>
                      <a:cubicBezTo>
                        <a:pt x="209" y="334"/>
                        <a:pt x="215" y="335"/>
                        <a:pt x="222" y="335"/>
                      </a:cubicBezTo>
                      <a:cubicBezTo>
                        <a:pt x="358" y="335"/>
                        <a:pt x="440" y="171"/>
                        <a:pt x="350" y="60"/>
                      </a:cubicBezTo>
                      <a:cubicBezTo>
                        <a:pt x="318" y="21"/>
                        <a:pt x="270" y="0"/>
                        <a:pt x="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91" name="Google Shape;2291;p25"/>
                <p:cNvSpPr/>
                <p:nvPr/>
              </p:nvSpPr>
              <p:spPr>
                <a:xfrm>
                  <a:off x="4301025" y="3565550"/>
                  <a:ext cx="10450" cy="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" h="316" extrusionOk="0">
                      <a:moveTo>
                        <a:pt x="208" y="0"/>
                      </a:moveTo>
                      <a:cubicBezTo>
                        <a:pt x="173" y="0"/>
                        <a:pt x="139" y="11"/>
                        <a:pt x="110" y="35"/>
                      </a:cubicBezTo>
                      <a:cubicBezTo>
                        <a:pt x="1" y="125"/>
                        <a:pt x="52" y="301"/>
                        <a:pt x="190" y="314"/>
                      </a:cubicBezTo>
                      <a:cubicBezTo>
                        <a:pt x="197" y="315"/>
                        <a:pt x="203" y="315"/>
                        <a:pt x="210" y="315"/>
                      </a:cubicBezTo>
                      <a:cubicBezTo>
                        <a:pt x="340" y="315"/>
                        <a:pt x="418" y="161"/>
                        <a:pt x="332" y="57"/>
                      </a:cubicBezTo>
                      <a:cubicBezTo>
                        <a:pt x="300" y="20"/>
                        <a:pt x="254" y="0"/>
                        <a:pt x="2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292" name="Google Shape;2292;p25"/>
            <p:cNvSpPr/>
            <p:nvPr/>
          </p:nvSpPr>
          <p:spPr>
            <a:xfrm>
              <a:off x="6928153" y="3892363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7_1">
    <p:spTree>
      <p:nvGrpSpPr>
        <p:cNvPr id="1" name="Shape 2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4" name="Google Shape;2294;p26"/>
          <p:cNvGrpSpPr/>
          <p:nvPr/>
        </p:nvGrpSpPr>
        <p:grpSpPr>
          <a:xfrm>
            <a:off x="6114063" y="3359804"/>
            <a:ext cx="3043729" cy="1815277"/>
            <a:chOff x="6114063" y="3342014"/>
            <a:chExt cx="3043729" cy="1815277"/>
          </a:xfrm>
        </p:grpSpPr>
        <p:sp>
          <p:nvSpPr>
            <p:cNvPr id="2295" name="Google Shape;2295;p26"/>
            <p:cNvSpPr/>
            <p:nvPr/>
          </p:nvSpPr>
          <p:spPr>
            <a:xfrm flipH="1">
              <a:off x="6114063" y="3342014"/>
              <a:ext cx="3043729" cy="1815277"/>
            </a:xfrm>
            <a:custGeom>
              <a:avLst/>
              <a:gdLst/>
              <a:ahLst/>
              <a:cxnLst/>
              <a:rect l="l" t="t" r="r" b="b"/>
              <a:pathLst>
                <a:path w="49653" h="29613" extrusionOk="0">
                  <a:moveTo>
                    <a:pt x="0" y="29439"/>
                  </a:moveTo>
                  <a:lnTo>
                    <a:pt x="0" y="1"/>
                  </a:lnTo>
                  <a:cubicBezTo>
                    <a:pt x="4146" y="467"/>
                    <a:pt x="12103" y="2942"/>
                    <a:pt x="17399" y="14495"/>
                  </a:cubicBezTo>
                  <a:cubicBezTo>
                    <a:pt x="24332" y="29612"/>
                    <a:pt x="42004" y="19258"/>
                    <a:pt x="49653" y="294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26"/>
            <p:cNvSpPr/>
            <p:nvPr/>
          </p:nvSpPr>
          <p:spPr>
            <a:xfrm flipH="1">
              <a:off x="6621933" y="3945857"/>
              <a:ext cx="2535858" cy="1200744"/>
            </a:xfrm>
            <a:custGeom>
              <a:avLst/>
              <a:gdLst/>
              <a:ahLst/>
              <a:cxnLst/>
              <a:rect l="l" t="t" r="r" b="b"/>
              <a:pathLst>
                <a:path w="41368" h="19588" extrusionOk="0">
                  <a:moveTo>
                    <a:pt x="0" y="19588"/>
                  </a:moveTo>
                  <a:lnTo>
                    <a:pt x="0" y="0"/>
                  </a:lnTo>
                  <a:cubicBezTo>
                    <a:pt x="4236" y="10885"/>
                    <a:pt x="16574" y="8590"/>
                    <a:pt x="28972" y="12032"/>
                  </a:cubicBezTo>
                  <a:cubicBezTo>
                    <a:pt x="35756" y="13915"/>
                    <a:pt x="39414" y="16811"/>
                    <a:pt x="41368" y="1958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26"/>
            <p:cNvSpPr/>
            <p:nvPr/>
          </p:nvSpPr>
          <p:spPr>
            <a:xfrm flipH="1">
              <a:off x="8333858" y="4521075"/>
              <a:ext cx="823933" cy="625505"/>
            </a:xfrm>
            <a:custGeom>
              <a:avLst/>
              <a:gdLst/>
              <a:ahLst/>
              <a:cxnLst/>
              <a:rect l="l" t="t" r="r" b="b"/>
              <a:pathLst>
                <a:path w="13441" h="10204" extrusionOk="0">
                  <a:moveTo>
                    <a:pt x="0" y="0"/>
                  </a:moveTo>
                  <a:cubicBezTo>
                    <a:pt x="4223" y="816"/>
                    <a:pt x="12797" y="3313"/>
                    <a:pt x="13440" y="10204"/>
                  </a:cubicBezTo>
                  <a:lnTo>
                    <a:pt x="0" y="1020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98" name="Google Shape;2298;p26"/>
          <p:cNvSpPr/>
          <p:nvPr/>
        </p:nvSpPr>
        <p:spPr>
          <a:xfrm rot="-5400000" flipH="1">
            <a:off x="-455434" y="3427982"/>
            <a:ext cx="2177919" cy="1294611"/>
          </a:xfrm>
          <a:custGeom>
            <a:avLst/>
            <a:gdLst/>
            <a:ahLst/>
            <a:cxnLst/>
            <a:rect l="l" t="t" r="r" b="b"/>
            <a:pathLst>
              <a:path w="35098" h="20864" extrusionOk="0">
                <a:moveTo>
                  <a:pt x="35050" y="84"/>
                </a:moveTo>
                <a:lnTo>
                  <a:pt x="35098" y="20864"/>
                </a:lnTo>
                <a:cubicBezTo>
                  <a:pt x="32167" y="20542"/>
                  <a:pt x="26549" y="18807"/>
                  <a:pt x="22789" y="10660"/>
                </a:cubicBezTo>
                <a:cubicBezTo>
                  <a:pt x="17872" y="0"/>
                  <a:pt x="5416" y="7340"/>
                  <a:pt x="0" y="164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9" name="Google Shape;2299;p26"/>
          <p:cNvSpPr/>
          <p:nvPr/>
        </p:nvSpPr>
        <p:spPr>
          <a:xfrm rot="10800000">
            <a:off x="6560890" y="-6889"/>
            <a:ext cx="2603805" cy="1232918"/>
          </a:xfrm>
          <a:custGeom>
            <a:avLst/>
            <a:gdLst/>
            <a:ahLst/>
            <a:cxnLst/>
            <a:rect l="l" t="t" r="r" b="b"/>
            <a:pathLst>
              <a:path w="41368" h="19588" extrusionOk="0">
                <a:moveTo>
                  <a:pt x="0" y="19588"/>
                </a:moveTo>
                <a:lnTo>
                  <a:pt x="0" y="0"/>
                </a:lnTo>
                <a:cubicBezTo>
                  <a:pt x="4236" y="10885"/>
                  <a:pt x="16574" y="8590"/>
                  <a:pt x="28972" y="12032"/>
                </a:cubicBezTo>
                <a:cubicBezTo>
                  <a:pt x="35756" y="13915"/>
                  <a:pt x="39414" y="16811"/>
                  <a:pt x="41368" y="1958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0" name="Google Shape;2300;p26"/>
          <p:cNvSpPr/>
          <p:nvPr/>
        </p:nvSpPr>
        <p:spPr>
          <a:xfrm>
            <a:off x="-13800" y="-13728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7_1_1">
    <p:spTree>
      <p:nvGrpSpPr>
        <p:cNvPr id="1" name="Shape 2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2" name="Google Shape;2302;p27"/>
          <p:cNvSpPr/>
          <p:nvPr/>
        </p:nvSpPr>
        <p:spPr>
          <a:xfrm rot="10800000">
            <a:off x="7389578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3" name="Google Shape;2303;p27"/>
          <p:cNvGrpSpPr/>
          <p:nvPr/>
        </p:nvGrpSpPr>
        <p:grpSpPr>
          <a:xfrm flipH="1">
            <a:off x="-6899" y="-6878"/>
            <a:ext cx="3010666" cy="1569939"/>
            <a:chOff x="6154029" y="-6878"/>
            <a:chExt cx="3010666" cy="1569939"/>
          </a:xfrm>
        </p:grpSpPr>
        <p:sp>
          <p:nvSpPr>
            <p:cNvPr id="2304" name="Google Shape;2304;p27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27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7_1_1_1">
    <p:spTree>
      <p:nvGrpSpPr>
        <p:cNvPr id="1" name="Shape 2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Google Shape;2307;p28"/>
          <p:cNvSpPr/>
          <p:nvPr/>
        </p:nvSpPr>
        <p:spPr>
          <a:xfrm flipH="1">
            <a:off x="6417291" y="3551751"/>
            <a:ext cx="2750822" cy="1605593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8" name="Google Shape;2308;p28"/>
          <p:cNvGrpSpPr/>
          <p:nvPr/>
        </p:nvGrpSpPr>
        <p:grpSpPr>
          <a:xfrm flipH="1">
            <a:off x="-25759" y="2224271"/>
            <a:ext cx="2125048" cy="2942621"/>
            <a:chOff x="7038150" y="2206481"/>
            <a:chExt cx="2125048" cy="2942621"/>
          </a:xfrm>
        </p:grpSpPr>
        <p:sp>
          <p:nvSpPr>
            <p:cNvPr id="2309" name="Google Shape;2309;p28"/>
            <p:cNvSpPr/>
            <p:nvPr/>
          </p:nvSpPr>
          <p:spPr>
            <a:xfrm>
              <a:off x="7038150" y="2206481"/>
              <a:ext cx="2125048" cy="2942326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28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28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4_1_1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4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0" name="Google Shape;440;p14"/>
          <p:cNvSpPr/>
          <p:nvPr/>
        </p:nvSpPr>
        <p:spPr>
          <a:xfrm rot="10800000" flipH="1">
            <a:off x="0" y="3971948"/>
            <a:ext cx="1664541" cy="1197852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1" name="Google Shape;441;p14"/>
          <p:cNvGrpSpPr/>
          <p:nvPr/>
        </p:nvGrpSpPr>
        <p:grpSpPr>
          <a:xfrm>
            <a:off x="6147152" y="-3"/>
            <a:ext cx="3010666" cy="1569939"/>
            <a:chOff x="6154029" y="-6878"/>
            <a:chExt cx="3010666" cy="1569939"/>
          </a:xfrm>
        </p:grpSpPr>
        <p:sp>
          <p:nvSpPr>
            <p:cNvPr id="442" name="Google Shape;442;p14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4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4" name="Google Shape;444;p14"/>
          <p:cNvSpPr/>
          <p:nvPr/>
        </p:nvSpPr>
        <p:spPr>
          <a:xfrm>
            <a:off x="2939606" y="47268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4"/>
          <p:cNvSpPr/>
          <p:nvPr/>
        </p:nvSpPr>
        <p:spPr>
          <a:xfrm>
            <a:off x="5895259" y="4383325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14"/>
          <p:cNvGrpSpPr/>
          <p:nvPr/>
        </p:nvGrpSpPr>
        <p:grpSpPr>
          <a:xfrm>
            <a:off x="8603700" y="3173746"/>
            <a:ext cx="281055" cy="346846"/>
            <a:chOff x="368125" y="2950571"/>
            <a:chExt cx="281055" cy="346846"/>
          </a:xfrm>
        </p:grpSpPr>
        <p:sp>
          <p:nvSpPr>
            <p:cNvPr id="447" name="Google Shape;447;p14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4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9" name="Google Shape;449;p14"/>
          <p:cNvSpPr/>
          <p:nvPr/>
        </p:nvSpPr>
        <p:spPr>
          <a:xfrm>
            <a:off x="257100" y="31712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14"/>
          <p:cNvSpPr/>
          <p:nvPr/>
        </p:nvSpPr>
        <p:spPr>
          <a:xfrm>
            <a:off x="1021800" y="1291551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5"/>
          <p:cNvSpPr txBox="1">
            <a:spLocks noGrp="1"/>
          </p:cNvSpPr>
          <p:nvPr>
            <p:ph type="body" idx="1"/>
          </p:nvPr>
        </p:nvSpPr>
        <p:spPr>
          <a:xfrm>
            <a:off x="717425" y="1213900"/>
            <a:ext cx="7709100" cy="3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1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453" name="Google Shape;453;p1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54" name="Google Shape;454;p15"/>
          <p:cNvSpPr/>
          <p:nvPr/>
        </p:nvSpPr>
        <p:spPr>
          <a:xfrm rot="10800000" flipH="1">
            <a:off x="-6899" y="3893699"/>
            <a:ext cx="1775117" cy="1277426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5" name="Google Shape;455;p15"/>
          <p:cNvGrpSpPr/>
          <p:nvPr/>
        </p:nvGrpSpPr>
        <p:grpSpPr>
          <a:xfrm>
            <a:off x="6154029" y="-6878"/>
            <a:ext cx="3010666" cy="1569939"/>
            <a:chOff x="6154029" y="-6878"/>
            <a:chExt cx="3010666" cy="1569939"/>
          </a:xfrm>
        </p:grpSpPr>
        <p:sp>
          <p:nvSpPr>
            <p:cNvPr id="456" name="Google Shape;456;p15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5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8" name="Google Shape;458;p15"/>
          <p:cNvSpPr/>
          <p:nvPr/>
        </p:nvSpPr>
        <p:spPr>
          <a:xfrm>
            <a:off x="8360997" y="26408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15"/>
          <p:cNvSpPr/>
          <p:nvPr/>
        </p:nvSpPr>
        <p:spPr>
          <a:xfrm>
            <a:off x="492236" y="333295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0" name="Google Shape;460;p15"/>
          <p:cNvGrpSpPr/>
          <p:nvPr/>
        </p:nvGrpSpPr>
        <p:grpSpPr>
          <a:xfrm>
            <a:off x="7263711" y="4447292"/>
            <a:ext cx="402369" cy="316376"/>
            <a:chOff x="1163250" y="1972063"/>
            <a:chExt cx="106800" cy="83975"/>
          </a:xfrm>
        </p:grpSpPr>
        <p:sp>
          <p:nvSpPr>
            <p:cNvPr id="461" name="Google Shape;461;p15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15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15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15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5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5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5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5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5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2"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6"/>
          <p:cNvSpPr txBox="1">
            <a:spLocks noGrp="1"/>
          </p:cNvSpPr>
          <p:nvPr>
            <p:ph type="subTitle" idx="1"/>
          </p:nvPr>
        </p:nvSpPr>
        <p:spPr>
          <a:xfrm>
            <a:off x="1361550" y="1567950"/>
            <a:ext cx="6420900" cy="14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800"/>
            </a:lvl1pPr>
            <a:lvl2pPr lv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16"/>
          <p:cNvSpPr txBox="1">
            <a:spLocks noGrp="1"/>
          </p:cNvSpPr>
          <p:nvPr>
            <p:ph type="title"/>
          </p:nvPr>
        </p:nvSpPr>
        <p:spPr>
          <a:xfrm>
            <a:off x="2681400" y="3058650"/>
            <a:ext cx="3781200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473" name="Google Shape;473;p16"/>
          <p:cNvGrpSpPr/>
          <p:nvPr/>
        </p:nvGrpSpPr>
        <p:grpSpPr>
          <a:xfrm>
            <a:off x="-22695" y="3100431"/>
            <a:ext cx="1827996" cy="2071470"/>
            <a:chOff x="-13800" y="3100431"/>
            <a:chExt cx="1827996" cy="2071470"/>
          </a:xfrm>
        </p:grpSpPr>
        <p:sp>
          <p:nvSpPr>
            <p:cNvPr id="474" name="Google Shape;474;p16"/>
            <p:cNvSpPr/>
            <p:nvPr/>
          </p:nvSpPr>
          <p:spPr>
            <a:xfrm rot="10800000" flipH="1">
              <a:off x="-13800" y="3100431"/>
              <a:ext cx="1827996" cy="2071470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6"/>
            <p:cNvSpPr/>
            <p:nvPr/>
          </p:nvSpPr>
          <p:spPr>
            <a:xfrm rot="10800000" flipH="1">
              <a:off x="-13800" y="4316126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6" name="Google Shape;476;p16"/>
          <p:cNvSpPr/>
          <p:nvPr/>
        </p:nvSpPr>
        <p:spPr>
          <a:xfrm rot="10800000" flipH="1">
            <a:off x="7672798" y="1904947"/>
            <a:ext cx="1502780" cy="3260198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7" name="Google Shape;477;p16"/>
          <p:cNvGrpSpPr/>
          <p:nvPr/>
        </p:nvGrpSpPr>
        <p:grpSpPr>
          <a:xfrm>
            <a:off x="6928541" y="-20706"/>
            <a:ext cx="2245086" cy="1360666"/>
            <a:chOff x="6928541" y="-20706"/>
            <a:chExt cx="2245086" cy="1360666"/>
          </a:xfrm>
        </p:grpSpPr>
        <p:grpSp>
          <p:nvGrpSpPr>
            <p:cNvPr id="478" name="Google Shape;478;p16"/>
            <p:cNvGrpSpPr/>
            <p:nvPr/>
          </p:nvGrpSpPr>
          <p:grpSpPr>
            <a:xfrm rot="-656606" flipH="1">
              <a:off x="7700702" y="159090"/>
              <a:ext cx="952351" cy="1100479"/>
              <a:chOff x="341650" y="1947263"/>
              <a:chExt cx="334000" cy="385950"/>
            </a:xfrm>
          </p:grpSpPr>
          <p:sp>
            <p:nvSpPr>
              <p:cNvPr id="479" name="Google Shape;479;p16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16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16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16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16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16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16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16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16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16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89" name="Google Shape;489;p16"/>
            <p:cNvSpPr/>
            <p:nvPr/>
          </p:nvSpPr>
          <p:spPr>
            <a:xfrm rot="10800000" flipH="1">
              <a:off x="6928541" y="-20706"/>
              <a:ext cx="2245086" cy="1279539"/>
            </a:xfrm>
            <a:custGeom>
              <a:avLst/>
              <a:gdLst/>
              <a:ahLst/>
              <a:cxnLst/>
              <a:rect l="l" t="t" r="r" b="b"/>
              <a:pathLst>
                <a:path w="37331" h="21276" extrusionOk="0">
                  <a:moveTo>
                    <a:pt x="37218" y="21247"/>
                  </a:moveTo>
                  <a:lnTo>
                    <a:pt x="37331" y="1"/>
                  </a:lnTo>
                  <a:cubicBezTo>
                    <a:pt x="34220" y="322"/>
                    <a:pt x="28249" y="2074"/>
                    <a:pt x="24232" y="10391"/>
                  </a:cubicBezTo>
                  <a:cubicBezTo>
                    <a:pt x="18977" y="21276"/>
                    <a:pt x="5772" y="13730"/>
                    <a:pt x="0" y="210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0" name="Google Shape;490;p16"/>
          <p:cNvSpPr/>
          <p:nvPr/>
        </p:nvSpPr>
        <p:spPr>
          <a:xfrm>
            <a:off x="-6929" y="-18379"/>
            <a:ext cx="2245086" cy="1615630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16"/>
          <p:cNvSpPr/>
          <p:nvPr/>
        </p:nvSpPr>
        <p:spPr>
          <a:xfrm flipH="1">
            <a:off x="1969857" y="3623251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6"/>
          <p:cNvSpPr/>
          <p:nvPr/>
        </p:nvSpPr>
        <p:spPr>
          <a:xfrm flipH="1">
            <a:off x="6272978" y="70230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6"/>
          <p:cNvSpPr/>
          <p:nvPr/>
        </p:nvSpPr>
        <p:spPr>
          <a:xfrm flipH="1">
            <a:off x="6387400" y="4118253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4" name="Google Shape;494;p16"/>
          <p:cNvGrpSpPr/>
          <p:nvPr/>
        </p:nvGrpSpPr>
        <p:grpSpPr>
          <a:xfrm>
            <a:off x="8286049" y="2506046"/>
            <a:ext cx="281055" cy="346846"/>
            <a:chOff x="368125" y="2950571"/>
            <a:chExt cx="281055" cy="346846"/>
          </a:xfrm>
        </p:grpSpPr>
        <p:sp>
          <p:nvSpPr>
            <p:cNvPr id="495" name="Google Shape;495;p16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16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7" name="Google Shape;497;p16"/>
          <p:cNvGrpSpPr/>
          <p:nvPr/>
        </p:nvGrpSpPr>
        <p:grpSpPr>
          <a:xfrm flipH="1">
            <a:off x="3602649" y="4182580"/>
            <a:ext cx="402369" cy="316376"/>
            <a:chOff x="1163250" y="1972063"/>
            <a:chExt cx="106800" cy="83975"/>
          </a:xfrm>
        </p:grpSpPr>
        <p:sp>
          <p:nvSpPr>
            <p:cNvPr id="498" name="Google Shape;498;p16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6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6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6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6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6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6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6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16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7" name="Google Shape;507;p16"/>
          <p:cNvSpPr/>
          <p:nvPr/>
        </p:nvSpPr>
        <p:spPr>
          <a:xfrm flipH="1">
            <a:off x="3850518" y="819189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16"/>
          <p:cNvSpPr/>
          <p:nvPr/>
        </p:nvSpPr>
        <p:spPr>
          <a:xfrm flipH="1">
            <a:off x="683222" y="2192638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16"/>
          <p:cNvSpPr/>
          <p:nvPr/>
        </p:nvSpPr>
        <p:spPr>
          <a:xfrm>
            <a:off x="584251" y="628967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17"/>
          <p:cNvSpPr txBox="1">
            <a:spLocks noGrp="1"/>
          </p:cNvSpPr>
          <p:nvPr>
            <p:ph type="body" idx="1"/>
          </p:nvPr>
        </p:nvSpPr>
        <p:spPr>
          <a:xfrm>
            <a:off x="800380" y="1471375"/>
            <a:ext cx="40098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12" name="Google Shape;512;p17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>
                <a:solidFill>
                  <a:srgbClr val="19191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13" name="Google Shape;513;p17"/>
          <p:cNvSpPr/>
          <p:nvPr/>
        </p:nvSpPr>
        <p:spPr>
          <a:xfrm flipH="1">
            <a:off x="6904864" y="3836300"/>
            <a:ext cx="2263236" cy="1321049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4" name="Google Shape;514;p17"/>
          <p:cNvGrpSpPr/>
          <p:nvPr/>
        </p:nvGrpSpPr>
        <p:grpSpPr>
          <a:xfrm flipH="1">
            <a:off x="-13739" y="2939355"/>
            <a:ext cx="1162215" cy="2227642"/>
            <a:chOff x="7880462" y="2713989"/>
            <a:chExt cx="1270458" cy="2435113"/>
          </a:xfrm>
        </p:grpSpPr>
        <p:sp>
          <p:nvSpPr>
            <p:cNvPr id="515" name="Google Shape;515;p17"/>
            <p:cNvSpPr/>
            <p:nvPr/>
          </p:nvSpPr>
          <p:spPr>
            <a:xfrm>
              <a:off x="7880462" y="2713989"/>
              <a:ext cx="1270458" cy="2434812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7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7" name="Google Shape;517;p17"/>
          <p:cNvSpPr/>
          <p:nvPr/>
        </p:nvSpPr>
        <p:spPr>
          <a:xfrm>
            <a:off x="8013351" y="-12999"/>
            <a:ext cx="1162233" cy="2521401"/>
          </a:xfrm>
          <a:custGeom>
            <a:avLst/>
            <a:gdLst/>
            <a:ahLst/>
            <a:cxnLst/>
            <a:rect l="l" t="t" r="r" b="b"/>
            <a:pathLst>
              <a:path w="17156" h="37219" extrusionOk="0">
                <a:moveTo>
                  <a:pt x="17052" y="0"/>
                </a:moveTo>
                <a:lnTo>
                  <a:pt x="0" y="0"/>
                </a:lnTo>
                <a:cubicBezTo>
                  <a:pt x="270" y="3108"/>
                  <a:pt x="1707" y="9072"/>
                  <a:pt x="8398" y="13045"/>
                </a:cubicBezTo>
                <a:cubicBezTo>
                  <a:pt x="17155" y="18241"/>
                  <a:pt x="11155" y="31488"/>
                  <a:pt x="17052" y="3721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17"/>
          <p:cNvSpPr/>
          <p:nvPr/>
        </p:nvSpPr>
        <p:spPr>
          <a:xfrm>
            <a:off x="468019" y="124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17"/>
          <p:cNvSpPr/>
          <p:nvPr/>
        </p:nvSpPr>
        <p:spPr>
          <a:xfrm>
            <a:off x="2241060" y="12426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7"/>
          <p:cNvSpPr/>
          <p:nvPr/>
        </p:nvSpPr>
        <p:spPr>
          <a:xfrm rot="-3061023">
            <a:off x="5214283" y="4496176"/>
            <a:ext cx="324753" cy="375095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1" name="Google Shape;521;p17"/>
          <p:cNvGrpSpPr/>
          <p:nvPr/>
        </p:nvGrpSpPr>
        <p:grpSpPr>
          <a:xfrm>
            <a:off x="289575" y="3256296"/>
            <a:ext cx="281055" cy="346846"/>
            <a:chOff x="368125" y="2950571"/>
            <a:chExt cx="281055" cy="346846"/>
          </a:xfrm>
        </p:grpSpPr>
        <p:sp>
          <p:nvSpPr>
            <p:cNvPr id="522" name="Google Shape;522;p17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17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24" name="Google Shape;524;p17"/>
          <p:cNvGrpSpPr/>
          <p:nvPr/>
        </p:nvGrpSpPr>
        <p:grpSpPr>
          <a:xfrm>
            <a:off x="3333786" y="4416442"/>
            <a:ext cx="402369" cy="316376"/>
            <a:chOff x="1163250" y="1972063"/>
            <a:chExt cx="106800" cy="83975"/>
          </a:xfrm>
        </p:grpSpPr>
        <p:sp>
          <p:nvSpPr>
            <p:cNvPr id="525" name="Google Shape;525;p17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17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17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17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7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7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17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17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17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4" name="Google Shape;534;p17"/>
          <p:cNvSpPr/>
          <p:nvPr/>
        </p:nvSpPr>
        <p:spPr>
          <a:xfrm>
            <a:off x="1423575" y="449416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17"/>
          <p:cNvSpPr/>
          <p:nvPr/>
        </p:nvSpPr>
        <p:spPr>
          <a:xfrm>
            <a:off x="8464324" y="28059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18"/>
          <p:cNvSpPr txBox="1">
            <a:spLocks noGrp="1"/>
          </p:cNvSpPr>
          <p:nvPr>
            <p:ph type="title"/>
          </p:nvPr>
        </p:nvSpPr>
        <p:spPr>
          <a:xfrm>
            <a:off x="4277175" y="1717650"/>
            <a:ext cx="40905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8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38" name="Google Shape;538;p18"/>
          <p:cNvSpPr txBox="1">
            <a:spLocks noGrp="1"/>
          </p:cNvSpPr>
          <p:nvPr>
            <p:ph type="subTitle" idx="1"/>
          </p:nvPr>
        </p:nvSpPr>
        <p:spPr>
          <a:xfrm>
            <a:off x="4276925" y="2410550"/>
            <a:ext cx="40905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539" name="Google Shape;539;p18"/>
          <p:cNvGrpSpPr/>
          <p:nvPr/>
        </p:nvGrpSpPr>
        <p:grpSpPr>
          <a:xfrm>
            <a:off x="7426752" y="2472313"/>
            <a:ext cx="1754247" cy="2694579"/>
            <a:chOff x="7408962" y="2454523"/>
            <a:chExt cx="1754247" cy="2694579"/>
          </a:xfrm>
        </p:grpSpPr>
        <p:sp>
          <p:nvSpPr>
            <p:cNvPr id="540" name="Google Shape;540;p18"/>
            <p:cNvSpPr/>
            <p:nvPr/>
          </p:nvSpPr>
          <p:spPr>
            <a:xfrm>
              <a:off x="7408962" y="2719885"/>
              <a:ext cx="1754247" cy="2428900"/>
            </a:xfrm>
            <a:custGeom>
              <a:avLst/>
              <a:gdLst/>
              <a:ahLst/>
              <a:cxnLst/>
              <a:rect l="l" t="t" r="r" b="b"/>
              <a:pathLst>
                <a:path w="30670" h="42467" extrusionOk="0">
                  <a:moveTo>
                    <a:pt x="30492" y="42467"/>
                  </a:moveTo>
                  <a:lnTo>
                    <a:pt x="0" y="42467"/>
                  </a:lnTo>
                  <a:cubicBezTo>
                    <a:pt x="482" y="38922"/>
                    <a:pt x="3047" y="32119"/>
                    <a:pt x="15012" y="27587"/>
                  </a:cubicBezTo>
                  <a:cubicBezTo>
                    <a:pt x="30669" y="21658"/>
                    <a:pt x="19945" y="6541"/>
                    <a:pt x="30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18"/>
            <p:cNvSpPr/>
            <p:nvPr/>
          </p:nvSpPr>
          <p:spPr>
            <a:xfrm>
              <a:off x="7745077" y="2454523"/>
              <a:ext cx="1405843" cy="2694286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8"/>
            <p:cNvSpPr/>
            <p:nvPr/>
          </p:nvSpPr>
          <p:spPr>
            <a:xfrm>
              <a:off x="8418263" y="4184447"/>
              <a:ext cx="732646" cy="964655"/>
            </a:xfrm>
            <a:custGeom>
              <a:avLst/>
              <a:gdLst/>
              <a:ahLst/>
              <a:cxnLst/>
              <a:rect l="l" t="t" r="r" b="b"/>
              <a:pathLst>
                <a:path w="10574" h="13923" extrusionOk="0">
                  <a:moveTo>
                    <a:pt x="0" y="13922"/>
                  </a:moveTo>
                  <a:cubicBezTo>
                    <a:pt x="848" y="9545"/>
                    <a:pt x="3436" y="666"/>
                    <a:pt x="10573" y="0"/>
                  </a:cubicBezTo>
                  <a:lnTo>
                    <a:pt x="10573" y="1392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3" name="Google Shape;543;p18"/>
          <p:cNvSpPr/>
          <p:nvPr/>
        </p:nvSpPr>
        <p:spPr>
          <a:xfrm flipH="1">
            <a:off x="8216637" y="-13325"/>
            <a:ext cx="952376" cy="853730"/>
          </a:xfrm>
          <a:custGeom>
            <a:avLst/>
            <a:gdLst/>
            <a:ahLst/>
            <a:cxnLst/>
            <a:rect l="l" t="t" r="r" b="b"/>
            <a:pathLst>
              <a:path w="10311" h="9243" extrusionOk="0">
                <a:moveTo>
                  <a:pt x="10310" y="0"/>
                </a:moveTo>
                <a:cubicBezTo>
                  <a:pt x="9517" y="2880"/>
                  <a:pt x="7048" y="8735"/>
                  <a:pt x="94" y="9243"/>
                </a:cubicBezTo>
                <a:lnTo>
                  <a:pt x="1" y="103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18"/>
          <p:cNvSpPr/>
          <p:nvPr/>
        </p:nvSpPr>
        <p:spPr>
          <a:xfrm>
            <a:off x="-14275" y="4084200"/>
            <a:ext cx="2071310" cy="1096778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5" name="Google Shape;545;p18"/>
          <p:cNvGrpSpPr/>
          <p:nvPr/>
        </p:nvGrpSpPr>
        <p:grpSpPr>
          <a:xfrm>
            <a:off x="-6324" y="-6401"/>
            <a:ext cx="3386674" cy="1823447"/>
            <a:chOff x="0" y="-6412"/>
            <a:chExt cx="3634161" cy="1956698"/>
          </a:xfrm>
        </p:grpSpPr>
        <p:grpSp>
          <p:nvGrpSpPr>
            <p:cNvPr id="546" name="Google Shape;546;p18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547" name="Google Shape;547;p18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18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18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18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18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18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18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18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18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18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57" name="Google Shape;557;p18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8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9" name="Google Shape;559;p18"/>
          <p:cNvSpPr/>
          <p:nvPr/>
        </p:nvSpPr>
        <p:spPr>
          <a:xfrm flipH="1">
            <a:off x="410269" y="300261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18"/>
          <p:cNvSpPr/>
          <p:nvPr/>
        </p:nvSpPr>
        <p:spPr>
          <a:xfrm flipH="1">
            <a:off x="4351578" y="43057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18"/>
          <p:cNvSpPr/>
          <p:nvPr/>
        </p:nvSpPr>
        <p:spPr>
          <a:xfrm flipH="1">
            <a:off x="7008500" y="3762041"/>
            <a:ext cx="237951" cy="274804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18"/>
          <p:cNvSpPr/>
          <p:nvPr/>
        </p:nvSpPr>
        <p:spPr>
          <a:xfrm flipH="1">
            <a:off x="1389676" y="4603992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18"/>
          <p:cNvGrpSpPr/>
          <p:nvPr/>
        </p:nvGrpSpPr>
        <p:grpSpPr>
          <a:xfrm flipH="1">
            <a:off x="7246461" y="980721"/>
            <a:ext cx="281055" cy="346846"/>
            <a:chOff x="368125" y="2950571"/>
            <a:chExt cx="281055" cy="346846"/>
          </a:xfrm>
        </p:grpSpPr>
        <p:sp>
          <p:nvSpPr>
            <p:cNvPr id="564" name="Google Shape;564;p18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18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6" name="Google Shape;566;p18"/>
          <p:cNvGrpSpPr/>
          <p:nvPr/>
        </p:nvGrpSpPr>
        <p:grpSpPr>
          <a:xfrm flipH="1">
            <a:off x="5689899" y="4114280"/>
            <a:ext cx="402369" cy="316376"/>
            <a:chOff x="1163250" y="1972063"/>
            <a:chExt cx="106800" cy="83975"/>
          </a:xfrm>
        </p:grpSpPr>
        <p:sp>
          <p:nvSpPr>
            <p:cNvPr id="567" name="Google Shape;567;p18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18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18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18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18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18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18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18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18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6" name="Google Shape;576;p18"/>
          <p:cNvSpPr/>
          <p:nvPr/>
        </p:nvSpPr>
        <p:spPr>
          <a:xfrm flipH="1">
            <a:off x="5006997" y="727776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18"/>
          <p:cNvSpPr/>
          <p:nvPr/>
        </p:nvSpPr>
        <p:spPr>
          <a:xfrm flipH="1">
            <a:off x="2449981" y="6289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3"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9"/>
          <p:cNvSpPr txBox="1">
            <a:spLocks noGrp="1"/>
          </p:cNvSpPr>
          <p:nvPr>
            <p:ph type="subTitle" idx="1"/>
          </p:nvPr>
        </p:nvSpPr>
        <p:spPr>
          <a:xfrm>
            <a:off x="704000" y="2863950"/>
            <a:ext cx="40509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19"/>
          <p:cNvSpPr txBox="1">
            <a:spLocks noGrp="1"/>
          </p:cNvSpPr>
          <p:nvPr>
            <p:ph type="title"/>
          </p:nvPr>
        </p:nvSpPr>
        <p:spPr>
          <a:xfrm>
            <a:off x="704000" y="1713150"/>
            <a:ext cx="4050900" cy="11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8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81" name="Google Shape;581;p19"/>
          <p:cNvSpPr/>
          <p:nvPr/>
        </p:nvSpPr>
        <p:spPr>
          <a:xfrm rot="10800000">
            <a:off x="7112486" y="3698174"/>
            <a:ext cx="2059076" cy="1481771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2" name="Google Shape;582;p19"/>
          <p:cNvGrpSpPr/>
          <p:nvPr/>
        </p:nvGrpSpPr>
        <p:grpSpPr>
          <a:xfrm>
            <a:off x="6636775" y="-8900"/>
            <a:ext cx="3063934" cy="2558973"/>
            <a:chOff x="6636775" y="-8900"/>
            <a:chExt cx="3063934" cy="2558973"/>
          </a:xfrm>
        </p:grpSpPr>
        <p:grpSp>
          <p:nvGrpSpPr>
            <p:cNvPr id="583" name="Google Shape;583;p19"/>
            <p:cNvGrpSpPr/>
            <p:nvPr/>
          </p:nvGrpSpPr>
          <p:grpSpPr>
            <a:xfrm rot="-10346140" flipH="1">
              <a:off x="7531166" y="269926"/>
              <a:ext cx="2036531" cy="2155482"/>
              <a:chOff x="3844200" y="3565550"/>
              <a:chExt cx="524325" cy="554950"/>
            </a:xfrm>
          </p:grpSpPr>
          <p:sp>
            <p:nvSpPr>
              <p:cNvPr id="584" name="Google Shape;584;p19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p19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p19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p19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p19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p19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p19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9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Google Shape;592;p19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Google Shape;593;p19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Google Shape;594;p19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p19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p19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p19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Google Shape;598;p19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Google Shape;599;p19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Google Shape;600;p19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Google Shape;601;p19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19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Google Shape;603;p19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4" name="Google Shape;604;p19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19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Google Shape;606;p19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9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Google Shape;608;p19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19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Google Shape;610;p19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Google Shape;611;p19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19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p19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19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p19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19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19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p19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Google Shape;619;p19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Google Shape;620;p19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19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19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Google Shape;623;p19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19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19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19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19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19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19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19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19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19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19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19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19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19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19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19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19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19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19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19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19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19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19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19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19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19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19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19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19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19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19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19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19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19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19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19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19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19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19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9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9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19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19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19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19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19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19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19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19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19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3" name="Google Shape;673;p19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4" name="Google Shape;674;p19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5" name="Google Shape;675;p19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6" name="Google Shape;676;p19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7" name="Google Shape;677;p19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8" name="Google Shape;678;p19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9" name="Google Shape;679;p19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0" name="Google Shape;680;p19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1" name="Google Shape;681;p19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2" name="Google Shape;682;p19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3" name="Google Shape;683;p19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4" name="Google Shape;684;p19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5" name="Google Shape;685;p19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19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19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19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19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19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19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19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19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19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19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19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19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19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19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19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19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19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19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19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19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19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19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19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19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19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19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19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19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19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19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19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19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19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19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19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19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19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19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19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p19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p19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19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19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19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19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19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19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19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19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19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p19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p19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p19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p19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19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1" name="Google Shape;741;p19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2" name="Google Shape;742;p19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3" name="Google Shape;743;p19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p19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19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p19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7" name="Google Shape;747;p19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8" name="Google Shape;748;p19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9" name="Google Shape;749;p19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0" name="Google Shape;750;p19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1" name="Google Shape;751;p19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2" name="Google Shape;752;p19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3" name="Google Shape;753;p19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4" name="Google Shape;754;p19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5" name="Google Shape;755;p19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6" name="Google Shape;756;p19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p19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p19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19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p19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p19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p19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p19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19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19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19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19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19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19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19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19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19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19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19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19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19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19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19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19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p19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19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p19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p19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19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p19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p19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p19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19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9" name="Google Shape;789;p19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19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19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19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19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19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19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19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19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19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19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19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19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19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19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19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19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19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19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19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19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19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19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19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19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19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19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19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19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8" name="Google Shape;818;p19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19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19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19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2" name="Google Shape;822;p19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3" name="Google Shape;823;p19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19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19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19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19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19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19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19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1" name="Google Shape;831;p19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2" name="Google Shape;832;p19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19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19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5" name="Google Shape;835;p19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6" name="Google Shape;836;p19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7" name="Google Shape;837;p19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8" name="Google Shape;838;p19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9" name="Google Shape;839;p19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0" name="Google Shape;840;p19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19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19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19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19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19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19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19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19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19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19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19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19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19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19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19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19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19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19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19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19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19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19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19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19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19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19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19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19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19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19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19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19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19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p19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p19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p19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p19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p19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9" name="Google Shape;879;p19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0" name="Google Shape;880;p19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1" name="Google Shape;881;p19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19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19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19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19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19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19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8" name="Google Shape;888;p19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9" name="Google Shape;889;p19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0" name="Google Shape;890;p19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1" name="Google Shape;891;p19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2" name="Google Shape;892;p19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3" name="Google Shape;893;p19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4" name="Google Shape;894;p19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5" name="Google Shape;895;p19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6" name="Google Shape;896;p19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7" name="Google Shape;897;p19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p19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p19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p19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p19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p19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3" name="Google Shape;903;p19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4" name="Google Shape;904;p19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5" name="Google Shape;905;p19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p19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p19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p19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19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0" name="Google Shape;910;p19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1" name="Google Shape;911;p19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19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p19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p19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19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19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7" name="Google Shape;917;p19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p19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19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p19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p19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p19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p19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p19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p19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p19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7" name="Google Shape;927;p19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8" name="Google Shape;928;p19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9" name="Google Shape;929;p19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p19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p19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p19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19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19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19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19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19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19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19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19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19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19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19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19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19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19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19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19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19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19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19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19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19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19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19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19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19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19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p19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p19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p19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19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19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4" name="Google Shape;964;p19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5" name="Google Shape;965;p19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6" name="Google Shape;966;p19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7" name="Google Shape;967;p19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8" name="Google Shape;968;p19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9" name="Google Shape;969;p19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0" name="Google Shape;970;p19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71" name="Google Shape;971;p19"/>
            <p:cNvSpPr/>
            <p:nvPr/>
          </p:nvSpPr>
          <p:spPr>
            <a:xfrm rot="10800000" flipH="1">
              <a:off x="8119025" y="-8884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19"/>
            <p:cNvSpPr/>
            <p:nvPr/>
          </p:nvSpPr>
          <p:spPr>
            <a:xfrm>
              <a:off x="6636775" y="-8900"/>
              <a:ext cx="2542768" cy="1325952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3" name="Google Shape;973;p19"/>
          <p:cNvSpPr/>
          <p:nvPr/>
        </p:nvSpPr>
        <p:spPr>
          <a:xfrm rot="5400000">
            <a:off x="139169" y="4052043"/>
            <a:ext cx="966067" cy="1272040"/>
          </a:xfrm>
          <a:custGeom>
            <a:avLst/>
            <a:gdLst/>
            <a:ahLst/>
            <a:cxnLst/>
            <a:rect l="l" t="t" r="r" b="b"/>
            <a:pathLst>
              <a:path w="10574" h="13923" extrusionOk="0">
                <a:moveTo>
                  <a:pt x="0" y="13922"/>
                </a:moveTo>
                <a:cubicBezTo>
                  <a:pt x="848" y="9545"/>
                  <a:pt x="3436" y="666"/>
                  <a:pt x="10573" y="0"/>
                </a:cubicBezTo>
                <a:lnTo>
                  <a:pt x="10573" y="13922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19"/>
          <p:cNvSpPr/>
          <p:nvPr/>
        </p:nvSpPr>
        <p:spPr>
          <a:xfrm rot="5400000">
            <a:off x="-478706" y="464854"/>
            <a:ext cx="2266409" cy="1322852"/>
          </a:xfrm>
          <a:custGeom>
            <a:avLst/>
            <a:gdLst/>
            <a:ahLst/>
            <a:cxnLst/>
            <a:rect l="l" t="t" r="r" b="b"/>
            <a:pathLst>
              <a:path w="33402" h="19496" extrusionOk="0">
                <a:moveTo>
                  <a:pt x="1" y="19495"/>
                </a:moveTo>
                <a:lnTo>
                  <a:pt x="1" y="1"/>
                </a:lnTo>
                <a:cubicBezTo>
                  <a:pt x="2453" y="16275"/>
                  <a:pt x="13103" y="11972"/>
                  <a:pt x="24345" y="14623"/>
                </a:cubicBezTo>
                <a:cubicBezTo>
                  <a:pt x="28806" y="15677"/>
                  <a:pt x="31624" y="17522"/>
                  <a:pt x="33401" y="1949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19"/>
          <p:cNvSpPr/>
          <p:nvPr/>
        </p:nvSpPr>
        <p:spPr>
          <a:xfrm>
            <a:off x="3778919" y="8075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6" name="Google Shape;976;p19"/>
          <p:cNvSpPr/>
          <p:nvPr/>
        </p:nvSpPr>
        <p:spPr>
          <a:xfrm>
            <a:off x="2250731" y="40384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19"/>
          <p:cNvSpPr/>
          <p:nvPr/>
        </p:nvSpPr>
        <p:spPr>
          <a:xfrm rot="2191243">
            <a:off x="7421585" y="4638613"/>
            <a:ext cx="324759" cy="375102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8" name="Google Shape;978;p19"/>
          <p:cNvSpPr/>
          <p:nvPr/>
        </p:nvSpPr>
        <p:spPr>
          <a:xfrm>
            <a:off x="3652825" y="3713645"/>
            <a:ext cx="324775" cy="324794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9" name="Google Shape;979;p19"/>
          <p:cNvGrpSpPr/>
          <p:nvPr/>
        </p:nvGrpSpPr>
        <p:grpSpPr>
          <a:xfrm>
            <a:off x="245050" y="3523896"/>
            <a:ext cx="281055" cy="346846"/>
            <a:chOff x="368125" y="2950571"/>
            <a:chExt cx="281055" cy="346846"/>
          </a:xfrm>
        </p:grpSpPr>
        <p:sp>
          <p:nvSpPr>
            <p:cNvPr id="980" name="Google Shape;980;p19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19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82" name="Google Shape;982;p19"/>
          <p:cNvGrpSpPr/>
          <p:nvPr/>
        </p:nvGrpSpPr>
        <p:grpSpPr>
          <a:xfrm>
            <a:off x="987011" y="807580"/>
            <a:ext cx="402369" cy="316376"/>
            <a:chOff x="1163250" y="1972063"/>
            <a:chExt cx="106800" cy="83975"/>
          </a:xfrm>
        </p:grpSpPr>
        <p:sp>
          <p:nvSpPr>
            <p:cNvPr id="983" name="Google Shape;983;p19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19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19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19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19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19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19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19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5_1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20"/>
          <p:cNvSpPr txBox="1">
            <a:spLocks noGrp="1"/>
          </p:cNvSpPr>
          <p:nvPr>
            <p:ph type="subTitle" idx="1"/>
          </p:nvPr>
        </p:nvSpPr>
        <p:spPr>
          <a:xfrm>
            <a:off x="717425" y="2713625"/>
            <a:ext cx="3603900" cy="8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4" name="Google Shape;994;p20"/>
          <p:cNvSpPr txBox="1">
            <a:spLocks noGrp="1"/>
          </p:cNvSpPr>
          <p:nvPr>
            <p:ph type="title"/>
          </p:nvPr>
        </p:nvSpPr>
        <p:spPr>
          <a:xfrm>
            <a:off x="717425" y="1801775"/>
            <a:ext cx="33591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995" name="Google Shape;995;p20"/>
          <p:cNvGrpSpPr/>
          <p:nvPr/>
        </p:nvGrpSpPr>
        <p:grpSpPr>
          <a:xfrm>
            <a:off x="-19194" y="-29871"/>
            <a:ext cx="1915602" cy="1690448"/>
            <a:chOff x="-19194" y="-29871"/>
            <a:chExt cx="1915602" cy="1690448"/>
          </a:xfrm>
        </p:grpSpPr>
        <p:sp>
          <p:nvSpPr>
            <p:cNvPr id="996" name="Google Shape;996;p20"/>
            <p:cNvSpPr/>
            <p:nvPr/>
          </p:nvSpPr>
          <p:spPr>
            <a:xfrm rot="-5400000" flipH="1">
              <a:off x="93383" y="-142448"/>
              <a:ext cx="1690448" cy="1915602"/>
            </a:xfrm>
            <a:custGeom>
              <a:avLst/>
              <a:gdLst/>
              <a:ahLst/>
              <a:cxnLst/>
              <a:rect l="l" t="t" r="r" b="b"/>
              <a:pathLst>
                <a:path w="19791" h="22427" extrusionOk="0">
                  <a:moveTo>
                    <a:pt x="1" y="200"/>
                  </a:moveTo>
                  <a:lnTo>
                    <a:pt x="19791" y="1"/>
                  </a:lnTo>
                  <a:cubicBezTo>
                    <a:pt x="8819" y="2389"/>
                    <a:pt x="11204" y="8993"/>
                    <a:pt x="7791" y="15690"/>
                  </a:cubicBezTo>
                  <a:cubicBezTo>
                    <a:pt x="5927" y="19354"/>
                    <a:pt x="3018" y="21346"/>
                    <a:pt x="226" y="224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0"/>
            <p:cNvSpPr/>
            <p:nvPr/>
          </p:nvSpPr>
          <p:spPr>
            <a:xfrm rot="-5400000" flipH="1">
              <a:off x="-66475" y="26365"/>
              <a:ext cx="952376" cy="853730"/>
            </a:xfrm>
            <a:custGeom>
              <a:avLst/>
              <a:gdLst/>
              <a:ahLst/>
              <a:cxnLst/>
              <a:rect l="l" t="t" r="r" b="b"/>
              <a:pathLst>
                <a:path w="10311" h="9243" extrusionOk="0">
                  <a:moveTo>
                    <a:pt x="10310" y="0"/>
                  </a:moveTo>
                  <a:cubicBezTo>
                    <a:pt x="9517" y="2880"/>
                    <a:pt x="7048" y="8735"/>
                    <a:pt x="94" y="9243"/>
                  </a:cubicBezTo>
                  <a:lnTo>
                    <a:pt x="1" y="10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98" name="Google Shape;998;p20"/>
          <p:cNvSpPr/>
          <p:nvPr/>
        </p:nvSpPr>
        <p:spPr>
          <a:xfrm>
            <a:off x="-19212" y="3760378"/>
            <a:ext cx="2677161" cy="1417636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9" name="Google Shape;999;p20"/>
          <p:cNvSpPr/>
          <p:nvPr/>
        </p:nvSpPr>
        <p:spPr>
          <a:xfrm>
            <a:off x="7486218" y="4211862"/>
            <a:ext cx="1671029" cy="952367"/>
          </a:xfrm>
          <a:custGeom>
            <a:avLst/>
            <a:gdLst/>
            <a:ahLst/>
            <a:cxnLst/>
            <a:rect l="l" t="t" r="r" b="b"/>
            <a:pathLst>
              <a:path w="37331" h="21276" extrusionOk="0">
                <a:moveTo>
                  <a:pt x="37218" y="21247"/>
                </a:moveTo>
                <a:lnTo>
                  <a:pt x="37331" y="1"/>
                </a:lnTo>
                <a:cubicBezTo>
                  <a:pt x="34220" y="322"/>
                  <a:pt x="28249" y="2074"/>
                  <a:pt x="24232" y="10391"/>
                </a:cubicBezTo>
                <a:cubicBezTo>
                  <a:pt x="18977" y="21276"/>
                  <a:pt x="5772" y="13730"/>
                  <a:pt x="0" y="210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0" name="Google Shape;1000;p20"/>
          <p:cNvSpPr/>
          <p:nvPr/>
        </p:nvSpPr>
        <p:spPr>
          <a:xfrm>
            <a:off x="3310431" y="39512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20"/>
          <p:cNvSpPr/>
          <p:nvPr/>
        </p:nvSpPr>
        <p:spPr>
          <a:xfrm>
            <a:off x="380235" y="37422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2" name="Google Shape;1002;p20"/>
          <p:cNvSpPr/>
          <p:nvPr/>
        </p:nvSpPr>
        <p:spPr>
          <a:xfrm>
            <a:off x="6249644" y="40021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3" name="Google Shape;1003;p20"/>
          <p:cNvSpPr/>
          <p:nvPr/>
        </p:nvSpPr>
        <p:spPr>
          <a:xfrm>
            <a:off x="5470959" y="4567388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4" name="Google Shape;1004;p20"/>
          <p:cNvGrpSpPr/>
          <p:nvPr/>
        </p:nvGrpSpPr>
        <p:grpSpPr>
          <a:xfrm>
            <a:off x="4076525" y="300534"/>
            <a:ext cx="281055" cy="346846"/>
            <a:chOff x="368125" y="2950571"/>
            <a:chExt cx="281055" cy="346846"/>
          </a:xfrm>
        </p:grpSpPr>
        <p:sp>
          <p:nvSpPr>
            <p:cNvPr id="1005" name="Google Shape;1005;p20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7" name="Google Shape;1007;p20"/>
          <p:cNvGrpSpPr/>
          <p:nvPr/>
        </p:nvGrpSpPr>
        <p:grpSpPr>
          <a:xfrm>
            <a:off x="2318199" y="858755"/>
            <a:ext cx="402369" cy="316376"/>
            <a:chOff x="1163250" y="1972063"/>
            <a:chExt cx="106800" cy="83975"/>
          </a:xfrm>
        </p:grpSpPr>
        <p:sp>
          <p:nvSpPr>
            <p:cNvPr id="1008" name="Google Shape;1008;p20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0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0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0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20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20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0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20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7" name="Google Shape;1017;p20"/>
          <p:cNvSpPr/>
          <p:nvPr/>
        </p:nvSpPr>
        <p:spPr>
          <a:xfrm>
            <a:off x="8255088" y="363614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20"/>
          <p:cNvSpPr/>
          <p:nvPr/>
        </p:nvSpPr>
        <p:spPr>
          <a:xfrm>
            <a:off x="656200" y="11039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20"/>
          <p:cNvSpPr/>
          <p:nvPr/>
        </p:nvSpPr>
        <p:spPr>
          <a:xfrm>
            <a:off x="1219199" y="4323505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21"/>
          <p:cNvSpPr txBox="1">
            <a:spLocks noGrp="1"/>
          </p:cNvSpPr>
          <p:nvPr>
            <p:ph type="title"/>
          </p:nvPr>
        </p:nvSpPr>
        <p:spPr>
          <a:xfrm>
            <a:off x="1584775" y="1240550"/>
            <a:ext cx="59745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8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22" name="Google Shape;1022;p21"/>
          <p:cNvSpPr/>
          <p:nvPr/>
        </p:nvSpPr>
        <p:spPr>
          <a:xfrm rot="10800000" flipH="1">
            <a:off x="-27599" y="3624036"/>
            <a:ext cx="2135424" cy="1536714"/>
          </a:xfrm>
          <a:custGeom>
            <a:avLst/>
            <a:gdLst/>
            <a:ahLst/>
            <a:cxnLst/>
            <a:rect l="l" t="t" r="r" b="b"/>
            <a:pathLst>
              <a:path w="33231" h="23914" extrusionOk="0">
                <a:moveTo>
                  <a:pt x="58" y="100"/>
                </a:moveTo>
                <a:lnTo>
                  <a:pt x="0" y="23914"/>
                </a:lnTo>
                <a:cubicBezTo>
                  <a:pt x="2770" y="23544"/>
                  <a:pt x="8089" y="21555"/>
                  <a:pt x="11653" y="12219"/>
                </a:cubicBezTo>
                <a:cubicBezTo>
                  <a:pt x="16313" y="0"/>
                  <a:pt x="28101" y="8407"/>
                  <a:pt x="33230" y="18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3" name="Google Shape;1023;p21"/>
          <p:cNvGrpSpPr/>
          <p:nvPr/>
        </p:nvGrpSpPr>
        <p:grpSpPr>
          <a:xfrm>
            <a:off x="6147160" y="-17253"/>
            <a:ext cx="3010666" cy="1569939"/>
            <a:chOff x="6154029" y="-6878"/>
            <a:chExt cx="3010666" cy="1569939"/>
          </a:xfrm>
        </p:grpSpPr>
        <p:sp>
          <p:nvSpPr>
            <p:cNvPr id="1024" name="Google Shape;1024;p21"/>
            <p:cNvSpPr/>
            <p:nvPr/>
          </p:nvSpPr>
          <p:spPr>
            <a:xfrm>
              <a:off x="6154029" y="-6878"/>
              <a:ext cx="3010661" cy="1569939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1"/>
            <p:cNvSpPr/>
            <p:nvPr/>
          </p:nvSpPr>
          <p:spPr>
            <a:xfrm>
              <a:off x="8426525" y="-6851"/>
              <a:ext cx="738170" cy="797783"/>
            </a:xfrm>
            <a:custGeom>
              <a:avLst/>
              <a:gdLst/>
              <a:ahLst/>
              <a:cxnLst/>
              <a:rect l="l" t="t" r="r" b="b"/>
              <a:pathLst>
                <a:path w="10513" h="11362" extrusionOk="0">
                  <a:moveTo>
                    <a:pt x="1" y="17"/>
                  </a:moveTo>
                  <a:cubicBezTo>
                    <a:pt x="846" y="3587"/>
                    <a:pt x="3426" y="10828"/>
                    <a:pt x="10513" y="11361"/>
                  </a:cubicBezTo>
                  <a:lnTo>
                    <a:pt x="10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6" name="Google Shape;1026;p21"/>
          <p:cNvSpPr/>
          <p:nvPr/>
        </p:nvSpPr>
        <p:spPr>
          <a:xfrm>
            <a:off x="6877381" y="1283089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21"/>
          <p:cNvSpPr/>
          <p:nvPr/>
        </p:nvSpPr>
        <p:spPr>
          <a:xfrm>
            <a:off x="554210" y="274412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21"/>
          <p:cNvSpPr/>
          <p:nvPr/>
        </p:nvSpPr>
        <p:spPr>
          <a:xfrm>
            <a:off x="3970344" y="74123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9" name="Google Shape;1029;p21"/>
          <p:cNvSpPr/>
          <p:nvPr/>
        </p:nvSpPr>
        <p:spPr>
          <a:xfrm>
            <a:off x="6964359" y="4071013"/>
            <a:ext cx="324757" cy="375100"/>
          </a:xfrm>
          <a:custGeom>
            <a:avLst/>
            <a:gdLst/>
            <a:ahLst/>
            <a:cxnLst/>
            <a:rect l="l" t="t" r="r" b="b"/>
            <a:pathLst>
              <a:path w="3877" h="4478" extrusionOk="0">
                <a:moveTo>
                  <a:pt x="868" y="1"/>
                </a:moveTo>
                <a:lnTo>
                  <a:pt x="0" y="4478"/>
                </a:lnTo>
                <a:lnTo>
                  <a:pt x="3876" y="3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0" name="Google Shape;1030;p21"/>
          <p:cNvGrpSpPr/>
          <p:nvPr/>
        </p:nvGrpSpPr>
        <p:grpSpPr>
          <a:xfrm>
            <a:off x="1507425" y="3821396"/>
            <a:ext cx="281055" cy="346846"/>
            <a:chOff x="368125" y="2950571"/>
            <a:chExt cx="281055" cy="346846"/>
          </a:xfrm>
        </p:grpSpPr>
        <p:sp>
          <p:nvSpPr>
            <p:cNvPr id="1031" name="Google Shape;1031;p21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1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33" name="Google Shape;1033;p21"/>
          <p:cNvGrpSpPr/>
          <p:nvPr/>
        </p:nvGrpSpPr>
        <p:grpSpPr>
          <a:xfrm>
            <a:off x="1105061" y="678230"/>
            <a:ext cx="402369" cy="316376"/>
            <a:chOff x="1163250" y="1972063"/>
            <a:chExt cx="106800" cy="83975"/>
          </a:xfrm>
        </p:grpSpPr>
        <p:sp>
          <p:nvSpPr>
            <p:cNvPr id="1034" name="Google Shape;1034;p21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1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21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21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21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21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21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21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1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3" name="Google Shape;1043;p21"/>
          <p:cNvSpPr/>
          <p:nvPr/>
        </p:nvSpPr>
        <p:spPr>
          <a:xfrm>
            <a:off x="1381125" y="17554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21"/>
          <p:cNvSpPr/>
          <p:nvPr/>
        </p:nvSpPr>
        <p:spPr>
          <a:xfrm>
            <a:off x="7908975" y="2744113"/>
            <a:ext cx="351394" cy="379120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1045;p21"/>
          <p:cNvSpPr/>
          <p:nvPr/>
        </p:nvSpPr>
        <p:spPr>
          <a:xfrm>
            <a:off x="3970349" y="42885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616050" y="445025"/>
            <a:ext cx="7911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ytone One"/>
              <a:buNone/>
              <a:defRPr sz="2800" b="0" i="0" u="none" strike="noStrike" cap="none">
                <a:solidFill>
                  <a:schemeClr val="dk1"/>
                </a:solidFill>
                <a:latin typeface="Paytone One"/>
                <a:ea typeface="Paytone One"/>
                <a:cs typeface="Paytone One"/>
                <a:sym typeface="Paytone One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616050" y="1152475"/>
            <a:ext cx="7911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sap"/>
              <a:buChar char="●"/>
              <a:defRPr sz="18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●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○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sap"/>
              <a:buChar char="■"/>
              <a:defRPr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6" name="Google Shape;2316;p1"/>
          <p:cNvPicPr preferRelativeResize="0"/>
          <p:nvPr/>
        </p:nvPicPr>
        <p:blipFill rotWithShape="1">
          <a:blip r:embed="rId3">
            <a:alphaModFix/>
          </a:blip>
          <a:srcRect l="-540" t="43317" r="538" b="24004"/>
          <a:stretch/>
        </p:blipFill>
        <p:spPr>
          <a:xfrm>
            <a:off x="878412" y="2347928"/>
            <a:ext cx="7179420" cy="2056306"/>
          </a:xfrm>
          <a:prstGeom prst="rect">
            <a:avLst/>
          </a:prstGeom>
          <a:noFill/>
          <a:ln>
            <a:noFill/>
          </a:ln>
        </p:spPr>
      </p:pic>
      <p:sp>
        <p:nvSpPr>
          <p:cNvPr id="2317" name="Google Shape;2317;p1"/>
          <p:cNvSpPr/>
          <p:nvPr/>
        </p:nvSpPr>
        <p:spPr>
          <a:xfrm>
            <a:off x="-14275" y="4074940"/>
            <a:ext cx="2036515" cy="1078407"/>
          </a:xfrm>
          <a:custGeom>
            <a:avLst/>
            <a:gdLst/>
            <a:ahLst/>
            <a:cxnLst/>
            <a:rect l="l" t="t" r="r" b="b"/>
            <a:pathLst>
              <a:path w="40343" h="21362" extrusionOk="0">
                <a:moveTo>
                  <a:pt x="0" y="21362"/>
                </a:moveTo>
                <a:lnTo>
                  <a:pt x="0" y="0"/>
                </a:lnTo>
                <a:cubicBezTo>
                  <a:pt x="4133" y="11868"/>
                  <a:pt x="16162" y="9368"/>
                  <a:pt x="28255" y="13122"/>
                </a:cubicBezTo>
                <a:cubicBezTo>
                  <a:pt x="34869" y="15175"/>
                  <a:pt x="38436" y="18338"/>
                  <a:pt x="40342" y="21362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8" name="Google Shape;2318;p1"/>
          <p:cNvSpPr txBox="1">
            <a:spLocks noGrp="1"/>
          </p:cNvSpPr>
          <p:nvPr>
            <p:ph type="ctrTitle"/>
          </p:nvPr>
        </p:nvSpPr>
        <p:spPr>
          <a:xfrm>
            <a:off x="878412" y="1347537"/>
            <a:ext cx="6893553" cy="1185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200" dirty="0">
                <a:solidFill>
                  <a:schemeClr val="dk1"/>
                </a:solidFill>
              </a:rPr>
              <a:t> </a:t>
            </a:r>
            <a:r>
              <a:rPr lang="en-US" sz="2800" dirty="0" smtClean="0">
                <a:solidFill>
                  <a:schemeClr val="dk2"/>
                </a:solidFill>
              </a:rPr>
              <a:t>The Ability </a:t>
            </a:r>
            <a:r>
              <a:rPr lang="en-US" sz="2800" dirty="0" smtClean="0">
                <a:solidFill>
                  <a:schemeClr val="dk2"/>
                </a:solidFill>
              </a:rPr>
              <a:t>to Reference Through APA Format</a:t>
            </a:r>
            <a:endParaRPr lang="en-US" sz="2800" dirty="0">
              <a:solidFill>
                <a:schemeClr val="dk2"/>
              </a:solidFill>
            </a:endParaRPr>
          </a:p>
        </p:txBody>
      </p:sp>
      <p:sp>
        <p:nvSpPr>
          <p:cNvPr id="2319" name="Google Shape;2319;p1"/>
          <p:cNvSpPr/>
          <p:nvPr/>
        </p:nvSpPr>
        <p:spPr>
          <a:xfrm>
            <a:off x="1098156" y="4284464"/>
            <a:ext cx="198691" cy="198691"/>
          </a:xfrm>
          <a:custGeom>
            <a:avLst/>
            <a:gdLst/>
            <a:ahLst/>
            <a:cxnLst/>
            <a:rect l="l" t="t" r="r" b="b"/>
            <a:pathLst>
              <a:path w="2372" h="2372" extrusionOk="0">
                <a:moveTo>
                  <a:pt x="1591" y="0"/>
                </a:moveTo>
                <a:lnTo>
                  <a:pt x="771" y="3"/>
                </a:lnTo>
                <a:lnTo>
                  <a:pt x="775" y="778"/>
                </a:lnTo>
                <a:lnTo>
                  <a:pt x="0" y="781"/>
                </a:lnTo>
                <a:lnTo>
                  <a:pt x="3" y="1604"/>
                </a:lnTo>
                <a:lnTo>
                  <a:pt x="778" y="1601"/>
                </a:lnTo>
                <a:lnTo>
                  <a:pt x="781" y="2372"/>
                </a:lnTo>
                <a:lnTo>
                  <a:pt x="1601" y="2369"/>
                </a:lnTo>
                <a:lnTo>
                  <a:pt x="1601" y="1594"/>
                </a:lnTo>
                <a:lnTo>
                  <a:pt x="2372" y="1591"/>
                </a:lnTo>
                <a:lnTo>
                  <a:pt x="2369" y="771"/>
                </a:lnTo>
                <a:lnTo>
                  <a:pt x="1597" y="775"/>
                </a:lnTo>
                <a:lnTo>
                  <a:pt x="15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0" name="Google Shape;271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8156" y="-18914"/>
            <a:ext cx="1185406" cy="1185406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711" name="Google Shape;271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47184" y="-7705"/>
            <a:ext cx="1192598" cy="1192598"/>
          </a:xfrm>
          <a:prstGeom prst="ellipse">
            <a:avLst/>
          </a:prstGeom>
          <a:noFill/>
          <a:ln>
            <a:noFill/>
          </a:ln>
        </p:spPr>
      </p:pic>
      <p:sp>
        <p:nvSpPr>
          <p:cNvPr id="2712" name="Google Shape;2712;p1"/>
          <p:cNvSpPr txBox="1"/>
          <p:nvPr/>
        </p:nvSpPr>
        <p:spPr>
          <a:xfrm>
            <a:off x="2105932" y="159978"/>
            <a:ext cx="4762552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The Libyan International Medical University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Faculty of Business Administration</a:t>
            </a:r>
            <a:endParaRPr/>
          </a:p>
        </p:txBody>
      </p:sp>
      <p:sp>
        <p:nvSpPr>
          <p:cNvPr id="2713" name="Google Shape;2713;p1"/>
          <p:cNvSpPr txBox="1">
            <a:spLocks noGrp="1"/>
          </p:cNvSpPr>
          <p:nvPr>
            <p:ph type="subTitle" idx="1"/>
          </p:nvPr>
        </p:nvSpPr>
        <p:spPr>
          <a:xfrm>
            <a:off x="-656711" y="780671"/>
            <a:ext cx="353888" cy="235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sp>
        <p:nvSpPr>
          <p:cNvPr id="2714" name="Google Shape;2714;p1"/>
          <p:cNvSpPr txBox="1"/>
          <p:nvPr/>
        </p:nvSpPr>
        <p:spPr>
          <a:xfrm>
            <a:off x="12183" y="4360781"/>
            <a:ext cx="3546044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NAME : Maha Motaz Bennasser</a:t>
            </a:r>
            <a:endParaRPr sz="1400" b="1" i="1" u="none" strike="noStrike" cap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ID NUMBER : 3153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i="1" u="none" strike="noStrike" cap="non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EMAIL : maha_3153@limu.edu.ly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0" name="Google Shape;2720;p2"/>
          <p:cNvGrpSpPr/>
          <p:nvPr/>
        </p:nvGrpSpPr>
        <p:grpSpPr>
          <a:xfrm>
            <a:off x="1112799" y="2241059"/>
            <a:ext cx="6932293" cy="1146882"/>
            <a:chOff x="1112799" y="2241059"/>
            <a:chExt cx="6932293" cy="1146882"/>
          </a:xfrm>
        </p:grpSpPr>
        <p:sp>
          <p:nvSpPr>
            <p:cNvPr id="2721" name="Google Shape;2721;p2"/>
            <p:cNvSpPr/>
            <p:nvPr/>
          </p:nvSpPr>
          <p:spPr>
            <a:xfrm>
              <a:off x="1639800" y="2616251"/>
              <a:ext cx="6154475" cy="507350"/>
            </a:xfrm>
            <a:custGeom>
              <a:avLst/>
              <a:gdLst/>
              <a:ahLst/>
              <a:cxnLst/>
              <a:rect l="l" t="t" r="r" b="b"/>
              <a:pathLst>
                <a:path w="246179" h="20294" extrusionOk="0">
                  <a:moveTo>
                    <a:pt x="0" y="16709"/>
                  </a:moveTo>
                  <a:cubicBezTo>
                    <a:pt x="11462" y="5240"/>
                    <a:pt x="30168" y="-2352"/>
                    <a:pt x="46035" y="989"/>
                  </a:cubicBezTo>
                  <a:cubicBezTo>
                    <a:pt x="61917" y="4333"/>
                    <a:pt x="75469" y="15922"/>
                    <a:pt x="91510" y="18393"/>
                  </a:cubicBezTo>
                  <a:cubicBezTo>
                    <a:pt x="104284" y="20360"/>
                    <a:pt x="118480" y="22055"/>
                    <a:pt x="130247" y="16709"/>
                  </a:cubicBezTo>
                  <a:cubicBezTo>
                    <a:pt x="145255" y="9890"/>
                    <a:pt x="160402" y="-1029"/>
                    <a:pt x="176844" y="147"/>
                  </a:cubicBezTo>
                  <a:cubicBezTo>
                    <a:pt x="192191" y="1244"/>
                    <a:pt x="206492" y="8684"/>
                    <a:pt x="220635" y="14744"/>
                  </a:cubicBezTo>
                  <a:cubicBezTo>
                    <a:pt x="228567" y="18143"/>
                    <a:pt x="237993" y="21686"/>
                    <a:pt x="246179" y="18954"/>
                  </a:cubicBezTo>
                </a:path>
              </a:pathLst>
            </a:custGeom>
            <a:noFill/>
            <a:ln w="38100" cap="rnd" cmpd="sng">
              <a:solidFill>
                <a:schemeClr val="lt2"/>
              </a:solidFill>
              <a:prstDash val="dot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2" name="Google Shape;2722;p2"/>
            <p:cNvSpPr/>
            <p:nvPr/>
          </p:nvSpPr>
          <p:spPr>
            <a:xfrm>
              <a:off x="4001906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3" name="Google Shape;2723;p2"/>
            <p:cNvSpPr/>
            <p:nvPr/>
          </p:nvSpPr>
          <p:spPr>
            <a:xfrm>
              <a:off x="5445852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4" name="Google Shape;2724;p2"/>
            <p:cNvSpPr/>
            <p:nvPr/>
          </p:nvSpPr>
          <p:spPr>
            <a:xfrm>
              <a:off x="6898625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5" name="Google Shape;2725;p2"/>
            <p:cNvSpPr/>
            <p:nvPr/>
          </p:nvSpPr>
          <p:spPr>
            <a:xfrm>
              <a:off x="2556745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6" name="Google Shape;2726;p2"/>
            <p:cNvSpPr/>
            <p:nvPr/>
          </p:nvSpPr>
          <p:spPr>
            <a:xfrm>
              <a:off x="1112799" y="2241059"/>
              <a:ext cx="1146467" cy="1146882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27" name="Google Shape;2727;p2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4400">
                <a:solidFill>
                  <a:schemeClr val="dk1"/>
                </a:solidFill>
              </a:rPr>
              <a:t>Contents :-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728" name="Google Shape;2728;p2"/>
          <p:cNvSpPr txBox="1"/>
          <p:nvPr/>
        </p:nvSpPr>
        <p:spPr>
          <a:xfrm flipH="1">
            <a:off x="4870085" y="1581563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02</a:t>
            </a:r>
            <a:r>
              <a:rPr lang="en" sz="1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Conclusion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29" name="Google Shape;2729;p2"/>
          <p:cNvSpPr txBox="1"/>
          <p:nvPr/>
        </p:nvSpPr>
        <p:spPr>
          <a:xfrm flipH="1">
            <a:off x="3468847" y="3861844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04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References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0" name="Google Shape;2730;p2"/>
          <p:cNvSpPr txBox="1"/>
          <p:nvPr/>
        </p:nvSpPr>
        <p:spPr>
          <a:xfrm flipH="1">
            <a:off x="1416030" y="1593016"/>
            <a:ext cx="22980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01</a:t>
            </a:r>
            <a:r>
              <a:rPr lang="en" sz="1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Introduction</a:t>
            </a:r>
            <a:r>
              <a:rPr lang="en" sz="1400" b="0" i="0" u="none" strike="noStrike" cap="none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1" name="Google Shape;2731;p2"/>
          <p:cNvSpPr txBox="1"/>
          <p:nvPr/>
        </p:nvSpPr>
        <p:spPr>
          <a:xfrm flipH="1">
            <a:off x="537954" y="3895748"/>
            <a:ext cx="2298000" cy="653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03</a:t>
            </a:r>
            <a:r>
              <a:rPr lang="en" sz="16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Demonstrate the ability to reference through APA format </a:t>
            </a:r>
            <a:endParaRPr sz="1600" b="1" i="0" u="none" strike="noStrike" cap="none">
              <a:solidFill>
                <a:schemeClr val="dk2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2" name="Google Shape;2732;p2"/>
          <p:cNvSpPr txBox="1"/>
          <p:nvPr/>
        </p:nvSpPr>
        <p:spPr>
          <a:xfrm flipH="1">
            <a:off x="6290464" y="3794009"/>
            <a:ext cx="2706550" cy="67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" sz="28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05</a:t>
            </a:r>
            <a:r>
              <a:rPr lang="en" sz="2000" b="1" i="0" u="none" strike="noStrike" cap="none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 Execute APA in-text citation</a:t>
            </a:r>
            <a:endParaRPr sz="2000" b="0" i="0" u="none" strike="noStrike" cap="none">
              <a:solidFill>
                <a:schemeClr val="dk1"/>
              </a:solidFill>
              <a:latin typeface="Asap"/>
              <a:ea typeface="Asap"/>
              <a:cs typeface="Asap"/>
              <a:sym typeface="Asap"/>
            </a:endParaRPr>
          </a:p>
        </p:txBody>
      </p:sp>
      <p:sp>
        <p:nvSpPr>
          <p:cNvPr id="2733" name="Google Shape;2733;p2"/>
          <p:cNvSpPr/>
          <p:nvPr/>
        </p:nvSpPr>
        <p:spPr>
          <a:xfrm>
            <a:off x="7078560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4" name="Google Shape;2734;p2"/>
          <p:cNvSpPr/>
          <p:nvPr/>
        </p:nvSpPr>
        <p:spPr>
          <a:xfrm>
            <a:off x="5624716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5" name="Google Shape;2735;p2"/>
          <p:cNvSpPr/>
          <p:nvPr/>
        </p:nvSpPr>
        <p:spPr>
          <a:xfrm>
            <a:off x="1302111" y="2446234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6" name="Google Shape;2736;p2"/>
          <p:cNvSpPr/>
          <p:nvPr/>
        </p:nvSpPr>
        <p:spPr>
          <a:xfrm>
            <a:off x="4184696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7" name="Google Shape;2737;p2"/>
          <p:cNvSpPr/>
          <p:nvPr/>
        </p:nvSpPr>
        <p:spPr>
          <a:xfrm>
            <a:off x="2737803" y="2457733"/>
            <a:ext cx="797101" cy="723790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38" name="Google Shape;2738;p2"/>
          <p:cNvGrpSpPr/>
          <p:nvPr/>
        </p:nvGrpSpPr>
        <p:grpSpPr>
          <a:xfrm>
            <a:off x="2939590" y="2622864"/>
            <a:ext cx="393528" cy="393528"/>
            <a:chOff x="1190625" y="238125"/>
            <a:chExt cx="5219200" cy="5219200"/>
          </a:xfrm>
        </p:grpSpPr>
        <p:sp>
          <p:nvSpPr>
            <p:cNvPr id="2739" name="Google Shape;2739;p2"/>
            <p:cNvSpPr/>
            <p:nvPr/>
          </p:nvSpPr>
          <p:spPr>
            <a:xfrm>
              <a:off x="4269100" y="2389400"/>
              <a:ext cx="2140725" cy="3067925"/>
            </a:xfrm>
            <a:custGeom>
              <a:avLst/>
              <a:gdLst/>
              <a:ahLst/>
              <a:cxnLst/>
              <a:rect l="l" t="t" r="r" b="b"/>
              <a:pathLst>
                <a:path w="85629" h="122717" extrusionOk="0">
                  <a:moveTo>
                    <a:pt x="61163" y="0"/>
                  </a:moveTo>
                  <a:cubicBezTo>
                    <a:pt x="54411" y="0"/>
                    <a:pt x="48931" y="5480"/>
                    <a:pt x="48931" y="12233"/>
                  </a:cubicBezTo>
                  <a:lnTo>
                    <a:pt x="48931" y="48930"/>
                  </a:lnTo>
                  <a:lnTo>
                    <a:pt x="12233" y="48930"/>
                  </a:lnTo>
                  <a:cubicBezTo>
                    <a:pt x="5481" y="48930"/>
                    <a:pt x="1" y="54410"/>
                    <a:pt x="1" y="61162"/>
                  </a:cubicBezTo>
                  <a:lnTo>
                    <a:pt x="1" y="122716"/>
                  </a:lnTo>
                  <a:lnTo>
                    <a:pt x="24466" y="122716"/>
                  </a:lnTo>
                  <a:lnTo>
                    <a:pt x="24466" y="73395"/>
                  </a:lnTo>
                  <a:lnTo>
                    <a:pt x="73396" y="73395"/>
                  </a:lnTo>
                  <a:cubicBezTo>
                    <a:pt x="80148" y="73395"/>
                    <a:pt x="85628" y="67882"/>
                    <a:pt x="85628" y="61162"/>
                  </a:cubicBezTo>
                  <a:lnTo>
                    <a:pt x="85628" y="12233"/>
                  </a:lnTo>
                  <a:cubicBezTo>
                    <a:pt x="85628" y="5480"/>
                    <a:pt x="80148" y="0"/>
                    <a:pt x="73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0" name="Google Shape;2740;p2"/>
            <p:cNvSpPr/>
            <p:nvPr/>
          </p:nvSpPr>
          <p:spPr>
            <a:xfrm>
              <a:off x="5492350" y="1471950"/>
              <a:ext cx="917475" cy="917475"/>
            </a:xfrm>
            <a:custGeom>
              <a:avLst/>
              <a:gdLst/>
              <a:ahLst/>
              <a:cxnLst/>
              <a:rect l="l" t="t" r="r" b="b"/>
              <a:pathLst>
                <a:path w="36699" h="36699" extrusionOk="0">
                  <a:moveTo>
                    <a:pt x="18366" y="1"/>
                  </a:moveTo>
                  <a:cubicBezTo>
                    <a:pt x="8221" y="1"/>
                    <a:pt x="1" y="8188"/>
                    <a:pt x="1" y="18333"/>
                  </a:cubicBezTo>
                  <a:cubicBezTo>
                    <a:pt x="1" y="28478"/>
                    <a:pt x="8221" y="36698"/>
                    <a:pt x="18366" y="36698"/>
                  </a:cubicBezTo>
                  <a:cubicBezTo>
                    <a:pt x="28478" y="36698"/>
                    <a:pt x="36698" y="28478"/>
                    <a:pt x="36698" y="18333"/>
                  </a:cubicBezTo>
                  <a:cubicBezTo>
                    <a:pt x="36698" y="8188"/>
                    <a:pt x="28478" y="1"/>
                    <a:pt x="183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1" name="Google Shape;2741;p2"/>
            <p:cNvSpPr/>
            <p:nvPr/>
          </p:nvSpPr>
          <p:spPr>
            <a:xfrm>
              <a:off x="2424450" y="238125"/>
              <a:ext cx="2762125" cy="1959650"/>
            </a:xfrm>
            <a:custGeom>
              <a:avLst/>
              <a:gdLst/>
              <a:ahLst/>
              <a:cxnLst/>
              <a:rect l="l" t="t" r="r" b="b"/>
              <a:pathLst>
                <a:path w="110485" h="78386" extrusionOk="0">
                  <a:moveTo>
                    <a:pt x="30566" y="0"/>
                  </a:moveTo>
                  <a:cubicBezTo>
                    <a:pt x="13701" y="0"/>
                    <a:pt x="1" y="14124"/>
                    <a:pt x="1" y="30989"/>
                  </a:cubicBezTo>
                  <a:cubicBezTo>
                    <a:pt x="1" y="45439"/>
                    <a:pt x="10080" y="57509"/>
                    <a:pt x="23585" y="60706"/>
                  </a:cubicBezTo>
                  <a:cubicBezTo>
                    <a:pt x="22606" y="63935"/>
                    <a:pt x="20845" y="66936"/>
                    <a:pt x="18235" y="69219"/>
                  </a:cubicBezTo>
                  <a:lnTo>
                    <a:pt x="26325" y="78386"/>
                  </a:lnTo>
                  <a:cubicBezTo>
                    <a:pt x="31349" y="73949"/>
                    <a:pt x="34708" y="68012"/>
                    <a:pt x="36013" y="61586"/>
                  </a:cubicBezTo>
                  <a:lnTo>
                    <a:pt x="74439" y="61586"/>
                  </a:lnTo>
                  <a:cubicBezTo>
                    <a:pt x="75777" y="68012"/>
                    <a:pt x="79104" y="73949"/>
                    <a:pt x="84127" y="78386"/>
                  </a:cubicBezTo>
                  <a:lnTo>
                    <a:pt x="92250" y="69219"/>
                  </a:lnTo>
                  <a:cubicBezTo>
                    <a:pt x="89640" y="66936"/>
                    <a:pt x="87846" y="63935"/>
                    <a:pt x="86868" y="60706"/>
                  </a:cubicBezTo>
                  <a:cubicBezTo>
                    <a:pt x="100372" y="57509"/>
                    <a:pt x="110484" y="45439"/>
                    <a:pt x="110484" y="30989"/>
                  </a:cubicBezTo>
                  <a:cubicBezTo>
                    <a:pt x="110484" y="14124"/>
                    <a:pt x="96751" y="0"/>
                    <a:pt x="799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2" name="Google Shape;2742;p2"/>
            <p:cNvSpPr/>
            <p:nvPr/>
          </p:nvSpPr>
          <p:spPr>
            <a:xfrm>
              <a:off x="5186550" y="4530075"/>
              <a:ext cx="1223275" cy="927250"/>
            </a:xfrm>
            <a:custGeom>
              <a:avLst/>
              <a:gdLst/>
              <a:ahLst/>
              <a:cxnLst/>
              <a:rect l="l" t="t" r="r" b="b"/>
              <a:pathLst>
                <a:path w="48931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8930" y="37089"/>
                  </a:lnTo>
                  <a:lnTo>
                    <a:pt x="489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3" name="Google Shape;2743;p2"/>
            <p:cNvSpPr/>
            <p:nvPr/>
          </p:nvSpPr>
          <p:spPr>
            <a:xfrm>
              <a:off x="1190625" y="2389400"/>
              <a:ext cx="2151300" cy="3067925"/>
            </a:xfrm>
            <a:custGeom>
              <a:avLst/>
              <a:gdLst/>
              <a:ahLst/>
              <a:cxnLst/>
              <a:rect l="l" t="t" r="r" b="b"/>
              <a:pathLst>
                <a:path w="86052" h="122717" extrusionOk="0">
                  <a:moveTo>
                    <a:pt x="12232" y="0"/>
                  </a:moveTo>
                  <a:cubicBezTo>
                    <a:pt x="5480" y="0"/>
                    <a:pt x="0" y="5480"/>
                    <a:pt x="0" y="12233"/>
                  </a:cubicBezTo>
                  <a:lnTo>
                    <a:pt x="0" y="61162"/>
                  </a:lnTo>
                  <a:cubicBezTo>
                    <a:pt x="0" y="67882"/>
                    <a:pt x="5480" y="73395"/>
                    <a:pt x="12232" y="73395"/>
                  </a:cubicBezTo>
                  <a:lnTo>
                    <a:pt x="61586" y="73395"/>
                  </a:lnTo>
                  <a:lnTo>
                    <a:pt x="61586" y="122716"/>
                  </a:lnTo>
                  <a:lnTo>
                    <a:pt x="86051" y="122716"/>
                  </a:lnTo>
                  <a:lnTo>
                    <a:pt x="86051" y="61162"/>
                  </a:lnTo>
                  <a:cubicBezTo>
                    <a:pt x="86051" y="54410"/>
                    <a:pt x="80538" y="48930"/>
                    <a:pt x="73819" y="48930"/>
                  </a:cubicBezTo>
                  <a:lnTo>
                    <a:pt x="37121" y="48930"/>
                  </a:lnTo>
                  <a:lnTo>
                    <a:pt x="37121" y="12233"/>
                  </a:lnTo>
                  <a:cubicBezTo>
                    <a:pt x="37121" y="5480"/>
                    <a:pt x="31609" y="0"/>
                    <a:pt x="248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4" name="Google Shape;2744;p2"/>
            <p:cNvSpPr/>
            <p:nvPr/>
          </p:nvSpPr>
          <p:spPr>
            <a:xfrm>
              <a:off x="1190625" y="1471950"/>
              <a:ext cx="928050" cy="917475"/>
            </a:xfrm>
            <a:custGeom>
              <a:avLst/>
              <a:gdLst/>
              <a:ahLst/>
              <a:cxnLst/>
              <a:rect l="l" t="t" r="r" b="b"/>
              <a:pathLst>
                <a:path w="37122" h="36699" extrusionOk="0">
                  <a:moveTo>
                    <a:pt x="18756" y="1"/>
                  </a:moveTo>
                  <a:cubicBezTo>
                    <a:pt x="8644" y="1"/>
                    <a:pt x="0" y="8221"/>
                    <a:pt x="0" y="18333"/>
                  </a:cubicBezTo>
                  <a:cubicBezTo>
                    <a:pt x="0" y="28445"/>
                    <a:pt x="8644" y="36698"/>
                    <a:pt x="18756" y="36698"/>
                  </a:cubicBezTo>
                  <a:cubicBezTo>
                    <a:pt x="28869" y="36698"/>
                    <a:pt x="37121" y="28445"/>
                    <a:pt x="37121" y="18333"/>
                  </a:cubicBezTo>
                  <a:cubicBezTo>
                    <a:pt x="37121" y="8221"/>
                    <a:pt x="28869" y="1"/>
                    <a:pt x="18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5" name="Google Shape;2745;p2"/>
            <p:cNvSpPr/>
            <p:nvPr/>
          </p:nvSpPr>
          <p:spPr>
            <a:xfrm>
              <a:off x="1190625" y="4530075"/>
              <a:ext cx="1233850" cy="927250"/>
            </a:xfrm>
            <a:custGeom>
              <a:avLst/>
              <a:gdLst/>
              <a:ahLst/>
              <a:cxnLst/>
              <a:rect l="l" t="t" r="r" b="b"/>
              <a:pathLst>
                <a:path w="49354" h="37090" extrusionOk="0">
                  <a:moveTo>
                    <a:pt x="0" y="0"/>
                  </a:moveTo>
                  <a:lnTo>
                    <a:pt x="0" y="37089"/>
                  </a:lnTo>
                  <a:lnTo>
                    <a:pt x="49354" y="37089"/>
                  </a:lnTo>
                  <a:lnTo>
                    <a:pt x="4935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46" name="Google Shape;2746;p2"/>
          <p:cNvGrpSpPr/>
          <p:nvPr/>
        </p:nvGrpSpPr>
        <p:grpSpPr>
          <a:xfrm>
            <a:off x="4386465" y="2658220"/>
            <a:ext cx="393528" cy="322816"/>
            <a:chOff x="1190625" y="707025"/>
            <a:chExt cx="5219200" cy="4281375"/>
          </a:xfrm>
        </p:grpSpPr>
        <p:sp>
          <p:nvSpPr>
            <p:cNvPr id="2747" name="Google Shape;2747;p2"/>
            <p:cNvSpPr/>
            <p:nvPr/>
          </p:nvSpPr>
          <p:spPr>
            <a:xfrm>
              <a:off x="3341900" y="2695200"/>
              <a:ext cx="917450" cy="611650"/>
            </a:xfrm>
            <a:custGeom>
              <a:avLst/>
              <a:gdLst/>
              <a:ahLst/>
              <a:cxnLst/>
              <a:rect l="l" t="t" r="r" b="b"/>
              <a:pathLst>
                <a:path w="36698" h="24466" extrusionOk="0">
                  <a:moveTo>
                    <a:pt x="6100" y="1"/>
                  </a:moveTo>
                  <a:cubicBezTo>
                    <a:pt x="2740" y="1"/>
                    <a:pt x="0" y="2741"/>
                    <a:pt x="0" y="6101"/>
                  </a:cubicBezTo>
                  <a:lnTo>
                    <a:pt x="0" y="24466"/>
                  </a:lnTo>
                  <a:lnTo>
                    <a:pt x="36698" y="24466"/>
                  </a:lnTo>
                  <a:lnTo>
                    <a:pt x="36698" y="6101"/>
                  </a:lnTo>
                  <a:cubicBezTo>
                    <a:pt x="36698" y="2741"/>
                    <a:pt x="33925" y="1"/>
                    <a:pt x="305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8" name="Google Shape;2748;p2"/>
            <p:cNvSpPr/>
            <p:nvPr/>
          </p:nvSpPr>
          <p:spPr>
            <a:xfrm>
              <a:off x="1496425" y="707025"/>
              <a:ext cx="4607575" cy="3363950"/>
            </a:xfrm>
            <a:custGeom>
              <a:avLst/>
              <a:gdLst/>
              <a:ahLst/>
              <a:cxnLst/>
              <a:rect l="l" t="t" r="r" b="b"/>
              <a:pathLst>
                <a:path w="184303" h="134558" extrusionOk="0">
                  <a:moveTo>
                    <a:pt x="92152" y="18365"/>
                  </a:moveTo>
                  <a:cubicBezTo>
                    <a:pt x="105656" y="18365"/>
                    <a:pt x="116616" y="29326"/>
                    <a:pt x="116616" y="42830"/>
                  </a:cubicBezTo>
                  <a:cubicBezTo>
                    <a:pt x="116616" y="56302"/>
                    <a:pt x="105656" y="67295"/>
                    <a:pt x="92152" y="67295"/>
                  </a:cubicBezTo>
                  <a:lnTo>
                    <a:pt x="104384" y="67295"/>
                  </a:lnTo>
                  <a:cubicBezTo>
                    <a:pt x="114496" y="67295"/>
                    <a:pt x="122749" y="75515"/>
                    <a:pt x="122749" y="85628"/>
                  </a:cubicBezTo>
                  <a:lnTo>
                    <a:pt x="122749" y="116225"/>
                  </a:lnTo>
                  <a:lnTo>
                    <a:pt x="61587" y="116225"/>
                  </a:lnTo>
                  <a:lnTo>
                    <a:pt x="61587" y="85628"/>
                  </a:lnTo>
                  <a:cubicBezTo>
                    <a:pt x="61587" y="75515"/>
                    <a:pt x="69807" y="67295"/>
                    <a:pt x="79919" y="67295"/>
                  </a:cubicBezTo>
                  <a:lnTo>
                    <a:pt x="92152" y="67295"/>
                  </a:lnTo>
                  <a:cubicBezTo>
                    <a:pt x="78647" y="67295"/>
                    <a:pt x="67687" y="56302"/>
                    <a:pt x="67687" y="42830"/>
                  </a:cubicBezTo>
                  <a:cubicBezTo>
                    <a:pt x="67687" y="29326"/>
                    <a:pt x="78647" y="18365"/>
                    <a:pt x="92152" y="18365"/>
                  </a:cubicBezTo>
                  <a:close/>
                  <a:moveTo>
                    <a:pt x="18365" y="0"/>
                  </a:moveTo>
                  <a:cubicBezTo>
                    <a:pt x="8221" y="0"/>
                    <a:pt x="0" y="8221"/>
                    <a:pt x="0" y="18365"/>
                  </a:cubicBezTo>
                  <a:lnTo>
                    <a:pt x="0" y="116225"/>
                  </a:lnTo>
                  <a:cubicBezTo>
                    <a:pt x="0" y="126337"/>
                    <a:pt x="8221" y="134557"/>
                    <a:pt x="18365" y="134557"/>
                  </a:cubicBezTo>
                  <a:lnTo>
                    <a:pt x="165970" y="134557"/>
                  </a:lnTo>
                  <a:cubicBezTo>
                    <a:pt x="176082" y="134557"/>
                    <a:pt x="184303" y="126337"/>
                    <a:pt x="184303" y="116225"/>
                  </a:cubicBezTo>
                  <a:lnTo>
                    <a:pt x="184303" y="18365"/>
                  </a:lnTo>
                  <a:cubicBezTo>
                    <a:pt x="184303" y="8221"/>
                    <a:pt x="176082" y="0"/>
                    <a:pt x="1659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9" name="Google Shape;2749;p2"/>
            <p:cNvSpPr/>
            <p:nvPr/>
          </p:nvSpPr>
          <p:spPr>
            <a:xfrm>
              <a:off x="3494400" y="1471950"/>
              <a:ext cx="611650" cy="611650"/>
            </a:xfrm>
            <a:custGeom>
              <a:avLst/>
              <a:gdLst/>
              <a:ahLst/>
              <a:cxnLst/>
              <a:rect l="l" t="t" r="r" b="b"/>
              <a:pathLst>
                <a:path w="24466" h="24466" extrusionOk="0">
                  <a:moveTo>
                    <a:pt x="12233" y="1"/>
                  </a:moveTo>
                  <a:cubicBezTo>
                    <a:pt x="5480" y="1"/>
                    <a:pt x="0" y="5448"/>
                    <a:pt x="0" y="12233"/>
                  </a:cubicBezTo>
                  <a:cubicBezTo>
                    <a:pt x="0" y="18986"/>
                    <a:pt x="5480" y="24466"/>
                    <a:pt x="12233" y="24466"/>
                  </a:cubicBezTo>
                  <a:cubicBezTo>
                    <a:pt x="18985" y="24466"/>
                    <a:pt x="24465" y="18986"/>
                    <a:pt x="24465" y="12233"/>
                  </a:cubicBezTo>
                  <a:cubicBezTo>
                    <a:pt x="24465" y="5448"/>
                    <a:pt x="18985" y="1"/>
                    <a:pt x="122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0" name="Google Shape;2750;p2"/>
            <p:cNvSpPr/>
            <p:nvPr/>
          </p:nvSpPr>
          <p:spPr>
            <a:xfrm>
              <a:off x="1190625" y="4376750"/>
              <a:ext cx="5219200" cy="611650"/>
            </a:xfrm>
            <a:custGeom>
              <a:avLst/>
              <a:gdLst/>
              <a:ahLst/>
              <a:cxnLst/>
              <a:rect l="l" t="t" r="r" b="b"/>
              <a:pathLst>
                <a:path w="208768" h="24466" extrusionOk="0">
                  <a:moveTo>
                    <a:pt x="12232" y="1"/>
                  </a:moveTo>
                  <a:cubicBezTo>
                    <a:pt x="5480" y="1"/>
                    <a:pt x="0" y="5481"/>
                    <a:pt x="0" y="12233"/>
                  </a:cubicBezTo>
                  <a:lnTo>
                    <a:pt x="0" y="24466"/>
                  </a:lnTo>
                  <a:lnTo>
                    <a:pt x="208767" y="24466"/>
                  </a:lnTo>
                  <a:lnTo>
                    <a:pt x="208767" y="12233"/>
                  </a:lnTo>
                  <a:cubicBezTo>
                    <a:pt x="208767" y="5481"/>
                    <a:pt x="203287" y="1"/>
                    <a:pt x="1965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1" name="Google Shape;2751;p2"/>
          <p:cNvGrpSpPr/>
          <p:nvPr/>
        </p:nvGrpSpPr>
        <p:grpSpPr>
          <a:xfrm>
            <a:off x="1500077" y="2622867"/>
            <a:ext cx="398323" cy="393522"/>
            <a:chOff x="1190625" y="238200"/>
            <a:chExt cx="5282800" cy="5219125"/>
          </a:xfrm>
        </p:grpSpPr>
        <p:sp>
          <p:nvSpPr>
            <p:cNvPr id="2752" name="Google Shape;2752;p2"/>
            <p:cNvSpPr/>
            <p:nvPr/>
          </p:nvSpPr>
          <p:spPr>
            <a:xfrm>
              <a:off x="2570425" y="1828325"/>
              <a:ext cx="2280150" cy="2317675"/>
            </a:xfrm>
            <a:custGeom>
              <a:avLst/>
              <a:gdLst/>
              <a:ahLst/>
              <a:cxnLst/>
              <a:rect l="l" t="t" r="r" b="b"/>
              <a:pathLst>
                <a:path w="91206" h="92707" extrusionOk="0">
                  <a:moveTo>
                    <a:pt x="60935" y="1"/>
                  </a:moveTo>
                  <a:lnTo>
                    <a:pt x="1" y="66578"/>
                  </a:lnTo>
                  <a:lnTo>
                    <a:pt x="26129" y="92706"/>
                  </a:lnTo>
                  <a:lnTo>
                    <a:pt x="91206" y="30272"/>
                  </a:lnTo>
                  <a:lnTo>
                    <a:pt x="6093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3" name="Google Shape;2753;p2"/>
            <p:cNvSpPr/>
            <p:nvPr/>
          </p:nvSpPr>
          <p:spPr>
            <a:xfrm>
              <a:off x="4300100" y="238200"/>
              <a:ext cx="2173325" cy="2135725"/>
            </a:xfrm>
            <a:custGeom>
              <a:avLst/>
              <a:gdLst/>
              <a:ahLst/>
              <a:cxnLst/>
              <a:rect l="l" t="t" r="r" b="b"/>
              <a:pathLst>
                <a:path w="86933" h="85429" extrusionOk="0">
                  <a:moveTo>
                    <a:pt x="60451" y="0"/>
                  </a:moveTo>
                  <a:cubicBezTo>
                    <a:pt x="54160" y="0"/>
                    <a:pt x="47833" y="2462"/>
                    <a:pt x="43059" y="7532"/>
                  </a:cubicBezTo>
                  <a:lnTo>
                    <a:pt x="1" y="54570"/>
                  </a:lnTo>
                  <a:lnTo>
                    <a:pt x="30859" y="85428"/>
                  </a:lnTo>
                  <a:lnTo>
                    <a:pt x="76820" y="41294"/>
                  </a:lnTo>
                  <a:cubicBezTo>
                    <a:pt x="86672" y="32062"/>
                    <a:pt x="86932" y="16535"/>
                    <a:pt x="77375" y="6978"/>
                  </a:cubicBezTo>
                  <a:cubicBezTo>
                    <a:pt x="72770" y="2372"/>
                    <a:pt x="66628" y="0"/>
                    <a:pt x="604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4" name="Google Shape;2754;p2"/>
            <p:cNvSpPr/>
            <p:nvPr/>
          </p:nvSpPr>
          <p:spPr>
            <a:xfrm>
              <a:off x="1190625" y="3744750"/>
              <a:ext cx="1794100" cy="1712575"/>
            </a:xfrm>
            <a:custGeom>
              <a:avLst/>
              <a:gdLst/>
              <a:ahLst/>
              <a:cxnLst/>
              <a:rect l="l" t="t" r="r" b="b"/>
              <a:pathLst>
                <a:path w="71764" h="68503" extrusionOk="0">
                  <a:moveTo>
                    <a:pt x="26585" y="0"/>
                  </a:moveTo>
                  <a:lnTo>
                    <a:pt x="0" y="68502"/>
                  </a:lnTo>
                  <a:lnTo>
                    <a:pt x="71764" y="44722"/>
                  </a:lnTo>
                  <a:lnTo>
                    <a:pt x="71764" y="23519"/>
                  </a:lnTo>
                  <a:lnTo>
                    <a:pt x="4778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5" name="Google Shape;2755;p2"/>
            <p:cNvSpPr/>
            <p:nvPr/>
          </p:nvSpPr>
          <p:spPr>
            <a:xfrm>
              <a:off x="2159425" y="5151475"/>
              <a:ext cx="2700950" cy="305850"/>
            </a:xfrm>
            <a:custGeom>
              <a:avLst/>
              <a:gdLst/>
              <a:ahLst/>
              <a:cxnLst/>
              <a:rect l="l" t="t" r="r" b="b"/>
              <a:pathLst>
                <a:path w="108038" h="12234" extrusionOk="0">
                  <a:moveTo>
                    <a:pt x="36796" y="1"/>
                  </a:moveTo>
                  <a:lnTo>
                    <a:pt x="0" y="12233"/>
                  </a:lnTo>
                  <a:lnTo>
                    <a:pt x="108037" y="12233"/>
                  </a:lnTo>
                  <a:lnTo>
                    <a:pt x="1080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6" name="Google Shape;2756;p2"/>
          <p:cNvGrpSpPr/>
          <p:nvPr/>
        </p:nvGrpSpPr>
        <p:grpSpPr>
          <a:xfrm>
            <a:off x="5826489" y="2622864"/>
            <a:ext cx="393528" cy="393528"/>
            <a:chOff x="1190625" y="238125"/>
            <a:chExt cx="5219200" cy="5219200"/>
          </a:xfrm>
        </p:grpSpPr>
        <p:sp>
          <p:nvSpPr>
            <p:cNvPr id="2757" name="Google Shape;2757;p2"/>
            <p:cNvSpPr/>
            <p:nvPr/>
          </p:nvSpPr>
          <p:spPr>
            <a:xfrm>
              <a:off x="1190625" y="238125"/>
              <a:ext cx="5219200" cy="5219200"/>
            </a:xfrm>
            <a:custGeom>
              <a:avLst/>
              <a:gdLst/>
              <a:ahLst/>
              <a:cxnLst/>
              <a:rect l="l" t="t" r="r" b="b"/>
              <a:pathLst>
                <a:path w="208768" h="208768" extrusionOk="0">
                  <a:moveTo>
                    <a:pt x="104384" y="0"/>
                  </a:moveTo>
                  <a:cubicBezTo>
                    <a:pt x="47038" y="0"/>
                    <a:pt x="0" y="47038"/>
                    <a:pt x="0" y="104384"/>
                  </a:cubicBezTo>
                  <a:cubicBezTo>
                    <a:pt x="0" y="161729"/>
                    <a:pt x="47038" y="208767"/>
                    <a:pt x="104384" y="208767"/>
                  </a:cubicBezTo>
                  <a:cubicBezTo>
                    <a:pt x="161729" y="208767"/>
                    <a:pt x="208767" y="161729"/>
                    <a:pt x="208767" y="104384"/>
                  </a:cubicBezTo>
                  <a:cubicBezTo>
                    <a:pt x="208767" y="93130"/>
                    <a:pt x="206582" y="82072"/>
                    <a:pt x="203059" y="71503"/>
                  </a:cubicBezTo>
                  <a:lnTo>
                    <a:pt x="191446" y="75352"/>
                  </a:lnTo>
                  <a:cubicBezTo>
                    <a:pt x="194545" y="84681"/>
                    <a:pt x="196535" y="94467"/>
                    <a:pt x="196535" y="104384"/>
                  </a:cubicBezTo>
                  <a:cubicBezTo>
                    <a:pt x="196535" y="154977"/>
                    <a:pt x="154977" y="196535"/>
                    <a:pt x="104384" y="196535"/>
                  </a:cubicBezTo>
                  <a:cubicBezTo>
                    <a:pt x="53790" y="196535"/>
                    <a:pt x="12232" y="154977"/>
                    <a:pt x="12232" y="104384"/>
                  </a:cubicBezTo>
                  <a:cubicBezTo>
                    <a:pt x="12232" y="53790"/>
                    <a:pt x="53790" y="12232"/>
                    <a:pt x="104384" y="12232"/>
                  </a:cubicBezTo>
                  <a:cubicBezTo>
                    <a:pt x="125521" y="12232"/>
                    <a:pt x="145713" y="19898"/>
                    <a:pt x="161990" y="33077"/>
                  </a:cubicBezTo>
                  <a:lnTo>
                    <a:pt x="149171" y="45896"/>
                  </a:lnTo>
                  <a:lnTo>
                    <a:pt x="196111" y="61554"/>
                  </a:lnTo>
                  <a:lnTo>
                    <a:pt x="196111" y="61554"/>
                  </a:lnTo>
                  <a:lnTo>
                    <a:pt x="180453" y="14614"/>
                  </a:lnTo>
                  <a:lnTo>
                    <a:pt x="170635" y="24400"/>
                  </a:lnTo>
                  <a:cubicBezTo>
                    <a:pt x="152009" y="8938"/>
                    <a:pt x="128751" y="0"/>
                    <a:pt x="1043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8" name="Google Shape;2758;p2"/>
            <p:cNvSpPr/>
            <p:nvPr/>
          </p:nvSpPr>
          <p:spPr>
            <a:xfrm>
              <a:off x="2125975" y="1173475"/>
              <a:ext cx="3348475" cy="3359075"/>
            </a:xfrm>
            <a:custGeom>
              <a:avLst/>
              <a:gdLst/>
              <a:ahLst/>
              <a:cxnLst/>
              <a:rect l="l" t="t" r="r" b="b"/>
              <a:pathLst>
                <a:path w="133939" h="134363" extrusionOk="0">
                  <a:moveTo>
                    <a:pt x="73102" y="36405"/>
                  </a:moveTo>
                  <a:lnTo>
                    <a:pt x="73102" y="60870"/>
                  </a:lnTo>
                  <a:lnTo>
                    <a:pt x="97567" y="60870"/>
                  </a:lnTo>
                  <a:lnTo>
                    <a:pt x="97567" y="73102"/>
                  </a:lnTo>
                  <a:lnTo>
                    <a:pt x="60870" y="73102"/>
                  </a:lnTo>
                  <a:lnTo>
                    <a:pt x="60870" y="36405"/>
                  </a:lnTo>
                  <a:close/>
                  <a:moveTo>
                    <a:pt x="60870" y="1"/>
                  </a:moveTo>
                  <a:cubicBezTo>
                    <a:pt x="46876" y="1273"/>
                    <a:pt x="34154" y="6786"/>
                    <a:pt x="23944" y="15300"/>
                  </a:cubicBezTo>
                  <a:lnTo>
                    <a:pt x="41004" y="32360"/>
                  </a:lnTo>
                  <a:lnTo>
                    <a:pt x="32360" y="41004"/>
                  </a:lnTo>
                  <a:lnTo>
                    <a:pt x="15300" y="23944"/>
                  </a:lnTo>
                  <a:cubicBezTo>
                    <a:pt x="6786" y="34154"/>
                    <a:pt x="1273" y="46876"/>
                    <a:pt x="1" y="60870"/>
                  </a:cubicBezTo>
                  <a:lnTo>
                    <a:pt x="24172" y="60870"/>
                  </a:lnTo>
                  <a:lnTo>
                    <a:pt x="24172" y="73102"/>
                  </a:lnTo>
                  <a:lnTo>
                    <a:pt x="1" y="73102"/>
                  </a:lnTo>
                  <a:cubicBezTo>
                    <a:pt x="1273" y="87063"/>
                    <a:pt x="6786" y="99785"/>
                    <a:pt x="15300" y="109995"/>
                  </a:cubicBezTo>
                  <a:lnTo>
                    <a:pt x="32360" y="92935"/>
                  </a:lnTo>
                  <a:lnTo>
                    <a:pt x="41004" y="101579"/>
                  </a:lnTo>
                  <a:lnTo>
                    <a:pt x="23944" y="118639"/>
                  </a:lnTo>
                  <a:cubicBezTo>
                    <a:pt x="34154" y="127153"/>
                    <a:pt x="46876" y="133090"/>
                    <a:pt x="60870" y="134362"/>
                  </a:cubicBezTo>
                  <a:lnTo>
                    <a:pt x="60870" y="109799"/>
                  </a:lnTo>
                  <a:lnTo>
                    <a:pt x="73102" y="109799"/>
                  </a:lnTo>
                  <a:lnTo>
                    <a:pt x="73102" y="134362"/>
                  </a:lnTo>
                  <a:cubicBezTo>
                    <a:pt x="87063" y="133090"/>
                    <a:pt x="99785" y="127153"/>
                    <a:pt x="109995" y="118639"/>
                  </a:cubicBezTo>
                  <a:lnTo>
                    <a:pt x="92935" y="101579"/>
                  </a:lnTo>
                  <a:lnTo>
                    <a:pt x="101579" y="92935"/>
                  </a:lnTo>
                  <a:lnTo>
                    <a:pt x="118639" y="109995"/>
                  </a:lnTo>
                  <a:cubicBezTo>
                    <a:pt x="127153" y="99785"/>
                    <a:pt x="132666" y="87063"/>
                    <a:pt x="133938" y="73102"/>
                  </a:cubicBezTo>
                  <a:lnTo>
                    <a:pt x="109799" y="73102"/>
                  </a:lnTo>
                  <a:lnTo>
                    <a:pt x="109799" y="60870"/>
                  </a:lnTo>
                  <a:lnTo>
                    <a:pt x="133938" y="60870"/>
                  </a:lnTo>
                  <a:cubicBezTo>
                    <a:pt x="132666" y="46876"/>
                    <a:pt x="127153" y="34154"/>
                    <a:pt x="118639" y="23944"/>
                  </a:cubicBezTo>
                  <a:lnTo>
                    <a:pt x="101579" y="41004"/>
                  </a:lnTo>
                  <a:lnTo>
                    <a:pt x="92935" y="32360"/>
                  </a:lnTo>
                  <a:lnTo>
                    <a:pt x="109995" y="15300"/>
                  </a:lnTo>
                  <a:cubicBezTo>
                    <a:pt x="99785" y="6786"/>
                    <a:pt x="87063" y="1273"/>
                    <a:pt x="73102" y="1"/>
                  </a:cubicBezTo>
                  <a:lnTo>
                    <a:pt x="73102" y="24172"/>
                  </a:lnTo>
                  <a:lnTo>
                    <a:pt x="60870" y="24172"/>
                  </a:lnTo>
                  <a:lnTo>
                    <a:pt x="6087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9" name="Google Shape;2759;p2"/>
          <p:cNvGrpSpPr/>
          <p:nvPr/>
        </p:nvGrpSpPr>
        <p:grpSpPr>
          <a:xfrm>
            <a:off x="7377288" y="2622864"/>
            <a:ext cx="319743" cy="393528"/>
            <a:chOff x="1679900" y="238125"/>
            <a:chExt cx="4240625" cy="5219200"/>
          </a:xfrm>
        </p:grpSpPr>
        <p:sp>
          <p:nvSpPr>
            <p:cNvPr id="2760" name="Google Shape;2760;p2"/>
            <p:cNvSpPr/>
            <p:nvPr/>
          </p:nvSpPr>
          <p:spPr>
            <a:xfrm>
              <a:off x="3820600" y="238125"/>
              <a:ext cx="2099925" cy="1410000"/>
            </a:xfrm>
            <a:custGeom>
              <a:avLst/>
              <a:gdLst/>
              <a:ahLst/>
              <a:cxnLst/>
              <a:rect l="l" t="t" r="r" b="b"/>
              <a:pathLst>
                <a:path w="83997" h="56400" extrusionOk="0">
                  <a:moveTo>
                    <a:pt x="0" y="0"/>
                  </a:moveTo>
                  <a:lnTo>
                    <a:pt x="0" y="23813"/>
                  </a:lnTo>
                  <a:lnTo>
                    <a:pt x="27075" y="32848"/>
                  </a:lnTo>
                  <a:lnTo>
                    <a:pt x="19213" y="56400"/>
                  </a:lnTo>
                  <a:lnTo>
                    <a:pt x="83996" y="30597"/>
                  </a:lnTo>
                  <a:lnTo>
                    <a:pt x="12233" y="1990"/>
                  </a:lnTo>
                  <a:lnTo>
                    <a:pt x="1223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1" name="Google Shape;2761;p2"/>
            <p:cNvSpPr/>
            <p:nvPr/>
          </p:nvSpPr>
          <p:spPr>
            <a:xfrm>
              <a:off x="3820600" y="2028125"/>
              <a:ext cx="305825" cy="3429200"/>
            </a:xfrm>
            <a:custGeom>
              <a:avLst/>
              <a:gdLst/>
              <a:ahLst/>
              <a:cxnLst/>
              <a:rect l="l" t="t" r="r" b="b"/>
              <a:pathLst>
                <a:path w="12233" h="137168" extrusionOk="0">
                  <a:moveTo>
                    <a:pt x="12233" y="1"/>
                  </a:moveTo>
                  <a:cubicBezTo>
                    <a:pt x="8905" y="5187"/>
                    <a:pt x="4763" y="9623"/>
                    <a:pt x="0" y="13375"/>
                  </a:cubicBezTo>
                  <a:lnTo>
                    <a:pt x="0" y="137167"/>
                  </a:lnTo>
                  <a:lnTo>
                    <a:pt x="12233" y="137167"/>
                  </a:lnTo>
                  <a:lnTo>
                    <a:pt x="122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2" name="Google Shape;2762;p2"/>
            <p:cNvSpPr/>
            <p:nvPr/>
          </p:nvSpPr>
          <p:spPr>
            <a:xfrm>
              <a:off x="1679900" y="1058500"/>
              <a:ext cx="2431025" cy="4398825"/>
            </a:xfrm>
            <a:custGeom>
              <a:avLst/>
              <a:gdLst/>
              <a:ahLst/>
              <a:cxnLst/>
              <a:rect l="l" t="t" r="r" b="b"/>
              <a:pathLst>
                <a:path w="97241" h="175953" extrusionOk="0">
                  <a:moveTo>
                    <a:pt x="74015" y="1"/>
                  </a:moveTo>
                  <a:lnTo>
                    <a:pt x="70166" y="11613"/>
                  </a:lnTo>
                  <a:cubicBezTo>
                    <a:pt x="66806" y="21628"/>
                    <a:pt x="57477" y="28347"/>
                    <a:pt x="46941" y="28347"/>
                  </a:cubicBezTo>
                  <a:lnTo>
                    <a:pt x="12233" y="28347"/>
                  </a:lnTo>
                  <a:cubicBezTo>
                    <a:pt x="5481" y="28347"/>
                    <a:pt x="1" y="33827"/>
                    <a:pt x="1" y="40580"/>
                  </a:cubicBezTo>
                  <a:lnTo>
                    <a:pt x="1" y="96033"/>
                  </a:lnTo>
                  <a:cubicBezTo>
                    <a:pt x="1" y="102786"/>
                    <a:pt x="5481" y="108266"/>
                    <a:pt x="12233" y="108266"/>
                  </a:cubicBezTo>
                  <a:lnTo>
                    <a:pt x="12233" y="175952"/>
                  </a:lnTo>
                  <a:lnTo>
                    <a:pt x="36698" y="175952"/>
                  </a:lnTo>
                  <a:lnTo>
                    <a:pt x="36698" y="108266"/>
                  </a:lnTo>
                  <a:cubicBezTo>
                    <a:pt x="43451" y="108266"/>
                    <a:pt x="48931" y="102786"/>
                    <a:pt x="48931" y="96033"/>
                  </a:cubicBezTo>
                  <a:lnTo>
                    <a:pt x="48931" y="53138"/>
                  </a:lnTo>
                  <a:cubicBezTo>
                    <a:pt x="50170" y="52649"/>
                    <a:pt x="82170" y="52975"/>
                    <a:pt x="92739" y="21236"/>
                  </a:cubicBezTo>
                  <a:lnTo>
                    <a:pt x="97241" y="7764"/>
                  </a:lnTo>
                  <a:lnTo>
                    <a:pt x="7401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3" name="Google Shape;2763;p2"/>
            <p:cNvSpPr/>
            <p:nvPr/>
          </p:nvSpPr>
          <p:spPr>
            <a:xfrm>
              <a:off x="1833225" y="849725"/>
              <a:ext cx="917450" cy="917475"/>
            </a:xfrm>
            <a:custGeom>
              <a:avLst/>
              <a:gdLst/>
              <a:ahLst/>
              <a:cxnLst/>
              <a:rect l="l" t="t" r="r" b="b"/>
              <a:pathLst>
                <a:path w="36698" h="36699" extrusionOk="0">
                  <a:moveTo>
                    <a:pt x="18333" y="1"/>
                  </a:moveTo>
                  <a:cubicBezTo>
                    <a:pt x="8188" y="1"/>
                    <a:pt x="0" y="8221"/>
                    <a:pt x="0" y="18366"/>
                  </a:cubicBezTo>
                  <a:cubicBezTo>
                    <a:pt x="0" y="28478"/>
                    <a:pt x="8188" y="36698"/>
                    <a:pt x="18333" y="36698"/>
                  </a:cubicBezTo>
                  <a:cubicBezTo>
                    <a:pt x="28478" y="36698"/>
                    <a:pt x="36698" y="28478"/>
                    <a:pt x="36698" y="18366"/>
                  </a:cubicBezTo>
                  <a:cubicBezTo>
                    <a:pt x="36698" y="8221"/>
                    <a:pt x="28478" y="1"/>
                    <a:pt x="183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4" name="Google Shape;2764;p2"/>
          <p:cNvSpPr/>
          <p:nvPr/>
        </p:nvSpPr>
        <p:spPr>
          <a:xfrm>
            <a:off x="4426760" y="1592777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5" name="Google Shape;2765;p2"/>
          <p:cNvSpPr/>
          <p:nvPr/>
        </p:nvSpPr>
        <p:spPr>
          <a:xfrm>
            <a:off x="6617169" y="689756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66" name="Google Shape;2766;p2"/>
          <p:cNvGrpSpPr/>
          <p:nvPr/>
        </p:nvGrpSpPr>
        <p:grpSpPr>
          <a:xfrm>
            <a:off x="5179636" y="501992"/>
            <a:ext cx="402369" cy="316376"/>
            <a:chOff x="1163250" y="1972063"/>
            <a:chExt cx="106800" cy="83975"/>
          </a:xfrm>
        </p:grpSpPr>
        <p:sp>
          <p:nvSpPr>
            <p:cNvPr id="2767" name="Google Shape;2767;p2"/>
            <p:cNvSpPr/>
            <p:nvPr/>
          </p:nvSpPr>
          <p:spPr>
            <a:xfrm>
              <a:off x="1251000" y="2007013"/>
              <a:ext cx="16725" cy="14325"/>
            </a:xfrm>
            <a:custGeom>
              <a:avLst/>
              <a:gdLst/>
              <a:ahLst/>
              <a:cxnLst/>
              <a:rect l="l" t="t" r="r" b="b"/>
              <a:pathLst>
                <a:path w="669" h="573" extrusionOk="0">
                  <a:moveTo>
                    <a:pt x="380" y="1"/>
                  </a:moveTo>
                  <a:cubicBezTo>
                    <a:pt x="310" y="1"/>
                    <a:pt x="238" y="27"/>
                    <a:pt x="180" y="84"/>
                  </a:cubicBezTo>
                  <a:cubicBezTo>
                    <a:pt x="0" y="264"/>
                    <a:pt x="129" y="572"/>
                    <a:pt x="383" y="572"/>
                  </a:cubicBezTo>
                  <a:cubicBezTo>
                    <a:pt x="540" y="572"/>
                    <a:pt x="665" y="444"/>
                    <a:pt x="669" y="286"/>
                  </a:cubicBezTo>
                  <a:cubicBezTo>
                    <a:pt x="669" y="114"/>
                    <a:pt x="527" y="1"/>
                    <a:pt x="3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p2"/>
            <p:cNvSpPr/>
            <p:nvPr/>
          </p:nvSpPr>
          <p:spPr>
            <a:xfrm>
              <a:off x="1253400" y="2041788"/>
              <a:ext cx="16650" cy="14250"/>
            </a:xfrm>
            <a:custGeom>
              <a:avLst/>
              <a:gdLst/>
              <a:ahLst/>
              <a:cxnLst/>
              <a:rect l="l" t="t" r="r" b="b"/>
              <a:pathLst>
                <a:path w="666" h="570" extrusionOk="0">
                  <a:moveTo>
                    <a:pt x="287" y="1"/>
                  </a:moveTo>
                  <a:cubicBezTo>
                    <a:pt x="129" y="1"/>
                    <a:pt x="1" y="126"/>
                    <a:pt x="1" y="283"/>
                  </a:cubicBezTo>
                  <a:cubicBezTo>
                    <a:pt x="1" y="455"/>
                    <a:pt x="142" y="570"/>
                    <a:pt x="288" y="570"/>
                  </a:cubicBezTo>
                  <a:cubicBezTo>
                    <a:pt x="358" y="570"/>
                    <a:pt x="429" y="544"/>
                    <a:pt x="486" y="486"/>
                  </a:cubicBezTo>
                  <a:cubicBezTo>
                    <a:pt x="666" y="306"/>
                    <a:pt x="540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p2"/>
            <p:cNvSpPr/>
            <p:nvPr/>
          </p:nvSpPr>
          <p:spPr>
            <a:xfrm>
              <a:off x="1253400" y="1972363"/>
              <a:ext cx="14325" cy="14425"/>
            </a:xfrm>
            <a:custGeom>
              <a:avLst/>
              <a:gdLst/>
              <a:ahLst/>
              <a:cxnLst/>
              <a:rect l="l" t="t" r="r" b="b"/>
              <a:pathLst>
                <a:path w="573" h="577" extrusionOk="0">
                  <a:moveTo>
                    <a:pt x="287" y="1"/>
                  </a:moveTo>
                  <a:cubicBezTo>
                    <a:pt x="129" y="1"/>
                    <a:pt x="1" y="126"/>
                    <a:pt x="1" y="284"/>
                  </a:cubicBezTo>
                  <a:lnTo>
                    <a:pt x="1" y="287"/>
                  </a:lnTo>
                  <a:lnTo>
                    <a:pt x="1" y="290"/>
                  </a:lnTo>
                  <a:cubicBezTo>
                    <a:pt x="1" y="448"/>
                    <a:pt x="129" y="576"/>
                    <a:pt x="287" y="576"/>
                  </a:cubicBezTo>
                  <a:cubicBezTo>
                    <a:pt x="444" y="576"/>
                    <a:pt x="573" y="448"/>
                    <a:pt x="573" y="290"/>
                  </a:cubicBezTo>
                  <a:lnTo>
                    <a:pt x="573" y="287"/>
                  </a:lnTo>
                  <a:lnTo>
                    <a:pt x="573" y="284"/>
                  </a:lnTo>
                  <a:cubicBezTo>
                    <a:pt x="569" y="126"/>
                    <a:pt x="444" y="1"/>
                    <a:pt x="2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p2"/>
            <p:cNvSpPr/>
            <p:nvPr/>
          </p:nvSpPr>
          <p:spPr>
            <a:xfrm>
              <a:off x="1206075" y="2007013"/>
              <a:ext cx="16650" cy="14325"/>
            </a:xfrm>
            <a:custGeom>
              <a:avLst/>
              <a:gdLst/>
              <a:ahLst/>
              <a:cxnLst/>
              <a:rect l="l" t="t" r="r" b="b"/>
              <a:pathLst>
                <a:path w="666" h="573" extrusionOk="0">
                  <a:moveTo>
                    <a:pt x="379" y="1"/>
                  </a:moveTo>
                  <a:cubicBezTo>
                    <a:pt x="310" y="1"/>
                    <a:pt x="239" y="27"/>
                    <a:pt x="181" y="84"/>
                  </a:cubicBezTo>
                  <a:cubicBezTo>
                    <a:pt x="1" y="264"/>
                    <a:pt x="126" y="572"/>
                    <a:pt x="380" y="572"/>
                  </a:cubicBezTo>
                  <a:cubicBezTo>
                    <a:pt x="537" y="572"/>
                    <a:pt x="666" y="444"/>
                    <a:pt x="666" y="286"/>
                  </a:cubicBezTo>
                  <a:cubicBezTo>
                    <a:pt x="666" y="114"/>
                    <a:pt x="526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p2"/>
            <p:cNvSpPr/>
            <p:nvPr/>
          </p:nvSpPr>
          <p:spPr>
            <a:xfrm>
              <a:off x="1206075" y="2041738"/>
              <a:ext cx="16650" cy="14300"/>
            </a:xfrm>
            <a:custGeom>
              <a:avLst/>
              <a:gdLst/>
              <a:ahLst/>
              <a:cxnLst/>
              <a:rect l="l" t="t" r="r" b="b"/>
              <a:pathLst>
                <a:path w="666" h="572" extrusionOk="0">
                  <a:moveTo>
                    <a:pt x="378" y="0"/>
                  </a:moveTo>
                  <a:cubicBezTo>
                    <a:pt x="308" y="0"/>
                    <a:pt x="238" y="26"/>
                    <a:pt x="181" y="83"/>
                  </a:cubicBezTo>
                  <a:cubicBezTo>
                    <a:pt x="1" y="263"/>
                    <a:pt x="126" y="571"/>
                    <a:pt x="380" y="571"/>
                  </a:cubicBezTo>
                  <a:cubicBezTo>
                    <a:pt x="537" y="571"/>
                    <a:pt x="666" y="443"/>
                    <a:pt x="666" y="285"/>
                  </a:cubicBezTo>
                  <a:cubicBezTo>
                    <a:pt x="666" y="113"/>
                    <a:pt x="524" y="0"/>
                    <a:pt x="3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2" name="Google Shape;2772;p2"/>
            <p:cNvSpPr/>
            <p:nvPr/>
          </p:nvSpPr>
          <p:spPr>
            <a:xfrm>
              <a:off x="1163250" y="2007063"/>
              <a:ext cx="14500" cy="14275"/>
            </a:xfrm>
            <a:custGeom>
              <a:avLst/>
              <a:gdLst/>
              <a:ahLst/>
              <a:cxnLst/>
              <a:rect l="l" t="t" r="r" b="b"/>
              <a:pathLst>
                <a:path w="580" h="571" extrusionOk="0">
                  <a:moveTo>
                    <a:pt x="285" y="1"/>
                  </a:moveTo>
                  <a:cubicBezTo>
                    <a:pt x="129" y="1"/>
                    <a:pt x="1" y="127"/>
                    <a:pt x="1" y="284"/>
                  </a:cubicBezTo>
                  <a:cubicBezTo>
                    <a:pt x="1" y="441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70"/>
                  </a:cubicBezTo>
                  <a:cubicBezTo>
                    <a:pt x="454" y="570"/>
                    <a:pt x="579" y="442"/>
                    <a:pt x="579" y="284"/>
                  </a:cubicBezTo>
                  <a:cubicBezTo>
                    <a:pt x="579" y="127"/>
                    <a:pt x="454" y="1"/>
                    <a:pt x="296" y="1"/>
                  </a:cubicBezTo>
                  <a:cubicBezTo>
                    <a:pt x="293" y="1"/>
                    <a:pt x="289" y="1"/>
                    <a:pt x="2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3" name="Google Shape;2773;p2"/>
            <p:cNvSpPr/>
            <p:nvPr/>
          </p:nvSpPr>
          <p:spPr>
            <a:xfrm>
              <a:off x="1163250" y="2041788"/>
              <a:ext cx="14500" cy="14250"/>
            </a:xfrm>
            <a:custGeom>
              <a:avLst/>
              <a:gdLst/>
              <a:ahLst/>
              <a:cxnLst/>
              <a:rect l="l" t="t" r="r" b="b"/>
              <a:pathLst>
                <a:path w="580" h="570" extrusionOk="0">
                  <a:moveTo>
                    <a:pt x="285" y="0"/>
                  </a:moveTo>
                  <a:cubicBezTo>
                    <a:pt x="129" y="0"/>
                    <a:pt x="1" y="127"/>
                    <a:pt x="1" y="283"/>
                  </a:cubicBezTo>
                  <a:cubicBezTo>
                    <a:pt x="1" y="440"/>
                    <a:pt x="129" y="570"/>
                    <a:pt x="285" y="570"/>
                  </a:cubicBezTo>
                  <a:cubicBezTo>
                    <a:pt x="289" y="570"/>
                    <a:pt x="293" y="570"/>
                    <a:pt x="296" y="569"/>
                  </a:cubicBezTo>
                  <a:cubicBezTo>
                    <a:pt x="454" y="569"/>
                    <a:pt x="579" y="441"/>
                    <a:pt x="579" y="283"/>
                  </a:cubicBezTo>
                  <a:cubicBezTo>
                    <a:pt x="579" y="126"/>
                    <a:pt x="454" y="1"/>
                    <a:pt x="296" y="1"/>
                  </a:cubicBezTo>
                  <a:cubicBezTo>
                    <a:pt x="293" y="0"/>
                    <a:pt x="289" y="0"/>
                    <a:pt x="2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4" name="Google Shape;2774;p2"/>
            <p:cNvSpPr/>
            <p:nvPr/>
          </p:nvSpPr>
          <p:spPr>
            <a:xfrm>
              <a:off x="1208325" y="1972063"/>
              <a:ext cx="14575" cy="14950"/>
            </a:xfrm>
            <a:custGeom>
              <a:avLst/>
              <a:gdLst/>
              <a:ahLst/>
              <a:cxnLst/>
              <a:rect l="l" t="t" r="r" b="b"/>
              <a:pathLst>
                <a:path w="583" h="598" extrusionOk="0">
                  <a:moveTo>
                    <a:pt x="290" y="0"/>
                  </a:moveTo>
                  <a:cubicBezTo>
                    <a:pt x="129" y="0"/>
                    <a:pt x="1" y="135"/>
                    <a:pt x="7" y="296"/>
                  </a:cubicBezTo>
                  <a:lnTo>
                    <a:pt x="7" y="302"/>
                  </a:lnTo>
                  <a:cubicBezTo>
                    <a:pt x="1" y="463"/>
                    <a:pt x="129" y="598"/>
                    <a:pt x="290" y="598"/>
                  </a:cubicBezTo>
                  <a:cubicBezTo>
                    <a:pt x="454" y="598"/>
                    <a:pt x="582" y="463"/>
                    <a:pt x="576" y="302"/>
                  </a:cubicBezTo>
                  <a:lnTo>
                    <a:pt x="576" y="299"/>
                  </a:lnTo>
                  <a:lnTo>
                    <a:pt x="576" y="296"/>
                  </a:lnTo>
                  <a:cubicBezTo>
                    <a:pt x="582" y="135"/>
                    <a:pt x="454" y="0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5" name="Google Shape;2775;p2"/>
            <p:cNvSpPr/>
            <p:nvPr/>
          </p:nvSpPr>
          <p:spPr>
            <a:xfrm>
              <a:off x="1163500" y="1972363"/>
              <a:ext cx="14250" cy="14425"/>
            </a:xfrm>
            <a:custGeom>
              <a:avLst/>
              <a:gdLst/>
              <a:ahLst/>
              <a:cxnLst/>
              <a:rect l="l" t="t" r="r" b="b"/>
              <a:pathLst>
                <a:path w="570" h="577" extrusionOk="0">
                  <a:moveTo>
                    <a:pt x="286" y="1"/>
                  </a:moveTo>
                  <a:cubicBezTo>
                    <a:pt x="129" y="1"/>
                    <a:pt x="0" y="126"/>
                    <a:pt x="0" y="284"/>
                  </a:cubicBezTo>
                  <a:lnTo>
                    <a:pt x="0" y="287"/>
                  </a:lnTo>
                  <a:lnTo>
                    <a:pt x="0" y="290"/>
                  </a:lnTo>
                  <a:cubicBezTo>
                    <a:pt x="0" y="448"/>
                    <a:pt x="129" y="576"/>
                    <a:pt x="286" y="576"/>
                  </a:cubicBezTo>
                  <a:cubicBezTo>
                    <a:pt x="444" y="576"/>
                    <a:pt x="569" y="448"/>
                    <a:pt x="569" y="290"/>
                  </a:cubicBezTo>
                  <a:lnTo>
                    <a:pt x="569" y="287"/>
                  </a:lnTo>
                  <a:lnTo>
                    <a:pt x="569" y="284"/>
                  </a:lnTo>
                  <a:cubicBezTo>
                    <a:pt x="569" y="126"/>
                    <a:pt x="444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76" name="Google Shape;2776;p2"/>
          <p:cNvSpPr/>
          <p:nvPr/>
        </p:nvSpPr>
        <p:spPr>
          <a:xfrm>
            <a:off x="7759174" y="607480"/>
            <a:ext cx="450379" cy="450398"/>
          </a:xfrm>
          <a:custGeom>
            <a:avLst/>
            <a:gdLst/>
            <a:ahLst/>
            <a:cxnLst/>
            <a:rect l="l" t="t" r="r" b="b"/>
            <a:pathLst>
              <a:path w="3777" h="3777" extrusionOk="0">
                <a:moveTo>
                  <a:pt x="3777" y="2015"/>
                </a:moveTo>
                <a:lnTo>
                  <a:pt x="3449" y="816"/>
                </a:lnTo>
                <a:lnTo>
                  <a:pt x="2324" y="1125"/>
                </a:lnTo>
                <a:lnTo>
                  <a:pt x="2016" y="0"/>
                </a:lnTo>
                <a:lnTo>
                  <a:pt x="817" y="328"/>
                </a:lnTo>
                <a:lnTo>
                  <a:pt x="1125" y="1453"/>
                </a:lnTo>
                <a:lnTo>
                  <a:pt x="1" y="1761"/>
                </a:lnTo>
                <a:lnTo>
                  <a:pt x="328" y="2957"/>
                </a:lnTo>
                <a:lnTo>
                  <a:pt x="1453" y="2651"/>
                </a:lnTo>
                <a:lnTo>
                  <a:pt x="1762" y="3776"/>
                </a:lnTo>
                <a:lnTo>
                  <a:pt x="2957" y="3448"/>
                </a:lnTo>
                <a:lnTo>
                  <a:pt x="2652" y="2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7" name="Google Shape;2777;p2"/>
          <p:cNvSpPr txBox="1"/>
          <p:nvPr/>
        </p:nvSpPr>
        <p:spPr>
          <a:xfrm>
            <a:off x="8633850" y="4721564"/>
            <a:ext cx="5101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2" name="Google Shape;2782;p3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</a:rPr>
              <a:t>Objectives :-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783" name="Google Shape;2783;p3"/>
          <p:cNvSpPr txBox="1">
            <a:spLocks noGrp="1"/>
          </p:cNvSpPr>
          <p:nvPr>
            <p:ph type="body" idx="1"/>
          </p:nvPr>
        </p:nvSpPr>
        <p:spPr>
          <a:xfrm>
            <a:off x="717425" y="1338946"/>
            <a:ext cx="7709100" cy="2642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2000"/>
              <a:t>The </a:t>
            </a:r>
            <a:r>
              <a:rPr lang="en" sz="2000">
                <a:solidFill>
                  <a:schemeClr val="dk2"/>
                </a:solidFill>
              </a:rPr>
              <a:t>APA</a:t>
            </a:r>
            <a:r>
              <a:rPr lang="en" sz="2000"/>
              <a:t> is  an acronym for a documentation system issued by the Psychological Association</a:t>
            </a:r>
            <a:r>
              <a:rPr lang="en" sz="2000">
                <a:solidFill>
                  <a:schemeClr val="dk2"/>
                </a:solidFill>
              </a:rPr>
              <a:t>(American Psychological Association )</a:t>
            </a:r>
            <a:r>
              <a:rPr lang="en" sz="2000"/>
              <a:t> 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000">
              <a:solidFill>
                <a:srgbClr val="181818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2000"/>
              <a:t>The history of this system dates back to </a:t>
            </a:r>
            <a:r>
              <a:rPr lang="en" sz="2000">
                <a:solidFill>
                  <a:schemeClr val="dk2"/>
                </a:solidFill>
              </a:rPr>
              <a:t>1929</a:t>
            </a:r>
            <a:r>
              <a:rPr lang="en" sz="2000">
                <a:solidFill>
                  <a:srgbClr val="181818"/>
                </a:solidFill>
              </a:rPr>
              <a:t> when a group of psychologists , anthropologists and business managers decided to search for a set of simple procedures or rules that define and clarify the various elements of scientific writing . </a:t>
            </a:r>
            <a:r>
              <a:rPr lang="en" sz="2000">
                <a:solidFill>
                  <a:schemeClr val="dk2"/>
                </a:solidFill>
              </a:rPr>
              <a:t> </a:t>
            </a:r>
            <a:endParaRPr sz="2000">
              <a:solidFill>
                <a:schemeClr val="dk2"/>
              </a:solidFill>
            </a:endParaRPr>
          </a:p>
        </p:txBody>
      </p:sp>
      <p:grpSp>
        <p:nvGrpSpPr>
          <p:cNvPr id="2784" name="Google Shape;2784;p3"/>
          <p:cNvGrpSpPr/>
          <p:nvPr/>
        </p:nvGrpSpPr>
        <p:grpSpPr>
          <a:xfrm>
            <a:off x="6382850" y="867046"/>
            <a:ext cx="281055" cy="346846"/>
            <a:chOff x="368125" y="2950571"/>
            <a:chExt cx="281055" cy="346846"/>
          </a:xfrm>
        </p:grpSpPr>
        <p:sp>
          <p:nvSpPr>
            <p:cNvPr id="2785" name="Google Shape;2785;p3"/>
            <p:cNvSpPr/>
            <p:nvPr/>
          </p:nvSpPr>
          <p:spPr>
            <a:xfrm>
              <a:off x="368125" y="2950571"/>
              <a:ext cx="281055" cy="346846"/>
            </a:xfrm>
            <a:custGeom>
              <a:avLst/>
              <a:gdLst/>
              <a:ahLst/>
              <a:cxnLst/>
              <a:rect l="l" t="t" r="r" b="b"/>
              <a:pathLst>
                <a:path w="5108" h="6304" extrusionOk="0">
                  <a:moveTo>
                    <a:pt x="2440" y="2180"/>
                  </a:moveTo>
                  <a:lnTo>
                    <a:pt x="868" y="1"/>
                  </a:lnTo>
                  <a:lnTo>
                    <a:pt x="1" y="6303"/>
                  </a:lnTo>
                  <a:lnTo>
                    <a:pt x="5107" y="25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6" name="Google Shape;2786;p3"/>
            <p:cNvSpPr/>
            <p:nvPr/>
          </p:nvSpPr>
          <p:spPr>
            <a:xfrm>
              <a:off x="368125" y="2950571"/>
              <a:ext cx="134255" cy="346846"/>
            </a:xfrm>
            <a:custGeom>
              <a:avLst/>
              <a:gdLst/>
              <a:ahLst/>
              <a:cxnLst/>
              <a:rect l="l" t="t" r="r" b="b"/>
              <a:pathLst>
                <a:path w="2440" h="6304" extrusionOk="0">
                  <a:moveTo>
                    <a:pt x="868" y="1"/>
                  </a:moveTo>
                  <a:lnTo>
                    <a:pt x="1" y="6303"/>
                  </a:lnTo>
                  <a:lnTo>
                    <a:pt x="1" y="6303"/>
                  </a:lnTo>
                  <a:lnTo>
                    <a:pt x="2440" y="2180"/>
                  </a:lnTo>
                  <a:lnTo>
                    <a:pt x="86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87" name="Google Shape;2787;p3"/>
          <p:cNvSpPr/>
          <p:nvPr/>
        </p:nvSpPr>
        <p:spPr>
          <a:xfrm>
            <a:off x="7784198" y="621900"/>
            <a:ext cx="450396" cy="485968"/>
          </a:xfrm>
          <a:custGeom>
            <a:avLst/>
            <a:gdLst/>
            <a:ahLst/>
            <a:cxnLst/>
            <a:rect l="l" t="t" r="r" b="b"/>
            <a:pathLst>
              <a:path w="4195" h="4526" fill="none" extrusionOk="0">
                <a:moveTo>
                  <a:pt x="4195" y="4526"/>
                </a:moveTo>
                <a:lnTo>
                  <a:pt x="3430" y="1"/>
                </a:lnTo>
                <a:lnTo>
                  <a:pt x="1" y="2655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8" name="Google Shape;2788;p3"/>
          <p:cNvSpPr/>
          <p:nvPr/>
        </p:nvSpPr>
        <p:spPr>
          <a:xfrm>
            <a:off x="387985" y="1709952"/>
            <a:ext cx="92142" cy="83681"/>
          </a:xfrm>
          <a:custGeom>
            <a:avLst/>
            <a:gdLst/>
            <a:ahLst/>
            <a:cxnLst/>
            <a:rect l="l" t="t" r="r" b="b"/>
            <a:pathLst>
              <a:path w="1100" h="999" extrusionOk="0">
                <a:moveTo>
                  <a:pt x="547" y="1"/>
                </a:moveTo>
                <a:cubicBezTo>
                  <a:pt x="322" y="1"/>
                  <a:pt x="117" y="156"/>
                  <a:pt x="65" y="384"/>
                </a:cubicBezTo>
                <a:cubicBezTo>
                  <a:pt x="0" y="654"/>
                  <a:pt x="167" y="921"/>
                  <a:pt x="434" y="985"/>
                </a:cubicBezTo>
                <a:cubicBezTo>
                  <a:pt x="473" y="994"/>
                  <a:pt x="512" y="999"/>
                  <a:pt x="551" y="999"/>
                </a:cubicBezTo>
                <a:cubicBezTo>
                  <a:pt x="777" y="999"/>
                  <a:pt x="980" y="844"/>
                  <a:pt x="1035" y="615"/>
                </a:cubicBezTo>
                <a:cubicBezTo>
                  <a:pt x="1099" y="346"/>
                  <a:pt x="932" y="76"/>
                  <a:pt x="662" y="15"/>
                </a:cubicBezTo>
                <a:cubicBezTo>
                  <a:pt x="624" y="5"/>
                  <a:pt x="585" y="1"/>
                  <a:pt x="54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9" name="Google Shape;2789;p3"/>
          <p:cNvSpPr txBox="1"/>
          <p:nvPr/>
        </p:nvSpPr>
        <p:spPr>
          <a:xfrm>
            <a:off x="8681155" y="4684889"/>
            <a:ext cx="29351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4" name="Google Shape;2794;p6"/>
          <p:cNvSpPr txBox="1">
            <a:spLocks noGrp="1"/>
          </p:cNvSpPr>
          <p:nvPr>
            <p:ph type="title"/>
          </p:nvPr>
        </p:nvSpPr>
        <p:spPr>
          <a:xfrm>
            <a:off x="4277175" y="1239900"/>
            <a:ext cx="4090500" cy="7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2"/>
                </a:solidFill>
              </a:rPr>
              <a:t>INTRODUCTION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95" name="Google Shape;2795;p6"/>
          <p:cNvSpPr txBox="1">
            <a:spLocks noGrp="1"/>
          </p:cNvSpPr>
          <p:nvPr>
            <p:ph type="subTitle" idx="1"/>
          </p:nvPr>
        </p:nvSpPr>
        <p:spPr>
          <a:xfrm>
            <a:off x="4277175" y="2110153"/>
            <a:ext cx="4223358" cy="201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A writing format for academic research .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It shows how to cite info gathered from your sources .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Noto Sans Symbols"/>
              <a:buChar char="❖"/>
            </a:pPr>
            <a:r>
              <a:rPr lang="en" sz="1800"/>
              <a:t>Provides rules for how to arrange your text on the page .</a:t>
            </a:r>
            <a:endParaRPr sz="1800"/>
          </a:p>
        </p:txBody>
      </p:sp>
      <p:pic>
        <p:nvPicPr>
          <p:cNvPr id="2796" name="Google Shape;2796;p6"/>
          <p:cNvPicPr preferRelativeResize="0"/>
          <p:nvPr/>
        </p:nvPicPr>
        <p:blipFill rotWithShape="1">
          <a:blip r:embed="rId3">
            <a:alphaModFix/>
          </a:blip>
          <a:srcRect l="5150" t="6613" r="2690" b="4842"/>
          <a:stretch/>
        </p:blipFill>
        <p:spPr>
          <a:xfrm>
            <a:off x="811325" y="917150"/>
            <a:ext cx="3540250" cy="3401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97" name="Google Shape;2797;p6"/>
          <p:cNvGrpSpPr/>
          <p:nvPr/>
        </p:nvGrpSpPr>
        <p:grpSpPr>
          <a:xfrm>
            <a:off x="0" y="-6401"/>
            <a:ext cx="3386674" cy="1823447"/>
            <a:chOff x="0" y="-6412"/>
            <a:chExt cx="3634161" cy="1956698"/>
          </a:xfrm>
        </p:grpSpPr>
        <p:grpSp>
          <p:nvGrpSpPr>
            <p:cNvPr id="2798" name="Google Shape;2798;p6"/>
            <p:cNvGrpSpPr/>
            <p:nvPr/>
          </p:nvGrpSpPr>
          <p:grpSpPr>
            <a:xfrm rot="-7442972" flipH="1">
              <a:off x="760587" y="343653"/>
              <a:ext cx="952352" cy="1100480"/>
              <a:chOff x="341650" y="1947263"/>
              <a:chExt cx="334000" cy="385950"/>
            </a:xfrm>
          </p:grpSpPr>
          <p:sp>
            <p:nvSpPr>
              <p:cNvPr id="2799" name="Google Shape;2799;p6"/>
              <p:cNvSpPr/>
              <p:nvPr/>
            </p:nvSpPr>
            <p:spPr>
              <a:xfrm>
                <a:off x="462150" y="1947263"/>
                <a:ext cx="213500" cy="192550"/>
              </a:xfrm>
              <a:custGeom>
                <a:avLst/>
                <a:gdLst/>
                <a:ahLst/>
                <a:cxnLst/>
                <a:rect l="l" t="t" r="r" b="b"/>
                <a:pathLst>
                  <a:path w="8540" h="7702" extrusionOk="0">
                    <a:moveTo>
                      <a:pt x="820" y="0"/>
                    </a:moveTo>
                    <a:cubicBezTo>
                      <a:pt x="547" y="0"/>
                      <a:pt x="274" y="14"/>
                      <a:pt x="1" y="43"/>
                    </a:cubicBezTo>
                    <a:lnTo>
                      <a:pt x="8540" y="7701"/>
                    </a:lnTo>
                    <a:cubicBezTo>
                      <a:pt x="8536" y="7238"/>
                      <a:pt x="8495" y="6779"/>
                      <a:pt x="8411" y="6322"/>
                    </a:cubicBezTo>
                    <a:lnTo>
                      <a:pt x="1386" y="20"/>
                    </a:lnTo>
                    <a:cubicBezTo>
                      <a:pt x="1198" y="7"/>
                      <a:pt x="1009" y="0"/>
                      <a:pt x="8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0" name="Google Shape;2800;p6"/>
              <p:cNvSpPr/>
              <p:nvPr/>
            </p:nvSpPr>
            <p:spPr>
              <a:xfrm>
                <a:off x="527000" y="1952413"/>
                <a:ext cx="137650" cy="123425"/>
              </a:xfrm>
              <a:custGeom>
                <a:avLst/>
                <a:gdLst/>
                <a:ahLst/>
                <a:cxnLst/>
                <a:rect l="l" t="t" r="r" b="b"/>
                <a:pathLst>
                  <a:path w="5506" h="4937" extrusionOk="0">
                    <a:moveTo>
                      <a:pt x="0" y="1"/>
                    </a:moveTo>
                    <a:lnTo>
                      <a:pt x="5505" y="4937"/>
                    </a:lnTo>
                    <a:cubicBezTo>
                      <a:pt x="5075" y="3719"/>
                      <a:pt x="4342" y="2629"/>
                      <a:pt x="3381" y="1768"/>
                    </a:cubicBezTo>
                    <a:cubicBezTo>
                      <a:pt x="2420" y="904"/>
                      <a:pt x="1257" y="293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1" name="Google Shape;2801;p6"/>
              <p:cNvSpPr/>
              <p:nvPr/>
            </p:nvSpPr>
            <p:spPr>
              <a:xfrm>
                <a:off x="385100" y="2125713"/>
                <a:ext cx="204100" cy="187800"/>
              </a:xfrm>
              <a:custGeom>
                <a:avLst/>
                <a:gdLst/>
                <a:ahLst/>
                <a:cxnLst/>
                <a:rect l="l" t="t" r="r" b="b"/>
                <a:pathLst>
                  <a:path w="8164" h="7512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7306" y="7511"/>
                    </a:lnTo>
                    <a:cubicBezTo>
                      <a:pt x="7601" y="7366"/>
                      <a:pt x="7890" y="7199"/>
                      <a:pt x="8164" y="7019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2" name="Google Shape;2802;p6"/>
              <p:cNvSpPr/>
              <p:nvPr/>
            </p:nvSpPr>
            <p:spPr>
              <a:xfrm>
                <a:off x="399725" y="2084738"/>
                <a:ext cx="220900" cy="206350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8254" extrusionOk="0">
                    <a:moveTo>
                      <a:pt x="341" y="1"/>
                    </a:moveTo>
                    <a:lnTo>
                      <a:pt x="1" y="958"/>
                    </a:lnTo>
                    <a:lnTo>
                      <a:pt x="8131" y="8253"/>
                    </a:lnTo>
                    <a:cubicBezTo>
                      <a:pt x="8379" y="8057"/>
                      <a:pt x="8613" y="7845"/>
                      <a:pt x="8835" y="7617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3" name="Google Shape;2803;p6"/>
              <p:cNvSpPr/>
              <p:nvPr/>
            </p:nvSpPr>
            <p:spPr>
              <a:xfrm>
                <a:off x="414275" y="2043688"/>
                <a:ext cx="231400" cy="219050"/>
              </a:xfrm>
              <a:custGeom>
                <a:avLst/>
                <a:gdLst/>
                <a:ahLst/>
                <a:cxnLst/>
                <a:rect l="l" t="t" r="r" b="b"/>
                <a:pathLst>
                  <a:path w="9256" h="8762" extrusionOk="0">
                    <a:moveTo>
                      <a:pt x="344" y="0"/>
                    </a:moveTo>
                    <a:lnTo>
                      <a:pt x="0" y="958"/>
                    </a:lnTo>
                    <a:lnTo>
                      <a:pt x="8700" y="8761"/>
                    </a:lnTo>
                    <a:cubicBezTo>
                      <a:pt x="8899" y="8517"/>
                      <a:pt x="9086" y="8263"/>
                      <a:pt x="9256" y="7996"/>
                    </a:cubicBezTo>
                    <a:lnTo>
                      <a:pt x="34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4" name="Google Shape;2804;p6"/>
              <p:cNvSpPr/>
              <p:nvPr/>
            </p:nvSpPr>
            <p:spPr>
              <a:xfrm>
                <a:off x="370575" y="2166688"/>
                <a:ext cx="180225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7209" h="6480" extrusionOk="0">
                    <a:moveTo>
                      <a:pt x="341" y="1"/>
                    </a:moveTo>
                    <a:lnTo>
                      <a:pt x="0" y="962"/>
                    </a:lnTo>
                    <a:lnTo>
                      <a:pt x="6148" y="6479"/>
                    </a:lnTo>
                    <a:cubicBezTo>
                      <a:pt x="6508" y="6399"/>
                      <a:pt x="6865" y="6293"/>
                      <a:pt x="7208" y="6165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5" name="Google Shape;2805;p6"/>
              <p:cNvSpPr/>
              <p:nvPr/>
            </p:nvSpPr>
            <p:spPr>
              <a:xfrm>
                <a:off x="443425" y="1961663"/>
                <a:ext cx="231100" cy="226825"/>
              </a:xfrm>
              <a:custGeom>
                <a:avLst/>
                <a:gdLst/>
                <a:ahLst/>
                <a:cxnLst/>
                <a:rect l="l" t="t" r="r" b="b"/>
                <a:pathLst>
                  <a:path w="9244" h="9073" extrusionOk="0">
                    <a:moveTo>
                      <a:pt x="342" y="0"/>
                    </a:moveTo>
                    <a:lnTo>
                      <a:pt x="1" y="958"/>
                    </a:lnTo>
                    <a:lnTo>
                      <a:pt x="9044" y="9073"/>
                    </a:lnTo>
                    <a:cubicBezTo>
                      <a:pt x="9138" y="8713"/>
                      <a:pt x="9202" y="8349"/>
                      <a:pt x="9244" y="7983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6" name="Google Shape;2806;p6"/>
              <p:cNvSpPr/>
              <p:nvPr/>
            </p:nvSpPr>
            <p:spPr>
              <a:xfrm>
                <a:off x="428900" y="2002638"/>
                <a:ext cx="235275" cy="226100"/>
              </a:xfrm>
              <a:custGeom>
                <a:avLst/>
                <a:gdLst/>
                <a:ahLst/>
                <a:cxnLst/>
                <a:rect l="l" t="t" r="r" b="b"/>
                <a:pathLst>
                  <a:path w="9411" h="9044" extrusionOk="0">
                    <a:moveTo>
                      <a:pt x="341" y="0"/>
                    </a:moveTo>
                    <a:lnTo>
                      <a:pt x="0" y="961"/>
                    </a:lnTo>
                    <a:lnTo>
                      <a:pt x="9012" y="9044"/>
                    </a:lnTo>
                    <a:cubicBezTo>
                      <a:pt x="9163" y="8751"/>
                      <a:pt x="9294" y="8446"/>
                      <a:pt x="9410" y="8137"/>
                    </a:cubicBez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7" name="Google Shape;2807;p6"/>
              <p:cNvSpPr/>
              <p:nvPr/>
            </p:nvSpPr>
            <p:spPr>
              <a:xfrm>
                <a:off x="356025" y="2207738"/>
                <a:ext cx="147125" cy="125475"/>
              </a:xfrm>
              <a:custGeom>
                <a:avLst/>
                <a:gdLst/>
                <a:ahLst/>
                <a:cxnLst/>
                <a:rect l="l" t="t" r="r" b="b"/>
                <a:pathLst>
                  <a:path w="5885" h="5019" extrusionOk="0">
                    <a:moveTo>
                      <a:pt x="341" y="1"/>
                    </a:moveTo>
                    <a:lnTo>
                      <a:pt x="0" y="959"/>
                    </a:lnTo>
                    <a:lnTo>
                      <a:pt x="4500" y="4998"/>
                    </a:lnTo>
                    <a:cubicBezTo>
                      <a:pt x="4689" y="5011"/>
                      <a:pt x="4879" y="5018"/>
                      <a:pt x="5068" y="5018"/>
                    </a:cubicBezTo>
                    <a:cubicBezTo>
                      <a:pt x="5341" y="5018"/>
                      <a:pt x="5613" y="5004"/>
                      <a:pt x="5885" y="4976"/>
                    </a:cubicBezTo>
                    <a:lnTo>
                      <a:pt x="3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8" name="Google Shape;2808;p6"/>
              <p:cNvSpPr/>
              <p:nvPr/>
            </p:nvSpPr>
            <p:spPr>
              <a:xfrm>
                <a:off x="341650" y="2248713"/>
                <a:ext cx="96675" cy="79325"/>
              </a:xfrm>
              <a:custGeom>
                <a:avLst/>
                <a:gdLst/>
                <a:ahLst/>
                <a:cxnLst/>
                <a:rect l="l" t="t" r="r" b="b"/>
                <a:pathLst>
                  <a:path w="3867" h="3173" extrusionOk="0">
                    <a:moveTo>
                      <a:pt x="331" y="1"/>
                    </a:moveTo>
                    <a:lnTo>
                      <a:pt x="0" y="926"/>
                    </a:lnTo>
                    <a:cubicBezTo>
                      <a:pt x="154" y="1094"/>
                      <a:pt x="315" y="1251"/>
                      <a:pt x="485" y="1405"/>
                    </a:cubicBezTo>
                    <a:cubicBezTo>
                      <a:pt x="1446" y="2270"/>
                      <a:pt x="2610" y="2877"/>
                      <a:pt x="3866" y="3173"/>
                    </a:cubicBezTo>
                    <a:lnTo>
                      <a:pt x="33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09" name="Google Shape;2809;p6"/>
            <p:cNvSpPr/>
            <p:nvPr/>
          </p:nvSpPr>
          <p:spPr>
            <a:xfrm rot="10800000" flipH="1">
              <a:off x="0" y="-6394"/>
              <a:ext cx="3634161" cy="1956680"/>
            </a:xfrm>
            <a:custGeom>
              <a:avLst/>
              <a:gdLst/>
              <a:ahLst/>
              <a:cxnLst/>
              <a:rect l="l" t="t" r="r" b="b"/>
              <a:pathLst>
                <a:path w="42073" h="22652" extrusionOk="0">
                  <a:moveTo>
                    <a:pt x="1" y="22651"/>
                  </a:moveTo>
                  <a:lnTo>
                    <a:pt x="1" y="1"/>
                  </a:lnTo>
                  <a:cubicBezTo>
                    <a:pt x="9607" y="1855"/>
                    <a:pt x="9218" y="22388"/>
                    <a:pt x="21244" y="19572"/>
                  </a:cubicBezTo>
                  <a:cubicBezTo>
                    <a:pt x="30657" y="17368"/>
                    <a:pt x="38469" y="20659"/>
                    <a:pt x="42072" y="2265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0" name="Google Shape;2810;p6"/>
            <p:cNvSpPr/>
            <p:nvPr/>
          </p:nvSpPr>
          <p:spPr>
            <a:xfrm rot="10800000" flipH="1">
              <a:off x="0" y="-6412"/>
              <a:ext cx="2401437" cy="1401714"/>
            </a:xfrm>
            <a:custGeom>
              <a:avLst/>
              <a:gdLst/>
              <a:ahLst/>
              <a:cxnLst/>
              <a:rect l="l" t="t" r="r" b="b"/>
              <a:pathLst>
                <a:path w="33402" h="19496" extrusionOk="0">
                  <a:moveTo>
                    <a:pt x="1" y="19495"/>
                  </a:moveTo>
                  <a:lnTo>
                    <a:pt x="1" y="1"/>
                  </a:lnTo>
                  <a:cubicBezTo>
                    <a:pt x="2453" y="16275"/>
                    <a:pt x="13103" y="11972"/>
                    <a:pt x="24345" y="14623"/>
                  </a:cubicBezTo>
                  <a:cubicBezTo>
                    <a:pt x="28806" y="15677"/>
                    <a:pt x="31624" y="17522"/>
                    <a:pt x="33401" y="19492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1" name="Google Shape;2811;p6"/>
          <p:cNvSpPr/>
          <p:nvPr/>
        </p:nvSpPr>
        <p:spPr>
          <a:xfrm flipH="1">
            <a:off x="4351578" y="43057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2" name="Google Shape;2812;p6"/>
          <p:cNvSpPr/>
          <p:nvPr/>
        </p:nvSpPr>
        <p:spPr>
          <a:xfrm flipH="1">
            <a:off x="2449981" y="628951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3" name="Google Shape;2813;p6"/>
          <p:cNvSpPr txBox="1"/>
          <p:nvPr/>
        </p:nvSpPr>
        <p:spPr>
          <a:xfrm>
            <a:off x="8635343" y="4676802"/>
            <a:ext cx="41050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8" name="Google Shape;2818;p4"/>
          <p:cNvSpPr txBox="1">
            <a:spLocks noGrp="1"/>
          </p:cNvSpPr>
          <p:nvPr>
            <p:ph type="subTitle" idx="1"/>
          </p:nvPr>
        </p:nvSpPr>
        <p:spPr>
          <a:xfrm>
            <a:off x="1027289" y="1713526"/>
            <a:ext cx="6420900" cy="1921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“Preserving the efforts of others , by referring to the author of source that is used when performing the scientific research method “ </a:t>
            </a:r>
            <a:endParaRPr/>
          </a:p>
        </p:txBody>
      </p:sp>
      <p:sp>
        <p:nvSpPr>
          <p:cNvPr id="2819" name="Google Shape;2819;p4"/>
          <p:cNvSpPr txBox="1">
            <a:spLocks noGrp="1"/>
          </p:cNvSpPr>
          <p:nvPr>
            <p:ph type="title"/>
          </p:nvPr>
        </p:nvSpPr>
        <p:spPr>
          <a:xfrm>
            <a:off x="1230489" y="473495"/>
            <a:ext cx="5496161" cy="836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/>
              <a:t>The method of scientific documentation </a:t>
            </a:r>
            <a:endParaRPr sz="3400"/>
          </a:p>
        </p:txBody>
      </p:sp>
      <p:sp>
        <p:nvSpPr>
          <p:cNvPr id="2820" name="Google Shape;2820;p4"/>
          <p:cNvSpPr txBox="1"/>
          <p:nvPr/>
        </p:nvSpPr>
        <p:spPr>
          <a:xfrm>
            <a:off x="8534400" y="4741333"/>
            <a:ext cx="3612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5" name="Google Shape;2825;p5"/>
          <p:cNvSpPr txBox="1">
            <a:spLocks noGrp="1"/>
          </p:cNvSpPr>
          <p:nvPr>
            <p:ph type="body" idx="1"/>
          </p:nvPr>
        </p:nvSpPr>
        <p:spPr>
          <a:xfrm>
            <a:off x="800380" y="1471375"/>
            <a:ext cx="4009800" cy="27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In the case of the reference , scientific research comes form one author , mentioned at the end of the sentence 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number of students with special needs in Egypt reached more then two hundred thousand students .hamza bennasser(1999)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In the case of scientific research referens originating form up to five authors mentioned the first sentence </a:t>
            </a:r>
            <a:endParaRPr/>
          </a:p>
          <a:p>
            <a:pPr marL="28575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hamza bennasser(1999)The number of students with special needs in Egypt reached more then two hundred thousand students</a:t>
            </a:r>
            <a:endParaRPr/>
          </a:p>
          <a:p>
            <a:pPr marL="28575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   </a:t>
            </a:r>
            <a:endParaRPr/>
          </a:p>
        </p:txBody>
      </p:sp>
      <p:sp>
        <p:nvSpPr>
          <p:cNvPr id="2826" name="Google Shape;2826;p5"/>
          <p:cNvSpPr txBox="1">
            <a:spLocks noGrp="1"/>
          </p:cNvSpPr>
          <p:nvPr>
            <p:ph type="title"/>
          </p:nvPr>
        </p:nvSpPr>
        <p:spPr>
          <a:xfrm>
            <a:off x="717425" y="451929"/>
            <a:ext cx="7709100" cy="4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chemeClr val="dk1"/>
                </a:solidFill>
              </a:rPr>
              <a:t>An example</a:t>
            </a:r>
            <a:endParaRPr/>
          </a:p>
        </p:txBody>
      </p:sp>
      <p:pic>
        <p:nvPicPr>
          <p:cNvPr id="2827" name="Google Shape;2827;p5"/>
          <p:cNvPicPr preferRelativeResize="0"/>
          <p:nvPr/>
        </p:nvPicPr>
        <p:blipFill rotWithShape="1">
          <a:blip r:embed="rId3">
            <a:alphaModFix/>
          </a:blip>
          <a:srcRect l="31197" t="20877" r="8548" b="21271"/>
          <a:stretch/>
        </p:blipFill>
        <p:spPr>
          <a:xfrm>
            <a:off x="4761700" y="1098850"/>
            <a:ext cx="3650076" cy="35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2828" name="Google Shape;2828;p5"/>
          <p:cNvSpPr/>
          <p:nvPr/>
        </p:nvSpPr>
        <p:spPr>
          <a:xfrm>
            <a:off x="8081694" y="1399081"/>
            <a:ext cx="190482" cy="190398"/>
          </a:xfrm>
          <a:custGeom>
            <a:avLst/>
            <a:gdLst/>
            <a:ahLst/>
            <a:cxnLst/>
            <a:rect l="l" t="t" r="r" b="b"/>
            <a:pathLst>
              <a:path w="2274" h="2273" fill="none" extrusionOk="0">
                <a:moveTo>
                  <a:pt x="2273" y="971"/>
                </a:moveTo>
                <a:cubicBezTo>
                  <a:pt x="2273" y="1839"/>
                  <a:pt x="1225" y="2273"/>
                  <a:pt x="612" y="1659"/>
                </a:cubicBezTo>
                <a:cubicBezTo>
                  <a:pt x="1" y="1048"/>
                  <a:pt x="435" y="1"/>
                  <a:pt x="1299" y="1"/>
                </a:cubicBezTo>
                <a:cubicBezTo>
                  <a:pt x="1836" y="1"/>
                  <a:pt x="2273" y="435"/>
                  <a:pt x="2273" y="971"/>
                </a:cubicBezTo>
                <a:close/>
              </a:path>
            </a:pathLst>
          </a:cu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9" name="Google Shape;2829;p5"/>
          <p:cNvSpPr/>
          <p:nvPr/>
        </p:nvSpPr>
        <p:spPr>
          <a:xfrm>
            <a:off x="3582375" y="2219976"/>
            <a:ext cx="351373" cy="351770"/>
          </a:xfrm>
          <a:custGeom>
            <a:avLst/>
            <a:gdLst/>
            <a:ahLst/>
            <a:cxnLst/>
            <a:rect l="l" t="t" r="r" b="b"/>
            <a:pathLst>
              <a:path w="2701" h="2704" fill="none" extrusionOk="0">
                <a:moveTo>
                  <a:pt x="2035" y="2665"/>
                </a:moveTo>
                <a:lnTo>
                  <a:pt x="2700" y="1958"/>
                </a:lnTo>
                <a:lnTo>
                  <a:pt x="2035" y="1331"/>
                </a:lnTo>
                <a:lnTo>
                  <a:pt x="2662" y="666"/>
                </a:lnTo>
                <a:lnTo>
                  <a:pt x="1955" y="0"/>
                </a:lnTo>
                <a:lnTo>
                  <a:pt x="1328" y="669"/>
                </a:lnTo>
                <a:lnTo>
                  <a:pt x="663" y="42"/>
                </a:lnTo>
                <a:lnTo>
                  <a:pt x="1" y="749"/>
                </a:lnTo>
                <a:lnTo>
                  <a:pt x="666" y="1373"/>
                </a:lnTo>
                <a:lnTo>
                  <a:pt x="39" y="2038"/>
                </a:lnTo>
                <a:lnTo>
                  <a:pt x="746" y="2703"/>
                </a:lnTo>
                <a:lnTo>
                  <a:pt x="1370" y="2038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solidFill>
              <a:schemeClr val="accent1"/>
            </a:solidFill>
            <a:prstDash val="solid"/>
            <a:miter lim="3213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4" name="Google Shape;2834;p7"/>
          <p:cNvSpPr txBox="1">
            <a:spLocks noGrp="1"/>
          </p:cNvSpPr>
          <p:nvPr>
            <p:ph type="subTitle" idx="1"/>
          </p:nvPr>
        </p:nvSpPr>
        <p:spPr>
          <a:xfrm>
            <a:off x="-1763484" y="2807506"/>
            <a:ext cx="1235184" cy="516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2835" name="Google Shape;2835;p7"/>
          <p:cNvSpPr txBox="1">
            <a:spLocks noGrp="1"/>
          </p:cNvSpPr>
          <p:nvPr>
            <p:ph type="title"/>
          </p:nvPr>
        </p:nvSpPr>
        <p:spPr>
          <a:xfrm>
            <a:off x="501797" y="1684593"/>
            <a:ext cx="4816511" cy="2201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rPr lang="en" sz="4000" b="1">
                <a:solidFill>
                  <a:schemeClr val="dk2"/>
                </a:solidFill>
                <a:latin typeface="Asap"/>
                <a:ea typeface="Asap"/>
                <a:cs typeface="Asap"/>
                <a:sym typeface="Asap"/>
              </a:rPr>
              <a:t>Execute APA in-text citation</a:t>
            </a:r>
            <a:r>
              <a:rPr lang="en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  <a:t/>
            </a:r>
            <a:br>
              <a:rPr lang="en">
                <a:solidFill>
                  <a:schemeClr val="dk1"/>
                </a:solidFill>
                <a:latin typeface="Asap"/>
                <a:ea typeface="Asap"/>
                <a:cs typeface="Asap"/>
                <a:sym typeface="Asap"/>
              </a:rPr>
            </a:br>
            <a:endParaRPr/>
          </a:p>
        </p:txBody>
      </p:sp>
      <p:pic>
        <p:nvPicPr>
          <p:cNvPr id="2836" name="Google Shape;2836;p7"/>
          <p:cNvPicPr preferRelativeResize="0"/>
          <p:nvPr/>
        </p:nvPicPr>
        <p:blipFill rotWithShape="1">
          <a:blip r:embed="rId3">
            <a:alphaModFix/>
          </a:blip>
          <a:srcRect l="11160" t="7994" r="10178" b="7581"/>
          <a:stretch/>
        </p:blipFill>
        <p:spPr>
          <a:xfrm>
            <a:off x="4717325" y="768038"/>
            <a:ext cx="3361174" cy="360741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7" name="Google Shape;2837;p7"/>
          <p:cNvGrpSpPr/>
          <p:nvPr/>
        </p:nvGrpSpPr>
        <p:grpSpPr>
          <a:xfrm>
            <a:off x="6636775" y="-8900"/>
            <a:ext cx="3063934" cy="2558973"/>
            <a:chOff x="6636775" y="-8900"/>
            <a:chExt cx="3063934" cy="2558973"/>
          </a:xfrm>
        </p:grpSpPr>
        <p:grpSp>
          <p:nvGrpSpPr>
            <p:cNvPr id="2838" name="Google Shape;2838;p7"/>
            <p:cNvGrpSpPr/>
            <p:nvPr/>
          </p:nvGrpSpPr>
          <p:grpSpPr>
            <a:xfrm rot="-10346140" flipH="1">
              <a:off x="7531166" y="269926"/>
              <a:ext cx="2036531" cy="2155482"/>
              <a:chOff x="3844200" y="3565550"/>
              <a:chExt cx="524325" cy="554950"/>
            </a:xfrm>
          </p:grpSpPr>
          <p:sp>
            <p:nvSpPr>
              <p:cNvPr id="2839" name="Google Shape;2839;p7"/>
              <p:cNvSpPr/>
              <p:nvPr/>
            </p:nvSpPr>
            <p:spPr>
              <a:xfrm>
                <a:off x="3937150" y="41058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9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2"/>
                    </a:cubicBezTo>
                    <a:cubicBezTo>
                      <a:pt x="302" y="483"/>
                      <a:pt x="312" y="483"/>
                      <a:pt x="320" y="483"/>
                    </a:cubicBezTo>
                    <a:cubicBezTo>
                      <a:pt x="520" y="483"/>
                      <a:pt x="638" y="250"/>
                      <a:pt x="509" y="93"/>
                    </a:cubicBezTo>
                    <a:cubicBezTo>
                      <a:pt x="461" y="32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0" name="Google Shape;2840;p7"/>
              <p:cNvSpPr/>
              <p:nvPr/>
            </p:nvSpPr>
            <p:spPr>
              <a:xfrm>
                <a:off x="3923900" y="408937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5" y="0"/>
                    </a:moveTo>
                    <a:cubicBezTo>
                      <a:pt x="254" y="0"/>
                      <a:pt x="202" y="17"/>
                      <a:pt x="158" y="51"/>
                    </a:cubicBezTo>
                    <a:cubicBezTo>
                      <a:pt x="0" y="183"/>
                      <a:pt x="74" y="440"/>
                      <a:pt x="280" y="463"/>
                    </a:cubicBezTo>
                    <a:cubicBezTo>
                      <a:pt x="289" y="464"/>
                      <a:pt x="298" y="464"/>
                      <a:pt x="307" y="464"/>
                    </a:cubicBezTo>
                    <a:cubicBezTo>
                      <a:pt x="497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1" name="Google Shape;2841;p7"/>
              <p:cNvSpPr/>
              <p:nvPr/>
            </p:nvSpPr>
            <p:spPr>
              <a:xfrm>
                <a:off x="3910575" y="4072850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7" y="0"/>
                    </a:moveTo>
                    <a:cubicBezTo>
                      <a:pt x="247" y="0"/>
                      <a:pt x="196" y="17"/>
                      <a:pt x="154" y="50"/>
                    </a:cubicBezTo>
                    <a:cubicBezTo>
                      <a:pt x="0" y="176"/>
                      <a:pt x="74" y="423"/>
                      <a:pt x="273" y="445"/>
                    </a:cubicBezTo>
                    <a:cubicBezTo>
                      <a:pt x="281" y="446"/>
                      <a:pt x="289" y="447"/>
                      <a:pt x="296" y="447"/>
                    </a:cubicBezTo>
                    <a:cubicBezTo>
                      <a:pt x="479" y="447"/>
                      <a:pt x="590" y="230"/>
                      <a:pt x="469" y="82"/>
                    </a:cubicBezTo>
                    <a:cubicBezTo>
                      <a:pt x="426" y="28"/>
                      <a:pt x="362" y="0"/>
                      <a:pt x="2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2" name="Google Shape;2842;p7"/>
              <p:cNvSpPr/>
              <p:nvPr/>
            </p:nvSpPr>
            <p:spPr>
              <a:xfrm>
                <a:off x="3897300" y="405627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70"/>
                      <a:pt x="71" y="408"/>
                      <a:pt x="261" y="427"/>
                    </a:cubicBezTo>
                    <a:cubicBezTo>
                      <a:pt x="269" y="428"/>
                      <a:pt x="277" y="428"/>
                      <a:pt x="284" y="428"/>
                    </a:cubicBezTo>
                    <a:cubicBezTo>
                      <a:pt x="460" y="428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3" name="Google Shape;2843;p7"/>
              <p:cNvSpPr/>
              <p:nvPr/>
            </p:nvSpPr>
            <p:spPr>
              <a:xfrm>
                <a:off x="3884050" y="403977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4" name="Google Shape;2844;p7"/>
              <p:cNvSpPr/>
              <p:nvPr/>
            </p:nvSpPr>
            <p:spPr>
              <a:xfrm>
                <a:off x="3870800" y="402320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7" y="0"/>
                    </a:moveTo>
                    <a:cubicBezTo>
                      <a:pt x="214" y="0"/>
                      <a:pt x="171" y="15"/>
                      <a:pt x="135" y="44"/>
                    </a:cubicBezTo>
                    <a:cubicBezTo>
                      <a:pt x="0" y="153"/>
                      <a:pt x="64" y="371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5" name="Google Shape;2845;p7"/>
              <p:cNvSpPr/>
              <p:nvPr/>
            </p:nvSpPr>
            <p:spPr>
              <a:xfrm>
                <a:off x="3857450" y="400670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2" y="42"/>
                    </a:cubicBezTo>
                    <a:cubicBezTo>
                      <a:pt x="1" y="144"/>
                      <a:pt x="65" y="353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6" name="Google Shape;2846;p7"/>
              <p:cNvSpPr/>
              <p:nvPr/>
            </p:nvSpPr>
            <p:spPr>
              <a:xfrm>
                <a:off x="3844200" y="3990175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5" y="1"/>
                    </a:moveTo>
                    <a:cubicBezTo>
                      <a:pt x="196" y="1"/>
                      <a:pt x="156" y="14"/>
                      <a:pt x="123" y="41"/>
                    </a:cubicBezTo>
                    <a:cubicBezTo>
                      <a:pt x="0" y="137"/>
                      <a:pt x="58" y="336"/>
                      <a:pt x="216" y="352"/>
                    </a:cubicBezTo>
                    <a:cubicBezTo>
                      <a:pt x="222" y="353"/>
                      <a:pt x="229" y="353"/>
                      <a:pt x="235" y="353"/>
                    </a:cubicBezTo>
                    <a:cubicBezTo>
                      <a:pt x="381" y="353"/>
                      <a:pt x="465" y="183"/>
                      <a:pt x="370" y="66"/>
                    </a:cubicBezTo>
                    <a:cubicBezTo>
                      <a:pt x="336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7" name="Google Shape;2847;p7"/>
              <p:cNvSpPr/>
              <p:nvPr/>
            </p:nvSpPr>
            <p:spPr>
              <a:xfrm>
                <a:off x="3968325" y="4107900"/>
                <a:ext cx="1652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4" extrusionOk="0">
                    <a:moveTo>
                      <a:pt x="330" y="0"/>
                    </a:moveTo>
                    <a:cubicBezTo>
                      <a:pt x="275" y="0"/>
                      <a:pt x="220" y="18"/>
                      <a:pt x="174" y="56"/>
                    </a:cubicBezTo>
                    <a:cubicBezTo>
                      <a:pt x="1" y="197"/>
                      <a:pt x="84" y="480"/>
                      <a:pt x="306" y="503"/>
                    </a:cubicBezTo>
                    <a:cubicBezTo>
                      <a:pt x="315" y="503"/>
                      <a:pt x="324" y="504"/>
                      <a:pt x="333" y="504"/>
                    </a:cubicBezTo>
                    <a:cubicBezTo>
                      <a:pt x="539" y="504"/>
                      <a:pt x="660" y="261"/>
                      <a:pt x="528" y="94"/>
                    </a:cubicBezTo>
                    <a:cubicBezTo>
                      <a:pt x="477" y="32"/>
                      <a:pt x="403" y="0"/>
                      <a:pt x="3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8" name="Google Shape;2848;p7"/>
              <p:cNvSpPr/>
              <p:nvPr/>
            </p:nvSpPr>
            <p:spPr>
              <a:xfrm>
                <a:off x="3955075" y="409140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4" y="0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6" y="483"/>
                      <a:pt x="634" y="249"/>
                      <a:pt x="505" y="89"/>
                    </a:cubicBezTo>
                    <a:cubicBezTo>
                      <a:pt x="457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9" name="Google Shape;2849;p7"/>
              <p:cNvSpPr/>
              <p:nvPr/>
            </p:nvSpPr>
            <p:spPr>
              <a:xfrm>
                <a:off x="3941725" y="4074825"/>
                <a:ext cx="154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8" extrusionOk="0">
                    <a:moveTo>
                      <a:pt x="309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3" y="467"/>
                      <a:pt x="302" y="468"/>
                      <a:pt x="310" y="468"/>
                    </a:cubicBezTo>
                    <a:cubicBezTo>
                      <a:pt x="501" y="468"/>
                      <a:pt x="615" y="241"/>
                      <a:pt x="489" y="87"/>
                    </a:cubicBezTo>
                    <a:cubicBezTo>
                      <a:pt x="444" y="31"/>
                      <a:pt x="377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0" name="Google Shape;2850;p7"/>
              <p:cNvSpPr/>
              <p:nvPr/>
            </p:nvSpPr>
            <p:spPr>
              <a:xfrm>
                <a:off x="3928475" y="4058325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1" name="Google Shape;2851;p7"/>
              <p:cNvSpPr/>
              <p:nvPr/>
            </p:nvSpPr>
            <p:spPr>
              <a:xfrm>
                <a:off x="3915225" y="404180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0" y="167"/>
                      <a:pt x="71" y="405"/>
                      <a:pt x="261" y="428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2" name="Google Shape;2852;p7"/>
              <p:cNvSpPr/>
              <p:nvPr/>
            </p:nvSpPr>
            <p:spPr>
              <a:xfrm>
                <a:off x="3901975" y="4025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6" y="410"/>
                      <a:pt x="263" y="411"/>
                      <a:pt x="271" y="411"/>
                    </a:cubicBezTo>
                    <a:cubicBezTo>
                      <a:pt x="440" y="411"/>
                      <a:pt x="538" y="214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3" name="Google Shape;2853;p7"/>
              <p:cNvSpPr/>
              <p:nvPr/>
            </p:nvSpPr>
            <p:spPr>
              <a:xfrm>
                <a:off x="3888625" y="4008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4" name="Google Shape;2854;p7"/>
              <p:cNvSpPr/>
              <p:nvPr/>
            </p:nvSpPr>
            <p:spPr>
              <a:xfrm>
                <a:off x="3875375" y="3992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8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0" y="373"/>
                      <a:pt x="491" y="193"/>
                      <a:pt x="392" y="70"/>
                    </a:cubicBezTo>
                    <a:cubicBezTo>
                      <a:pt x="356" y="25"/>
                      <a:pt x="302" y="1"/>
                      <a:pt x="2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5" name="Google Shape;2855;p7"/>
              <p:cNvSpPr/>
              <p:nvPr/>
            </p:nvSpPr>
            <p:spPr>
              <a:xfrm>
                <a:off x="3862125" y="3975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3"/>
                      <a:pt x="122" y="39"/>
                    </a:cubicBezTo>
                    <a:cubicBezTo>
                      <a:pt x="0" y="139"/>
                      <a:pt x="58" y="335"/>
                      <a:pt x="215" y="354"/>
                    </a:cubicBezTo>
                    <a:cubicBezTo>
                      <a:pt x="222" y="355"/>
                      <a:pt x="228" y="355"/>
                      <a:pt x="235" y="355"/>
                    </a:cubicBezTo>
                    <a:cubicBezTo>
                      <a:pt x="381" y="355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6" name="Google Shape;2856;p7"/>
              <p:cNvSpPr/>
              <p:nvPr/>
            </p:nvSpPr>
            <p:spPr>
              <a:xfrm>
                <a:off x="3848850" y="395915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3" y="0"/>
                    </a:moveTo>
                    <a:cubicBezTo>
                      <a:pt x="185" y="0"/>
                      <a:pt x="148" y="13"/>
                      <a:pt x="117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0"/>
                    </a:cubicBezTo>
                    <a:cubicBezTo>
                      <a:pt x="319" y="21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7" name="Google Shape;2857;p7"/>
              <p:cNvSpPr/>
              <p:nvPr/>
            </p:nvSpPr>
            <p:spPr>
              <a:xfrm>
                <a:off x="3986250" y="4093425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1" y="477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57"/>
                      <a:pt x="527" y="92"/>
                    </a:cubicBezTo>
                    <a:cubicBezTo>
                      <a:pt x="476" y="32"/>
                      <a:pt x="404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8" name="Google Shape;2858;p7"/>
              <p:cNvSpPr/>
              <p:nvPr/>
            </p:nvSpPr>
            <p:spPr>
              <a:xfrm>
                <a:off x="3973000" y="4076850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92"/>
                      <a:pt x="80" y="459"/>
                      <a:pt x="293" y="482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3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9" name="Google Shape;2859;p7"/>
              <p:cNvSpPr/>
              <p:nvPr/>
            </p:nvSpPr>
            <p:spPr>
              <a:xfrm>
                <a:off x="3959650" y="4060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1"/>
                    </a:moveTo>
                    <a:cubicBezTo>
                      <a:pt x="256" y="1"/>
                      <a:pt x="204" y="18"/>
                      <a:pt x="161" y="52"/>
                    </a:cubicBezTo>
                    <a:cubicBezTo>
                      <a:pt x="1" y="184"/>
                      <a:pt x="78" y="441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3" y="31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0" name="Google Shape;2860;p7"/>
              <p:cNvSpPr/>
              <p:nvPr/>
            </p:nvSpPr>
            <p:spPr>
              <a:xfrm>
                <a:off x="3946400" y="4043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2"/>
                    </a:cubicBezTo>
                    <a:cubicBezTo>
                      <a:pt x="0" y="177"/>
                      <a:pt x="74" y="425"/>
                      <a:pt x="270" y="444"/>
                    </a:cubicBezTo>
                    <a:cubicBezTo>
                      <a:pt x="280" y="445"/>
                      <a:pt x="289" y="446"/>
                      <a:pt x="297" y="446"/>
                    </a:cubicBezTo>
                    <a:cubicBezTo>
                      <a:pt x="480" y="446"/>
                      <a:pt x="586" y="231"/>
                      <a:pt x="470" y="84"/>
                    </a:cubicBezTo>
                    <a:cubicBezTo>
                      <a:pt x="424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1" name="Google Shape;2861;p7"/>
              <p:cNvSpPr/>
              <p:nvPr/>
            </p:nvSpPr>
            <p:spPr>
              <a:xfrm>
                <a:off x="3933150" y="4027275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70"/>
                      <a:pt x="71" y="408"/>
                      <a:pt x="260" y="427"/>
                    </a:cubicBezTo>
                    <a:cubicBezTo>
                      <a:pt x="268" y="428"/>
                      <a:pt x="276" y="428"/>
                      <a:pt x="284" y="428"/>
                    </a:cubicBezTo>
                    <a:cubicBezTo>
                      <a:pt x="459" y="428"/>
                      <a:pt x="564" y="222"/>
                      <a:pt x="447" y="80"/>
                    </a:cubicBezTo>
                    <a:cubicBezTo>
                      <a:pt x="405" y="27"/>
                      <a:pt x="343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2" name="Google Shape;2862;p7"/>
              <p:cNvSpPr/>
              <p:nvPr/>
            </p:nvSpPr>
            <p:spPr>
              <a:xfrm>
                <a:off x="3919800" y="4010775"/>
                <a:ext cx="13550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7" extrusionOk="0">
                    <a:moveTo>
                      <a:pt x="274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58"/>
                      <a:pt x="71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3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3" name="Google Shape;2863;p7"/>
              <p:cNvSpPr/>
              <p:nvPr/>
            </p:nvSpPr>
            <p:spPr>
              <a:xfrm>
                <a:off x="3906550" y="3994200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91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4" name="Google Shape;2864;p7"/>
              <p:cNvSpPr/>
              <p:nvPr/>
            </p:nvSpPr>
            <p:spPr>
              <a:xfrm>
                <a:off x="3893300" y="397770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4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4"/>
                      <a:pt x="61" y="353"/>
                      <a:pt x="228" y="373"/>
                    </a:cubicBezTo>
                    <a:cubicBezTo>
                      <a:pt x="235" y="373"/>
                      <a:pt x="241" y="373"/>
                      <a:pt x="248" y="373"/>
                    </a:cubicBezTo>
                    <a:cubicBezTo>
                      <a:pt x="400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5" name="Google Shape;2865;p7"/>
              <p:cNvSpPr/>
              <p:nvPr/>
            </p:nvSpPr>
            <p:spPr>
              <a:xfrm>
                <a:off x="3880025" y="396115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3" y="0"/>
                    </a:moveTo>
                    <a:cubicBezTo>
                      <a:pt x="194" y="0"/>
                      <a:pt x="155" y="14"/>
                      <a:pt x="123" y="41"/>
                    </a:cubicBezTo>
                    <a:cubicBezTo>
                      <a:pt x="1" y="138"/>
                      <a:pt x="59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78" y="354"/>
                      <a:pt x="466" y="184"/>
                      <a:pt x="370" y="67"/>
                    </a:cubicBezTo>
                    <a:cubicBezTo>
                      <a:pt x="336" y="23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6" name="Google Shape;2866;p7"/>
              <p:cNvSpPr/>
              <p:nvPr/>
            </p:nvSpPr>
            <p:spPr>
              <a:xfrm>
                <a:off x="3866775" y="3944625"/>
                <a:ext cx="110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4" extrusionOk="0">
                    <a:moveTo>
                      <a:pt x="219" y="1"/>
                    </a:moveTo>
                    <a:cubicBezTo>
                      <a:pt x="182" y="1"/>
                      <a:pt x="144" y="13"/>
                      <a:pt x="113" y="37"/>
                    </a:cubicBezTo>
                    <a:cubicBezTo>
                      <a:pt x="1" y="130"/>
                      <a:pt x="55" y="317"/>
                      <a:pt x="203" y="333"/>
                    </a:cubicBezTo>
                    <a:cubicBezTo>
                      <a:pt x="210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68" y="1"/>
                      <a:pt x="2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7" name="Google Shape;2867;p7"/>
              <p:cNvSpPr/>
              <p:nvPr/>
            </p:nvSpPr>
            <p:spPr>
              <a:xfrm>
                <a:off x="3853450" y="3928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1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9" y="317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9"/>
                    </a:cubicBezTo>
                    <a:cubicBezTo>
                      <a:pt x="302" y="21"/>
                      <a:pt x="257" y="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8" name="Google Shape;2868;p7"/>
              <p:cNvSpPr/>
              <p:nvPr/>
            </p:nvSpPr>
            <p:spPr>
              <a:xfrm>
                <a:off x="4017350" y="4095400"/>
                <a:ext cx="1720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3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8"/>
                    </a:cubicBezTo>
                    <a:cubicBezTo>
                      <a:pt x="0" y="202"/>
                      <a:pt x="87" y="495"/>
                      <a:pt x="318" y="520"/>
                    </a:cubicBezTo>
                    <a:cubicBezTo>
                      <a:pt x="329" y="522"/>
                      <a:pt x="339" y="522"/>
                      <a:pt x="349" y="522"/>
                    </a:cubicBezTo>
                    <a:cubicBezTo>
                      <a:pt x="559" y="522"/>
                      <a:pt x="688" y="271"/>
                      <a:pt x="550" y="99"/>
                    </a:cubicBezTo>
                    <a:cubicBezTo>
                      <a:pt x="498" y="35"/>
                      <a:pt x="422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9" name="Google Shape;2869;p7"/>
              <p:cNvSpPr/>
              <p:nvPr/>
            </p:nvSpPr>
            <p:spPr>
              <a:xfrm>
                <a:off x="4004075" y="4078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7"/>
                    </a:cubicBezTo>
                    <a:cubicBezTo>
                      <a:pt x="1" y="198"/>
                      <a:pt x="84" y="481"/>
                      <a:pt x="306" y="503"/>
                    </a:cubicBezTo>
                    <a:cubicBezTo>
                      <a:pt x="315" y="504"/>
                      <a:pt x="325" y="505"/>
                      <a:pt x="334" y="505"/>
                    </a:cubicBezTo>
                    <a:cubicBezTo>
                      <a:pt x="542" y="505"/>
                      <a:pt x="663" y="262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0" name="Google Shape;2870;p7"/>
              <p:cNvSpPr/>
              <p:nvPr/>
            </p:nvSpPr>
            <p:spPr>
              <a:xfrm>
                <a:off x="3990825" y="406240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20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1"/>
                    </a:cubicBezTo>
                    <a:cubicBezTo>
                      <a:pt x="305" y="482"/>
                      <a:pt x="314" y="482"/>
                      <a:pt x="323" y="482"/>
                    </a:cubicBezTo>
                    <a:cubicBezTo>
                      <a:pt x="519" y="482"/>
                      <a:pt x="638" y="249"/>
                      <a:pt x="508" y="89"/>
                    </a:cubicBezTo>
                    <a:cubicBezTo>
                      <a:pt x="461" y="30"/>
                      <a:pt x="390" y="0"/>
                      <a:pt x="3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1" name="Google Shape;2871;p7"/>
              <p:cNvSpPr/>
              <p:nvPr/>
            </p:nvSpPr>
            <p:spPr>
              <a:xfrm>
                <a:off x="3977575" y="4045825"/>
                <a:ext cx="15300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8" extrusionOk="0">
                    <a:moveTo>
                      <a:pt x="309" y="1"/>
                    </a:moveTo>
                    <a:cubicBezTo>
                      <a:pt x="257" y="1"/>
                      <a:pt x="204" y="18"/>
                      <a:pt x="161" y="55"/>
                    </a:cubicBezTo>
                    <a:cubicBezTo>
                      <a:pt x="0" y="183"/>
                      <a:pt x="77" y="443"/>
                      <a:pt x="283" y="466"/>
                    </a:cubicBezTo>
                    <a:cubicBezTo>
                      <a:pt x="292" y="467"/>
                      <a:pt x="301" y="467"/>
                      <a:pt x="310" y="467"/>
                    </a:cubicBezTo>
                    <a:cubicBezTo>
                      <a:pt x="500" y="467"/>
                      <a:pt x="612" y="240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2" name="Google Shape;2872;p7"/>
              <p:cNvSpPr/>
              <p:nvPr/>
            </p:nvSpPr>
            <p:spPr>
              <a:xfrm>
                <a:off x="3964325" y="4029325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0" y="445"/>
                    </a:cubicBezTo>
                    <a:cubicBezTo>
                      <a:pt x="278" y="445"/>
                      <a:pt x="286" y="446"/>
                      <a:pt x="293" y="446"/>
                    </a:cubicBezTo>
                    <a:cubicBezTo>
                      <a:pt x="479" y="446"/>
                      <a:pt x="586" y="230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3" name="Google Shape;2873;p7"/>
              <p:cNvSpPr/>
              <p:nvPr/>
            </p:nvSpPr>
            <p:spPr>
              <a:xfrm>
                <a:off x="3951050" y="4012800"/>
                <a:ext cx="14025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6" extrusionOk="0">
                    <a:moveTo>
                      <a:pt x="282" y="1"/>
                    </a:moveTo>
                    <a:cubicBezTo>
                      <a:pt x="235" y="1"/>
                      <a:pt x="188" y="16"/>
                      <a:pt x="149" y="48"/>
                    </a:cubicBezTo>
                    <a:cubicBezTo>
                      <a:pt x="1" y="167"/>
                      <a:pt x="71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58" y="426"/>
                      <a:pt x="561" y="221"/>
                      <a:pt x="447" y="80"/>
                    </a:cubicBezTo>
                    <a:cubicBezTo>
                      <a:pt x="406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4" name="Google Shape;2874;p7"/>
              <p:cNvSpPr/>
              <p:nvPr/>
            </p:nvSpPr>
            <p:spPr>
              <a:xfrm>
                <a:off x="3937725" y="3996225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5" name="Google Shape;2875;p7"/>
              <p:cNvSpPr/>
              <p:nvPr/>
            </p:nvSpPr>
            <p:spPr>
              <a:xfrm>
                <a:off x="3924450" y="3979725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88"/>
                    </a:cubicBezTo>
                    <a:cubicBezTo>
                      <a:pt x="247" y="389"/>
                      <a:pt x="254" y="389"/>
                      <a:pt x="262" y="389"/>
                    </a:cubicBezTo>
                    <a:cubicBezTo>
                      <a:pt x="422" y="389"/>
                      <a:pt x="517" y="202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6" name="Google Shape;2876;p7"/>
              <p:cNvSpPr/>
              <p:nvPr/>
            </p:nvSpPr>
            <p:spPr>
              <a:xfrm>
                <a:off x="3911200" y="3963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2"/>
                      <a:pt x="239" y="373"/>
                      <a:pt x="245" y="373"/>
                    </a:cubicBezTo>
                    <a:cubicBezTo>
                      <a:pt x="401" y="373"/>
                      <a:pt x="491" y="193"/>
                      <a:pt x="390" y="70"/>
                    </a:cubicBezTo>
                    <a:cubicBezTo>
                      <a:pt x="353" y="24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7" name="Google Shape;2877;p7"/>
              <p:cNvSpPr/>
              <p:nvPr/>
            </p:nvSpPr>
            <p:spPr>
              <a:xfrm>
                <a:off x="3897950" y="394667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2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0" y="138"/>
                      <a:pt x="58" y="334"/>
                      <a:pt x="216" y="354"/>
                    </a:cubicBezTo>
                    <a:cubicBezTo>
                      <a:pt x="222" y="354"/>
                      <a:pt x="228" y="355"/>
                      <a:pt x="235" y="355"/>
                    </a:cubicBezTo>
                    <a:cubicBezTo>
                      <a:pt x="378" y="355"/>
                      <a:pt x="466" y="182"/>
                      <a:pt x="370" y="65"/>
                    </a:cubicBezTo>
                    <a:cubicBezTo>
                      <a:pt x="335" y="22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8" name="Google Shape;2878;p7"/>
              <p:cNvSpPr/>
              <p:nvPr/>
            </p:nvSpPr>
            <p:spPr>
              <a:xfrm>
                <a:off x="3884600" y="393015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9" y="0"/>
                      <a:pt x="151" y="12"/>
                      <a:pt x="120" y="38"/>
                    </a:cubicBezTo>
                    <a:cubicBezTo>
                      <a:pt x="1" y="131"/>
                      <a:pt x="59" y="317"/>
                      <a:pt x="207" y="333"/>
                    </a:cubicBezTo>
                    <a:cubicBezTo>
                      <a:pt x="213" y="334"/>
                      <a:pt x="219" y="334"/>
                      <a:pt x="226" y="334"/>
                    </a:cubicBezTo>
                    <a:cubicBezTo>
                      <a:pt x="362" y="334"/>
                      <a:pt x="444" y="171"/>
                      <a:pt x="354" y="60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9" name="Google Shape;2879;p7"/>
              <p:cNvSpPr/>
              <p:nvPr/>
            </p:nvSpPr>
            <p:spPr>
              <a:xfrm>
                <a:off x="3871350" y="39135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1" y="126"/>
                      <a:pt x="55" y="302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7" y="165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0" name="Google Shape;2880;p7"/>
              <p:cNvSpPr/>
              <p:nvPr/>
            </p:nvSpPr>
            <p:spPr>
              <a:xfrm>
                <a:off x="4048525" y="409752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8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1" y="539"/>
                      <a:pt x="352" y="540"/>
                      <a:pt x="362" y="540"/>
                    </a:cubicBezTo>
                    <a:cubicBezTo>
                      <a:pt x="581" y="540"/>
                      <a:pt x="713" y="279"/>
                      <a:pt x="569" y="101"/>
                    </a:cubicBezTo>
                    <a:cubicBezTo>
                      <a:pt x="515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1" name="Google Shape;2881;p7"/>
              <p:cNvSpPr/>
              <p:nvPr/>
            </p:nvSpPr>
            <p:spPr>
              <a:xfrm>
                <a:off x="4035250" y="4080925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8" y="495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5" y="272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2" name="Google Shape;2882;p7"/>
              <p:cNvSpPr/>
              <p:nvPr/>
            </p:nvSpPr>
            <p:spPr>
              <a:xfrm>
                <a:off x="4022000" y="4064425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9"/>
                      <a:pt x="174" y="56"/>
                    </a:cubicBezTo>
                    <a:cubicBezTo>
                      <a:pt x="0" y="198"/>
                      <a:pt x="84" y="477"/>
                      <a:pt x="306" y="500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2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3" name="Google Shape;2883;p7"/>
              <p:cNvSpPr/>
              <p:nvPr/>
            </p:nvSpPr>
            <p:spPr>
              <a:xfrm>
                <a:off x="4008750" y="40478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6" y="481"/>
                    </a:cubicBezTo>
                    <a:cubicBezTo>
                      <a:pt x="305" y="482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4" name="Google Shape;2884;p7"/>
              <p:cNvSpPr/>
              <p:nvPr/>
            </p:nvSpPr>
            <p:spPr>
              <a:xfrm>
                <a:off x="3995475" y="4031350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4"/>
                      <a:pt x="78" y="441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9" y="87"/>
                    </a:cubicBezTo>
                    <a:cubicBezTo>
                      <a:pt x="442" y="30"/>
                      <a:pt x="374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5" name="Google Shape;2885;p7"/>
              <p:cNvSpPr/>
              <p:nvPr/>
            </p:nvSpPr>
            <p:spPr>
              <a:xfrm>
                <a:off x="3982225" y="4014800"/>
                <a:ext cx="146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6" extrusionOk="0">
                    <a:moveTo>
                      <a:pt x="293" y="0"/>
                    </a:moveTo>
                    <a:cubicBezTo>
                      <a:pt x="243" y="0"/>
                      <a:pt x="193" y="17"/>
                      <a:pt x="152" y="52"/>
                    </a:cubicBezTo>
                    <a:cubicBezTo>
                      <a:pt x="1" y="177"/>
                      <a:pt x="75" y="425"/>
                      <a:pt x="271" y="444"/>
                    </a:cubicBezTo>
                    <a:cubicBezTo>
                      <a:pt x="280" y="445"/>
                      <a:pt x="289" y="445"/>
                      <a:pt x="297" y="445"/>
                    </a:cubicBezTo>
                    <a:cubicBezTo>
                      <a:pt x="478" y="445"/>
                      <a:pt x="586" y="231"/>
                      <a:pt x="467" y="84"/>
                    </a:cubicBezTo>
                    <a:cubicBezTo>
                      <a:pt x="423" y="29"/>
                      <a:pt x="358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6" name="Google Shape;2886;p7"/>
              <p:cNvSpPr/>
              <p:nvPr/>
            </p:nvSpPr>
            <p:spPr>
              <a:xfrm>
                <a:off x="3968900" y="3998250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7" y="1"/>
                      <a:pt x="188" y="17"/>
                      <a:pt x="148" y="49"/>
                    </a:cubicBezTo>
                    <a:cubicBezTo>
                      <a:pt x="0" y="171"/>
                      <a:pt x="71" y="409"/>
                      <a:pt x="261" y="428"/>
                    </a:cubicBezTo>
                    <a:cubicBezTo>
                      <a:pt x="268" y="429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7" name="Google Shape;2887;p7"/>
              <p:cNvSpPr/>
              <p:nvPr/>
            </p:nvSpPr>
            <p:spPr>
              <a:xfrm>
                <a:off x="3955625" y="3981750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1" y="1"/>
                    </a:moveTo>
                    <a:cubicBezTo>
                      <a:pt x="226" y="1"/>
                      <a:pt x="180" y="16"/>
                      <a:pt x="142" y="47"/>
                    </a:cubicBezTo>
                    <a:cubicBezTo>
                      <a:pt x="1" y="159"/>
                      <a:pt x="68" y="390"/>
                      <a:pt x="252" y="407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6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8" name="Google Shape;2888;p7"/>
              <p:cNvSpPr/>
              <p:nvPr/>
            </p:nvSpPr>
            <p:spPr>
              <a:xfrm>
                <a:off x="3942375" y="3965200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3" y="201"/>
                      <a:pt x="409" y="72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9" name="Google Shape;2889;p7"/>
              <p:cNvSpPr/>
              <p:nvPr/>
            </p:nvSpPr>
            <p:spPr>
              <a:xfrm>
                <a:off x="3929125" y="39486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3" y="373"/>
                      <a:pt x="241" y="373"/>
                      <a:pt x="248" y="373"/>
                    </a:cubicBezTo>
                    <a:cubicBezTo>
                      <a:pt x="399" y="373"/>
                      <a:pt x="490" y="193"/>
                      <a:pt x="389" y="70"/>
                    </a:cubicBezTo>
                    <a:cubicBezTo>
                      <a:pt x="353" y="25"/>
                      <a:pt x="300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0" name="Google Shape;2890;p7"/>
              <p:cNvSpPr/>
              <p:nvPr/>
            </p:nvSpPr>
            <p:spPr>
              <a:xfrm>
                <a:off x="3915775" y="393215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0"/>
                    </a:moveTo>
                    <a:cubicBezTo>
                      <a:pt x="197" y="0"/>
                      <a:pt x="158" y="14"/>
                      <a:pt x="126" y="41"/>
                    </a:cubicBezTo>
                    <a:cubicBezTo>
                      <a:pt x="1" y="138"/>
                      <a:pt x="62" y="337"/>
                      <a:pt x="216" y="353"/>
                    </a:cubicBezTo>
                    <a:cubicBezTo>
                      <a:pt x="223" y="354"/>
                      <a:pt x="229" y="354"/>
                      <a:pt x="236" y="354"/>
                    </a:cubicBezTo>
                    <a:cubicBezTo>
                      <a:pt x="382" y="354"/>
                      <a:pt x="469" y="184"/>
                      <a:pt x="374" y="67"/>
                    </a:cubicBezTo>
                    <a:cubicBezTo>
                      <a:pt x="339" y="23"/>
                      <a:pt x="288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1" name="Google Shape;2891;p7"/>
              <p:cNvSpPr/>
              <p:nvPr/>
            </p:nvSpPr>
            <p:spPr>
              <a:xfrm>
                <a:off x="3902525" y="3915625"/>
                <a:ext cx="11100" cy="83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4" extrusionOk="0">
                    <a:moveTo>
                      <a:pt x="221" y="1"/>
                    </a:moveTo>
                    <a:cubicBezTo>
                      <a:pt x="184" y="1"/>
                      <a:pt x="148" y="12"/>
                      <a:pt x="116" y="37"/>
                    </a:cubicBezTo>
                    <a:cubicBezTo>
                      <a:pt x="1" y="130"/>
                      <a:pt x="58" y="317"/>
                      <a:pt x="206" y="333"/>
                    </a:cubicBezTo>
                    <a:cubicBezTo>
                      <a:pt x="213" y="333"/>
                      <a:pt x="219" y="334"/>
                      <a:pt x="226" y="334"/>
                    </a:cubicBezTo>
                    <a:cubicBezTo>
                      <a:pt x="362" y="334"/>
                      <a:pt x="443" y="173"/>
                      <a:pt x="351" y="63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2" name="Google Shape;2892;p7"/>
              <p:cNvSpPr/>
              <p:nvPr/>
            </p:nvSpPr>
            <p:spPr>
              <a:xfrm>
                <a:off x="3889275" y="3899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3" y="1"/>
                    </a:moveTo>
                    <a:cubicBezTo>
                      <a:pt x="178" y="1"/>
                      <a:pt x="142" y="12"/>
                      <a:pt x="113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5" y="59"/>
                    </a:cubicBezTo>
                    <a:cubicBezTo>
                      <a:pt x="304" y="20"/>
                      <a:pt x="258" y="1"/>
                      <a:pt x="2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3" name="Google Shape;2893;p7"/>
              <p:cNvSpPr/>
              <p:nvPr/>
            </p:nvSpPr>
            <p:spPr>
              <a:xfrm>
                <a:off x="4079775" y="4099525"/>
                <a:ext cx="183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3" h="557" extrusionOk="0">
                    <a:moveTo>
                      <a:pt x="369" y="0"/>
                    </a:moveTo>
                    <a:cubicBezTo>
                      <a:pt x="307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1" y="556"/>
                      <a:pt x="371" y="556"/>
                    </a:cubicBezTo>
                    <a:cubicBezTo>
                      <a:pt x="598" y="556"/>
                      <a:pt x="733" y="286"/>
                      <a:pt x="585" y="102"/>
                    </a:cubicBezTo>
                    <a:cubicBezTo>
                      <a:pt x="529" y="35"/>
                      <a:pt x="449" y="0"/>
                      <a:pt x="3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4" name="Google Shape;2894;p7"/>
              <p:cNvSpPr/>
              <p:nvPr/>
            </p:nvSpPr>
            <p:spPr>
              <a:xfrm>
                <a:off x="4066425" y="4082975"/>
                <a:ext cx="1780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2" h="540" extrusionOk="0">
                    <a:moveTo>
                      <a:pt x="356" y="1"/>
                    </a:moveTo>
                    <a:cubicBezTo>
                      <a:pt x="298" y="1"/>
                      <a:pt x="238" y="20"/>
                      <a:pt x="187" y="60"/>
                    </a:cubicBezTo>
                    <a:cubicBezTo>
                      <a:pt x="1" y="211"/>
                      <a:pt x="91" y="513"/>
                      <a:pt x="328" y="539"/>
                    </a:cubicBezTo>
                    <a:cubicBezTo>
                      <a:pt x="338" y="539"/>
                      <a:pt x="347" y="540"/>
                      <a:pt x="356" y="540"/>
                    </a:cubicBezTo>
                    <a:cubicBezTo>
                      <a:pt x="581" y="540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5" name="Google Shape;2895;p7"/>
              <p:cNvSpPr/>
              <p:nvPr/>
            </p:nvSpPr>
            <p:spPr>
              <a:xfrm>
                <a:off x="4053175" y="406645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3"/>
                      <a:pt x="87" y="493"/>
                      <a:pt x="315" y="518"/>
                    </a:cubicBezTo>
                    <a:cubicBezTo>
                      <a:pt x="326" y="519"/>
                      <a:pt x="336" y="520"/>
                      <a:pt x="346" y="520"/>
                    </a:cubicBezTo>
                    <a:cubicBezTo>
                      <a:pt x="559" y="520"/>
                      <a:pt x="685" y="269"/>
                      <a:pt x="547" y="97"/>
                    </a:cubicBezTo>
                    <a:cubicBezTo>
                      <a:pt x="496" y="33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6" name="Google Shape;2896;p7"/>
              <p:cNvSpPr/>
              <p:nvPr/>
            </p:nvSpPr>
            <p:spPr>
              <a:xfrm>
                <a:off x="4039925" y="4049875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81"/>
                      <a:pt x="305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8" y="505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7" name="Google Shape;2897;p7"/>
              <p:cNvSpPr/>
              <p:nvPr/>
            </p:nvSpPr>
            <p:spPr>
              <a:xfrm>
                <a:off x="4026650" y="4033375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8" name="Google Shape;2898;p7"/>
              <p:cNvSpPr/>
              <p:nvPr/>
            </p:nvSpPr>
            <p:spPr>
              <a:xfrm>
                <a:off x="4013400" y="4016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8" y="1"/>
                    </a:moveTo>
                    <a:cubicBezTo>
                      <a:pt x="256" y="1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3" y="466"/>
                    </a:cubicBezTo>
                    <a:cubicBezTo>
                      <a:pt x="291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6" y="87"/>
                    </a:cubicBezTo>
                    <a:cubicBezTo>
                      <a:pt x="440" y="30"/>
                      <a:pt x="374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9" name="Google Shape;2899;p7"/>
              <p:cNvSpPr/>
              <p:nvPr/>
            </p:nvSpPr>
            <p:spPr>
              <a:xfrm>
                <a:off x="4000075" y="4000325"/>
                <a:ext cx="147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4" y="49"/>
                    </a:cubicBezTo>
                    <a:cubicBezTo>
                      <a:pt x="0" y="175"/>
                      <a:pt x="74" y="425"/>
                      <a:pt x="273" y="444"/>
                    </a:cubicBezTo>
                    <a:cubicBezTo>
                      <a:pt x="281" y="445"/>
                      <a:pt x="289" y="446"/>
                      <a:pt x="296" y="446"/>
                    </a:cubicBezTo>
                    <a:cubicBezTo>
                      <a:pt x="479" y="446"/>
                      <a:pt x="590" y="229"/>
                      <a:pt x="469" y="81"/>
                    </a:cubicBezTo>
                    <a:cubicBezTo>
                      <a:pt x="425" y="28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0" name="Google Shape;2900;p7"/>
              <p:cNvSpPr/>
              <p:nvPr/>
            </p:nvSpPr>
            <p:spPr>
              <a:xfrm>
                <a:off x="3986800" y="3983800"/>
                <a:ext cx="1410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6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5"/>
                      <a:pt x="261" y="424"/>
                    </a:cubicBezTo>
                    <a:cubicBezTo>
                      <a:pt x="270" y="425"/>
                      <a:pt x="279" y="426"/>
                      <a:pt x="288" y="426"/>
                    </a:cubicBezTo>
                    <a:cubicBezTo>
                      <a:pt x="462" y="426"/>
                      <a:pt x="564" y="221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1" name="Google Shape;2901;p7"/>
              <p:cNvSpPr/>
              <p:nvPr/>
            </p:nvSpPr>
            <p:spPr>
              <a:xfrm>
                <a:off x="3973550" y="3967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1" y="162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2" name="Google Shape;2902;p7"/>
              <p:cNvSpPr/>
              <p:nvPr/>
            </p:nvSpPr>
            <p:spPr>
              <a:xfrm>
                <a:off x="3960300" y="3950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2"/>
                      <a:pt x="251" y="392"/>
                      <a:pt x="257" y="392"/>
                    </a:cubicBezTo>
                    <a:cubicBezTo>
                      <a:pt x="417" y="392"/>
                      <a:pt x="514" y="203"/>
                      <a:pt x="408" y="73"/>
                    </a:cubicBezTo>
                    <a:cubicBezTo>
                      <a:pt x="370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3" name="Google Shape;2903;p7"/>
              <p:cNvSpPr/>
              <p:nvPr/>
            </p:nvSpPr>
            <p:spPr>
              <a:xfrm>
                <a:off x="3946950" y="393417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9" y="0"/>
                    </a:moveTo>
                    <a:cubicBezTo>
                      <a:pt x="208" y="0"/>
                      <a:pt x="166" y="15"/>
                      <a:pt x="133" y="44"/>
                    </a:cubicBezTo>
                    <a:cubicBezTo>
                      <a:pt x="1" y="147"/>
                      <a:pt x="65" y="356"/>
                      <a:pt x="229" y="372"/>
                    </a:cubicBezTo>
                    <a:cubicBezTo>
                      <a:pt x="236" y="372"/>
                      <a:pt x="242" y="373"/>
                      <a:pt x="248" y="373"/>
                    </a:cubicBezTo>
                    <a:cubicBezTo>
                      <a:pt x="401" y="373"/>
                      <a:pt x="492" y="193"/>
                      <a:pt x="393" y="70"/>
                    </a:cubicBezTo>
                    <a:cubicBezTo>
                      <a:pt x="357" y="24"/>
                      <a:pt x="303" y="0"/>
                      <a:pt x="2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4" name="Google Shape;2904;p7"/>
              <p:cNvSpPr/>
              <p:nvPr/>
            </p:nvSpPr>
            <p:spPr>
              <a:xfrm>
                <a:off x="3933700" y="39176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6" y="0"/>
                    </a:moveTo>
                    <a:cubicBezTo>
                      <a:pt x="196" y="0"/>
                      <a:pt x="156" y="14"/>
                      <a:pt x="123" y="42"/>
                    </a:cubicBezTo>
                    <a:cubicBezTo>
                      <a:pt x="1" y="138"/>
                      <a:pt x="58" y="337"/>
                      <a:pt x="216" y="353"/>
                    </a:cubicBezTo>
                    <a:cubicBezTo>
                      <a:pt x="223" y="354"/>
                      <a:pt x="229" y="354"/>
                      <a:pt x="235" y="354"/>
                    </a:cubicBezTo>
                    <a:cubicBezTo>
                      <a:pt x="381" y="354"/>
                      <a:pt x="466" y="184"/>
                      <a:pt x="373" y="67"/>
                    </a:cubicBezTo>
                    <a:cubicBezTo>
                      <a:pt x="339" y="24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5" name="Google Shape;2905;p7"/>
              <p:cNvSpPr/>
              <p:nvPr/>
            </p:nvSpPr>
            <p:spPr>
              <a:xfrm>
                <a:off x="3920450" y="3901125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9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58" y="335"/>
                      <a:pt x="440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6" name="Google Shape;2906;p7"/>
              <p:cNvSpPr/>
              <p:nvPr/>
            </p:nvSpPr>
            <p:spPr>
              <a:xfrm>
                <a:off x="3907200" y="38846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1" y="299"/>
                      <a:pt x="193" y="315"/>
                    </a:cubicBezTo>
                    <a:cubicBezTo>
                      <a:pt x="198" y="316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7" name="Google Shape;2907;p7"/>
              <p:cNvSpPr/>
              <p:nvPr/>
            </p:nvSpPr>
            <p:spPr>
              <a:xfrm>
                <a:off x="4110950" y="4101525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0"/>
                    </a:moveTo>
                    <a:cubicBezTo>
                      <a:pt x="317" y="0"/>
                      <a:pt x="252" y="22"/>
                      <a:pt x="199" y="67"/>
                    </a:cubicBezTo>
                    <a:cubicBezTo>
                      <a:pt x="0" y="227"/>
                      <a:pt x="93" y="549"/>
                      <a:pt x="350" y="574"/>
                    </a:cubicBezTo>
                    <a:cubicBezTo>
                      <a:pt x="362" y="576"/>
                      <a:pt x="374" y="576"/>
                      <a:pt x="385" y="576"/>
                    </a:cubicBezTo>
                    <a:cubicBezTo>
                      <a:pt x="618" y="576"/>
                      <a:pt x="758" y="298"/>
                      <a:pt x="604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8" name="Google Shape;2908;p7"/>
              <p:cNvSpPr/>
              <p:nvPr/>
            </p:nvSpPr>
            <p:spPr>
              <a:xfrm>
                <a:off x="4097600" y="4085000"/>
                <a:ext cx="185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40" h="559" extrusionOk="0">
                    <a:moveTo>
                      <a:pt x="369" y="1"/>
                    </a:moveTo>
                    <a:cubicBezTo>
                      <a:pt x="308" y="1"/>
                      <a:pt x="246" y="21"/>
                      <a:pt x="193" y="62"/>
                    </a:cubicBezTo>
                    <a:cubicBezTo>
                      <a:pt x="1" y="220"/>
                      <a:pt x="94" y="532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2" y="559"/>
                      <a:pt x="740" y="289"/>
                      <a:pt x="589" y="104"/>
                    </a:cubicBezTo>
                    <a:cubicBezTo>
                      <a:pt x="532" y="36"/>
                      <a:pt x="451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9" name="Google Shape;2909;p7"/>
              <p:cNvSpPr/>
              <p:nvPr/>
            </p:nvSpPr>
            <p:spPr>
              <a:xfrm>
                <a:off x="4084350" y="4068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2"/>
                    </a:cubicBezTo>
                    <a:cubicBezTo>
                      <a:pt x="0" y="213"/>
                      <a:pt x="90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0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0" name="Google Shape;2910;p7"/>
              <p:cNvSpPr/>
              <p:nvPr/>
            </p:nvSpPr>
            <p:spPr>
              <a:xfrm>
                <a:off x="4071100" y="4051925"/>
                <a:ext cx="171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0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3"/>
                      <a:pt x="84" y="495"/>
                      <a:pt x="315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9" y="519"/>
                      <a:pt x="684" y="271"/>
                      <a:pt x="546" y="97"/>
                    </a:cubicBezTo>
                    <a:cubicBezTo>
                      <a:pt x="495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1" name="Google Shape;2911;p7"/>
              <p:cNvSpPr/>
              <p:nvPr/>
            </p:nvSpPr>
            <p:spPr>
              <a:xfrm>
                <a:off x="4057825" y="403542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1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3" y="261"/>
                      <a:pt x="528" y="95"/>
                    </a:cubicBezTo>
                    <a:cubicBezTo>
                      <a:pt x="478" y="32"/>
                      <a:pt x="405" y="0"/>
                      <a:pt x="3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2" name="Google Shape;2912;p7"/>
              <p:cNvSpPr/>
              <p:nvPr/>
            </p:nvSpPr>
            <p:spPr>
              <a:xfrm>
                <a:off x="4044575" y="4018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8" y="92"/>
                    </a:cubicBezTo>
                    <a:cubicBezTo>
                      <a:pt x="459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3" name="Google Shape;2913;p7"/>
              <p:cNvSpPr/>
              <p:nvPr/>
            </p:nvSpPr>
            <p:spPr>
              <a:xfrm>
                <a:off x="4031250" y="4002350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1"/>
                    </a:moveTo>
                    <a:cubicBezTo>
                      <a:pt x="255" y="1"/>
                      <a:pt x="203" y="17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4"/>
                      <a:pt x="301" y="465"/>
                      <a:pt x="310" y="465"/>
                    </a:cubicBezTo>
                    <a:cubicBezTo>
                      <a:pt x="503" y="465"/>
                      <a:pt x="614" y="241"/>
                      <a:pt x="489" y="87"/>
                    </a:cubicBezTo>
                    <a:cubicBezTo>
                      <a:pt x="443" y="30"/>
                      <a:pt x="375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4" name="Google Shape;2914;p7"/>
              <p:cNvSpPr/>
              <p:nvPr/>
            </p:nvSpPr>
            <p:spPr>
              <a:xfrm>
                <a:off x="4017975" y="3985800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7"/>
                      <a:pt x="75" y="425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5" name="Google Shape;2915;p7"/>
              <p:cNvSpPr/>
              <p:nvPr/>
            </p:nvSpPr>
            <p:spPr>
              <a:xfrm>
                <a:off x="4004725" y="3969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6" y="1"/>
                      <a:pt x="189" y="16"/>
                      <a:pt x="148" y="48"/>
                    </a:cubicBezTo>
                    <a:cubicBezTo>
                      <a:pt x="1" y="171"/>
                      <a:pt x="71" y="408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7" y="28"/>
                      <a:pt x="345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6" name="Google Shape;2916;p7"/>
              <p:cNvSpPr/>
              <p:nvPr/>
            </p:nvSpPr>
            <p:spPr>
              <a:xfrm>
                <a:off x="3991475" y="3952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7" name="Google Shape;2917;p7"/>
              <p:cNvSpPr/>
              <p:nvPr/>
            </p:nvSpPr>
            <p:spPr>
              <a:xfrm>
                <a:off x="3978125" y="3936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60" y="1"/>
                    </a:moveTo>
                    <a:cubicBezTo>
                      <a:pt x="217" y="1"/>
                      <a:pt x="173" y="15"/>
                      <a:pt x="136" y="44"/>
                    </a:cubicBezTo>
                    <a:cubicBezTo>
                      <a:pt x="1" y="153"/>
                      <a:pt x="68" y="372"/>
                      <a:pt x="239" y="391"/>
                    </a:cubicBezTo>
                    <a:cubicBezTo>
                      <a:pt x="246" y="392"/>
                      <a:pt x="254" y="393"/>
                      <a:pt x="262" y="393"/>
                    </a:cubicBezTo>
                    <a:cubicBezTo>
                      <a:pt x="421" y="393"/>
                      <a:pt x="517" y="202"/>
                      <a:pt x="412" y="73"/>
                    </a:cubicBezTo>
                    <a:cubicBezTo>
                      <a:pt x="374" y="26"/>
                      <a:pt x="318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8" name="Google Shape;2918;p7"/>
              <p:cNvSpPr/>
              <p:nvPr/>
            </p:nvSpPr>
            <p:spPr>
              <a:xfrm>
                <a:off x="3964875" y="3919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6" y="0"/>
                    </a:moveTo>
                    <a:cubicBezTo>
                      <a:pt x="205" y="0"/>
                      <a:pt x="163" y="14"/>
                      <a:pt x="129" y="41"/>
                    </a:cubicBezTo>
                    <a:cubicBezTo>
                      <a:pt x="1" y="147"/>
                      <a:pt x="65" y="353"/>
                      <a:pt x="229" y="369"/>
                    </a:cubicBezTo>
                    <a:cubicBezTo>
                      <a:pt x="236" y="370"/>
                      <a:pt x="244" y="370"/>
                      <a:pt x="252" y="370"/>
                    </a:cubicBezTo>
                    <a:cubicBezTo>
                      <a:pt x="402" y="370"/>
                      <a:pt x="491" y="193"/>
                      <a:pt x="393" y="70"/>
                    </a:cubicBezTo>
                    <a:cubicBezTo>
                      <a:pt x="356" y="24"/>
                      <a:pt x="301" y="0"/>
                      <a:pt x="2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9" name="Google Shape;2919;p7"/>
              <p:cNvSpPr/>
              <p:nvPr/>
            </p:nvSpPr>
            <p:spPr>
              <a:xfrm>
                <a:off x="3951625" y="3903150"/>
                <a:ext cx="11650" cy="885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4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2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0" name="Google Shape;2920;p7"/>
              <p:cNvSpPr/>
              <p:nvPr/>
            </p:nvSpPr>
            <p:spPr>
              <a:xfrm>
                <a:off x="3938350" y="3886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18"/>
                      <a:pt x="203" y="334"/>
                    </a:cubicBezTo>
                    <a:cubicBezTo>
                      <a:pt x="210" y="334"/>
                      <a:pt x="216" y="335"/>
                      <a:pt x="223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1" name="Google Shape;2921;p7"/>
              <p:cNvSpPr/>
              <p:nvPr/>
            </p:nvSpPr>
            <p:spPr>
              <a:xfrm>
                <a:off x="3925100" y="3870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5" y="1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0" y="315"/>
                    </a:cubicBezTo>
                    <a:cubicBezTo>
                      <a:pt x="197" y="316"/>
                      <a:pt x="203" y="317"/>
                      <a:pt x="209" y="317"/>
                    </a:cubicBezTo>
                    <a:cubicBezTo>
                      <a:pt x="340" y="317"/>
                      <a:pt x="418" y="163"/>
                      <a:pt x="332" y="58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2" name="Google Shape;2922;p7"/>
              <p:cNvSpPr/>
              <p:nvPr/>
            </p:nvSpPr>
            <p:spPr>
              <a:xfrm>
                <a:off x="4128775" y="4087050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4" y="576"/>
                      <a:pt x="375" y="576"/>
                      <a:pt x="385" y="576"/>
                    </a:cubicBezTo>
                    <a:cubicBezTo>
                      <a:pt x="621" y="576"/>
                      <a:pt x="762" y="297"/>
                      <a:pt x="608" y="106"/>
                    </a:cubicBezTo>
                    <a:cubicBezTo>
                      <a:pt x="551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3" name="Google Shape;2923;p7"/>
              <p:cNvSpPr/>
              <p:nvPr/>
            </p:nvSpPr>
            <p:spPr>
              <a:xfrm>
                <a:off x="4115525" y="4070525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0"/>
                      <a:pt x="93" y="532"/>
                      <a:pt x="341" y="555"/>
                    </a:cubicBezTo>
                    <a:cubicBezTo>
                      <a:pt x="351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1"/>
                    </a:cubicBezTo>
                    <a:cubicBezTo>
                      <a:pt x="531" y="34"/>
                      <a:pt x="451" y="0"/>
                      <a:pt x="3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4" name="Google Shape;2924;p7"/>
              <p:cNvSpPr/>
              <p:nvPr/>
            </p:nvSpPr>
            <p:spPr>
              <a:xfrm>
                <a:off x="4102275" y="4053975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4" y="0"/>
                    </a:moveTo>
                    <a:cubicBezTo>
                      <a:pt x="295" y="0"/>
                      <a:pt x="236" y="20"/>
                      <a:pt x="186" y="60"/>
                    </a:cubicBezTo>
                    <a:cubicBezTo>
                      <a:pt x="0" y="211"/>
                      <a:pt x="90" y="513"/>
                      <a:pt x="328" y="538"/>
                    </a:cubicBezTo>
                    <a:cubicBezTo>
                      <a:pt x="338" y="540"/>
                      <a:pt x="348" y="540"/>
                      <a:pt x="359" y="540"/>
                    </a:cubicBezTo>
                    <a:cubicBezTo>
                      <a:pt x="578" y="540"/>
                      <a:pt x="710" y="280"/>
                      <a:pt x="566" y="101"/>
                    </a:cubicBezTo>
                    <a:cubicBezTo>
                      <a:pt x="512" y="35"/>
                      <a:pt x="434" y="0"/>
                      <a:pt x="3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5" name="Google Shape;2925;p7"/>
              <p:cNvSpPr/>
              <p:nvPr/>
            </p:nvSpPr>
            <p:spPr>
              <a:xfrm>
                <a:off x="4089000" y="4037400"/>
                <a:ext cx="1715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2" extrusionOk="0">
                    <a:moveTo>
                      <a:pt x="342" y="1"/>
                    </a:moveTo>
                    <a:cubicBezTo>
                      <a:pt x="286" y="1"/>
                      <a:pt x="229" y="19"/>
                      <a:pt x="181" y="57"/>
                    </a:cubicBezTo>
                    <a:cubicBezTo>
                      <a:pt x="1" y="202"/>
                      <a:pt x="84" y="494"/>
                      <a:pt x="316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7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6" name="Google Shape;2926;p7"/>
              <p:cNvSpPr/>
              <p:nvPr/>
            </p:nvSpPr>
            <p:spPr>
              <a:xfrm>
                <a:off x="4075750" y="4020875"/>
                <a:ext cx="165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6"/>
                    </a:cubicBezTo>
                    <a:cubicBezTo>
                      <a:pt x="0" y="198"/>
                      <a:pt x="81" y="481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0" y="261"/>
                      <a:pt x="524" y="95"/>
                    </a:cubicBezTo>
                    <a:cubicBezTo>
                      <a:pt x="475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7" name="Google Shape;2927;p7"/>
              <p:cNvSpPr/>
              <p:nvPr/>
            </p:nvSpPr>
            <p:spPr>
              <a:xfrm>
                <a:off x="4062500" y="4004375"/>
                <a:ext cx="158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4" extrusionOk="0">
                    <a:moveTo>
                      <a:pt x="317" y="1"/>
                    </a:moveTo>
                    <a:cubicBezTo>
                      <a:pt x="264" y="1"/>
                      <a:pt x="210" y="18"/>
                      <a:pt x="164" y="54"/>
                    </a:cubicBezTo>
                    <a:cubicBezTo>
                      <a:pt x="0" y="189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19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8" name="Google Shape;2928;p7"/>
              <p:cNvSpPr/>
              <p:nvPr/>
            </p:nvSpPr>
            <p:spPr>
              <a:xfrm>
                <a:off x="4049150" y="3987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6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9" name="Google Shape;2929;p7"/>
              <p:cNvSpPr/>
              <p:nvPr/>
            </p:nvSpPr>
            <p:spPr>
              <a:xfrm>
                <a:off x="4035900" y="3971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70" y="82"/>
                    </a:cubicBezTo>
                    <a:cubicBezTo>
                      <a:pt x="426" y="29"/>
                      <a:pt x="361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0" name="Google Shape;2930;p7"/>
              <p:cNvSpPr/>
              <p:nvPr/>
            </p:nvSpPr>
            <p:spPr>
              <a:xfrm>
                <a:off x="4022650" y="3954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8"/>
                      <a:pt x="287" y="428"/>
                    </a:cubicBezTo>
                    <a:cubicBezTo>
                      <a:pt x="461" y="428"/>
                      <a:pt x="563" y="223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1" name="Google Shape;2931;p7"/>
              <p:cNvSpPr/>
              <p:nvPr/>
            </p:nvSpPr>
            <p:spPr>
              <a:xfrm>
                <a:off x="4009375" y="3938225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1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61"/>
                      <a:pt x="68" y="390"/>
                      <a:pt x="252" y="409"/>
                    </a:cubicBezTo>
                    <a:cubicBezTo>
                      <a:pt x="259" y="410"/>
                      <a:pt x="267" y="410"/>
                      <a:pt x="275" y="410"/>
                    </a:cubicBezTo>
                    <a:cubicBezTo>
                      <a:pt x="441" y="410"/>
                      <a:pt x="539" y="213"/>
                      <a:pt x="432" y="78"/>
                    </a:cubicBezTo>
                    <a:cubicBezTo>
                      <a:pt x="391" y="27"/>
                      <a:pt x="331" y="0"/>
                      <a:pt x="2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2" name="Google Shape;2932;p7"/>
              <p:cNvSpPr/>
              <p:nvPr/>
            </p:nvSpPr>
            <p:spPr>
              <a:xfrm>
                <a:off x="3996050" y="3921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5" y="391"/>
                      <a:pt x="251" y="392"/>
                      <a:pt x="258" y="392"/>
                    </a:cubicBezTo>
                    <a:cubicBezTo>
                      <a:pt x="420" y="392"/>
                      <a:pt x="517" y="202"/>
                      <a:pt x="412" y="73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3" name="Google Shape;2933;p7"/>
              <p:cNvSpPr/>
              <p:nvPr/>
            </p:nvSpPr>
            <p:spPr>
              <a:xfrm>
                <a:off x="3982800" y="3905150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8"/>
                      <a:pt x="61" y="353"/>
                      <a:pt x="225" y="373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91" y="194"/>
                      <a:pt x="389" y="70"/>
                    </a:cubicBezTo>
                    <a:cubicBezTo>
                      <a:pt x="352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4" name="Google Shape;2934;p7"/>
              <p:cNvSpPr/>
              <p:nvPr/>
            </p:nvSpPr>
            <p:spPr>
              <a:xfrm>
                <a:off x="3969525" y="3888650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2" y="1"/>
                    </a:moveTo>
                    <a:cubicBezTo>
                      <a:pt x="194" y="1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0" y="353"/>
                      <a:pt x="465" y="181"/>
                      <a:pt x="370" y="65"/>
                    </a:cubicBezTo>
                    <a:cubicBezTo>
                      <a:pt x="336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5" name="Google Shape;2935;p7"/>
              <p:cNvSpPr/>
              <p:nvPr/>
            </p:nvSpPr>
            <p:spPr>
              <a:xfrm>
                <a:off x="3956275" y="3872125"/>
                <a:ext cx="1102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2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2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6" name="Google Shape;2936;p7"/>
              <p:cNvSpPr/>
              <p:nvPr/>
            </p:nvSpPr>
            <p:spPr>
              <a:xfrm>
                <a:off x="3943025" y="3855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3" y="1"/>
                      <a:pt x="137" y="12"/>
                      <a:pt x="106" y="36"/>
                    </a:cubicBezTo>
                    <a:cubicBezTo>
                      <a:pt x="0" y="126"/>
                      <a:pt x="52" y="303"/>
                      <a:pt x="190" y="316"/>
                    </a:cubicBezTo>
                    <a:cubicBezTo>
                      <a:pt x="197" y="317"/>
                      <a:pt x="203" y="317"/>
                      <a:pt x="209" y="317"/>
                    </a:cubicBezTo>
                    <a:cubicBezTo>
                      <a:pt x="339" y="317"/>
                      <a:pt x="414" y="166"/>
                      <a:pt x="331" y="59"/>
                    </a:cubicBezTo>
                    <a:cubicBezTo>
                      <a:pt x="300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7" name="Google Shape;2937;p7"/>
              <p:cNvSpPr/>
              <p:nvPr/>
            </p:nvSpPr>
            <p:spPr>
              <a:xfrm>
                <a:off x="4159950" y="408907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0" y="234"/>
                      <a:pt x="100" y="565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8" name="Google Shape;2938;p7"/>
              <p:cNvSpPr/>
              <p:nvPr/>
            </p:nvSpPr>
            <p:spPr>
              <a:xfrm>
                <a:off x="4146700" y="4072525"/>
                <a:ext cx="1902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1" h="577" extrusionOk="0">
                    <a:moveTo>
                      <a:pt x="382" y="0"/>
                    </a:moveTo>
                    <a:cubicBezTo>
                      <a:pt x="318" y="0"/>
                      <a:pt x="254" y="22"/>
                      <a:pt x="199" y="66"/>
                    </a:cubicBezTo>
                    <a:cubicBezTo>
                      <a:pt x="0" y="227"/>
                      <a:pt x="97" y="548"/>
                      <a:pt x="351" y="574"/>
                    </a:cubicBezTo>
                    <a:cubicBezTo>
                      <a:pt x="362" y="575"/>
                      <a:pt x="374" y="576"/>
                      <a:pt x="385" y="576"/>
                    </a:cubicBezTo>
                    <a:cubicBezTo>
                      <a:pt x="622" y="576"/>
                      <a:pt x="761" y="298"/>
                      <a:pt x="608" y="108"/>
                    </a:cubicBezTo>
                    <a:cubicBezTo>
                      <a:pt x="549" y="37"/>
                      <a:pt x="466" y="0"/>
                      <a:pt x="3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9" name="Google Shape;2939;p7"/>
              <p:cNvSpPr/>
              <p:nvPr/>
            </p:nvSpPr>
            <p:spPr>
              <a:xfrm>
                <a:off x="4133425" y="4056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7" y="1"/>
                      <a:pt x="245" y="21"/>
                      <a:pt x="194" y="62"/>
                    </a:cubicBezTo>
                    <a:cubicBezTo>
                      <a:pt x="1" y="220"/>
                      <a:pt x="94" y="531"/>
                      <a:pt x="342" y="557"/>
                    </a:cubicBezTo>
                    <a:cubicBezTo>
                      <a:pt x="352" y="558"/>
                      <a:pt x="362" y="559"/>
                      <a:pt x="373" y="559"/>
                    </a:cubicBezTo>
                    <a:cubicBezTo>
                      <a:pt x="602" y="559"/>
                      <a:pt x="737" y="289"/>
                      <a:pt x="586" y="104"/>
                    </a:cubicBezTo>
                    <a:cubicBezTo>
                      <a:pt x="531" y="36"/>
                      <a:pt x="450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0" name="Google Shape;2940;p7"/>
              <p:cNvSpPr/>
              <p:nvPr/>
            </p:nvSpPr>
            <p:spPr>
              <a:xfrm>
                <a:off x="4120175" y="4039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1" y="213"/>
                      <a:pt x="87" y="512"/>
                      <a:pt x="328" y="538"/>
                    </a:cubicBezTo>
                    <a:cubicBezTo>
                      <a:pt x="339" y="539"/>
                      <a:pt x="349" y="539"/>
                      <a:pt x="359" y="539"/>
                    </a:cubicBezTo>
                    <a:cubicBezTo>
                      <a:pt x="579" y="539"/>
                      <a:pt x="711" y="279"/>
                      <a:pt x="566" y="101"/>
                    </a:cubicBezTo>
                    <a:cubicBezTo>
                      <a:pt x="513" y="35"/>
                      <a:pt x="436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1" name="Google Shape;2941;p7"/>
              <p:cNvSpPr/>
              <p:nvPr/>
            </p:nvSpPr>
            <p:spPr>
              <a:xfrm>
                <a:off x="4106925" y="4022900"/>
                <a:ext cx="17125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1" extrusionOk="0">
                    <a:moveTo>
                      <a:pt x="345" y="1"/>
                    </a:moveTo>
                    <a:cubicBezTo>
                      <a:pt x="287" y="1"/>
                      <a:pt x="229" y="20"/>
                      <a:pt x="180" y="59"/>
                    </a:cubicBezTo>
                    <a:cubicBezTo>
                      <a:pt x="0" y="204"/>
                      <a:pt x="84" y="496"/>
                      <a:pt x="315" y="518"/>
                    </a:cubicBezTo>
                    <a:cubicBezTo>
                      <a:pt x="326" y="520"/>
                      <a:pt x="336" y="520"/>
                      <a:pt x="346" y="520"/>
                    </a:cubicBezTo>
                    <a:cubicBezTo>
                      <a:pt x="556" y="520"/>
                      <a:pt x="685" y="272"/>
                      <a:pt x="547" y="97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2" name="Google Shape;2942;p7"/>
              <p:cNvSpPr/>
              <p:nvPr/>
            </p:nvSpPr>
            <p:spPr>
              <a:xfrm>
                <a:off x="4093575" y="4006400"/>
                <a:ext cx="165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3" extrusionOk="0">
                    <a:moveTo>
                      <a:pt x="334" y="1"/>
                    </a:moveTo>
                    <a:cubicBezTo>
                      <a:pt x="278" y="1"/>
                      <a:pt x="222" y="19"/>
                      <a:pt x="174" y="57"/>
                    </a:cubicBezTo>
                    <a:cubicBezTo>
                      <a:pt x="1" y="198"/>
                      <a:pt x="84" y="478"/>
                      <a:pt x="309" y="500"/>
                    </a:cubicBezTo>
                    <a:cubicBezTo>
                      <a:pt x="320" y="502"/>
                      <a:pt x="330" y="502"/>
                      <a:pt x="340" y="502"/>
                    </a:cubicBezTo>
                    <a:cubicBezTo>
                      <a:pt x="543" y="502"/>
                      <a:pt x="663" y="258"/>
                      <a:pt x="528" y="92"/>
                    </a:cubicBezTo>
                    <a:cubicBezTo>
                      <a:pt x="479" y="32"/>
                      <a:pt x="407" y="1"/>
                      <a:pt x="3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3" name="Google Shape;2943;p7"/>
              <p:cNvSpPr/>
              <p:nvPr/>
            </p:nvSpPr>
            <p:spPr>
              <a:xfrm>
                <a:off x="4080400" y="3989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0" y="18"/>
                      <a:pt x="165" y="54"/>
                    </a:cubicBezTo>
                    <a:cubicBezTo>
                      <a:pt x="1" y="192"/>
                      <a:pt x="81" y="459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7" y="482"/>
                      <a:pt x="635" y="249"/>
                      <a:pt x="505" y="92"/>
                    </a:cubicBezTo>
                    <a:cubicBezTo>
                      <a:pt x="458" y="32"/>
                      <a:pt x="388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4" name="Google Shape;2944;p7"/>
              <p:cNvSpPr/>
              <p:nvPr/>
            </p:nvSpPr>
            <p:spPr>
              <a:xfrm>
                <a:off x="4067075" y="3973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7" y="0"/>
                    </a:moveTo>
                    <a:cubicBezTo>
                      <a:pt x="255" y="0"/>
                      <a:pt x="204" y="17"/>
                      <a:pt x="161" y="52"/>
                    </a:cubicBezTo>
                    <a:cubicBezTo>
                      <a:pt x="0" y="183"/>
                      <a:pt x="78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0" y="464"/>
                      <a:pt x="612" y="240"/>
                      <a:pt x="489" y="87"/>
                    </a:cubicBezTo>
                    <a:cubicBezTo>
                      <a:pt x="443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5" name="Google Shape;2945;p7"/>
              <p:cNvSpPr/>
              <p:nvPr/>
            </p:nvSpPr>
            <p:spPr>
              <a:xfrm>
                <a:off x="4053825" y="3956800"/>
                <a:ext cx="146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8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4" y="52"/>
                    </a:cubicBezTo>
                    <a:cubicBezTo>
                      <a:pt x="0" y="177"/>
                      <a:pt x="74" y="424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87" y="232"/>
                      <a:pt x="469" y="84"/>
                    </a:cubicBezTo>
                    <a:cubicBezTo>
                      <a:pt x="424" y="29"/>
                      <a:pt x="359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6" name="Google Shape;2946;p7"/>
              <p:cNvSpPr/>
              <p:nvPr/>
            </p:nvSpPr>
            <p:spPr>
              <a:xfrm>
                <a:off x="4040475" y="3940250"/>
                <a:ext cx="142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29" extrusionOk="0">
                    <a:moveTo>
                      <a:pt x="285" y="1"/>
                    </a:moveTo>
                    <a:cubicBezTo>
                      <a:pt x="238" y="1"/>
                      <a:pt x="191" y="16"/>
                      <a:pt x="152" y="48"/>
                    </a:cubicBezTo>
                    <a:cubicBezTo>
                      <a:pt x="1" y="167"/>
                      <a:pt x="71" y="408"/>
                      <a:pt x="264" y="428"/>
                    </a:cubicBezTo>
                    <a:cubicBezTo>
                      <a:pt x="272" y="428"/>
                      <a:pt x="280" y="429"/>
                      <a:pt x="287" y="429"/>
                    </a:cubicBezTo>
                    <a:cubicBezTo>
                      <a:pt x="463" y="429"/>
                      <a:pt x="568" y="222"/>
                      <a:pt x="451" y="80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7" name="Google Shape;2947;p7"/>
              <p:cNvSpPr/>
              <p:nvPr/>
            </p:nvSpPr>
            <p:spPr>
              <a:xfrm>
                <a:off x="4027225" y="3923750"/>
                <a:ext cx="1355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08" extrusionOk="0">
                    <a:moveTo>
                      <a:pt x="273" y="1"/>
                    </a:moveTo>
                    <a:cubicBezTo>
                      <a:pt x="227" y="1"/>
                      <a:pt x="181" y="16"/>
                      <a:pt x="142" y="46"/>
                    </a:cubicBezTo>
                    <a:cubicBezTo>
                      <a:pt x="0" y="159"/>
                      <a:pt x="68" y="390"/>
                      <a:pt x="251" y="406"/>
                    </a:cubicBezTo>
                    <a:cubicBezTo>
                      <a:pt x="259" y="407"/>
                      <a:pt x="267" y="407"/>
                      <a:pt x="274" y="407"/>
                    </a:cubicBezTo>
                    <a:cubicBezTo>
                      <a:pt x="441" y="407"/>
                      <a:pt x="542" y="210"/>
                      <a:pt x="431" y="75"/>
                    </a:cubicBezTo>
                    <a:cubicBezTo>
                      <a:pt x="391" y="26"/>
                      <a:pt x="332" y="1"/>
                      <a:pt x="2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8" name="Google Shape;2948;p7"/>
              <p:cNvSpPr/>
              <p:nvPr/>
            </p:nvSpPr>
            <p:spPr>
              <a:xfrm>
                <a:off x="4013975" y="3907175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3" y="25"/>
                      <a:pt x="316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9" name="Google Shape;2949;p7"/>
              <p:cNvSpPr/>
              <p:nvPr/>
            </p:nvSpPr>
            <p:spPr>
              <a:xfrm>
                <a:off x="4000700" y="389070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0"/>
                    </a:moveTo>
                    <a:cubicBezTo>
                      <a:pt x="205" y="0"/>
                      <a:pt x="164" y="14"/>
                      <a:pt x="129" y="41"/>
                    </a:cubicBezTo>
                    <a:cubicBezTo>
                      <a:pt x="1" y="147"/>
                      <a:pt x="62" y="353"/>
                      <a:pt x="226" y="369"/>
                    </a:cubicBezTo>
                    <a:cubicBezTo>
                      <a:pt x="234" y="370"/>
                      <a:pt x="242" y="370"/>
                      <a:pt x="249" y="370"/>
                    </a:cubicBezTo>
                    <a:cubicBezTo>
                      <a:pt x="402" y="370"/>
                      <a:pt x="491" y="192"/>
                      <a:pt x="390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0" name="Google Shape;2950;p7"/>
              <p:cNvSpPr/>
              <p:nvPr/>
            </p:nvSpPr>
            <p:spPr>
              <a:xfrm>
                <a:off x="3987450" y="3874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1" name="Google Shape;2951;p7"/>
              <p:cNvSpPr/>
              <p:nvPr/>
            </p:nvSpPr>
            <p:spPr>
              <a:xfrm>
                <a:off x="3974200" y="38576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7"/>
                      <a:pt x="203" y="333"/>
                    </a:cubicBezTo>
                    <a:cubicBezTo>
                      <a:pt x="209" y="334"/>
                      <a:pt x="216" y="334"/>
                      <a:pt x="222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2" name="Google Shape;2952;p7"/>
              <p:cNvSpPr/>
              <p:nvPr/>
            </p:nvSpPr>
            <p:spPr>
              <a:xfrm>
                <a:off x="3960850" y="3841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3"/>
                      <a:pt x="52" y="299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2"/>
                      <a:pt x="335" y="58"/>
                    </a:cubicBezTo>
                    <a:cubicBezTo>
                      <a:pt x="302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3" name="Google Shape;2953;p7"/>
              <p:cNvSpPr/>
              <p:nvPr/>
            </p:nvSpPr>
            <p:spPr>
              <a:xfrm>
                <a:off x="4191125" y="4091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9" y="1"/>
                    </a:moveTo>
                    <a:cubicBezTo>
                      <a:pt x="341" y="1"/>
                      <a:pt x="273" y="23"/>
                      <a:pt x="216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0" y="614"/>
                      <a:pt x="809" y="317"/>
                      <a:pt x="646" y="114"/>
                    </a:cubicBezTo>
                    <a:cubicBezTo>
                      <a:pt x="586" y="39"/>
                      <a:pt x="498" y="1"/>
                      <a:pt x="4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4" name="Google Shape;2954;p7"/>
              <p:cNvSpPr/>
              <p:nvPr/>
            </p:nvSpPr>
            <p:spPr>
              <a:xfrm>
                <a:off x="4177875" y="4074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3" y="1"/>
                    </a:moveTo>
                    <a:cubicBezTo>
                      <a:pt x="327" y="1"/>
                      <a:pt x="261" y="22"/>
                      <a:pt x="206" y="67"/>
                    </a:cubicBezTo>
                    <a:cubicBezTo>
                      <a:pt x="0" y="234"/>
                      <a:pt x="100" y="568"/>
                      <a:pt x="363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6" y="308"/>
                      <a:pt x="627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5" name="Google Shape;2955;p7"/>
              <p:cNvSpPr/>
              <p:nvPr/>
            </p:nvSpPr>
            <p:spPr>
              <a:xfrm>
                <a:off x="4164600" y="4058025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2" y="1"/>
                    </a:moveTo>
                    <a:cubicBezTo>
                      <a:pt x="318" y="1"/>
                      <a:pt x="254" y="22"/>
                      <a:pt x="200" y="65"/>
                    </a:cubicBezTo>
                    <a:cubicBezTo>
                      <a:pt x="1" y="225"/>
                      <a:pt x="97" y="550"/>
                      <a:pt x="351" y="576"/>
                    </a:cubicBezTo>
                    <a:cubicBezTo>
                      <a:pt x="362" y="577"/>
                      <a:pt x="372" y="577"/>
                      <a:pt x="382" y="577"/>
                    </a:cubicBezTo>
                    <a:cubicBezTo>
                      <a:pt x="621" y="577"/>
                      <a:pt x="762" y="298"/>
                      <a:pt x="605" y="106"/>
                    </a:cubicBezTo>
                    <a:cubicBezTo>
                      <a:pt x="548" y="37"/>
                      <a:pt x="466" y="1"/>
                      <a:pt x="3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6" name="Google Shape;2956;p7"/>
              <p:cNvSpPr/>
              <p:nvPr/>
            </p:nvSpPr>
            <p:spPr>
              <a:xfrm>
                <a:off x="4151350" y="4041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1"/>
                    </a:moveTo>
                    <a:cubicBezTo>
                      <a:pt x="308" y="1"/>
                      <a:pt x="245" y="22"/>
                      <a:pt x="193" y="64"/>
                    </a:cubicBezTo>
                    <a:cubicBezTo>
                      <a:pt x="1" y="221"/>
                      <a:pt x="94" y="533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6" y="102"/>
                    </a:cubicBezTo>
                    <a:cubicBezTo>
                      <a:pt x="531" y="35"/>
                      <a:pt x="451" y="1"/>
                      <a:pt x="3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7" name="Google Shape;2957;p7"/>
              <p:cNvSpPr/>
              <p:nvPr/>
            </p:nvSpPr>
            <p:spPr>
              <a:xfrm>
                <a:off x="4138025" y="4024975"/>
                <a:ext cx="17850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4" h="540" extrusionOk="0">
                    <a:moveTo>
                      <a:pt x="358" y="0"/>
                    </a:moveTo>
                    <a:cubicBezTo>
                      <a:pt x="299" y="0"/>
                      <a:pt x="239" y="20"/>
                      <a:pt x="190" y="59"/>
                    </a:cubicBezTo>
                    <a:cubicBezTo>
                      <a:pt x="0" y="210"/>
                      <a:pt x="90" y="513"/>
                      <a:pt x="331" y="538"/>
                    </a:cubicBezTo>
                    <a:cubicBezTo>
                      <a:pt x="342" y="539"/>
                      <a:pt x="352" y="540"/>
                      <a:pt x="362" y="540"/>
                    </a:cubicBezTo>
                    <a:cubicBezTo>
                      <a:pt x="582" y="540"/>
                      <a:pt x="713" y="279"/>
                      <a:pt x="569" y="101"/>
                    </a:cubicBezTo>
                    <a:cubicBezTo>
                      <a:pt x="516" y="35"/>
                      <a:pt x="437" y="0"/>
                      <a:pt x="3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8" name="Google Shape;2958;p7"/>
              <p:cNvSpPr/>
              <p:nvPr/>
            </p:nvSpPr>
            <p:spPr>
              <a:xfrm>
                <a:off x="4124750" y="400845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6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5"/>
                      <a:pt x="319" y="518"/>
                    </a:cubicBezTo>
                    <a:cubicBezTo>
                      <a:pt x="329" y="519"/>
                      <a:pt x="340" y="520"/>
                      <a:pt x="350" y="520"/>
                    </a:cubicBezTo>
                    <a:cubicBezTo>
                      <a:pt x="563" y="520"/>
                      <a:pt x="688" y="269"/>
                      <a:pt x="550" y="97"/>
                    </a:cubicBezTo>
                    <a:cubicBezTo>
                      <a:pt x="498" y="33"/>
                      <a:pt x="422" y="0"/>
                      <a:pt x="3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9" name="Google Shape;2959;p7"/>
              <p:cNvSpPr/>
              <p:nvPr/>
            </p:nvSpPr>
            <p:spPr>
              <a:xfrm>
                <a:off x="4111500" y="3991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80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2" y="504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0" name="Google Shape;2960;p7"/>
              <p:cNvSpPr/>
              <p:nvPr/>
            </p:nvSpPr>
            <p:spPr>
              <a:xfrm>
                <a:off x="4098250" y="3975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1"/>
                    </a:moveTo>
                    <a:cubicBezTo>
                      <a:pt x="266" y="1"/>
                      <a:pt x="212" y="18"/>
                      <a:pt x="167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49"/>
                      <a:pt x="508" y="90"/>
                    </a:cubicBezTo>
                    <a:cubicBezTo>
                      <a:pt x="461" y="31"/>
                      <a:pt x="390" y="1"/>
                      <a:pt x="3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1" name="Google Shape;2961;p7"/>
              <p:cNvSpPr/>
              <p:nvPr/>
            </p:nvSpPr>
            <p:spPr>
              <a:xfrm>
                <a:off x="4085000" y="3958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7" y="0"/>
                    </a:moveTo>
                    <a:cubicBezTo>
                      <a:pt x="256" y="0"/>
                      <a:pt x="204" y="18"/>
                      <a:pt x="161" y="54"/>
                    </a:cubicBezTo>
                    <a:cubicBezTo>
                      <a:pt x="0" y="183"/>
                      <a:pt x="77" y="443"/>
                      <a:pt x="283" y="465"/>
                    </a:cubicBezTo>
                    <a:cubicBezTo>
                      <a:pt x="291" y="466"/>
                      <a:pt x="299" y="467"/>
                      <a:pt x="306" y="467"/>
                    </a:cubicBezTo>
                    <a:cubicBezTo>
                      <a:pt x="498" y="467"/>
                      <a:pt x="612" y="241"/>
                      <a:pt x="489" y="86"/>
                    </a:cubicBezTo>
                    <a:cubicBezTo>
                      <a:pt x="441" y="30"/>
                      <a:pt x="375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2" name="Google Shape;2962;p7"/>
              <p:cNvSpPr/>
              <p:nvPr/>
            </p:nvSpPr>
            <p:spPr>
              <a:xfrm>
                <a:off x="4071725" y="3942275"/>
                <a:ext cx="1470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8" extrusionOk="0">
                    <a:moveTo>
                      <a:pt x="295" y="1"/>
                    </a:moveTo>
                    <a:cubicBezTo>
                      <a:pt x="245" y="1"/>
                      <a:pt x="196" y="17"/>
                      <a:pt x="155" y="51"/>
                    </a:cubicBezTo>
                    <a:cubicBezTo>
                      <a:pt x="1" y="176"/>
                      <a:pt x="75" y="424"/>
                      <a:pt x="271" y="446"/>
                    </a:cubicBezTo>
                    <a:cubicBezTo>
                      <a:pt x="279" y="447"/>
                      <a:pt x="287" y="447"/>
                      <a:pt x="294" y="447"/>
                    </a:cubicBezTo>
                    <a:cubicBezTo>
                      <a:pt x="479" y="447"/>
                      <a:pt x="587" y="231"/>
                      <a:pt x="467" y="83"/>
                    </a:cubicBezTo>
                    <a:cubicBezTo>
                      <a:pt x="423" y="29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3" name="Google Shape;2963;p7"/>
              <p:cNvSpPr/>
              <p:nvPr/>
            </p:nvSpPr>
            <p:spPr>
              <a:xfrm>
                <a:off x="4058400" y="3925750"/>
                <a:ext cx="14100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8" extrusionOk="0">
                    <a:moveTo>
                      <a:pt x="283" y="1"/>
                    </a:moveTo>
                    <a:cubicBezTo>
                      <a:pt x="236" y="1"/>
                      <a:pt x="188" y="17"/>
                      <a:pt x="148" y="50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61" y="427"/>
                      <a:pt x="563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4" name="Google Shape;2964;p7"/>
              <p:cNvSpPr/>
              <p:nvPr/>
            </p:nvSpPr>
            <p:spPr>
              <a:xfrm>
                <a:off x="4045150" y="3909225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6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5" name="Google Shape;2965;p7"/>
              <p:cNvSpPr/>
              <p:nvPr/>
            </p:nvSpPr>
            <p:spPr>
              <a:xfrm>
                <a:off x="4031875" y="3892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3"/>
                      <a:pt x="65" y="371"/>
                      <a:pt x="239" y="391"/>
                    </a:cubicBezTo>
                    <a:cubicBezTo>
                      <a:pt x="245" y="391"/>
                      <a:pt x="252" y="392"/>
                      <a:pt x="258" y="392"/>
                    </a:cubicBezTo>
                    <a:cubicBezTo>
                      <a:pt x="420" y="392"/>
                      <a:pt x="514" y="202"/>
                      <a:pt x="409" y="73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6" name="Google Shape;2966;p7"/>
              <p:cNvSpPr/>
              <p:nvPr/>
            </p:nvSpPr>
            <p:spPr>
              <a:xfrm>
                <a:off x="4018625" y="3876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1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4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7" name="Google Shape;2967;p7"/>
              <p:cNvSpPr/>
              <p:nvPr/>
            </p:nvSpPr>
            <p:spPr>
              <a:xfrm>
                <a:off x="4005300" y="3859650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4" y="1"/>
                    </a:moveTo>
                    <a:cubicBezTo>
                      <a:pt x="195" y="1"/>
                      <a:pt x="155" y="13"/>
                      <a:pt x="122" y="39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8" y="181"/>
                      <a:pt x="373" y="65"/>
                    </a:cubicBezTo>
                    <a:cubicBezTo>
                      <a:pt x="338" y="23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8" name="Google Shape;2968;p7"/>
              <p:cNvSpPr/>
              <p:nvPr/>
            </p:nvSpPr>
            <p:spPr>
              <a:xfrm>
                <a:off x="3992025" y="3843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9"/>
                    </a:cubicBezTo>
                    <a:cubicBezTo>
                      <a:pt x="1" y="133"/>
                      <a:pt x="59" y="319"/>
                      <a:pt x="206" y="335"/>
                    </a:cubicBezTo>
                    <a:cubicBezTo>
                      <a:pt x="213" y="336"/>
                      <a:pt x="219" y="336"/>
                      <a:pt x="225" y="336"/>
                    </a:cubicBezTo>
                    <a:cubicBezTo>
                      <a:pt x="362" y="336"/>
                      <a:pt x="443" y="172"/>
                      <a:pt x="351" y="62"/>
                    </a:cubicBezTo>
                    <a:cubicBezTo>
                      <a:pt x="318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9" name="Google Shape;2969;p7"/>
              <p:cNvSpPr/>
              <p:nvPr/>
            </p:nvSpPr>
            <p:spPr>
              <a:xfrm>
                <a:off x="3978775" y="3826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8" y="1"/>
                    </a:moveTo>
                    <a:cubicBezTo>
                      <a:pt x="174" y="1"/>
                      <a:pt x="139" y="13"/>
                      <a:pt x="110" y="36"/>
                    </a:cubicBezTo>
                    <a:cubicBezTo>
                      <a:pt x="0" y="126"/>
                      <a:pt x="52" y="303"/>
                      <a:pt x="193" y="316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0" y="317"/>
                      <a:pt x="417" y="166"/>
                      <a:pt x="331" y="62"/>
                    </a:cubicBezTo>
                    <a:cubicBezTo>
                      <a:pt x="300" y="21"/>
                      <a:pt x="255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0" name="Google Shape;2970;p7"/>
              <p:cNvSpPr/>
              <p:nvPr/>
            </p:nvSpPr>
            <p:spPr>
              <a:xfrm>
                <a:off x="4222300" y="4093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1" y="1"/>
                    </a:moveTo>
                    <a:cubicBezTo>
                      <a:pt x="351" y="1"/>
                      <a:pt x="280" y="24"/>
                      <a:pt x="222" y="73"/>
                    </a:cubicBezTo>
                    <a:cubicBezTo>
                      <a:pt x="0" y="249"/>
                      <a:pt x="106" y="603"/>
                      <a:pt x="386" y="632"/>
                    </a:cubicBezTo>
                    <a:cubicBezTo>
                      <a:pt x="398" y="633"/>
                      <a:pt x="409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4" y="41"/>
                      <a:pt x="513" y="1"/>
                      <a:pt x="4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1" name="Google Shape;2971;p7"/>
              <p:cNvSpPr/>
              <p:nvPr/>
            </p:nvSpPr>
            <p:spPr>
              <a:xfrm>
                <a:off x="4209050" y="4076550"/>
                <a:ext cx="20225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5" extrusionOk="0">
                    <a:moveTo>
                      <a:pt x="407" y="1"/>
                    </a:moveTo>
                    <a:cubicBezTo>
                      <a:pt x="338" y="1"/>
                      <a:pt x="269" y="23"/>
                      <a:pt x="212" y="69"/>
                    </a:cubicBezTo>
                    <a:cubicBezTo>
                      <a:pt x="0" y="243"/>
                      <a:pt x="103" y="587"/>
                      <a:pt x="376" y="612"/>
                    </a:cubicBezTo>
                    <a:cubicBezTo>
                      <a:pt x="388" y="614"/>
                      <a:pt x="399" y="614"/>
                      <a:pt x="411" y="614"/>
                    </a:cubicBezTo>
                    <a:cubicBezTo>
                      <a:pt x="660" y="614"/>
                      <a:pt x="809" y="320"/>
                      <a:pt x="646" y="114"/>
                    </a:cubicBezTo>
                    <a:cubicBezTo>
                      <a:pt x="586" y="40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2" name="Google Shape;2972;p7"/>
              <p:cNvSpPr/>
              <p:nvPr/>
            </p:nvSpPr>
            <p:spPr>
              <a:xfrm>
                <a:off x="4195775" y="4060075"/>
                <a:ext cx="19625" cy="14975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9" extrusionOk="0">
                    <a:moveTo>
                      <a:pt x="396" y="1"/>
                    </a:moveTo>
                    <a:cubicBezTo>
                      <a:pt x="329" y="1"/>
                      <a:pt x="262" y="23"/>
                      <a:pt x="206" y="69"/>
                    </a:cubicBezTo>
                    <a:cubicBezTo>
                      <a:pt x="1" y="233"/>
                      <a:pt x="100" y="568"/>
                      <a:pt x="364" y="597"/>
                    </a:cubicBezTo>
                    <a:cubicBezTo>
                      <a:pt x="374" y="598"/>
                      <a:pt x="385" y="598"/>
                      <a:pt x="395" y="598"/>
                    </a:cubicBezTo>
                    <a:cubicBezTo>
                      <a:pt x="640" y="598"/>
                      <a:pt x="785" y="309"/>
                      <a:pt x="624" y="111"/>
                    </a:cubicBezTo>
                    <a:cubicBezTo>
                      <a:pt x="566" y="39"/>
                      <a:pt x="481" y="1"/>
                      <a:pt x="3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3" name="Google Shape;2973;p7"/>
              <p:cNvSpPr/>
              <p:nvPr/>
            </p:nvSpPr>
            <p:spPr>
              <a:xfrm>
                <a:off x="4182525" y="4043525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1" y="0"/>
                    </a:moveTo>
                    <a:cubicBezTo>
                      <a:pt x="317" y="0"/>
                      <a:pt x="253" y="22"/>
                      <a:pt x="200" y="66"/>
                    </a:cubicBezTo>
                    <a:cubicBezTo>
                      <a:pt x="1" y="227"/>
                      <a:pt x="97" y="548"/>
                      <a:pt x="351" y="574"/>
                    </a:cubicBezTo>
                    <a:cubicBezTo>
                      <a:pt x="363" y="575"/>
                      <a:pt x="374" y="576"/>
                      <a:pt x="386" y="576"/>
                    </a:cubicBezTo>
                    <a:cubicBezTo>
                      <a:pt x="622" y="576"/>
                      <a:pt x="761" y="298"/>
                      <a:pt x="605" y="108"/>
                    </a:cubicBezTo>
                    <a:cubicBezTo>
                      <a:pt x="548" y="37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4" name="Google Shape;2974;p7"/>
              <p:cNvSpPr/>
              <p:nvPr/>
            </p:nvSpPr>
            <p:spPr>
              <a:xfrm>
                <a:off x="4169275" y="4027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1"/>
                    </a:moveTo>
                    <a:cubicBezTo>
                      <a:pt x="305" y="1"/>
                      <a:pt x="244" y="21"/>
                      <a:pt x="193" y="62"/>
                    </a:cubicBezTo>
                    <a:cubicBezTo>
                      <a:pt x="0" y="219"/>
                      <a:pt x="93" y="531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8"/>
                      <a:pt x="585" y="104"/>
                    </a:cubicBezTo>
                    <a:cubicBezTo>
                      <a:pt x="528" y="36"/>
                      <a:pt x="447" y="1"/>
                      <a:pt x="3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5" name="Google Shape;2975;p7"/>
              <p:cNvSpPr/>
              <p:nvPr/>
            </p:nvSpPr>
            <p:spPr>
              <a:xfrm>
                <a:off x="4155925" y="4010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9" y="0"/>
                    </a:moveTo>
                    <a:cubicBezTo>
                      <a:pt x="300" y="0"/>
                      <a:pt x="240" y="20"/>
                      <a:pt x="190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50" y="539"/>
                      <a:pt x="360" y="539"/>
                    </a:cubicBezTo>
                    <a:cubicBezTo>
                      <a:pt x="582" y="539"/>
                      <a:pt x="711" y="279"/>
                      <a:pt x="570" y="101"/>
                    </a:cubicBezTo>
                    <a:cubicBezTo>
                      <a:pt x="515" y="35"/>
                      <a:pt x="437" y="0"/>
                      <a:pt x="3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6" name="Google Shape;2976;p7"/>
              <p:cNvSpPr/>
              <p:nvPr/>
            </p:nvSpPr>
            <p:spPr>
              <a:xfrm>
                <a:off x="4142675" y="39938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4" y="0"/>
                    </a:moveTo>
                    <a:cubicBezTo>
                      <a:pt x="287" y="0"/>
                      <a:pt x="229" y="20"/>
                      <a:pt x="180" y="60"/>
                    </a:cubicBezTo>
                    <a:cubicBezTo>
                      <a:pt x="1" y="204"/>
                      <a:pt x="87" y="494"/>
                      <a:pt x="315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9" y="521"/>
                      <a:pt x="685" y="270"/>
                      <a:pt x="547" y="98"/>
                    </a:cubicBezTo>
                    <a:cubicBezTo>
                      <a:pt x="496" y="34"/>
                      <a:pt x="420" y="0"/>
                      <a:pt x="3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7" name="Google Shape;2977;p7"/>
              <p:cNvSpPr/>
              <p:nvPr/>
            </p:nvSpPr>
            <p:spPr>
              <a:xfrm>
                <a:off x="4129425" y="3977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3" y="1"/>
                    </a:moveTo>
                    <a:cubicBezTo>
                      <a:pt x="278" y="1"/>
                      <a:pt x="221" y="19"/>
                      <a:pt x="174" y="57"/>
                    </a:cubicBezTo>
                    <a:cubicBezTo>
                      <a:pt x="0" y="198"/>
                      <a:pt x="84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62" y="258"/>
                      <a:pt x="527" y="92"/>
                    </a:cubicBezTo>
                    <a:cubicBezTo>
                      <a:pt x="478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8" name="Google Shape;2978;p7"/>
              <p:cNvSpPr/>
              <p:nvPr/>
            </p:nvSpPr>
            <p:spPr>
              <a:xfrm>
                <a:off x="4116150" y="3960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3"/>
                    </a:cubicBezTo>
                    <a:cubicBezTo>
                      <a:pt x="1" y="188"/>
                      <a:pt x="81" y="458"/>
                      <a:pt x="293" y="481"/>
                    </a:cubicBezTo>
                    <a:cubicBezTo>
                      <a:pt x="303" y="482"/>
                      <a:pt x="312" y="482"/>
                      <a:pt x="321" y="482"/>
                    </a:cubicBezTo>
                    <a:cubicBezTo>
                      <a:pt x="520" y="482"/>
                      <a:pt x="635" y="249"/>
                      <a:pt x="509" y="92"/>
                    </a:cubicBezTo>
                    <a:cubicBezTo>
                      <a:pt x="461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9" name="Google Shape;2979;p7"/>
              <p:cNvSpPr/>
              <p:nvPr/>
            </p:nvSpPr>
            <p:spPr>
              <a:xfrm>
                <a:off x="4102900" y="3944350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0"/>
                    </a:moveTo>
                    <a:cubicBezTo>
                      <a:pt x="255" y="0"/>
                      <a:pt x="204" y="17"/>
                      <a:pt x="161" y="51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0" y="464"/>
                      <a:pt x="612" y="240"/>
                      <a:pt x="486" y="87"/>
                    </a:cubicBezTo>
                    <a:cubicBezTo>
                      <a:pt x="440" y="30"/>
                      <a:pt x="373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0" name="Google Shape;2980;p7"/>
              <p:cNvSpPr/>
              <p:nvPr/>
            </p:nvSpPr>
            <p:spPr>
              <a:xfrm>
                <a:off x="4089575" y="3927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8"/>
                      <a:pt x="74" y="425"/>
                      <a:pt x="273" y="448"/>
                    </a:cubicBezTo>
                    <a:cubicBezTo>
                      <a:pt x="281" y="448"/>
                      <a:pt x="289" y="449"/>
                      <a:pt x="297" y="449"/>
                    </a:cubicBezTo>
                    <a:cubicBezTo>
                      <a:pt x="479" y="449"/>
                      <a:pt x="590" y="233"/>
                      <a:pt x="469" y="85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1" name="Google Shape;2981;p7"/>
              <p:cNvSpPr/>
              <p:nvPr/>
            </p:nvSpPr>
            <p:spPr>
              <a:xfrm>
                <a:off x="4076300" y="3911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7" y="0"/>
                      <a:pt x="189" y="16"/>
                      <a:pt x="149" y="48"/>
                    </a:cubicBezTo>
                    <a:cubicBezTo>
                      <a:pt x="1" y="167"/>
                      <a:pt x="72" y="408"/>
                      <a:pt x="261" y="427"/>
                    </a:cubicBezTo>
                    <a:cubicBezTo>
                      <a:pt x="269" y="428"/>
                      <a:pt x="277" y="429"/>
                      <a:pt x="285" y="429"/>
                    </a:cubicBezTo>
                    <a:cubicBezTo>
                      <a:pt x="460" y="429"/>
                      <a:pt x="565" y="222"/>
                      <a:pt x="451" y="80"/>
                    </a:cubicBezTo>
                    <a:cubicBezTo>
                      <a:pt x="409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2" name="Google Shape;2982;p7"/>
              <p:cNvSpPr/>
              <p:nvPr/>
            </p:nvSpPr>
            <p:spPr>
              <a:xfrm>
                <a:off x="4063050" y="3894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1" y="1"/>
                    </a:moveTo>
                    <a:cubicBezTo>
                      <a:pt x="225" y="1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31" y="75"/>
                    </a:cubicBezTo>
                    <a:cubicBezTo>
                      <a:pt x="390" y="26"/>
                      <a:pt x="330" y="1"/>
                      <a:pt x="2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3" name="Google Shape;2983;p7"/>
              <p:cNvSpPr/>
              <p:nvPr/>
            </p:nvSpPr>
            <p:spPr>
              <a:xfrm>
                <a:off x="4049800" y="3878175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1"/>
                    </a:moveTo>
                    <a:cubicBezTo>
                      <a:pt x="215" y="1"/>
                      <a:pt x="171" y="15"/>
                      <a:pt x="135" y="44"/>
                    </a:cubicBezTo>
                    <a:cubicBezTo>
                      <a:pt x="0" y="153"/>
                      <a:pt x="65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18" y="392"/>
                      <a:pt x="513" y="202"/>
                      <a:pt x="409" y="73"/>
                    </a:cubicBezTo>
                    <a:cubicBezTo>
                      <a:pt x="370" y="25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4" name="Google Shape;2984;p7"/>
              <p:cNvSpPr/>
              <p:nvPr/>
            </p:nvSpPr>
            <p:spPr>
              <a:xfrm>
                <a:off x="4036450" y="3861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5" y="1"/>
                      <a:pt x="164" y="14"/>
                      <a:pt x="130" y="42"/>
                    </a:cubicBezTo>
                    <a:cubicBezTo>
                      <a:pt x="1" y="145"/>
                      <a:pt x="65" y="354"/>
                      <a:pt x="229" y="373"/>
                    </a:cubicBezTo>
                    <a:cubicBezTo>
                      <a:pt x="236" y="374"/>
                      <a:pt x="242" y="374"/>
                      <a:pt x="249" y="374"/>
                    </a:cubicBezTo>
                    <a:cubicBezTo>
                      <a:pt x="401" y="374"/>
                      <a:pt x="492" y="194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5" name="Google Shape;2985;p7"/>
              <p:cNvSpPr/>
              <p:nvPr/>
            </p:nvSpPr>
            <p:spPr>
              <a:xfrm>
                <a:off x="4023200" y="3845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4" y="0"/>
                    </a:moveTo>
                    <a:cubicBezTo>
                      <a:pt x="195" y="0"/>
                      <a:pt x="156" y="13"/>
                      <a:pt x="123" y="39"/>
                    </a:cubicBezTo>
                    <a:cubicBezTo>
                      <a:pt x="1" y="138"/>
                      <a:pt x="59" y="338"/>
                      <a:pt x="216" y="354"/>
                    </a:cubicBezTo>
                    <a:cubicBezTo>
                      <a:pt x="223" y="354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3" y="68"/>
                    </a:cubicBezTo>
                    <a:cubicBezTo>
                      <a:pt x="338" y="23"/>
                      <a:pt x="286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6" name="Google Shape;2986;p7"/>
              <p:cNvSpPr/>
              <p:nvPr/>
            </p:nvSpPr>
            <p:spPr>
              <a:xfrm>
                <a:off x="4009950" y="3828600"/>
                <a:ext cx="11100" cy="845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8" extrusionOk="0">
                    <a:moveTo>
                      <a:pt x="221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20"/>
                      <a:pt x="203" y="337"/>
                    </a:cubicBezTo>
                    <a:cubicBezTo>
                      <a:pt x="208" y="337"/>
                      <a:pt x="214" y="337"/>
                      <a:pt x="219" y="337"/>
                    </a:cubicBezTo>
                    <a:cubicBezTo>
                      <a:pt x="360" y="337"/>
                      <a:pt x="444" y="175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7" name="Google Shape;2987;p7"/>
              <p:cNvSpPr/>
              <p:nvPr/>
            </p:nvSpPr>
            <p:spPr>
              <a:xfrm>
                <a:off x="3996700" y="381210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6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9" y="316"/>
                      <a:pt x="206" y="316"/>
                      <a:pt x="212" y="316"/>
                    </a:cubicBezTo>
                    <a:cubicBezTo>
                      <a:pt x="339" y="316"/>
                      <a:pt x="417" y="162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8" name="Google Shape;2988;p7"/>
              <p:cNvSpPr/>
              <p:nvPr/>
            </p:nvSpPr>
            <p:spPr>
              <a:xfrm>
                <a:off x="4253550" y="4095175"/>
                <a:ext cx="214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4" extrusionOk="0">
                    <a:moveTo>
                      <a:pt x="430" y="0"/>
                    </a:moveTo>
                    <a:cubicBezTo>
                      <a:pt x="358" y="0"/>
                      <a:pt x="285" y="24"/>
                      <a:pt x="225" y="73"/>
                    </a:cubicBezTo>
                    <a:cubicBezTo>
                      <a:pt x="0" y="256"/>
                      <a:pt x="110" y="623"/>
                      <a:pt x="399" y="652"/>
                    </a:cubicBezTo>
                    <a:cubicBezTo>
                      <a:pt x="411" y="653"/>
                      <a:pt x="422" y="653"/>
                      <a:pt x="433" y="653"/>
                    </a:cubicBezTo>
                    <a:cubicBezTo>
                      <a:pt x="699" y="653"/>
                      <a:pt x="858" y="334"/>
                      <a:pt x="682" y="121"/>
                    </a:cubicBezTo>
                    <a:cubicBezTo>
                      <a:pt x="618" y="41"/>
                      <a:pt x="525" y="0"/>
                      <a:pt x="4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9" name="Google Shape;2989;p7"/>
              <p:cNvSpPr/>
              <p:nvPr/>
            </p:nvSpPr>
            <p:spPr>
              <a:xfrm>
                <a:off x="4240225" y="4078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20" y="0"/>
                    </a:moveTo>
                    <a:cubicBezTo>
                      <a:pt x="349" y="0"/>
                      <a:pt x="278" y="24"/>
                      <a:pt x="219" y="71"/>
                    </a:cubicBezTo>
                    <a:cubicBezTo>
                      <a:pt x="0" y="248"/>
                      <a:pt x="106" y="601"/>
                      <a:pt x="386" y="630"/>
                    </a:cubicBezTo>
                    <a:cubicBezTo>
                      <a:pt x="399" y="632"/>
                      <a:pt x="411" y="632"/>
                      <a:pt x="424" y="632"/>
                    </a:cubicBezTo>
                    <a:cubicBezTo>
                      <a:pt x="681" y="632"/>
                      <a:pt x="834" y="327"/>
                      <a:pt x="665" y="119"/>
                    </a:cubicBezTo>
                    <a:cubicBezTo>
                      <a:pt x="603" y="41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0" name="Google Shape;2990;p7"/>
              <p:cNvSpPr/>
              <p:nvPr/>
            </p:nvSpPr>
            <p:spPr>
              <a:xfrm>
                <a:off x="4226950" y="4062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9" y="1"/>
                      <a:pt x="270" y="23"/>
                      <a:pt x="213" y="69"/>
                    </a:cubicBezTo>
                    <a:cubicBezTo>
                      <a:pt x="1" y="239"/>
                      <a:pt x="104" y="583"/>
                      <a:pt x="377" y="612"/>
                    </a:cubicBezTo>
                    <a:cubicBezTo>
                      <a:pt x="388" y="613"/>
                      <a:pt x="400" y="614"/>
                      <a:pt x="411" y="614"/>
                    </a:cubicBezTo>
                    <a:cubicBezTo>
                      <a:pt x="661" y="614"/>
                      <a:pt x="810" y="317"/>
                      <a:pt x="647" y="114"/>
                    </a:cubicBezTo>
                    <a:cubicBezTo>
                      <a:pt x="587" y="39"/>
                      <a:pt x="497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1" name="Google Shape;2991;p7"/>
              <p:cNvSpPr/>
              <p:nvPr/>
            </p:nvSpPr>
            <p:spPr>
              <a:xfrm>
                <a:off x="4213700" y="4045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2"/>
                      <a:pt x="206" y="67"/>
                    </a:cubicBezTo>
                    <a:cubicBezTo>
                      <a:pt x="0" y="234"/>
                      <a:pt x="100" y="568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5" y="38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2" name="Google Shape;2992;p7"/>
              <p:cNvSpPr/>
              <p:nvPr/>
            </p:nvSpPr>
            <p:spPr>
              <a:xfrm>
                <a:off x="4200450" y="4029050"/>
                <a:ext cx="189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7" extrusionOk="0">
                    <a:moveTo>
                      <a:pt x="381" y="1"/>
                    </a:moveTo>
                    <a:cubicBezTo>
                      <a:pt x="317" y="1"/>
                      <a:pt x="252" y="22"/>
                      <a:pt x="199" y="67"/>
                    </a:cubicBezTo>
                    <a:cubicBezTo>
                      <a:pt x="0" y="227"/>
                      <a:pt x="97" y="549"/>
                      <a:pt x="351" y="575"/>
                    </a:cubicBezTo>
                    <a:cubicBezTo>
                      <a:pt x="362" y="576"/>
                      <a:pt x="374" y="577"/>
                      <a:pt x="385" y="577"/>
                    </a:cubicBezTo>
                    <a:cubicBezTo>
                      <a:pt x="621" y="577"/>
                      <a:pt x="758" y="299"/>
                      <a:pt x="604" y="109"/>
                    </a:cubicBezTo>
                    <a:cubicBezTo>
                      <a:pt x="548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3" name="Google Shape;2993;p7"/>
              <p:cNvSpPr/>
              <p:nvPr/>
            </p:nvSpPr>
            <p:spPr>
              <a:xfrm>
                <a:off x="4187175" y="4012500"/>
                <a:ext cx="1835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4" h="557" extrusionOk="0">
                    <a:moveTo>
                      <a:pt x="370" y="1"/>
                    </a:moveTo>
                    <a:cubicBezTo>
                      <a:pt x="308" y="1"/>
                      <a:pt x="246" y="21"/>
                      <a:pt x="194" y="64"/>
                    </a:cubicBezTo>
                    <a:cubicBezTo>
                      <a:pt x="1" y="221"/>
                      <a:pt x="94" y="533"/>
                      <a:pt x="338" y="555"/>
                    </a:cubicBezTo>
                    <a:cubicBezTo>
                      <a:pt x="349" y="556"/>
                      <a:pt x="359" y="557"/>
                      <a:pt x="369" y="557"/>
                    </a:cubicBezTo>
                    <a:cubicBezTo>
                      <a:pt x="598" y="557"/>
                      <a:pt x="734" y="287"/>
                      <a:pt x="586" y="102"/>
                    </a:cubicBezTo>
                    <a:cubicBezTo>
                      <a:pt x="530" y="35"/>
                      <a:pt x="450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4" name="Google Shape;2994;p7"/>
              <p:cNvSpPr/>
              <p:nvPr/>
            </p:nvSpPr>
            <p:spPr>
              <a:xfrm>
                <a:off x="4173850" y="3995950"/>
                <a:ext cx="17775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1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0"/>
                    </a:cubicBezTo>
                    <a:cubicBezTo>
                      <a:pt x="0" y="211"/>
                      <a:pt x="90" y="513"/>
                      <a:pt x="328" y="539"/>
                    </a:cubicBezTo>
                    <a:cubicBezTo>
                      <a:pt x="339" y="540"/>
                      <a:pt x="349" y="541"/>
                      <a:pt x="359" y="541"/>
                    </a:cubicBezTo>
                    <a:cubicBezTo>
                      <a:pt x="582" y="541"/>
                      <a:pt x="711" y="280"/>
                      <a:pt x="566" y="102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5" name="Google Shape;2995;p7"/>
              <p:cNvSpPr/>
              <p:nvPr/>
            </p:nvSpPr>
            <p:spPr>
              <a:xfrm>
                <a:off x="4160600" y="3979400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0"/>
                    </a:moveTo>
                    <a:cubicBezTo>
                      <a:pt x="285" y="0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0"/>
                      <a:pt x="3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6" name="Google Shape;2996;p7"/>
              <p:cNvSpPr/>
              <p:nvPr/>
            </p:nvSpPr>
            <p:spPr>
              <a:xfrm>
                <a:off x="4147325" y="3962875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1" y="197"/>
                      <a:pt x="84" y="477"/>
                      <a:pt x="306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9" y="504"/>
                      <a:pt x="664" y="261"/>
                      <a:pt x="528" y="95"/>
                    </a:cubicBezTo>
                    <a:cubicBezTo>
                      <a:pt x="479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7" name="Google Shape;2997;p7"/>
              <p:cNvSpPr/>
              <p:nvPr/>
            </p:nvSpPr>
            <p:spPr>
              <a:xfrm>
                <a:off x="4134075" y="3946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4" y="249"/>
                      <a:pt x="505" y="89"/>
                    </a:cubicBezTo>
                    <a:cubicBezTo>
                      <a:pt x="458" y="31"/>
                      <a:pt x="388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8" name="Google Shape;2998;p7"/>
              <p:cNvSpPr/>
              <p:nvPr/>
            </p:nvSpPr>
            <p:spPr>
              <a:xfrm>
                <a:off x="4120750" y="3929825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5"/>
                    </a:cubicBezTo>
                    <a:cubicBezTo>
                      <a:pt x="294" y="466"/>
                      <a:pt x="302" y="466"/>
                      <a:pt x="310" y="466"/>
                    </a:cubicBezTo>
                    <a:cubicBezTo>
                      <a:pt x="501" y="466"/>
                      <a:pt x="615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9" name="Google Shape;2999;p7"/>
              <p:cNvSpPr/>
              <p:nvPr/>
            </p:nvSpPr>
            <p:spPr>
              <a:xfrm>
                <a:off x="4107475" y="3913300"/>
                <a:ext cx="147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7" extrusionOk="0">
                    <a:moveTo>
                      <a:pt x="296" y="1"/>
                    </a:moveTo>
                    <a:cubicBezTo>
                      <a:pt x="246" y="1"/>
                      <a:pt x="197" y="17"/>
                      <a:pt x="155" y="50"/>
                    </a:cubicBezTo>
                    <a:cubicBezTo>
                      <a:pt x="1" y="175"/>
                      <a:pt x="75" y="426"/>
                      <a:pt x="274" y="445"/>
                    </a:cubicBezTo>
                    <a:cubicBezTo>
                      <a:pt x="282" y="446"/>
                      <a:pt x="290" y="446"/>
                      <a:pt x="297" y="446"/>
                    </a:cubicBezTo>
                    <a:cubicBezTo>
                      <a:pt x="480" y="446"/>
                      <a:pt x="590" y="230"/>
                      <a:pt x="470" y="82"/>
                    </a:cubicBezTo>
                    <a:cubicBezTo>
                      <a:pt x="426" y="29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0" name="Google Shape;3000;p7"/>
              <p:cNvSpPr/>
              <p:nvPr/>
            </p:nvSpPr>
            <p:spPr>
              <a:xfrm>
                <a:off x="4094300" y="3896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50"/>
                    </a:cubicBezTo>
                    <a:cubicBezTo>
                      <a:pt x="1" y="169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8" y="427"/>
                      <a:pt x="561" y="222"/>
                      <a:pt x="448" y="79"/>
                    </a:cubicBezTo>
                    <a:cubicBezTo>
                      <a:pt x="406" y="28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1" name="Google Shape;3001;p7"/>
              <p:cNvSpPr/>
              <p:nvPr/>
            </p:nvSpPr>
            <p:spPr>
              <a:xfrm>
                <a:off x="4080975" y="388020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8"/>
                      <a:pt x="271" y="408"/>
                    </a:cubicBezTo>
                    <a:cubicBezTo>
                      <a:pt x="440" y="408"/>
                      <a:pt x="538" y="211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2" name="Google Shape;3002;p7"/>
              <p:cNvSpPr/>
              <p:nvPr/>
            </p:nvSpPr>
            <p:spPr>
              <a:xfrm>
                <a:off x="4067725" y="386372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5" y="391"/>
                    </a:cubicBezTo>
                    <a:cubicBezTo>
                      <a:pt x="241" y="391"/>
                      <a:pt x="248" y="391"/>
                      <a:pt x="254" y="391"/>
                    </a:cubicBezTo>
                    <a:cubicBezTo>
                      <a:pt x="416" y="391"/>
                      <a:pt x="513" y="202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3" name="Google Shape;3003;p7"/>
              <p:cNvSpPr/>
              <p:nvPr/>
            </p:nvSpPr>
            <p:spPr>
              <a:xfrm>
                <a:off x="4054375" y="38472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5" y="353"/>
                      <a:pt x="229" y="372"/>
                    </a:cubicBezTo>
                    <a:cubicBezTo>
                      <a:pt x="235" y="373"/>
                      <a:pt x="242" y="373"/>
                      <a:pt x="248" y="373"/>
                    </a:cubicBezTo>
                    <a:cubicBezTo>
                      <a:pt x="401" y="373"/>
                      <a:pt x="491" y="194"/>
                      <a:pt x="393" y="70"/>
                    </a:cubicBezTo>
                    <a:cubicBezTo>
                      <a:pt x="356" y="24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4" name="Google Shape;3004;p7"/>
              <p:cNvSpPr/>
              <p:nvPr/>
            </p:nvSpPr>
            <p:spPr>
              <a:xfrm>
                <a:off x="4041125" y="3830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2"/>
                      <a:pt x="238" y="352"/>
                    </a:cubicBezTo>
                    <a:cubicBezTo>
                      <a:pt x="382" y="352"/>
                      <a:pt x="465" y="181"/>
                      <a:pt x="373" y="65"/>
                    </a:cubicBezTo>
                    <a:cubicBezTo>
                      <a:pt x="336" y="23"/>
                      <a:pt x="285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5" name="Google Shape;3005;p7"/>
              <p:cNvSpPr/>
              <p:nvPr/>
            </p:nvSpPr>
            <p:spPr>
              <a:xfrm>
                <a:off x="4027875" y="3814100"/>
                <a:ext cx="110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6" extrusionOk="0">
                    <a:moveTo>
                      <a:pt x="221" y="0"/>
                    </a:moveTo>
                    <a:cubicBezTo>
                      <a:pt x="184" y="0"/>
                      <a:pt x="146" y="13"/>
                      <a:pt x="116" y="39"/>
                    </a:cubicBezTo>
                    <a:cubicBezTo>
                      <a:pt x="0" y="132"/>
                      <a:pt x="55" y="319"/>
                      <a:pt x="203" y="335"/>
                    </a:cubicBezTo>
                    <a:cubicBezTo>
                      <a:pt x="209" y="336"/>
                      <a:pt x="215" y="336"/>
                      <a:pt x="222" y="336"/>
                    </a:cubicBezTo>
                    <a:cubicBezTo>
                      <a:pt x="358" y="336"/>
                      <a:pt x="440" y="172"/>
                      <a:pt x="350" y="62"/>
                    </a:cubicBezTo>
                    <a:cubicBezTo>
                      <a:pt x="318" y="22"/>
                      <a:pt x="269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6" name="Google Shape;3006;p7"/>
              <p:cNvSpPr/>
              <p:nvPr/>
            </p:nvSpPr>
            <p:spPr>
              <a:xfrm>
                <a:off x="4014600" y="3797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2" y="303"/>
                      <a:pt x="194" y="316"/>
                    </a:cubicBezTo>
                    <a:cubicBezTo>
                      <a:pt x="200" y="316"/>
                      <a:pt x="206" y="317"/>
                      <a:pt x="213" y="317"/>
                    </a:cubicBezTo>
                    <a:cubicBezTo>
                      <a:pt x="340" y="317"/>
                      <a:pt x="415" y="166"/>
                      <a:pt x="332" y="62"/>
                    </a:cubicBezTo>
                    <a:cubicBezTo>
                      <a:pt x="301" y="21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7" name="Google Shape;3007;p7"/>
              <p:cNvSpPr/>
              <p:nvPr/>
            </p:nvSpPr>
            <p:spPr>
              <a:xfrm>
                <a:off x="4271375" y="4080650"/>
                <a:ext cx="215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61" h="650" extrusionOk="0">
                    <a:moveTo>
                      <a:pt x="431" y="1"/>
                    </a:moveTo>
                    <a:cubicBezTo>
                      <a:pt x="359" y="1"/>
                      <a:pt x="287" y="24"/>
                      <a:pt x="226" y="72"/>
                    </a:cubicBezTo>
                    <a:cubicBezTo>
                      <a:pt x="1" y="256"/>
                      <a:pt x="110" y="619"/>
                      <a:pt x="399" y="648"/>
                    </a:cubicBezTo>
                    <a:cubicBezTo>
                      <a:pt x="412" y="649"/>
                      <a:pt x="425" y="650"/>
                      <a:pt x="438" y="650"/>
                    </a:cubicBezTo>
                    <a:cubicBezTo>
                      <a:pt x="701" y="650"/>
                      <a:pt x="860" y="335"/>
                      <a:pt x="685" y="121"/>
                    </a:cubicBezTo>
                    <a:cubicBezTo>
                      <a:pt x="621" y="42"/>
                      <a:pt x="527" y="1"/>
                      <a:pt x="4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8" name="Google Shape;3008;p7"/>
              <p:cNvSpPr/>
              <p:nvPr/>
            </p:nvSpPr>
            <p:spPr>
              <a:xfrm>
                <a:off x="4258125" y="4064100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0"/>
                    </a:moveTo>
                    <a:cubicBezTo>
                      <a:pt x="348" y="0"/>
                      <a:pt x="278" y="24"/>
                      <a:pt x="219" y="72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3"/>
                      <a:pt x="421" y="633"/>
                    </a:cubicBezTo>
                    <a:cubicBezTo>
                      <a:pt x="680" y="633"/>
                      <a:pt x="835" y="327"/>
                      <a:pt x="666" y="117"/>
                    </a:cubicBezTo>
                    <a:cubicBezTo>
                      <a:pt x="602" y="41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9" name="Google Shape;3009;p7"/>
              <p:cNvSpPr/>
              <p:nvPr/>
            </p:nvSpPr>
            <p:spPr>
              <a:xfrm>
                <a:off x="4244875" y="4047550"/>
                <a:ext cx="20250" cy="15375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5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0" y="243"/>
                      <a:pt x="103" y="587"/>
                      <a:pt x="373" y="612"/>
                    </a:cubicBezTo>
                    <a:cubicBezTo>
                      <a:pt x="385" y="614"/>
                      <a:pt x="397" y="614"/>
                      <a:pt x="408" y="614"/>
                    </a:cubicBezTo>
                    <a:cubicBezTo>
                      <a:pt x="661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0" name="Google Shape;3010;p7"/>
              <p:cNvSpPr/>
              <p:nvPr/>
            </p:nvSpPr>
            <p:spPr>
              <a:xfrm>
                <a:off x="4231625" y="403107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2" y="0"/>
                    </a:moveTo>
                    <a:cubicBezTo>
                      <a:pt x="326" y="0"/>
                      <a:pt x="260" y="22"/>
                      <a:pt x="206" y="66"/>
                    </a:cubicBezTo>
                    <a:cubicBezTo>
                      <a:pt x="0" y="233"/>
                      <a:pt x="97" y="564"/>
                      <a:pt x="360" y="593"/>
                    </a:cubicBezTo>
                    <a:cubicBezTo>
                      <a:pt x="372" y="594"/>
                      <a:pt x="384" y="595"/>
                      <a:pt x="395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78" y="0"/>
                      <a:pt x="3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1" name="Google Shape;3011;p7"/>
              <p:cNvSpPr/>
              <p:nvPr/>
            </p:nvSpPr>
            <p:spPr>
              <a:xfrm>
                <a:off x="4218275" y="4014500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4" y="1"/>
                    </a:moveTo>
                    <a:cubicBezTo>
                      <a:pt x="319" y="1"/>
                      <a:pt x="254" y="23"/>
                      <a:pt x="200" y="67"/>
                    </a:cubicBezTo>
                    <a:cubicBezTo>
                      <a:pt x="1" y="228"/>
                      <a:pt x="97" y="549"/>
                      <a:pt x="354" y="575"/>
                    </a:cubicBezTo>
                    <a:cubicBezTo>
                      <a:pt x="366" y="576"/>
                      <a:pt x="377" y="577"/>
                      <a:pt x="389" y="577"/>
                    </a:cubicBezTo>
                    <a:cubicBezTo>
                      <a:pt x="622" y="577"/>
                      <a:pt x="761" y="299"/>
                      <a:pt x="608" y="109"/>
                    </a:cubicBezTo>
                    <a:cubicBezTo>
                      <a:pt x="552" y="38"/>
                      <a:pt x="468" y="1"/>
                      <a:pt x="3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2" name="Google Shape;3012;p7"/>
              <p:cNvSpPr/>
              <p:nvPr/>
            </p:nvSpPr>
            <p:spPr>
              <a:xfrm>
                <a:off x="4205025" y="399805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17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9" y="102"/>
                    </a:cubicBezTo>
                    <a:cubicBezTo>
                      <a:pt x="532" y="35"/>
                      <a:pt x="453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3" name="Google Shape;3013;p7"/>
              <p:cNvSpPr/>
              <p:nvPr/>
            </p:nvSpPr>
            <p:spPr>
              <a:xfrm>
                <a:off x="4191775" y="3981450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0"/>
                      <a:pt x="187" y="62"/>
                    </a:cubicBezTo>
                    <a:cubicBezTo>
                      <a:pt x="0" y="210"/>
                      <a:pt x="90" y="512"/>
                      <a:pt x="328" y="537"/>
                    </a:cubicBezTo>
                    <a:cubicBezTo>
                      <a:pt x="338" y="539"/>
                      <a:pt x="349" y="539"/>
                      <a:pt x="359" y="539"/>
                    </a:cubicBezTo>
                    <a:cubicBezTo>
                      <a:pt x="578" y="539"/>
                      <a:pt x="710" y="279"/>
                      <a:pt x="566" y="100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4" name="Google Shape;3014;p7"/>
              <p:cNvSpPr/>
              <p:nvPr/>
            </p:nvSpPr>
            <p:spPr>
              <a:xfrm>
                <a:off x="4178500" y="3964875"/>
                <a:ext cx="17150" cy="1302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1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1" y="60"/>
                    </a:cubicBezTo>
                    <a:cubicBezTo>
                      <a:pt x="1" y="204"/>
                      <a:pt x="84" y="493"/>
                      <a:pt x="316" y="519"/>
                    </a:cubicBezTo>
                    <a:cubicBezTo>
                      <a:pt x="326" y="520"/>
                      <a:pt x="336" y="521"/>
                      <a:pt x="346" y="521"/>
                    </a:cubicBezTo>
                    <a:cubicBezTo>
                      <a:pt x="557" y="521"/>
                      <a:pt x="685" y="270"/>
                      <a:pt x="547" y="98"/>
                    </a:cubicBezTo>
                    <a:cubicBezTo>
                      <a:pt x="496" y="34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5" name="Google Shape;3015;p7"/>
              <p:cNvSpPr/>
              <p:nvPr/>
            </p:nvSpPr>
            <p:spPr>
              <a:xfrm>
                <a:off x="4165250" y="3948400"/>
                <a:ext cx="165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0" h="502" extrusionOk="0">
                    <a:moveTo>
                      <a:pt x="331" y="1"/>
                    </a:moveTo>
                    <a:cubicBezTo>
                      <a:pt x="276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0"/>
                    </a:cubicBezTo>
                    <a:cubicBezTo>
                      <a:pt x="316" y="501"/>
                      <a:pt x="326" y="502"/>
                      <a:pt x="336" y="502"/>
                    </a:cubicBezTo>
                    <a:cubicBezTo>
                      <a:pt x="540" y="502"/>
                      <a:pt x="659" y="260"/>
                      <a:pt x="528" y="92"/>
                    </a:cubicBezTo>
                    <a:cubicBezTo>
                      <a:pt x="477" y="32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6" name="Google Shape;3016;p7"/>
              <p:cNvSpPr/>
              <p:nvPr/>
            </p:nvSpPr>
            <p:spPr>
              <a:xfrm>
                <a:off x="4152000" y="3931850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4" y="0"/>
                      <a:pt x="211" y="18"/>
                      <a:pt x="167" y="53"/>
                    </a:cubicBezTo>
                    <a:cubicBezTo>
                      <a:pt x="0" y="188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7" name="Google Shape;3017;p7"/>
              <p:cNvSpPr/>
              <p:nvPr/>
            </p:nvSpPr>
            <p:spPr>
              <a:xfrm>
                <a:off x="4138650" y="391535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3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3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8" name="Google Shape;3018;p7"/>
              <p:cNvSpPr/>
              <p:nvPr/>
            </p:nvSpPr>
            <p:spPr>
              <a:xfrm>
                <a:off x="4125400" y="3898775"/>
                <a:ext cx="147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9" extrusionOk="0">
                    <a:moveTo>
                      <a:pt x="296" y="1"/>
                    </a:moveTo>
                    <a:cubicBezTo>
                      <a:pt x="247" y="1"/>
                      <a:pt x="196" y="18"/>
                      <a:pt x="155" y="52"/>
                    </a:cubicBezTo>
                    <a:cubicBezTo>
                      <a:pt x="1" y="178"/>
                      <a:pt x="74" y="425"/>
                      <a:pt x="274" y="448"/>
                    </a:cubicBezTo>
                    <a:cubicBezTo>
                      <a:pt x="282" y="448"/>
                      <a:pt x="289" y="449"/>
                      <a:pt x="297" y="449"/>
                    </a:cubicBezTo>
                    <a:cubicBezTo>
                      <a:pt x="479" y="449"/>
                      <a:pt x="590" y="232"/>
                      <a:pt x="470" y="84"/>
                    </a:cubicBezTo>
                    <a:cubicBezTo>
                      <a:pt x="426" y="30"/>
                      <a:pt x="361" y="1"/>
                      <a:pt x="29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9" name="Google Shape;3019;p7"/>
              <p:cNvSpPr/>
              <p:nvPr/>
            </p:nvSpPr>
            <p:spPr>
              <a:xfrm>
                <a:off x="4112150" y="3882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2" y="0"/>
                    </a:moveTo>
                    <a:cubicBezTo>
                      <a:pt x="234" y="0"/>
                      <a:pt x="187" y="16"/>
                      <a:pt x="148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47" y="80"/>
                    </a:cubicBezTo>
                    <a:cubicBezTo>
                      <a:pt x="405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0" name="Google Shape;3020;p7"/>
              <p:cNvSpPr/>
              <p:nvPr/>
            </p:nvSpPr>
            <p:spPr>
              <a:xfrm>
                <a:off x="4098900" y="3865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79" y="15"/>
                      <a:pt x="141" y="46"/>
                    </a:cubicBezTo>
                    <a:cubicBezTo>
                      <a:pt x="0" y="158"/>
                      <a:pt x="68" y="390"/>
                      <a:pt x="247" y="406"/>
                    </a:cubicBezTo>
                    <a:cubicBezTo>
                      <a:pt x="255" y="407"/>
                      <a:pt x="263" y="407"/>
                      <a:pt x="271" y="407"/>
                    </a:cubicBezTo>
                    <a:cubicBezTo>
                      <a:pt x="437" y="407"/>
                      <a:pt x="538" y="210"/>
                      <a:pt x="427" y="75"/>
                    </a:cubicBezTo>
                    <a:cubicBezTo>
                      <a:pt x="387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1" name="Google Shape;3021;p7"/>
              <p:cNvSpPr/>
              <p:nvPr/>
            </p:nvSpPr>
            <p:spPr>
              <a:xfrm>
                <a:off x="4085550" y="3849175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6" y="202"/>
                      <a:pt x="412" y="73"/>
                    </a:cubicBezTo>
                    <a:cubicBezTo>
                      <a:pt x="374" y="25"/>
                      <a:pt x="316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2" name="Google Shape;3022;p7"/>
              <p:cNvSpPr/>
              <p:nvPr/>
            </p:nvSpPr>
            <p:spPr>
              <a:xfrm>
                <a:off x="4072300" y="383267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4" y="1"/>
                      <a:pt x="163" y="14"/>
                      <a:pt x="129" y="42"/>
                    </a:cubicBezTo>
                    <a:cubicBezTo>
                      <a:pt x="0" y="145"/>
                      <a:pt x="61" y="353"/>
                      <a:pt x="228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4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3" name="Google Shape;3023;p7"/>
              <p:cNvSpPr/>
              <p:nvPr/>
            </p:nvSpPr>
            <p:spPr>
              <a:xfrm>
                <a:off x="4059050" y="3816175"/>
                <a:ext cx="1170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8" h="353" extrusionOk="0">
                    <a:moveTo>
                      <a:pt x="235" y="1"/>
                    </a:moveTo>
                    <a:cubicBezTo>
                      <a:pt x="196" y="1"/>
                      <a:pt x="157" y="14"/>
                      <a:pt x="125" y="40"/>
                    </a:cubicBezTo>
                    <a:cubicBezTo>
                      <a:pt x="0" y="139"/>
                      <a:pt x="61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8" y="182"/>
                      <a:pt x="373" y="65"/>
                    </a:cubicBezTo>
                    <a:cubicBezTo>
                      <a:pt x="338" y="23"/>
                      <a:pt x="286" y="1"/>
                      <a:pt x="23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4" name="Google Shape;3024;p7"/>
              <p:cNvSpPr/>
              <p:nvPr/>
            </p:nvSpPr>
            <p:spPr>
              <a:xfrm>
                <a:off x="4045775" y="37996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1" y="0"/>
                    </a:moveTo>
                    <a:cubicBezTo>
                      <a:pt x="184" y="0"/>
                      <a:pt x="147" y="12"/>
                      <a:pt x="116" y="37"/>
                    </a:cubicBezTo>
                    <a:cubicBezTo>
                      <a:pt x="1" y="131"/>
                      <a:pt x="55" y="320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1"/>
                      <a:pt x="270" y="0"/>
                      <a:pt x="2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5" name="Google Shape;3025;p7"/>
              <p:cNvSpPr/>
              <p:nvPr/>
            </p:nvSpPr>
            <p:spPr>
              <a:xfrm>
                <a:off x="4032525" y="3783100"/>
                <a:ext cx="103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6" extrusionOk="0">
                    <a:moveTo>
                      <a:pt x="209" y="0"/>
                    </a:moveTo>
                    <a:cubicBezTo>
                      <a:pt x="173" y="0"/>
                      <a:pt x="137" y="12"/>
                      <a:pt x="107" y="35"/>
                    </a:cubicBezTo>
                    <a:cubicBezTo>
                      <a:pt x="0" y="122"/>
                      <a:pt x="52" y="299"/>
                      <a:pt x="190" y="315"/>
                    </a:cubicBezTo>
                    <a:cubicBezTo>
                      <a:pt x="195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1" y="58"/>
                    </a:cubicBezTo>
                    <a:cubicBezTo>
                      <a:pt x="301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6" name="Google Shape;3026;p7"/>
              <p:cNvSpPr/>
              <p:nvPr/>
            </p:nvSpPr>
            <p:spPr>
              <a:xfrm>
                <a:off x="4302550" y="4082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4" y="1"/>
                    </a:moveTo>
                    <a:cubicBezTo>
                      <a:pt x="370" y="1"/>
                      <a:pt x="295" y="25"/>
                      <a:pt x="232" y="75"/>
                    </a:cubicBezTo>
                    <a:cubicBezTo>
                      <a:pt x="1" y="261"/>
                      <a:pt x="113" y="637"/>
                      <a:pt x="409" y="666"/>
                    </a:cubicBezTo>
                    <a:cubicBezTo>
                      <a:pt x="422" y="668"/>
                      <a:pt x="435" y="668"/>
                      <a:pt x="447" y="668"/>
                    </a:cubicBezTo>
                    <a:cubicBezTo>
                      <a:pt x="720" y="668"/>
                      <a:pt x="883" y="344"/>
                      <a:pt x="705" y="123"/>
                    </a:cubicBezTo>
                    <a:cubicBezTo>
                      <a:pt x="639" y="43"/>
                      <a:pt x="542" y="1"/>
                      <a:pt x="4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7" name="Google Shape;3027;p7"/>
              <p:cNvSpPr/>
              <p:nvPr/>
            </p:nvSpPr>
            <p:spPr>
              <a:xfrm>
                <a:off x="4289300" y="4066125"/>
                <a:ext cx="21425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3" extrusionOk="0">
                    <a:moveTo>
                      <a:pt x="429" y="1"/>
                    </a:moveTo>
                    <a:cubicBezTo>
                      <a:pt x="357" y="1"/>
                      <a:pt x="285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2"/>
                      <a:pt x="422" y="652"/>
                      <a:pt x="434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8" name="Google Shape;3028;p7"/>
              <p:cNvSpPr/>
              <p:nvPr/>
            </p:nvSpPr>
            <p:spPr>
              <a:xfrm>
                <a:off x="4276050" y="4049600"/>
                <a:ext cx="20850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33" extrusionOk="0">
                    <a:moveTo>
                      <a:pt x="417" y="0"/>
                    </a:moveTo>
                    <a:cubicBezTo>
                      <a:pt x="347" y="0"/>
                      <a:pt x="277" y="23"/>
                      <a:pt x="219" y="71"/>
                    </a:cubicBezTo>
                    <a:cubicBezTo>
                      <a:pt x="0" y="247"/>
                      <a:pt x="106" y="601"/>
                      <a:pt x="386" y="630"/>
                    </a:cubicBezTo>
                    <a:cubicBezTo>
                      <a:pt x="399" y="631"/>
                      <a:pt x="412" y="632"/>
                      <a:pt x="424" y="632"/>
                    </a:cubicBezTo>
                    <a:cubicBezTo>
                      <a:pt x="681" y="632"/>
                      <a:pt x="834" y="327"/>
                      <a:pt x="662" y="119"/>
                    </a:cubicBezTo>
                    <a:cubicBezTo>
                      <a:pt x="600" y="40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9" name="Google Shape;3029;p7"/>
              <p:cNvSpPr/>
              <p:nvPr/>
            </p:nvSpPr>
            <p:spPr>
              <a:xfrm>
                <a:off x="4262800" y="4033100"/>
                <a:ext cx="202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09" h="614" extrusionOk="0">
                    <a:moveTo>
                      <a:pt x="406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0" y="583"/>
                      <a:pt x="373" y="612"/>
                    </a:cubicBezTo>
                    <a:cubicBezTo>
                      <a:pt x="385" y="613"/>
                      <a:pt x="396" y="614"/>
                      <a:pt x="407" y="614"/>
                    </a:cubicBezTo>
                    <a:cubicBezTo>
                      <a:pt x="657" y="614"/>
                      <a:pt x="809" y="317"/>
                      <a:pt x="643" y="114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0" name="Google Shape;3030;p7"/>
              <p:cNvSpPr/>
              <p:nvPr/>
            </p:nvSpPr>
            <p:spPr>
              <a:xfrm>
                <a:off x="4249450" y="4016525"/>
                <a:ext cx="19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6" extrusionOk="0">
                    <a:moveTo>
                      <a:pt x="395" y="0"/>
                    </a:moveTo>
                    <a:cubicBezTo>
                      <a:pt x="329" y="0"/>
                      <a:pt x="263" y="22"/>
                      <a:pt x="209" y="66"/>
                    </a:cubicBezTo>
                    <a:cubicBezTo>
                      <a:pt x="1" y="234"/>
                      <a:pt x="100" y="568"/>
                      <a:pt x="364" y="593"/>
                    </a:cubicBezTo>
                    <a:cubicBezTo>
                      <a:pt x="375" y="595"/>
                      <a:pt x="387" y="595"/>
                      <a:pt x="398" y="595"/>
                    </a:cubicBezTo>
                    <a:cubicBezTo>
                      <a:pt x="641" y="595"/>
                      <a:pt x="787" y="308"/>
                      <a:pt x="627" y="111"/>
                    </a:cubicBezTo>
                    <a:cubicBezTo>
                      <a:pt x="569" y="38"/>
                      <a:pt x="482" y="0"/>
                      <a:pt x="3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1" name="Google Shape;3031;p7"/>
              <p:cNvSpPr/>
              <p:nvPr/>
            </p:nvSpPr>
            <p:spPr>
              <a:xfrm>
                <a:off x="4236200" y="4000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4" y="0"/>
                    </a:moveTo>
                    <a:cubicBezTo>
                      <a:pt x="319" y="0"/>
                      <a:pt x="254" y="22"/>
                      <a:pt x="200" y="67"/>
                    </a:cubicBezTo>
                    <a:cubicBezTo>
                      <a:pt x="0" y="227"/>
                      <a:pt x="100" y="549"/>
                      <a:pt x="354" y="574"/>
                    </a:cubicBezTo>
                    <a:cubicBezTo>
                      <a:pt x="364" y="575"/>
                      <a:pt x="375" y="576"/>
                      <a:pt x="385" y="576"/>
                    </a:cubicBezTo>
                    <a:cubicBezTo>
                      <a:pt x="623" y="576"/>
                      <a:pt x="762" y="296"/>
                      <a:pt x="608" y="105"/>
                    </a:cubicBezTo>
                    <a:cubicBezTo>
                      <a:pt x="550" y="36"/>
                      <a:pt x="467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2" name="Google Shape;3032;p7"/>
              <p:cNvSpPr/>
              <p:nvPr/>
            </p:nvSpPr>
            <p:spPr>
              <a:xfrm>
                <a:off x="4222950" y="3983500"/>
                <a:ext cx="18400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7" extrusionOk="0">
                    <a:moveTo>
                      <a:pt x="370" y="1"/>
                    </a:moveTo>
                    <a:cubicBezTo>
                      <a:pt x="308" y="1"/>
                      <a:pt x="245" y="21"/>
                      <a:pt x="193" y="63"/>
                    </a:cubicBezTo>
                    <a:cubicBezTo>
                      <a:pt x="0" y="221"/>
                      <a:pt x="93" y="533"/>
                      <a:pt x="341" y="555"/>
                    </a:cubicBezTo>
                    <a:cubicBezTo>
                      <a:pt x="351" y="556"/>
                      <a:pt x="362" y="557"/>
                      <a:pt x="372" y="557"/>
                    </a:cubicBezTo>
                    <a:cubicBezTo>
                      <a:pt x="601" y="557"/>
                      <a:pt x="736" y="287"/>
                      <a:pt x="585" y="102"/>
                    </a:cubicBezTo>
                    <a:cubicBezTo>
                      <a:pt x="531" y="35"/>
                      <a:pt x="451" y="1"/>
                      <a:pt x="3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3" name="Google Shape;3033;p7"/>
              <p:cNvSpPr/>
              <p:nvPr/>
            </p:nvSpPr>
            <p:spPr>
              <a:xfrm>
                <a:off x="4209675" y="396697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5" y="0"/>
                    </a:moveTo>
                    <a:cubicBezTo>
                      <a:pt x="296" y="0"/>
                      <a:pt x="237" y="19"/>
                      <a:pt x="187" y="59"/>
                    </a:cubicBezTo>
                    <a:cubicBezTo>
                      <a:pt x="1" y="210"/>
                      <a:pt x="88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6" y="101"/>
                    </a:cubicBezTo>
                    <a:cubicBezTo>
                      <a:pt x="513" y="35"/>
                      <a:pt x="434" y="0"/>
                      <a:pt x="3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4" name="Google Shape;3034;p7"/>
              <p:cNvSpPr/>
              <p:nvPr/>
            </p:nvSpPr>
            <p:spPr>
              <a:xfrm>
                <a:off x="4196350" y="3950400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0"/>
                    </a:moveTo>
                    <a:cubicBezTo>
                      <a:pt x="288" y="0"/>
                      <a:pt x="231" y="19"/>
                      <a:pt x="183" y="57"/>
                    </a:cubicBezTo>
                    <a:cubicBezTo>
                      <a:pt x="0" y="202"/>
                      <a:pt x="87" y="494"/>
                      <a:pt x="318" y="520"/>
                    </a:cubicBezTo>
                    <a:cubicBezTo>
                      <a:pt x="329" y="521"/>
                      <a:pt x="339" y="521"/>
                      <a:pt x="349" y="521"/>
                    </a:cubicBezTo>
                    <a:cubicBezTo>
                      <a:pt x="562" y="521"/>
                      <a:pt x="688" y="271"/>
                      <a:pt x="550" y="99"/>
                    </a:cubicBezTo>
                    <a:cubicBezTo>
                      <a:pt x="498" y="34"/>
                      <a:pt x="422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5" name="Google Shape;3035;p7"/>
              <p:cNvSpPr/>
              <p:nvPr/>
            </p:nvSpPr>
            <p:spPr>
              <a:xfrm>
                <a:off x="4183100" y="3933875"/>
                <a:ext cx="16575" cy="1260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4" extrusionOk="0">
                    <a:moveTo>
                      <a:pt x="333" y="0"/>
                    </a:moveTo>
                    <a:cubicBezTo>
                      <a:pt x="278" y="0"/>
                      <a:pt x="222" y="19"/>
                      <a:pt x="177" y="56"/>
                    </a:cubicBezTo>
                    <a:cubicBezTo>
                      <a:pt x="0" y="197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41" y="504"/>
                      <a:pt x="663" y="261"/>
                      <a:pt x="527" y="94"/>
                    </a:cubicBezTo>
                    <a:cubicBezTo>
                      <a:pt x="478" y="32"/>
                      <a:pt x="405" y="0"/>
                      <a:pt x="3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6" name="Google Shape;3036;p7"/>
              <p:cNvSpPr/>
              <p:nvPr/>
            </p:nvSpPr>
            <p:spPr>
              <a:xfrm>
                <a:off x="4169900" y="391737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5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3" y="482"/>
                      <a:pt x="311" y="483"/>
                      <a:pt x="320" y="483"/>
                    </a:cubicBezTo>
                    <a:cubicBezTo>
                      <a:pt x="517" y="483"/>
                      <a:pt x="635" y="249"/>
                      <a:pt x="506" y="89"/>
                    </a:cubicBezTo>
                    <a:cubicBezTo>
                      <a:pt x="458" y="31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7" name="Google Shape;3037;p7"/>
              <p:cNvSpPr/>
              <p:nvPr/>
            </p:nvSpPr>
            <p:spPr>
              <a:xfrm>
                <a:off x="4156575" y="3900825"/>
                <a:ext cx="15325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7" extrusionOk="0">
                    <a:moveTo>
                      <a:pt x="309" y="0"/>
                    </a:moveTo>
                    <a:cubicBezTo>
                      <a:pt x="257" y="0"/>
                      <a:pt x="204" y="18"/>
                      <a:pt x="161" y="54"/>
                    </a:cubicBezTo>
                    <a:cubicBezTo>
                      <a:pt x="0" y="182"/>
                      <a:pt x="78" y="443"/>
                      <a:pt x="283" y="465"/>
                    </a:cubicBezTo>
                    <a:cubicBezTo>
                      <a:pt x="291" y="466"/>
                      <a:pt x="299" y="466"/>
                      <a:pt x="307" y="466"/>
                    </a:cubicBezTo>
                    <a:cubicBezTo>
                      <a:pt x="498" y="466"/>
                      <a:pt x="613" y="240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8" name="Google Shape;3038;p7"/>
              <p:cNvSpPr/>
              <p:nvPr/>
            </p:nvSpPr>
            <p:spPr>
              <a:xfrm>
                <a:off x="4143325" y="3884300"/>
                <a:ext cx="1467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7" extrusionOk="0">
                    <a:moveTo>
                      <a:pt x="294" y="1"/>
                    </a:moveTo>
                    <a:cubicBezTo>
                      <a:pt x="245" y="1"/>
                      <a:pt x="196" y="16"/>
                      <a:pt x="154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78" y="446"/>
                      <a:pt x="286" y="446"/>
                      <a:pt x="294" y="446"/>
                    </a:cubicBezTo>
                    <a:cubicBezTo>
                      <a:pt x="479" y="446"/>
                      <a:pt x="587" y="230"/>
                      <a:pt x="466" y="82"/>
                    </a:cubicBezTo>
                    <a:cubicBezTo>
                      <a:pt x="422" y="29"/>
                      <a:pt x="358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9" name="Google Shape;3039;p7"/>
              <p:cNvSpPr/>
              <p:nvPr/>
            </p:nvSpPr>
            <p:spPr>
              <a:xfrm>
                <a:off x="4130050" y="3867750"/>
                <a:ext cx="14025" cy="107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8" extrusionOk="0">
                    <a:moveTo>
                      <a:pt x="281" y="0"/>
                    </a:moveTo>
                    <a:cubicBezTo>
                      <a:pt x="234" y="0"/>
                      <a:pt x="187" y="16"/>
                      <a:pt x="149" y="50"/>
                    </a:cubicBezTo>
                    <a:cubicBezTo>
                      <a:pt x="1" y="168"/>
                      <a:pt x="72" y="406"/>
                      <a:pt x="261" y="426"/>
                    </a:cubicBezTo>
                    <a:cubicBezTo>
                      <a:pt x="270" y="427"/>
                      <a:pt x="279" y="427"/>
                      <a:pt x="288" y="427"/>
                    </a:cubicBezTo>
                    <a:cubicBezTo>
                      <a:pt x="459" y="427"/>
                      <a:pt x="561" y="222"/>
                      <a:pt x="448" y="82"/>
                    </a:cubicBezTo>
                    <a:cubicBezTo>
                      <a:pt x="406" y="29"/>
                      <a:pt x="344" y="0"/>
                      <a:pt x="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0" name="Google Shape;3040;p7"/>
              <p:cNvSpPr/>
              <p:nvPr/>
            </p:nvSpPr>
            <p:spPr>
              <a:xfrm>
                <a:off x="4116725" y="3851200"/>
                <a:ext cx="1355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2" h="411" extrusionOk="0">
                    <a:moveTo>
                      <a:pt x="272" y="1"/>
                    </a:moveTo>
                    <a:cubicBezTo>
                      <a:pt x="226" y="1"/>
                      <a:pt x="181" y="16"/>
                      <a:pt x="142" y="46"/>
                    </a:cubicBezTo>
                    <a:cubicBezTo>
                      <a:pt x="0" y="162"/>
                      <a:pt x="71" y="390"/>
                      <a:pt x="251" y="409"/>
                    </a:cubicBezTo>
                    <a:cubicBezTo>
                      <a:pt x="259" y="410"/>
                      <a:pt x="267" y="411"/>
                      <a:pt x="274" y="411"/>
                    </a:cubicBezTo>
                    <a:cubicBezTo>
                      <a:pt x="441" y="411"/>
                      <a:pt x="542" y="214"/>
                      <a:pt x="431" y="78"/>
                    </a:cubicBezTo>
                    <a:cubicBezTo>
                      <a:pt x="391" y="27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1" name="Google Shape;3041;p7"/>
              <p:cNvSpPr/>
              <p:nvPr/>
            </p:nvSpPr>
            <p:spPr>
              <a:xfrm>
                <a:off x="4103475" y="383472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3"/>
                      <a:pt x="64" y="371"/>
                      <a:pt x="238" y="390"/>
                    </a:cubicBezTo>
                    <a:cubicBezTo>
                      <a:pt x="245" y="391"/>
                      <a:pt x="251" y="391"/>
                      <a:pt x="258" y="391"/>
                    </a:cubicBezTo>
                    <a:cubicBezTo>
                      <a:pt x="420" y="391"/>
                      <a:pt x="517" y="202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2" name="Google Shape;3042;p7"/>
              <p:cNvSpPr/>
              <p:nvPr/>
            </p:nvSpPr>
            <p:spPr>
              <a:xfrm>
                <a:off x="4090200" y="3818150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7" y="1"/>
                    </a:moveTo>
                    <a:cubicBezTo>
                      <a:pt x="206" y="1"/>
                      <a:pt x="164" y="15"/>
                      <a:pt x="129" y="44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3" y="373"/>
                      <a:pt x="239" y="373"/>
                      <a:pt x="246" y="373"/>
                    </a:cubicBezTo>
                    <a:cubicBezTo>
                      <a:pt x="401" y="373"/>
                      <a:pt x="492" y="193"/>
                      <a:pt x="390" y="70"/>
                    </a:cubicBezTo>
                    <a:cubicBezTo>
                      <a:pt x="354" y="25"/>
                      <a:pt x="301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3" name="Google Shape;3043;p7"/>
              <p:cNvSpPr/>
              <p:nvPr/>
            </p:nvSpPr>
            <p:spPr>
              <a:xfrm>
                <a:off x="4076950" y="3801650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0"/>
                    </a:moveTo>
                    <a:cubicBezTo>
                      <a:pt x="193" y="0"/>
                      <a:pt x="155" y="13"/>
                      <a:pt x="123" y="39"/>
                    </a:cubicBezTo>
                    <a:cubicBezTo>
                      <a:pt x="1" y="139"/>
                      <a:pt x="59" y="335"/>
                      <a:pt x="216" y="351"/>
                    </a:cubicBezTo>
                    <a:cubicBezTo>
                      <a:pt x="224" y="352"/>
                      <a:pt x="231" y="352"/>
                      <a:pt x="238" y="352"/>
                    </a:cubicBezTo>
                    <a:cubicBezTo>
                      <a:pt x="380" y="352"/>
                      <a:pt x="465" y="181"/>
                      <a:pt x="370" y="65"/>
                    </a:cubicBezTo>
                    <a:cubicBezTo>
                      <a:pt x="335" y="23"/>
                      <a:pt x="284" y="0"/>
                      <a:pt x="2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4" name="Google Shape;3044;p7"/>
              <p:cNvSpPr/>
              <p:nvPr/>
            </p:nvSpPr>
            <p:spPr>
              <a:xfrm>
                <a:off x="4063625" y="378512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3" y="1"/>
                    </a:moveTo>
                    <a:cubicBezTo>
                      <a:pt x="186" y="1"/>
                      <a:pt x="148" y="13"/>
                      <a:pt x="116" y="38"/>
                    </a:cubicBezTo>
                    <a:cubicBezTo>
                      <a:pt x="0" y="131"/>
                      <a:pt x="58" y="321"/>
                      <a:pt x="206" y="334"/>
                    </a:cubicBezTo>
                    <a:cubicBezTo>
                      <a:pt x="212" y="334"/>
                      <a:pt x="219" y="335"/>
                      <a:pt x="225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1" y="22"/>
                      <a:pt x="273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5" name="Google Shape;3045;p7"/>
              <p:cNvSpPr/>
              <p:nvPr/>
            </p:nvSpPr>
            <p:spPr>
              <a:xfrm>
                <a:off x="4050350" y="3768550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1" y="126"/>
                      <a:pt x="56" y="303"/>
                      <a:pt x="194" y="315"/>
                    </a:cubicBezTo>
                    <a:cubicBezTo>
                      <a:pt x="200" y="316"/>
                      <a:pt x="207" y="316"/>
                      <a:pt x="213" y="316"/>
                    </a:cubicBezTo>
                    <a:cubicBezTo>
                      <a:pt x="343" y="316"/>
                      <a:pt x="418" y="166"/>
                      <a:pt x="335" y="61"/>
                    </a:cubicBezTo>
                    <a:cubicBezTo>
                      <a:pt x="302" y="21"/>
                      <a:pt x="256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6" name="Google Shape;3046;p7"/>
              <p:cNvSpPr/>
              <p:nvPr/>
            </p:nvSpPr>
            <p:spPr>
              <a:xfrm>
                <a:off x="4333725" y="4084725"/>
                <a:ext cx="228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912" h="690" extrusionOk="0">
                    <a:moveTo>
                      <a:pt x="457" y="0"/>
                    </a:moveTo>
                    <a:cubicBezTo>
                      <a:pt x="382" y="0"/>
                      <a:pt x="306" y="25"/>
                      <a:pt x="242" y="77"/>
                    </a:cubicBezTo>
                    <a:cubicBezTo>
                      <a:pt x="1" y="269"/>
                      <a:pt x="116" y="655"/>
                      <a:pt x="422" y="687"/>
                    </a:cubicBezTo>
                    <a:cubicBezTo>
                      <a:pt x="435" y="689"/>
                      <a:pt x="448" y="689"/>
                      <a:pt x="460" y="689"/>
                    </a:cubicBezTo>
                    <a:cubicBezTo>
                      <a:pt x="743" y="689"/>
                      <a:pt x="912" y="356"/>
                      <a:pt x="724" y="128"/>
                    </a:cubicBezTo>
                    <a:cubicBezTo>
                      <a:pt x="656" y="44"/>
                      <a:pt x="557" y="0"/>
                      <a:pt x="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7" name="Google Shape;3047;p7"/>
              <p:cNvSpPr/>
              <p:nvPr/>
            </p:nvSpPr>
            <p:spPr>
              <a:xfrm>
                <a:off x="4320475" y="4068175"/>
                <a:ext cx="2207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70" extrusionOk="0">
                    <a:moveTo>
                      <a:pt x="445" y="0"/>
                    </a:moveTo>
                    <a:cubicBezTo>
                      <a:pt x="370" y="0"/>
                      <a:pt x="295" y="25"/>
                      <a:pt x="232" y="76"/>
                    </a:cubicBezTo>
                    <a:cubicBezTo>
                      <a:pt x="1" y="263"/>
                      <a:pt x="113" y="636"/>
                      <a:pt x="409" y="668"/>
                    </a:cubicBezTo>
                    <a:cubicBezTo>
                      <a:pt x="422" y="669"/>
                      <a:pt x="434" y="670"/>
                      <a:pt x="447" y="670"/>
                    </a:cubicBezTo>
                    <a:cubicBezTo>
                      <a:pt x="720" y="670"/>
                      <a:pt x="883" y="346"/>
                      <a:pt x="704" y="125"/>
                    </a:cubicBezTo>
                    <a:cubicBezTo>
                      <a:pt x="639" y="43"/>
                      <a:pt x="542" y="0"/>
                      <a:pt x="4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8" name="Google Shape;3048;p7"/>
              <p:cNvSpPr/>
              <p:nvPr/>
            </p:nvSpPr>
            <p:spPr>
              <a:xfrm>
                <a:off x="4307225" y="4051650"/>
                <a:ext cx="21425" cy="162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50" extrusionOk="0">
                    <a:moveTo>
                      <a:pt x="428" y="0"/>
                    </a:moveTo>
                    <a:cubicBezTo>
                      <a:pt x="357" y="0"/>
                      <a:pt x="285" y="24"/>
                      <a:pt x="225" y="72"/>
                    </a:cubicBezTo>
                    <a:cubicBezTo>
                      <a:pt x="0" y="255"/>
                      <a:pt x="110" y="619"/>
                      <a:pt x="396" y="648"/>
                    </a:cubicBezTo>
                    <a:cubicBezTo>
                      <a:pt x="409" y="649"/>
                      <a:pt x="421" y="650"/>
                      <a:pt x="434" y="650"/>
                    </a:cubicBezTo>
                    <a:cubicBezTo>
                      <a:pt x="700" y="650"/>
                      <a:pt x="856" y="335"/>
                      <a:pt x="682" y="120"/>
                    </a:cubicBezTo>
                    <a:cubicBezTo>
                      <a:pt x="617" y="42"/>
                      <a:pt x="523" y="0"/>
                      <a:pt x="4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9" name="Google Shape;3049;p7"/>
              <p:cNvSpPr/>
              <p:nvPr/>
            </p:nvSpPr>
            <p:spPr>
              <a:xfrm>
                <a:off x="4293975" y="4035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17" y="0"/>
                    </a:moveTo>
                    <a:cubicBezTo>
                      <a:pt x="347" y="0"/>
                      <a:pt x="277" y="24"/>
                      <a:pt x="219" y="72"/>
                    </a:cubicBezTo>
                    <a:cubicBezTo>
                      <a:pt x="0" y="249"/>
                      <a:pt x="103" y="602"/>
                      <a:pt x="386" y="631"/>
                    </a:cubicBezTo>
                    <a:cubicBezTo>
                      <a:pt x="397" y="633"/>
                      <a:pt x="409" y="633"/>
                      <a:pt x="420" y="633"/>
                    </a:cubicBezTo>
                    <a:cubicBezTo>
                      <a:pt x="679" y="633"/>
                      <a:pt x="834" y="327"/>
                      <a:pt x="662" y="117"/>
                    </a:cubicBezTo>
                    <a:cubicBezTo>
                      <a:pt x="600" y="41"/>
                      <a:pt x="509" y="0"/>
                      <a:pt x="4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0" name="Google Shape;3050;p7"/>
              <p:cNvSpPr/>
              <p:nvPr/>
            </p:nvSpPr>
            <p:spPr>
              <a:xfrm>
                <a:off x="4280700" y="4018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3"/>
                      <a:pt x="100" y="586"/>
                      <a:pt x="374" y="612"/>
                    </a:cubicBezTo>
                    <a:cubicBezTo>
                      <a:pt x="385" y="613"/>
                      <a:pt x="397" y="614"/>
                      <a:pt x="408" y="614"/>
                    </a:cubicBezTo>
                    <a:cubicBezTo>
                      <a:pt x="658" y="614"/>
                      <a:pt x="809" y="320"/>
                      <a:pt x="643" y="114"/>
                    </a:cubicBezTo>
                    <a:cubicBezTo>
                      <a:pt x="583" y="39"/>
                      <a:pt x="495" y="1"/>
                      <a:pt x="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1" name="Google Shape;3051;p7"/>
              <p:cNvSpPr/>
              <p:nvPr/>
            </p:nvSpPr>
            <p:spPr>
              <a:xfrm>
                <a:off x="4267375" y="4002075"/>
                <a:ext cx="1967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95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100" y="564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7" y="307"/>
                      <a:pt x="627" y="111"/>
                    </a:cubicBezTo>
                    <a:cubicBezTo>
                      <a:pt x="567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2" name="Google Shape;3052;p7"/>
              <p:cNvSpPr/>
              <p:nvPr/>
            </p:nvSpPr>
            <p:spPr>
              <a:xfrm>
                <a:off x="4254100" y="3985550"/>
                <a:ext cx="19075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8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5"/>
                    </a:cubicBezTo>
                    <a:cubicBezTo>
                      <a:pt x="1" y="229"/>
                      <a:pt x="101" y="550"/>
                      <a:pt x="354" y="576"/>
                    </a:cubicBezTo>
                    <a:cubicBezTo>
                      <a:pt x="365" y="577"/>
                      <a:pt x="375" y="577"/>
                      <a:pt x="385" y="577"/>
                    </a:cubicBezTo>
                    <a:cubicBezTo>
                      <a:pt x="624" y="577"/>
                      <a:pt x="762" y="295"/>
                      <a:pt x="605" y="107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3" name="Google Shape;3053;p7"/>
              <p:cNvSpPr/>
              <p:nvPr/>
            </p:nvSpPr>
            <p:spPr>
              <a:xfrm>
                <a:off x="4240850" y="3969000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0"/>
                    </a:moveTo>
                    <a:cubicBezTo>
                      <a:pt x="306" y="0"/>
                      <a:pt x="245" y="20"/>
                      <a:pt x="194" y="62"/>
                    </a:cubicBezTo>
                    <a:cubicBezTo>
                      <a:pt x="1" y="219"/>
                      <a:pt x="94" y="531"/>
                      <a:pt x="341" y="557"/>
                    </a:cubicBezTo>
                    <a:cubicBezTo>
                      <a:pt x="352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6" y="103"/>
                    </a:cubicBezTo>
                    <a:cubicBezTo>
                      <a:pt x="531" y="36"/>
                      <a:pt x="449" y="0"/>
                      <a:pt x="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4" name="Google Shape;3054;p7"/>
              <p:cNvSpPr/>
              <p:nvPr/>
            </p:nvSpPr>
            <p:spPr>
              <a:xfrm>
                <a:off x="4227600" y="3952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0" y="211"/>
                      <a:pt x="87" y="513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0" y="279"/>
                      <a:pt x="566" y="101"/>
                    </a:cubicBezTo>
                    <a:cubicBezTo>
                      <a:pt x="513" y="36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5" name="Google Shape;3055;p7"/>
              <p:cNvSpPr/>
              <p:nvPr/>
            </p:nvSpPr>
            <p:spPr>
              <a:xfrm>
                <a:off x="4214250" y="3935900"/>
                <a:ext cx="17225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0" extrusionOk="0">
                    <a:moveTo>
                      <a:pt x="347" y="0"/>
                    </a:moveTo>
                    <a:cubicBezTo>
                      <a:pt x="289" y="0"/>
                      <a:pt x="231" y="19"/>
                      <a:pt x="184" y="58"/>
                    </a:cubicBezTo>
                    <a:cubicBezTo>
                      <a:pt x="1" y="203"/>
                      <a:pt x="88" y="492"/>
                      <a:pt x="316" y="518"/>
                    </a:cubicBezTo>
                    <a:cubicBezTo>
                      <a:pt x="326" y="519"/>
                      <a:pt x="337" y="520"/>
                      <a:pt x="347" y="520"/>
                    </a:cubicBezTo>
                    <a:cubicBezTo>
                      <a:pt x="560" y="520"/>
                      <a:pt x="689" y="269"/>
                      <a:pt x="551" y="97"/>
                    </a:cubicBezTo>
                    <a:cubicBezTo>
                      <a:pt x="498" y="33"/>
                      <a:pt x="422" y="0"/>
                      <a:pt x="3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6" name="Google Shape;3056;p7"/>
              <p:cNvSpPr/>
              <p:nvPr/>
            </p:nvSpPr>
            <p:spPr>
              <a:xfrm>
                <a:off x="4201000" y="3919400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4" y="0"/>
                    </a:moveTo>
                    <a:cubicBezTo>
                      <a:pt x="278" y="0"/>
                      <a:pt x="222" y="19"/>
                      <a:pt x="174" y="56"/>
                    </a:cubicBezTo>
                    <a:cubicBezTo>
                      <a:pt x="1" y="198"/>
                      <a:pt x="84" y="477"/>
                      <a:pt x="306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9" y="501"/>
                      <a:pt x="663" y="261"/>
                      <a:pt x="528" y="92"/>
                    </a:cubicBezTo>
                    <a:cubicBezTo>
                      <a:pt x="479" y="32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7" name="Google Shape;3057;p7"/>
              <p:cNvSpPr/>
              <p:nvPr/>
            </p:nvSpPr>
            <p:spPr>
              <a:xfrm>
                <a:off x="4187750" y="3902825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18" y="1"/>
                    </a:moveTo>
                    <a:cubicBezTo>
                      <a:pt x="265" y="1"/>
                      <a:pt x="212" y="18"/>
                      <a:pt x="168" y="54"/>
                    </a:cubicBezTo>
                    <a:cubicBezTo>
                      <a:pt x="0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7" y="250"/>
                      <a:pt x="508" y="93"/>
                    </a:cubicBezTo>
                    <a:cubicBezTo>
                      <a:pt x="460" y="32"/>
                      <a:pt x="390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8" name="Google Shape;3058;p7"/>
              <p:cNvSpPr/>
              <p:nvPr/>
            </p:nvSpPr>
            <p:spPr>
              <a:xfrm>
                <a:off x="4174500" y="3886325"/>
                <a:ext cx="153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2" h="465" extrusionOk="0">
                    <a:moveTo>
                      <a:pt x="306" y="1"/>
                    </a:moveTo>
                    <a:cubicBezTo>
                      <a:pt x="255" y="1"/>
                      <a:pt x="204" y="18"/>
                      <a:pt x="161" y="52"/>
                    </a:cubicBezTo>
                    <a:cubicBezTo>
                      <a:pt x="0" y="184"/>
                      <a:pt x="77" y="444"/>
                      <a:pt x="283" y="463"/>
                    </a:cubicBezTo>
                    <a:cubicBezTo>
                      <a:pt x="292" y="465"/>
                      <a:pt x="301" y="465"/>
                      <a:pt x="310" y="465"/>
                    </a:cubicBezTo>
                    <a:cubicBezTo>
                      <a:pt x="500" y="465"/>
                      <a:pt x="611" y="241"/>
                      <a:pt x="489" y="87"/>
                    </a:cubicBezTo>
                    <a:cubicBezTo>
                      <a:pt x="441" y="31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9" name="Google Shape;3059;p7"/>
              <p:cNvSpPr/>
              <p:nvPr/>
            </p:nvSpPr>
            <p:spPr>
              <a:xfrm>
                <a:off x="4161225" y="3869775"/>
                <a:ext cx="1470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8" h="449" extrusionOk="0">
                    <a:moveTo>
                      <a:pt x="294" y="1"/>
                    </a:moveTo>
                    <a:cubicBezTo>
                      <a:pt x="245" y="1"/>
                      <a:pt x="195" y="17"/>
                      <a:pt x="155" y="52"/>
                    </a:cubicBezTo>
                    <a:cubicBezTo>
                      <a:pt x="1" y="177"/>
                      <a:pt x="75" y="425"/>
                      <a:pt x="271" y="447"/>
                    </a:cubicBezTo>
                    <a:cubicBezTo>
                      <a:pt x="279" y="448"/>
                      <a:pt x="287" y="449"/>
                      <a:pt x="294" y="449"/>
                    </a:cubicBezTo>
                    <a:cubicBezTo>
                      <a:pt x="479" y="449"/>
                      <a:pt x="587" y="232"/>
                      <a:pt x="467" y="84"/>
                    </a:cubicBezTo>
                    <a:cubicBezTo>
                      <a:pt x="423" y="30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0" name="Google Shape;3060;p7"/>
              <p:cNvSpPr/>
              <p:nvPr/>
            </p:nvSpPr>
            <p:spPr>
              <a:xfrm>
                <a:off x="4147900" y="3853250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5" y="0"/>
                    </a:moveTo>
                    <a:cubicBezTo>
                      <a:pt x="238" y="0"/>
                      <a:pt x="190" y="16"/>
                      <a:pt x="151" y="48"/>
                    </a:cubicBezTo>
                    <a:cubicBezTo>
                      <a:pt x="0" y="167"/>
                      <a:pt x="71" y="408"/>
                      <a:pt x="261" y="427"/>
                    </a:cubicBezTo>
                    <a:cubicBezTo>
                      <a:pt x="269" y="428"/>
                      <a:pt x="276" y="428"/>
                      <a:pt x="284" y="428"/>
                    </a:cubicBezTo>
                    <a:cubicBezTo>
                      <a:pt x="460" y="428"/>
                      <a:pt x="564" y="222"/>
                      <a:pt x="450" y="80"/>
                    </a:cubicBezTo>
                    <a:cubicBezTo>
                      <a:pt x="408" y="27"/>
                      <a:pt x="347" y="0"/>
                      <a:pt x="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1" name="Google Shape;3061;p7"/>
              <p:cNvSpPr/>
              <p:nvPr/>
            </p:nvSpPr>
            <p:spPr>
              <a:xfrm>
                <a:off x="4134650" y="3836750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3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0" y="158"/>
                      <a:pt x="68" y="390"/>
                      <a:pt x="251" y="406"/>
                    </a:cubicBezTo>
                    <a:cubicBezTo>
                      <a:pt x="259" y="407"/>
                      <a:pt x="266" y="407"/>
                      <a:pt x="274" y="407"/>
                    </a:cubicBezTo>
                    <a:cubicBezTo>
                      <a:pt x="440" y="407"/>
                      <a:pt x="538" y="210"/>
                      <a:pt x="431" y="75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2" name="Google Shape;3062;p7"/>
              <p:cNvSpPr/>
              <p:nvPr/>
            </p:nvSpPr>
            <p:spPr>
              <a:xfrm>
                <a:off x="4121375" y="3820175"/>
                <a:ext cx="128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2" extrusionOk="0">
                    <a:moveTo>
                      <a:pt x="258" y="0"/>
                    </a:moveTo>
                    <a:cubicBezTo>
                      <a:pt x="215" y="0"/>
                      <a:pt x="172" y="15"/>
                      <a:pt x="136" y="44"/>
                    </a:cubicBezTo>
                    <a:cubicBezTo>
                      <a:pt x="1" y="156"/>
                      <a:pt x="65" y="371"/>
                      <a:pt x="239" y="391"/>
                    </a:cubicBezTo>
                    <a:cubicBezTo>
                      <a:pt x="246" y="392"/>
                      <a:pt x="254" y="392"/>
                      <a:pt x="262" y="392"/>
                    </a:cubicBezTo>
                    <a:cubicBezTo>
                      <a:pt x="421" y="392"/>
                      <a:pt x="513" y="201"/>
                      <a:pt x="409" y="73"/>
                    </a:cubicBezTo>
                    <a:cubicBezTo>
                      <a:pt x="371" y="25"/>
                      <a:pt x="315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3" name="Google Shape;3063;p7"/>
              <p:cNvSpPr/>
              <p:nvPr/>
            </p:nvSpPr>
            <p:spPr>
              <a:xfrm>
                <a:off x="4108125" y="3803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4" y="1"/>
                      <a:pt x="164" y="14"/>
                      <a:pt x="129" y="42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3" y="370"/>
                      <a:pt x="241" y="371"/>
                      <a:pt x="249" y="371"/>
                    </a:cubicBezTo>
                    <a:cubicBezTo>
                      <a:pt x="399" y="371"/>
                      <a:pt x="490" y="193"/>
                      <a:pt x="389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4" name="Google Shape;3064;p7"/>
              <p:cNvSpPr/>
              <p:nvPr/>
            </p:nvSpPr>
            <p:spPr>
              <a:xfrm>
                <a:off x="4094800" y="3787125"/>
                <a:ext cx="11725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5" extrusionOk="0">
                    <a:moveTo>
                      <a:pt x="236" y="0"/>
                    </a:moveTo>
                    <a:cubicBezTo>
                      <a:pt x="197" y="0"/>
                      <a:pt x="157" y="14"/>
                      <a:pt x="125" y="42"/>
                    </a:cubicBezTo>
                    <a:cubicBezTo>
                      <a:pt x="0" y="138"/>
                      <a:pt x="61" y="337"/>
                      <a:pt x="215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8" y="184"/>
                      <a:pt x="373" y="67"/>
                    </a:cubicBezTo>
                    <a:cubicBezTo>
                      <a:pt x="338" y="23"/>
                      <a:pt x="287" y="0"/>
                      <a:pt x="2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5" name="Google Shape;3065;p7"/>
              <p:cNvSpPr/>
              <p:nvPr/>
            </p:nvSpPr>
            <p:spPr>
              <a:xfrm>
                <a:off x="4081525" y="3770575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4" y="1"/>
                    </a:moveTo>
                    <a:cubicBezTo>
                      <a:pt x="187" y="1"/>
                      <a:pt x="149" y="13"/>
                      <a:pt x="117" y="38"/>
                    </a:cubicBezTo>
                    <a:cubicBezTo>
                      <a:pt x="1" y="132"/>
                      <a:pt x="59" y="321"/>
                      <a:pt x="207" y="334"/>
                    </a:cubicBezTo>
                    <a:cubicBezTo>
                      <a:pt x="213" y="335"/>
                      <a:pt x="220" y="335"/>
                      <a:pt x="226" y="335"/>
                    </a:cubicBezTo>
                    <a:cubicBezTo>
                      <a:pt x="362" y="335"/>
                      <a:pt x="443" y="175"/>
                      <a:pt x="354" y="64"/>
                    </a:cubicBezTo>
                    <a:cubicBezTo>
                      <a:pt x="322" y="22"/>
                      <a:pt x="273" y="1"/>
                      <a:pt x="22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6" name="Google Shape;3066;p7"/>
              <p:cNvSpPr/>
              <p:nvPr/>
            </p:nvSpPr>
            <p:spPr>
              <a:xfrm>
                <a:off x="4068275" y="3754075"/>
                <a:ext cx="104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7" extrusionOk="0">
                    <a:moveTo>
                      <a:pt x="210" y="1"/>
                    </a:moveTo>
                    <a:cubicBezTo>
                      <a:pt x="175" y="1"/>
                      <a:pt x="139" y="13"/>
                      <a:pt x="110" y="36"/>
                    </a:cubicBezTo>
                    <a:cubicBezTo>
                      <a:pt x="1" y="123"/>
                      <a:pt x="52" y="300"/>
                      <a:pt x="193" y="316"/>
                    </a:cubicBezTo>
                    <a:cubicBezTo>
                      <a:pt x="199" y="316"/>
                      <a:pt x="204" y="317"/>
                      <a:pt x="209" y="317"/>
                    </a:cubicBezTo>
                    <a:cubicBezTo>
                      <a:pt x="338" y="317"/>
                      <a:pt x="418" y="164"/>
                      <a:pt x="332" y="59"/>
                    </a:cubicBezTo>
                    <a:cubicBezTo>
                      <a:pt x="301" y="21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7" name="Google Shape;3067;p7"/>
              <p:cNvSpPr/>
              <p:nvPr/>
            </p:nvSpPr>
            <p:spPr>
              <a:xfrm>
                <a:off x="4338400" y="4053675"/>
                <a:ext cx="22075" cy="16725"/>
              </a:xfrm>
              <a:custGeom>
                <a:avLst/>
                <a:gdLst/>
                <a:ahLst/>
                <a:cxnLst/>
                <a:rect l="l" t="t" r="r" b="b"/>
                <a:pathLst>
                  <a:path w="883" h="669" extrusionOk="0">
                    <a:moveTo>
                      <a:pt x="442" y="1"/>
                    </a:moveTo>
                    <a:cubicBezTo>
                      <a:pt x="368" y="1"/>
                      <a:pt x="294" y="25"/>
                      <a:pt x="232" y="75"/>
                    </a:cubicBezTo>
                    <a:cubicBezTo>
                      <a:pt x="0" y="261"/>
                      <a:pt x="113" y="637"/>
                      <a:pt x="408" y="666"/>
                    </a:cubicBezTo>
                    <a:cubicBezTo>
                      <a:pt x="421" y="668"/>
                      <a:pt x="434" y="668"/>
                      <a:pt x="447" y="668"/>
                    </a:cubicBezTo>
                    <a:cubicBezTo>
                      <a:pt x="720" y="668"/>
                      <a:pt x="882" y="344"/>
                      <a:pt x="704" y="123"/>
                    </a:cubicBezTo>
                    <a:cubicBezTo>
                      <a:pt x="636" y="43"/>
                      <a:pt x="540" y="1"/>
                      <a:pt x="4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8" name="Google Shape;3068;p7"/>
              <p:cNvSpPr/>
              <p:nvPr/>
            </p:nvSpPr>
            <p:spPr>
              <a:xfrm>
                <a:off x="4325125" y="4037125"/>
                <a:ext cx="21450" cy="16325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3" extrusionOk="0">
                    <a:moveTo>
                      <a:pt x="430" y="1"/>
                    </a:moveTo>
                    <a:cubicBezTo>
                      <a:pt x="358" y="1"/>
                      <a:pt x="286" y="25"/>
                      <a:pt x="226" y="75"/>
                    </a:cubicBezTo>
                    <a:cubicBezTo>
                      <a:pt x="1" y="255"/>
                      <a:pt x="107" y="621"/>
                      <a:pt x="396" y="650"/>
                    </a:cubicBezTo>
                    <a:cubicBezTo>
                      <a:pt x="409" y="651"/>
                      <a:pt x="422" y="652"/>
                      <a:pt x="435" y="652"/>
                    </a:cubicBezTo>
                    <a:cubicBezTo>
                      <a:pt x="701" y="652"/>
                      <a:pt x="857" y="338"/>
                      <a:pt x="682" y="123"/>
                    </a:cubicBezTo>
                    <a:cubicBezTo>
                      <a:pt x="618" y="43"/>
                      <a:pt x="524" y="1"/>
                      <a:pt x="4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9" name="Google Shape;3069;p7"/>
              <p:cNvSpPr/>
              <p:nvPr/>
            </p:nvSpPr>
            <p:spPr>
              <a:xfrm>
                <a:off x="4311875" y="4020600"/>
                <a:ext cx="20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632" extrusionOk="0">
                    <a:moveTo>
                      <a:pt x="418" y="0"/>
                    </a:moveTo>
                    <a:cubicBezTo>
                      <a:pt x="348" y="0"/>
                      <a:pt x="278" y="23"/>
                      <a:pt x="219" y="71"/>
                    </a:cubicBezTo>
                    <a:cubicBezTo>
                      <a:pt x="1" y="247"/>
                      <a:pt x="104" y="601"/>
                      <a:pt x="386" y="630"/>
                    </a:cubicBezTo>
                    <a:cubicBezTo>
                      <a:pt x="399" y="631"/>
                      <a:pt x="412" y="632"/>
                      <a:pt x="425" y="632"/>
                    </a:cubicBezTo>
                    <a:cubicBezTo>
                      <a:pt x="681" y="632"/>
                      <a:pt x="831" y="327"/>
                      <a:pt x="663" y="119"/>
                    </a:cubicBezTo>
                    <a:cubicBezTo>
                      <a:pt x="601" y="40"/>
                      <a:pt x="510" y="0"/>
                      <a:pt x="4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0" name="Google Shape;3070;p7"/>
              <p:cNvSpPr/>
              <p:nvPr/>
            </p:nvSpPr>
            <p:spPr>
              <a:xfrm>
                <a:off x="4298550" y="4004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0"/>
                    </a:moveTo>
                    <a:cubicBezTo>
                      <a:pt x="338" y="0"/>
                      <a:pt x="269" y="23"/>
                      <a:pt x="212" y="69"/>
                    </a:cubicBezTo>
                    <a:cubicBezTo>
                      <a:pt x="0" y="239"/>
                      <a:pt x="103" y="583"/>
                      <a:pt x="376" y="612"/>
                    </a:cubicBezTo>
                    <a:cubicBezTo>
                      <a:pt x="388" y="613"/>
                      <a:pt x="399" y="614"/>
                      <a:pt x="411" y="614"/>
                    </a:cubicBezTo>
                    <a:cubicBezTo>
                      <a:pt x="660" y="614"/>
                      <a:pt x="809" y="316"/>
                      <a:pt x="646" y="114"/>
                    </a:cubicBezTo>
                    <a:cubicBezTo>
                      <a:pt x="586" y="39"/>
                      <a:pt x="497" y="0"/>
                      <a:pt x="4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1" name="Google Shape;3071;p7"/>
              <p:cNvSpPr/>
              <p:nvPr/>
            </p:nvSpPr>
            <p:spPr>
              <a:xfrm>
                <a:off x="4285275" y="3987525"/>
                <a:ext cx="196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5" h="596" extrusionOk="0">
                    <a:moveTo>
                      <a:pt x="394" y="0"/>
                    </a:moveTo>
                    <a:cubicBezTo>
                      <a:pt x="328" y="0"/>
                      <a:pt x="262" y="22"/>
                      <a:pt x="207" y="66"/>
                    </a:cubicBezTo>
                    <a:cubicBezTo>
                      <a:pt x="1" y="233"/>
                      <a:pt x="101" y="568"/>
                      <a:pt x="364" y="593"/>
                    </a:cubicBezTo>
                    <a:cubicBezTo>
                      <a:pt x="376" y="595"/>
                      <a:pt x="387" y="595"/>
                      <a:pt x="399" y="595"/>
                    </a:cubicBezTo>
                    <a:cubicBezTo>
                      <a:pt x="642" y="595"/>
                      <a:pt x="784" y="308"/>
                      <a:pt x="624" y="111"/>
                    </a:cubicBezTo>
                    <a:cubicBezTo>
                      <a:pt x="566" y="38"/>
                      <a:pt x="480" y="0"/>
                      <a:pt x="3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2" name="Google Shape;3072;p7"/>
              <p:cNvSpPr/>
              <p:nvPr/>
            </p:nvSpPr>
            <p:spPr>
              <a:xfrm>
                <a:off x="4272025" y="3971050"/>
                <a:ext cx="19050" cy="1440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6" extrusionOk="0">
                    <a:moveTo>
                      <a:pt x="383" y="0"/>
                    </a:moveTo>
                    <a:cubicBezTo>
                      <a:pt x="318" y="0"/>
                      <a:pt x="253" y="22"/>
                      <a:pt x="200" y="66"/>
                    </a:cubicBezTo>
                    <a:cubicBezTo>
                      <a:pt x="1" y="227"/>
                      <a:pt x="97" y="552"/>
                      <a:pt x="354" y="574"/>
                    </a:cubicBezTo>
                    <a:cubicBezTo>
                      <a:pt x="365" y="575"/>
                      <a:pt x="375" y="576"/>
                      <a:pt x="385" y="576"/>
                    </a:cubicBezTo>
                    <a:cubicBezTo>
                      <a:pt x="624" y="576"/>
                      <a:pt x="762" y="296"/>
                      <a:pt x="605" y="105"/>
                    </a:cubicBezTo>
                    <a:cubicBezTo>
                      <a:pt x="549" y="36"/>
                      <a:pt x="466" y="0"/>
                      <a:pt x="3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3" name="Google Shape;3073;p7"/>
              <p:cNvSpPr/>
              <p:nvPr/>
            </p:nvSpPr>
            <p:spPr>
              <a:xfrm>
                <a:off x="4258775" y="3954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8" y="0"/>
                      <a:pt x="245" y="21"/>
                      <a:pt x="193" y="63"/>
                    </a:cubicBezTo>
                    <a:cubicBezTo>
                      <a:pt x="0" y="221"/>
                      <a:pt x="94" y="532"/>
                      <a:pt x="341" y="555"/>
                    </a:cubicBezTo>
                    <a:cubicBezTo>
                      <a:pt x="352" y="556"/>
                      <a:pt x="362" y="557"/>
                      <a:pt x="372" y="557"/>
                    </a:cubicBezTo>
                    <a:cubicBezTo>
                      <a:pt x="601" y="557"/>
                      <a:pt x="736" y="286"/>
                      <a:pt x="585" y="102"/>
                    </a:cubicBezTo>
                    <a:cubicBezTo>
                      <a:pt x="531" y="35"/>
                      <a:pt x="451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4" name="Google Shape;3074;p7"/>
              <p:cNvSpPr/>
              <p:nvPr/>
            </p:nvSpPr>
            <p:spPr>
              <a:xfrm>
                <a:off x="4245425" y="3937925"/>
                <a:ext cx="178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2" extrusionOk="0">
                    <a:moveTo>
                      <a:pt x="360" y="1"/>
                    </a:moveTo>
                    <a:cubicBezTo>
                      <a:pt x="300" y="1"/>
                      <a:pt x="239" y="20"/>
                      <a:pt x="187" y="61"/>
                    </a:cubicBezTo>
                    <a:cubicBezTo>
                      <a:pt x="1" y="212"/>
                      <a:pt x="91" y="514"/>
                      <a:pt x="329" y="540"/>
                    </a:cubicBezTo>
                    <a:cubicBezTo>
                      <a:pt x="339" y="541"/>
                      <a:pt x="350" y="542"/>
                      <a:pt x="360" y="542"/>
                    </a:cubicBezTo>
                    <a:cubicBezTo>
                      <a:pt x="582" y="542"/>
                      <a:pt x="714" y="281"/>
                      <a:pt x="570" y="100"/>
                    </a:cubicBezTo>
                    <a:cubicBezTo>
                      <a:pt x="515" y="34"/>
                      <a:pt x="438" y="1"/>
                      <a:pt x="3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5" name="Google Shape;3075;p7"/>
              <p:cNvSpPr/>
              <p:nvPr/>
            </p:nvSpPr>
            <p:spPr>
              <a:xfrm>
                <a:off x="4232175" y="3921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2" y="1"/>
                    </a:moveTo>
                    <a:cubicBezTo>
                      <a:pt x="286" y="1"/>
                      <a:pt x="228" y="20"/>
                      <a:pt x="181" y="58"/>
                    </a:cubicBezTo>
                    <a:cubicBezTo>
                      <a:pt x="1" y="202"/>
                      <a:pt x="87" y="495"/>
                      <a:pt x="316" y="521"/>
                    </a:cubicBezTo>
                    <a:cubicBezTo>
                      <a:pt x="326" y="522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100"/>
                    </a:cubicBezTo>
                    <a:cubicBezTo>
                      <a:pt x="495" y="35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6" name="Google Shape;3076;p7"/>
              <p:cNvSpPr/>
              <p:nvPr/>
            </p:nvSpPr>
            <p:spPr>
              <a:xfrm>
                <a:off x="4218925" y="3904875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2" y="0"/>
                    </a:moveTo>
                    <a:cubicBezTo>
                      <a:pt x="277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0"/>
                      <a:pt x="326" y="501"/>
                      <a:pt x="336" y="501"/>
                    </a:cubicBezTo>
                    <a:cubicBezTo>
                      <a:pt x="540" y="501"/>
                      <a:pt x="662" y="260"/>
                      <a:pt x="527" y="94"/>
                    </a:cubicBezTo>
                    <a:cubicBezTo>
                      <a:pt x="478" y="32"/>
                      <a:pt x="406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7" name="Google Shape;3077;p7"/>
              <p:cNvSpPr/>
              <p:nvPr/>
            </p:nvSpPr>
            <p:spPr>
              <a:xfrm>
                <a:off x="4205675" y="388837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7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89"/>
                    </a:cubicBezTo>
                    <a:cubicBezTo>
                      <a:pt x="460" y="31"/>
                      <a:pt x="390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8" name="Google Shape;3078;p7"/>
              <p:cNvSpPr/>
              <p:nvPr/>
            </p:nvSpPr>
            <p:spPr>
              <a:xfrm>
                <a:off x="4192400" y="3871800"/>
                <a:ext cx="15325" cy="11700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8" extrusionOk="0">
                    <a:moveTo>
                      <a:pt x="308" y="1"/>
                    </a:moveTo>
                    <a:cubicBezTo>
                      <a:pt x="257" y="1"/>
                      <a:pt x="205" y="18"/>
                      <a:pt x="162" y="55"/>
                    </a:cubicBezTo>
                    <a:cubicBezTo>
                      <a:pt x="1" y="183"/>
                      <a:pt x="78" y="444"/>
                      <a:pt x="284" y="466"/>
                    </a:cubicBezTo>
                    <a:cubicBezTo>
                      <a:pt x="292" y="467"/>
                      <a:pt x="299" y="467"/>
                      <a:pt x="307" y="467"/>
                    </a:cubicBezTo>
                    <a:cubicBezTo>
                      <a:pt x="499" y="467"/>
                      <a:pt x="613" y="241"/>
                      <a:pt x="489" y="87"/>
                    </a:cubicBezTo>
                    <a:cubicBezTo>
                      <a:pt x="442" y="30"/>
                      <a:pt x="375" y="1"/>
                      <a:pt x="3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9" name="Google Shape;3079;p7"/>
              <p:cNvSpPr/>
              <p:nvPr/>
            </p:nvSpPr>
            <p:spPr>
              <a:xfrm>
                <a:off x="4179150" y="3855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4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79" y="446"/>
                      <a:pt x="590" y="230"/>
                      <a:pt x="470" y="82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0" name="Google Shape;3080;p7"/>
              <p:cNvSpPr/>
              <p:nvPr/>
            </p:nvSpPr>
            <p:spPr>
              <a:xfrm>
                <a:off x="4165825" y="3838750"/>
                <a:ext cx="14100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0" extrusionOk="0">
                    <a:moveTo>
                      <a:pt x="283" y="0"/>
                    </a:moveTo>
                    <a:cubicBezTo>
                      <a:pt x="236" y="0"/>
                      <a:pt x="188" y="16"/>
                      <a:pt x="148" y="49"/>
                    </a:cubicBezTo>
                    <a:cubicBezTo>
                      <a:pt x="0" y="168"/>
                      <a:pt x="71" y="406"/>
                      <a:pt x="260" y="429"/>
                    </a:cubicBezTo>
                    <a:cubicBezTo>
                      <a:pt x="268" y="429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8"/>
                      <a:pt x="346" y="0"/>
                      <a:pt x="2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1" name="Google Shape;3081;p7"/>
              <p:cNvSpPr/>
              <p:nvPr/>
            </p:nvSpPr>
            <p:spPr>
              <a:xfrm>
                <a:off x="4152550" y="3822200"/>
                <a:ext cx="13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11" extrusionOk="0">
                    <a:moveTo>
                      <a:pt x="270" y="1"/>
                    </a:moveTo>
                    <a:cubicBezTo>
                      <a:pt x="225" y="1"/>
                      <a:pt x="180" y="16"/>
                      <a:pt x="142" y="46"/>
                    </a:cubicBezTo>
                    <a:cubicBezTo>
                      <a:pt x="1" y="162"/>
                      <a:pt x="68" y="390"/>
                      <a:pt x="251" y="409"/>
                    </a:cubicBezTo>
                    <a:cubicBezTo>
                      <a:pt x="259" y="410"/>
                      <a:pt x="267" y="411"/>
                      <a:pt x="275" y="411"/>
                    </a:cubicBezTo>
                    <a:cubicBezTo>
                      <a:pt x="441" y="411"/>
                      <a:pt x="539" y="214"/>
                      <a:pt x="431" y="78"/>
                    </a:cubicBezTo>
                    <a:cubicBezTo>
                      <a:pt x="389" y="27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2" name="Google Shape;3082;p7"/>
              <p:cNvSpPr/>
              <p:nvPr/>
            </p:nvSpPr>
            <p:spPr>
              <a:xfrm>
                <a:off x="4139300" y="3805700"/>
                <a:ext cx="128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0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5" y="388"/>
                    </a:cubicBezTo>
                    <a:cubicBezTo>
                      <a:pt x="243" y="389"/>
                      <a:pt x="251" y="389"/>
                      <a:pt x="258" y="389"/>
                    </a:cubicBezTo>
                    <a:cubicBezTo>
                      <a:pt x="418" y="389"/>
                      <a:pt x="513" y="202"/>
                      <a:pt x="409" y="73"/>
                    </a:cubicBezTo>
                    <a:cubicBezTo>
                      <a:pt x="370" y="26"/>
                      <a:pt x="314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3" name="Google Shape;3083;p7"/>
              <p:cNvSpPr/>
              <p:nvPr/>
            </p:nvSpPr>
            <p:spPr>
              <a:xfrm>
                <a:off x="4126050" y="3789150"/>
                <a:ext cx="122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3" extrusionOk="0">
                    <a:moveTo>
                      <a:pt x="243" y="0"/>
                    </a:moveTo>
                    <a:cubicBezTo>
                      <a:pt x="203" y="0"/>
                      <a:pt x="162" y="13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4" name="Google Shape;3084;p7"/>
              <p:cNvSpPr/>
              <p:nvPr/>
            </p:nvSpPr>
            <p:spPr>
              <a:xfrm>
                <a:off x="4112700" y="3772650"/>
                <a:ext cx="1172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2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4" y="65"/>
                    </a:cubicBezTo>
                    <a:cubicBezTo>
                      <a:pt x="339" y="22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5" name="Google Shape;3085;p7"/>
              <p:cNvSpPr/>
              <p:nvPr/>
            </p:nvSpPr>
            <p:spPr>
              <a:xfrm>
                <a:off x="4099450" y="3756075"/>
                <a:ext cx="1110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7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40"/>
                    </a:cubicBezTo>
                    <a:cubicBezTo>
                      <a:pt x="1" y="133"/>
                      <a:pt x="55" y="319"/>
                      <a:pt x="206" y="336"/>
                    </a:cubicBezTo>
                    <a:cubicBezTo>
                      <a:pt x="213" y="336"/>
                      <a:pt x="219" y="337"/>
                      <a:pt x="225" y="337"/>
                    </a:cubicBezTo>
                    <a:cubicBezTo>
                      <a:pt x="362" y="337"/>
                      <a:pt x="443" y="173"/>
                      <a:pt x="351" y="62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6" name="Google Shape;3086;p7"/>
              <p:cNvSpPr/>
              <p:nvPr/>
            </p:nvSpPr>
            <p:spPr>
              <a:xfrm>
                <a:off x="4086200" y="3739550"/>
                <a:ext cx="103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4" h="317" extrusionOk="0">
                    <a:moveTo>
                      <a:pt x="208" y="1"/>
                    </a:moveTo>
                    <a:cubicBezTo>
                      <a:pt x="173" y="1"/>
                      <a:pt x="139" y="12"/>
                      <a:pt x="110" y="36"/>
                    </a:cubicBezTo>
                    <a:cubicBezTo>
                      <a:pt x="0" y="126"/>
                      <a:pt x="52" y="302"/>
                      <a:pt x="190" y="315"/>
                    </a:cubicBezTo>
                    <a:cubicBezTo>
                      <a:pt x="196" y="316"/>
                      <a:pt x="203" y="316"/>
                      <a:pt x="209" y="316"/>
                    </a:cubicBezTo>
                    <a:cubicBezTo>
                      <a:pt x="339" y="316"/>
                      <a:pt x="414" y="165"/>
                      <a:pt x="331" y="61"/>
                    </a:cubicBezTo>
                    <a:cubicBezTo>
                      <a:pt x="300" y="21"/>
                      <a:pt x="254" y="1"/>
                      <a:pt x="2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7" name="Google Shape;3087;p7"/>
              <p:cNvSpPr/>
              <p:nvPr/>
            </p:nvSpPr>
            <p:spPr>
              <a:xfrm>
                <a:off x="4343050" y="4022675"/>
                <a:ext cx="21450" cy="16300"/>
              </a:xfrm>
              <a:custGeom>
                <a:avLst/>
                <a:gdLst/>
                <a:ahLst/>
                <a:cxnLst/>
                <a:rect l="l" t="t" r="r" b="b"/>
                <a:pathLst>
                  <a:path w="858" h="652" extrusionOk="0">
                    <a:moveTo>
                      <a:pt x="429" y="0"/>
                    </a:moveTo>
                    <a:cubicBezTo>
                      <a:pt x="357" y="0"/>
                      <a:pt x="285" y="24"/>
                      <a:pt x="226" y="74"/>
                    </a:cubicBezTo>
                    <a:cubicBezTo>
                      <a:pt x="1" y="258"/>
                      <a:pt x="107" y="621"/>
                      <a:pt x="396" y="650"/>
                    </a:cubicBezTo>
                    <a:cubicBezTo>
                      <a:pt x="408" y="651"/>
                      <a:pt x="420" y="651"/>
                      <a:pt x="431" y="651"/>
                    </a:cubicBezTo>
                    <a:cubicBezTo>
                      <a:pt x="699" y="651"/>
                      <a:pt x="858" y="338"/>
                      <a:pt x="682" y="123"/>
                    </a:cubicBezTo>
                    <a:cubicBezTo>
                      <a:pt x="618" y="42"/>
                      <a:pt x="524" y="0"/>
                      <a:pt x="4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8" name="Google Shape;3088;p7"/>
              <p:cNvSpPr/>
              <p:nvPr/>
            </p:nvSpPr>
            <p:spPr>
              <a:xfrm>
                <a:off x="4329725" y="4006100"/>
                <a:ext cx="20875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34" extrusionOk="0">
                    <a:moveTo>
                      <a:pt x="420" y="0"/>
                    </a:moveTo>
                    <a:cubicBezTo>
                      <a:pt x="351" y="0"/>
                      <a:pt x="280" y="23"/>
                      <a:pt x="222" y="72"/>
                    </a:cubicBezTo>
                    <a:cubicBezTo>
                      <a:pt x="0" y="249"/>
                      <a:pt x="106" y="602"/>
                      <a:pt x="386" y="631"/>
                    </a:cubicBezTo>
                    <a:cubicBezTo>
                      <a:pt x="398" y="632"/>
                      <a:pt x="409" y="633"/>
                      <a:pt x="420" y="633"/>
                    </a:cubicBezTo>
                    <a:cubicBezTo>
                      <a:pt x="680" y="633"/>
                      <a:pt x="835" y="326"/>
                      <a:pt x="665" y="117"/>
                    </a:cubicBezTo>
                    <a:cubicBezTo>
                      <a:pt x="603" y="40"/>
                      <a:pt x="512" y="0"/>
                      <a:pt x="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9" name="Google Shape;3089;p7"/>
              <p:cNvSpPr/>
              <p:nvPr/>
            </p:nvSpPr>
            <p:spPr>
              <a:xfrm>
                <a:off x="4316450" y="398955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7" y="1"/>
                    </a:moveTo>
                    <a:cubicBezTo>
                      <a:pt x="338" y="1"/>
                      <a:pt x="270" y="23"/>
                      <a:pt x="213" y="69"/>
                    </a:cubicBezTo>
                    <a:cubicBezTo>
                      <a:pt x="1" y="242"/>
                      <a:pt x="104" y="586"/>
                      <a:pt x="374" y="612"/>
                    </a:cubicBezTo>
                    <a:cubicBezTo>
                      <a:pt x="386" y="613"/>
                      <a:pt x="397" y="614"/>
                      <a:pt x="409" y="614"/>
                    </a:cubicBezTo>
                    <a:cubicBezTo>
                      <a:pt x="661" y="614"/>
                      <a:pt x="810" y="320"/>
                      <a:pt x="647" y="114"/>
                    </a:cubicBezTo>
                    <a:cubicBezTo>
                      <a:pt x="585" y="39"/>
                      <a:pt x="496" y="1"/>
                      <a:pt x="4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0" name="Google Shape;3090;p7"/>
              <p:cNvSpPr/>
              <p:nvPr/>
            </p:nvSpPr>
            <p:spPr>
              <a:xfrm>
                <a:off x="4303200" y="3973050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1"/>
                    </a:moveTo>
                    <a:cubicBezTo>
                      <a:pt x="328" y="1"/>
                      <a:pt x="262" y="23"/>
                      <a:pt x="206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5" y="595"/>
                      <a:pt x="387" y="596"/>
                      <a:pt x="398" y="596"/>
                    </a:cubicBezTo>
                    <a:cubicBezTo>
                      <a:pt x="641" y="596"/>
                      <a:pt x="784" y="308"/>
                      <a:pt x="624" y="112"/>
                    </a:cubicBezTo>
                    <a:cubicBezTo>
                      <a:pt x="566" y="39"/>
                      <a:pt x="480" y="1"/>
                      <a:pt x="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1" name="Google Shape;3091;p7"/>
              <p:cNvSpPr/>
              <p:nvPr/>
            </p:nvSpPr>
            <p:spPr>
              <a:xfrm>
                <a:off x="4289950" y="3956475"/>
                <a:ext cx="189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578" extrusionOk="0">
                    <a:moveTo>
                      <a:pt x="379" y="1"/>
                    </a:moveTo>
                    <a:cubicBezTo>
                      <a:pt x="316" y="1"/>
                      <a:pt x="252" y="22"/>
                      <a:pt x="200" y="65"/>
                    </a:cubicBezTo>
                    <a:cubicBezTo>
                      <a:pt x="0" y="228"/>
                      <a:pt x="94" y="550"/>
                      <a:pt x="351" y="576"/>
                    </a:cubicBezTo>
                    <a:cubicBezTo>
                      <a:pt x="362" y="577"/>
                      <a:pt x="374" y="578"/>
                      <a:pt x="385" y="578"/>
                    </a:cubicBezTo>
                    <a:cubicBezTo>
                      <a:pt x="619" y="578"/>
                      <a:pt x="758" y="300"/>
                      <a:pt x="604" y="110"/>
                    </a:cubicBezTo>
                    <a:cubicBezTo>
                      <a:pt x="548" y="38"/>
                      <a:pt x="463" y="1"/>
                      <a:pt x="3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2" name="Google Shape;3092;p7"/>
              <p:cNvSpPr/>
              <p:nvPr/>
            </p:nvSpPr>
            <p:spPr>
              <a:xfrm>
                <a:off x="4276700" y="3940000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6" y="0"/>
                    </a:moveTo>
                    <a:cubicBezTo>
                      <a:pt x="305" y="0"/>
                      <a:pt x="244" y="20"/>
                      <a:pt x="193" y="62"/>
                    </a:cubicBezTo>
                    <a:cubicBezTo>
                      <a:pt x="0" y="219"/>
                      <a:pt x="93" y="531"/>
                      <a:pt x="341" y="556"/>
                    </a:cubicBezTo>
                    <a:cubicBezTo>
                      <a:pt x="351" y="558"/>
                      <a:pt x="362" y="558"/>
                      <a:pt x="372" y="558"/>
                    </a:cubicBezTo>
                    <a:cubicBezTo>
                      <a:pt x="601" y="558"/>
                      <a:pt x="736" y="288"/>
                      <a:pt x="585" y="103"/>
                    </a:cubicBezTo>
                    <a:cubicBezTo>
                      <a:pt x="528" y="35"/>
                      <a:pt x="447" y="0"/>
                      <a:pt x="3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3" name="Google Shape;3093;p7"/>
              <p:cNvSpPr/>
              <p:nvPr/>
            </p:nvSpPr>
            <p:spPr>
              <a:xfrm>
                <a:off x="4263350" y="3923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3"/>
                    </a:cubicBezTo>
                    <a:cubicBezTo>
                      <a:pt x="1" y="210"/>
                      <a:pt x="91" y="512"/>
                      <a:pt x="328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82" y="540"/>
                      <a:pt x="711" y="279"/>
                      <a:pt x="566" y="101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4" name="Google Shape;3094;p7"/>
              <p:cNvSpPr/>
              <p:nvPr/>
            </p:nvSpPr>
            <p:spPr>
              <a:xfrm>
                <a:off x="4250100" y="3906900"/>
                <a:ext cx="17225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23" extrusionOk="0">
                    <a:moveTo>
                      <a:pt x="345" y="0"/>
                    </a:moveTo>
                    <a:cubicBezTo>
                      <a:pt x="287" y="0"/>
                      <a:pt x="229" y="19"/>
                      <a:pt x="180" y="58"/>
                    </a:cubicBezTo>
                    <a:cubicBezTo>
                      <a:pt x="0" y="206"/>
                      <a:pt x="87" y="495"/>
                      <a:pt x="318" y="521"/>
                    </a:cubicBezTo>
                    <a:cubicBezTo>
                      <a:pt x="328" y="522"/>
                      <a:pt x="337" y="522"/>
                      <a:pt x="346" y="522"/>
                    </a:cubicBezTo>
                    <a:cubicBezTo>
                      <a:pt x="561" y="522"/>
                      <a:pt x="689" y="270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5" name="Google Shape;3095;p7"/>
              <p:cNvSpPr/>
              <p:nvPr/>
            </p:nvSpPr>
            <p:spPr>
              <a:xfrm>
                <a:off x="4236850" y="3890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2" y="0"/>
                    </a:moveTo>
                    <a:cubicBezTo>
                      <a:pt x="276" y="0"/>
                      <a:pt x="220" y="19"/>
                      <a:pt x="174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38" y="501"/>
                      <a:pt x="663" y="261"/>
                      <a:pt x="527" y="92"/>
                    </a:cubicBezTo>
                    <a:cubicBezTo>
                      <a:pt x="478" y="32"/>
                      <a:pt x="405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6" name="Google Shape;3096;p7"/>
              <p:cNvSpPr/>
              <p:nvPr/>
            </p:nvSpPr>
            <p:spPr>
              <a:xfrm>
                <a:off x="4223575" y="3873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9" y="0"/>
                    </a:moveTo>
                    <a:cubicBezTo>
                      <a:pt x="266" y="0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1"/>
                    </a:cubicBezTo>
                    <a:cubicBezTo>
                      <a:pt x="302" y="482"/>
                      <a:pt x="312" y="483"/>
                      <a:pt x="320" y="483"/>
                    </a:cubicBezTo>
                    <a:cubicBezTo>
                      <a:pt x="519" y="483"/>
                      <a:pt x="635" y="249"/>
                      <a:pt x="509" y="89"/>
                    </a:cubicBezTo>
                    <a:cubicBezTo>
                      <a:pt x="459" y="31"/>
                      <a:pt x="389" y="0"/>
                      <a:pt x="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7" name="Google Shape;3097;p7"/>
              <p:cNvSpPr/>
              <p:nvPr/>
            </p:nvSpPr>
            <p:spPr>
              <a:xfrm>
                <a:off x="4210250" y="3857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9" y="1"/>
                    </a:moveTo>
                    <a:cubicBezTo>
                      <a:pt x="258" y="1"/>
                      <a:pt x="207" y="18"/>
                      <a:pt x="164" y="52"/>
                    </a:cubicBezTo>
                    <a:cubicBezTo>
                      <a:pt x="0" y="184"/>
                      <a:pt x="77" y="444"/>
                      <a:pt x="286" y="463"/>
                    </a:cubicBezTo>
                    <a:cubicBezTo>
                      <a:pt x="295" y="464"/>
                      <a:pt x="304" y="465"/>
                      <a:pt x="313" y="465"/>
                    </a:cubicBezTo>
                    <a:cubicBezTo>
                      <a:pt x="503" y="465"/>
                      <a:pt x="615" y="241"/>
                      <a:pt x="489" y="87"/>
                    </a:cubicBezTo>
                    <a:cubicBezTo>
                      <a:pt x="443" y="30"/>
                      <a:pt x="376" y="1"/>
                      <a:pt x="3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8" name="Google Shape;3098;p7"/>
              <p:cNvSpPr/>
              <p:nvPr/>
            </p:nvSpPr>
            <p:spPr>
              <a:xfrm>
                <a:off x="4197000" y="3840800"/>
                <a:ext cx="14750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8" extrusionOk="0">
                    <a:moveTo>
                      <a:pt x="297" y="1"/>
                    </a:moveTo>
                    <a:cubicBezTo>
                      <a:pt x="247" y="1"/>
                      <a:pt x="196" y="17"/>
                      <a:pt x="154" y="51"/>
                    </a:cubicBezTo>
                    <a:cubicBezTo>
                      <a:pt x="0" y="176"/>
                      <a:pt x="74" y="424"/>
                      <a:pt x="273" y="446"/>
                    </a:cubicBezTo>
                    <a:cubicBezTo>
                      <a:pt x="281" y="447"/>
                      <a:pt x="289" y="447"/>
                      <a:pt x="296" y="447"/>
                    </a:cubicBezTo>
                    <a:cubicBezTo>
                      <a:pt x="479" y="447"/>
                      <a:pt x="590" y="231"/>
                      <a:pt x="469" y="83"/>
                    </a:cubicBezTo>
                    <a:cubicBezTo>
                      <a:pt x="426" y="29"/>
                      <a:pt x="362" y="1"/>
                      <a:pt x="29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9" name="Google Shape;3099;p7"/>
              <p:cNvSpPr/>
              <p:nvPr/>
            </p:nvSpPr>
            <p:spPr>
              <a:xfrm>
                <a:off x="4183725" y="3824225"/>
                <a:ext cx="14125" cy="10750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0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49"/>
                    </a:cubicBezTo>
                    <a:cubicBezTo>
                      <a:pt x="1" y="168"/>
                      <a:pt x="71" y="409"/>
                      <a:pt x="261" y="428"/>
                    </a:cubicBezTo>
                    <a:cubicBezTo>
                      <a:pt x="269" y="429"/>
                      <a:pt x="277" y="429"/>
                      <a:pt x="284" y="429"/>
                    </a:cubicBezTo>
                    <a:cubicBezTo>
                      <a:pt x="460" y="429"/>
                      <a:pt x="565" y="223"/>
                      <a:pt x="451" y="81"/>
                    </a:cubicBezTo>
                    <a:cubicBezTo>
                      <a:pt x="407" y="28"/>
                      <a:pt x="346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0" name="Google Shape;3100;p7"/>
              <p:cNvSpPr/>
              <p:nvPr/>
            </p:nvSpPr>
            <p:spPr>
              <a:xfrm>
                <a:off x="4170475" y="3807750"/>
                <a:ext cx="13475" cy="101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7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0" y="158"/>
                      <a:pt x="68" y="390"/>
                      <a:pt x="248" y="406"/>
                    </a:cubicBezTo>
                    <a:cubicBezTo>
                      <a:pt x="256" y="406"/>
                      <a:pt x="264" y="407"/>
                      <a:pt x="271" y="407"/>
                    </a:cubicBezTo>
                    <a:cubicBezTo>
                      <a:pt x="440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1" name="Google Shape;3101;p7"/>
              <p:cNvSpPr/>
              <p:nvPr/>
            </p:nvSpPr>
            <p:spPr>
              <a:xfrm>
                <a:off x="4157225" y="3791175"/>
                <a:ext cx="128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2" extrusionOk="0">
                    <a:moveTo>
                      <a:pt x="257" y="0"/>
                    </a:moveTo>
                    <a:cubicBezTo>
                      <a:pt x="214" y="0"/>
                      <a:pt x="171" y="14"/>
                      <a:pt x="135" y="43"/>
                    </a:cubicBezTo>
                    <a:cubicBezTo>
                      <a:pt x="0" y="156"/>
                      <a:pt x="64" y="371"/>
                      <a:pt x="238" y="391"/>
                    </a:cubicBezTo>
                    <a:cubicBezTo>
                      <a:pt x="246" y="391"/>
                      <a:pt x="253" y="392"/>
                      <a:pt x="261" y="392"/>
                    </a:cubicBezTo>
                    <a:cubicBezTo>
                      <a:pt x="418" y="392"/>
                      <a:pt x="513" y="201"/>
                      <a:pt x="408" y="72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2" name="Google Shape;3102;p7"/>
              <p:cNvSpPr/>
              <p:nvPr/>
            </p:nvSpPr>
            <p:spPr>
              <a:xfrm>
                <a:off x="4143950" y="3774675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4"/>
                      <a:pt x="62" y="353"/>
                      <a:pt x="226" y="369"/>
                    </a:cubicBezTo>
                    <a:cubicBezTo>
                      <a:pt x="234" y="370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0"/>
                    </a:cubicBezTo>
                    <a:cubicBezTo>
                      <a:pt x="353" y="24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3" name="Google Shape;3103;p7"/>
              <p:cNvSpPr/>
              <p:nvPr/>
            </p:nvSpPr>
            <p:spPr>
              <a:xfrm>
                <a:off x="4130625" y="3758125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0"/>
                    </a:moveTo>
                    <a:cubicBezTo>
                      <a:pt x="195" y="0"/>
                      <a:pt x="156" y="14"/>
                      <a:pt x="123" y="41"/>
                    </a:cubicBezTo>
                    <a:cubicBezTo>
                      <a:pt x="0" y="138"/>
                      <a:pt x="58" y="337"/>
                      <a:pt x="216" y="353"/>
                    </a:cubicBezTo>
                    <a:cubicBezTo>
                      <a:pt x="222" y="354"/>
                      <a:pt x="229" y="354"/>
                      <a:pt x="235" y="354"/>
                    </a:cubicBezTo>
                    <a:cubicBezTo>
                      <a:pt x="381" y="354"/>
                      <a:pt x="465" y="184"/>
                      <a:pt x="370" y="67"/>
                    </a:cubicBezTo>
                    <a:cubicBezTo>
                      <a:pt x="335" y="23"/>
                      <a:pt x="285" y="0"/>
                      <a:pt x="2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4" name="Google Shape;3104;p7"/>
              <p:cNvSpPr/>
              <p:nvPr/>
            </p:nvSpPr>
            <p:spPr>
              <a:xfrm>
                <a:off x="4117375" y="3741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1"/>
                      <a:pt x="55" y="321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4"/>
                      <a:pt x="350" y="64"/>
                    </a:cubicBezTo>
                    <a:cubicBezTo>
                      <a:pt x="318" y="22"/>
                      <a:pt x="269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5" name="Google Shape;3105;p7"/>
              <p:cNvSpPr/>
              <p:nvPr/>
            </p:nvSpPr>
            <p:spPr>
              <a:xfrm>
                <a:off x="4104100" y="3725075"/>
                <a:ext cx="1040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7" extrusionOk="0">
                    <a:moveTo>
                      <a:pt x="210" y="1"/>
                    </a:moveTo>
                    <a:cubicBezTo>
                      <a:pt x="175" y="1"/>
                      <a:pt x="140" y="12"/>
                      <a:pt x="110" y="36"/>
                    </a:cubicBezTo>
                    <a:cubicBezTo>
                      <a:pt x="1" y="123"/>
                      <a:pt x="52" y="300"/>
                      <a:pt x="194" y="316"/>
                    </a:cubicBezTo>
                    <a:cubicBezTo>
                      <a:pt x="199" y="316"/>
                      <a:pt x="204" y="316"/>
                      <a:pt x="209" y="316"/>
                    </a:cubicBezTo>
                    <a:cubicBezTo>
                      <a:pt x="338" y="316"/>
                      <a:pt x="415" y="164"/>
                      <a:pt x="332" y="59"/>
                    </a:cubicBezTo>
                    <a:cubicBezTo>
                      <a:pt x="301" y="20"/>
                      <a:pt x="256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6" name="Google Shape;3106;p7"/>
              <p:cNvSpPr/>
              <p:nvPr/>
            </p:nvSpPr>
            <p:spPr>
              <a:xfrm>
                <a:off x="4347625" y="3991625"/>
                <a:ext cx="20900" cy="15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34" extrusionOk="0">
                    <a:moveTo>
                      <a:pt x="418" y="1"/>
                    </a:moveTo>
                    <a:cubicBezTo>
                      <a:pt x="348" y="1"/>
                      <a:pt x="278" y="24"/>
                      <a:pt x="219" y="73"/>
                    </a:cubicBezTo>
                    <a:cubicBezTo>
                      <a:pt x="1" y="249"/>
                      <a:pt x="107" y="603"/>
                      <a:pt x="386" y="632"/>
                    </a:cubicBezTo>
                    <a:cubicBezTo>
                      <a:pt x="398" y="633"/>
                      <a:pt x="410" y="634"/>
                      <a:pt x="421" y="634"/>
                    </a:cubicBezTo>
                    <a:cubicBezTo>
                      <a:pt x="680" y="634"/>
                      <a:pt x="835" y="327"/>
                      <a:pt x="666" y="118"/>
                    </a:cubicBezTo>
                    <a:cubicBezTo>
                      <a:pt x="602" y="41"/>
                      <a:pt x="510" y="1"/>
                      <a:pt x="4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7" name="Google Shape;3107;p7"/>
              <p:cNvSpPr/>
              <p:nvPr/>
            </p:nvSpPr>
            <p:spPr>
              <a:xfrm>
                <a:off x="4334375" y="3975100"/>
                <a:ext cx="202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810" h="614" extrusionOk="0">
                    <a:moveTo>
                      <a:pt x="406" y="0"/>
                    </a:moveTo>
                    <a:cubicBezTo>
                      <a:pt x="338" y="0"/>
                      <a:pt x="270" y="22"/>
                      <a:pt x="213" y="68"/>
                    </a:cubicBezTo>
                    <a:cubicBezTo>
                      <a:pt x="1" y="239"/>
                      <a:pt x="103" y="583"/>
                      <a:pt x="373" y="611"/>
                    </a:cubicBezTo>
                    <a:cubicBezTo>
                      <a:pt x="385" y="613"/>
                      <a:pt x="397" y="613"/>
                      <a:pt x="408" y="613"/>
                    </a:cubicBezTo>
                    <a:cubicBezTo>
                      <a:pt x="661" y="613"/>
                      <a:pt x="809" y="316"/>
                      <a:pt x="643" y="113"/>
                    </a:cubicBezTo>
                    <a:cubicBezTo>
                      <a:pt x="583" y="39"/>
                      <a:pt x="495" y="0"/>
                      <a:pt x="4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8" name="Google Shape;3108;p7"/>
              <p:cNvSpPr/>
              <p:nvPr/>
            </p:nvSpPr>
            <p:spPr>
              <a:xfrm>
                <a:off x="4321125" y="3958525"/>
                <a:ext cx="196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4" h="596" extrusionOk="0">
                    <a:moveTo>
                      <a:pt x="393" y="0"/>
                    </a:moveTo>
                    <a:cubicBezTo>
                      <a:pt x="327" y="0"/>
                      <a:pt x="261" y="22"/>
                      <a:pt x="206" y="66"/>
                    </a:cubicBezTo>
                    <a:cubicBezTo>
                      <a:pt x="0" y="233"/>
                      <a:pt x="97" y="567"/>
                      <a:pt x="363" y="593"/>
                    </a:cubicBezTo>
                    <a:cubicBezTo>
                      <a:pt x="375" y="594"/>
                      <a:pt x="387" y="595"/>
                      <a:pt x="398" y="595"/>
                    </a:cubicBezTo>
                    <a:cubicBezTo>
                      <a:pt x="641" y="595"/>
                      <a:pt x="783" y="308"/>
                      <a:pt x="624" y="111"/>
                    </a:cubicBezTo>
                    <a:cubicBezTo>
                      <a:pt x="565" y="38"/>
                      <a:pt x="480" y="0"/>
                      <a:pt x="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9" name="Google Shape;3109;p7"/>
              <p:cNvSpPr/>
              <p:nvPr/>
            </p:nvSpPr>
            <p:spPr>
              <a:xfrm>
                <a:off x="4307775" y="3942025"/>
                <a:ext cx="19075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77" extrusionOk="0">
                    <a:moveTo>
                      <a:pt x="384" y="0"/>
                    </a:moveTo>
                    <a:cubicBezTo>
                      <a:pt x="320" y="0"/>
                      <a:pt x="256" y="21"/>
                      <a:pt x="203" y="64"/>
                    </a:cubicBezTo>
                    <a:cubicBezTo>
                      <a:pt x="1" y="225"/>
                      <a:pt x="97" y="549"/>
                      <a:pt x="354" y="575"/>
                    </a:cubicBezTo>
                    <a:cubicBezTo>
                      <a:pt x="365" y="576"/>
                      <a:pt x="375" y="577"/>
                      <a:pt x="385" y="577"/>
                    </a:cubicBezTo>
                    <a:cubicBezTo>
                      <a:pt x="621" y="577"/>
                      <a:pt x="762" y="297"/>
                      <a:pt x="608" y="106"/>
                    </a:cubicBezTo>
                    <a:cubicBezTo>
                      <a:pt x="552" y="36"/>
                      <a:pt x="468" y="0"/>
                      <a:pt x="3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0" name="Google Shape;3110;p7"/>
              <p:cNvSpPr/>
              <p:nvPr/>
            </p:nvSpPr>
            <p:spPr>
              <a:xfrm>
                <a:off x="4294525" y="3925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2" y="0"/>
                    </a:moveTo>
                    <a:cubicBezTo>
                      <a:pt x="310" y="0"/>
                      <a:pt x="247" y="21"/>
                      <a:pt x="193" y="63"/>
                    </a:cubicBezTo>
                    <a:cubicBezTo>
                      <a:pt x="0" y="221"/>
                      <a:pt x="97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6" y="286"/>
                      <a:pt x="585" y="102"/>
                    </a:cubicBezTo>
                    <a:cubicBezTo>
                      <a:pt x="531" y="35"/>
                      <a:pt x="452" y="0"/>
                      <a:pt x="3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1" name="Google Shape;3111;p7"/>
              <p:cNvSpPr/>
              <p:nvPr/>
            </p:nvSpPr>
            <p:spPr>
              <a:xfrm>
                <a:off x="4281275" y="3908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1"/>
                      <a:pt x="187" y="61"/>
                    </a:cubicBezTo>
                    <a:cubicBezTo>
                      <a:pt x="0" y="212"/>
                      <a:pt x="90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81" y="541"/>
                      <a:pt x="710" y="281"/>
                      <a:pt x="566" y="103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2" name="Google Shape;3112;p7"/>
              <p:cNvSpPr/>
              <p:nvPr/>
            </p:nvSpPr>
            <p:spPr>
              <a:xfrm>
                <a:off x="4268000" y="3892375"/>
                <a:ext cx="17150" cy="13075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3" extrusionOk="0">
                    <a:moveTo>
                      <a:pt x="343" y="1"/>
                    </a:moveTo>
                    <a:cubicBezTo>
                      <a:pt x="286" y="1"/>
                      <a:pt x="229" y="19"/>
                      <a:pt x="181" y="58"/>
                    </a:cubicBezTo>
                    <a:cubicBezTo>
                      <a:pt x="1" y="202"/>
                      <a:pt x="85" y="495"/>
                      <a:pt x="316" y="520"/>
                    </a:cubicBezTo>
                    <a:cubicBezTo>
                      <a:pt x="326" y="522"/>
                      <a:pt x="337" y="522"/>
                      <a:pt x="347" y="522"/>
                    </a:cubicBezTo>
                    <a:cubicBezTo>
                      <a:pt x="560" y="522"/>
                      <a:pt x="685" y="271"/>
                      <a:pt x="547" y="99"/>
                    </a:cubicBezTo>
                    <a:cubicBezTo>
                      <a:pt x="496" y="35"/>
                      <a:pt x="419" y="1"/>
                      <a:pt x="3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3" name="Google Shape;3113;p7"/>
              <p:cNvSpPr/>
              <p:nvPr/>
            </p:nvSpPr>
            <p:spPr>
              <a:xfrm>
                <a:off x="4254750" y="3875850"/>
                <a:ext cx="1652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" extrusionOk="0">
                    <a:moveTo>
                      <a:pt x="330" y="1"/>
                    </a:moveTo>
                    <a:cubicBezTo>
                      <a:pt x="275" y="1"/>
                      <a:pt x="220" y="19"/>
                      <a:pt x="174" y="57"/>
                    </a:cubicBezTo>
                    <a:cubicBezTo>
                      <a:pt x="1" y="198"/>
                      <a:pt x="81" y="478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0" y="262"/>
                      <a:pt x="528" y="95"/>
                    </a:cubicBezTo>
                    <a:cubicBezTo>
                      <a:pt x="477" y="33"/>
                      <a:pt x="403" y="1"/>
                      <a:pt x="3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4" name="Google Shape;3114;p7"/>
              <p:cNvSpPr/>
              <p:nvPr/>
            </p:nvSpPr>
            <p:spPr>
              <a:xfrm>
                <a:off x="4241500" y="3859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18" y="1"/>
                    </a:moveTo>
                    <a:cubicBezTo>
                      <a:pt x="264" y="1"/>
                      <a:pt x="210" y="19"/>
                      <a:pt x="164" y="55"/>
                    </a:cubicBezTo>
                    <a:cubicBezTo>
                      <a:pt x="0" y="190"/>
                      <a:pt x="81" y="459"/>
                      <a:pt x="293" y="482"/>
                    </a:cubicBezTo>
                    <a:cubicBezTo>
                      <a:pt x="302" y="483"/>
                      <a:pt x="311" y="483"/>
                      <a:pt x="320" y="483"/>
                    </a:cubicBezTo>
                    <a:cubicBezTo>
                      <a:pt x="516" y="483"/>
                      <a:pt x="634" y="250"/>
                      <a:pt x="505" y="90"/>
                    </a:cubicBezTo>
                    <a:cubicBezTo>
                      <a:pt x="457" y="31"/>
                      <a:pt x="388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5" name="Google Shape;3115;p7"/>
              <p:cNvSpPr/>
              <p:nvPr/>
            </p:nvSpPr>
            <p:spPr>
              <a:xfrm>
                <a:off x="4228150" y="3842800"/>
                <a:ext cx="15400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5" extrusionOk="0">
                    <a:moveTo>
                      <a:pt x="307" y="0"/>
                    </a:moveTo>
                    <a:cubicBezTo>
                      <a:pt x="256" y="0"/>
                      <a:pt x="204" y="17"/>
                      <a:pt x="162" y="51"/>
                    </a:cubicBezTo>
                    <a:cubicBezTo>
                      <a:pt x="1" y="183"/>
                      <a:pt x="78" y="440"/>
                      <a:pt x="284" y="463"/>
                    </a:cubicBezTo>
                    <a:cubicBezTo>
                      <a:pt x="293" y="464"/>
                      <a:pt x="302" y="464"/>
                      <a:pt x="311" y="464"/>
                    </a:cubicBezTo>
                    <a:cubicBezTo>
                      <a:pt x="501" y="464"/>
                      <a:pt x="615" y="240"/>
                      <a:pt x="489" y="87"/>
                    </a:cubicBezTo>
                    <a:cubicBezTo>
                      <a:pt x="444" y="30"/>
                      <a:pt x="376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6" name="Google Shape;3116;p7"/>
              <p:cNvSpPr/>
              <p:nvPr/>
            </p:nvSpPr>
            <p:spPr>
              <a:xfrm>
                <a:off x="4214900" y="3826300"/>
                <a:ext cx="14775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6" extrusionOk="0">
                    <a:moveTo>
                      <a:pt x="295" y="0"/>
                    </a:moveTo>
                    <a:cubicBezTo>
                      <a:pt x="246" y="0"/>
                      <a:pt x="196" y="16"/>
                      <a:pt x="155" y="49"/>
                    </a:cubicBezTo>
                    <a:cubicBezTo>
                      <a:pt x="1" y="175"/>
                      <a:pt x="75" y="425"/>
                      <a:pt x="274" y="445"/>
                    </a:cubicBezTo>
                    <a:cubicBezTo>
                      <a:pt x="282" y="445"/>
                      <a:pt x="289" y="446"/>
                      <a:pt x="297" y="446"/>
                    </a:cubicBezTo>
                    <a:cubicBezTo>
                      <a:pt x="480" y="446"/>
                      <a:pt x="590" y="230"/>
                      <a:pt x="470" y="81"/>
                    </a:cubicBezTo>
                    <a:cubicBezTo>
                      <a:pt x="426" y="28"/>
                      <a:pt x="361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7" name="Google Shape;3117;p7"/>
              <p:cNvSpPr/>
              <p:nvPr/>
            </p:nvSpPr>
            <p:spPr>
              <a:xfrm>
                <a:off x="4201650" y="3809800"/>
                <a:ext cx="1410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29" extrusionOk="0">
                    <a:moveTo>
                      <a:pt x="280" y="1"/>
                    </a:moveTo>
                    <a:cubicBezTo>
                      <a:pt x="233" y="1"/>
                      <a:pt x="187" y="16"/>
                      <a:pt x="148" y="47"/>
                    </a:cubicBezTo>
                    <a:cubicBezTo>
                      <a:pt x="0" y="169"/>
                      <a:pt x="71" y="407"/>
                      <a:pt x="261" y="426"/>
                    </a:cubicBezTo>
                    <a:cubicBezTo>
                      <a:pt x="270" y="428"/>
                      <a:pt x="279" y="428"/>
                      <a:pt x="287" y="428"/>
                    </a:cubicBezTo>
                    <a:cubicBezTo>
                      <a:pt x="461" y="428"/>
                      <a:pt x="564" y="220"/>
                      <a:pt x="450" y="79"/>
                    </a:cubicBezTo>
                    <a:cubicBezTo>
                      <a:pt x="406" y="28"/>
                      <a:pt x="343" y="1"/>
                      <a:pt x="2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8" name="Google Shape;3118;p7"/>
              <p:cNvSpPr/>
              <p:nvPr/>
            </p:nvSpPr>
            <p:spPr>
              <a:xfrm>
                <a:off x="4188400" y="3793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1"/>
                    </a:moveTo>
                    <a:cubicBezTo>
                      <a:pt x="224" y="1"/>
                      <a:pt x="179" y="16"/>
                      <a:pt x="142" y="46"/>
                    </a:cubicBezTo>
                    <a:cubicBezTo>
                      <a:pt x="0" y="162"/>
                      <a:pt x="68" y="390"/>
                      <a:pt x="248" y="409"/>
                    </a:cubicBezTo>
                    <a:cubicBezTo>
                      <a:pt x="255" y="410"/>
                      <a:pt x="263" y="410"/>
                      <a:pt x="271" y="410"/>
                    </a:cubicBezTo>
                    <a:cubicBezTo>
                      <a:pt x="437" y="410"/>
                      <a:pt x="538" y="213"/>
                      <a:pt x="428" y="78"/>
                    </a:cubicBezTo>
                    <a:cubicBezTo>
                      <a:pt x="387" y="27"/>
                      <a:pt x="328" y="1"/>
                      <a:pt x="2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9" name="Google Shape;3119;p7"/>
              <p:cNvSpPr/>
              <p:nvPr/>
            </p:nvSpPr>
            <p:spPr>
              <a:xfrm>
                <a:off x="4175050" y="3776700"/>
                <a:ext cx="12925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0" extrusionOk="0">
                    <a:moveTo>
                      <a:pt x="261" y="1"/>
                    </a:moveTo>
                    <a:cubicBezTo>
                      <a:pt x="218" y="1"/>
                      <a:pt x="175" y="15"/>
                      <a:pt x="139" y="44"/>
                    </a:cubicBezTo>
                    <a:cubicBezTo>
                      <a:pt x="1" y="153"/>
                      <a:pt x="68" y="372"/>
                      <a:pt x="238" y="388"/>
                    </a:cubicBezTo>
                    <a:cubicBezTo>
                      <a:pt x="246" y="389"/>
                      <a:pt x="254" y="389"/>
                      <a:pt x="262" y="389"/>
                    </a:cubicBezTo>
                    <a:cubicBezTo>
                      <a:pt x="422" y="389"/>
                      <a:pt x="516" y="202"/>
                      <a:pt x="412" y="73"/>
                    </a:cubicBezTo>
                    <a:cubicBezTo>
                      <a:pt x="374" y="25"/>
                      <a:pt x="318" y="1"/>
                      <a:pt x="26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0" name="Google Shape;3120;p7"/>
              <p:cNvSpPr/>
              <p:nvPr/>
            </p:nvSpPr>
            <p:spPr>
              <a:xfrm>
                <a:off x="4161800" y="3760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3" y="14"/>
                      <a:pt x="129" y="42"/>
                    </a:cubicBezTo>
                    <a:cubicBezTo>
                      <a:pt x="0" y="148"/>
                      <a:pt x="61" y="357"/>
                      <a:pt x="229" y="373"/>
                    </a:cubicBezTo>
                    <a:cubicBezTo>
                      <a:pt x="235" y="373"/>
                      <a:pt x="242" y="374"/>
                      <a:pt x="248" y="374"/>
                    </a:cubicBezTo>
                    <a:cubicBezTo>
                      <a:pt x="400" y="374"/>
                      <a:pt x="491" y="194"/>
                      <a:pt x="392" y="71"/>
                    </a:cubicBezTo>
                    <a:cubicBezTo>
                      <a:pt x="356" y="25"/>
                      <a:pt x="301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1" name="Google Shape;3121;p7"/>
              <p:cNvSpPr/>
              <p:nvPr/>
            </p:nvSpPr>
            <p:spPr>
              <a:xfrm>
                <a:off x="4148550" y="3743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3" y="1"/>
                    </a:moveTo>
                    <a:cubicBezTo>
                      <a:pt x="194" y="1"/>
                      <a:pt x="155" y="14"/>
                      <a:pt x="122" y="40"/>
                    </a:cubicBezTo>
                    <a:cubicBezTo>
                      <a:pt x="0" y="139"/>
                      <a:pt x="58" y="335"/>
                      <a:pt x="215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82" y="353"/>
                      <a:pt x="464" y="182"/>
                      <a:pt x="370" y="65"/>
                    </a:cubicBezTo>
                    <a:cubicBezTo>
                      <a:pt x="335" y="23"/>
                      <a:pt x="284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2" name="Google Shape;3122;p7"/>
              <p:cNvSpPr/>
              <p:nvPr/>
            </p:nvSpPr>
            <p:spPr>
              <a:xfrm>
                <a:off x="4135275" y="3727075"/>
                <a:ext cx="11025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7" extrusionOk="0">
                    <a:moveTo>
                      <a:pt x="222" y="1"/>
                    </a:moveTo>
                    <a:cubicBezTo>
                      <a:pt x="184" y="1"/>
                      <a:pt x="147" y="13"/>
                      <a:pt x="117" y="40"/>
                    </a:cubicBezTo>
                    <a:cubicBezTo>
                      <a:pt x="1" y="133"/>
                      <a:pt x="55" y="319"/>
                      <a:pt x="203" y="335"/>
                    </a:cubicBezTo>
                    <a:cubicBezTo>
                      <a:pt x="210" y="336"/>
                      <a:pt x="216" y="336"/>
                      <a:pt x="222" y="336"/>
                    </a:cubicBezTo>
                    <a:cubicBezTo>
                      <a:pt x="359" y="336"/>
                      <a:pt x="440" y="173"/>
                      <a:pt x="351" y="62"/>
                    </a:cubicBezTo>
                    <a:cubicBezTo>
                      <a:pt x="318" y="22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3" name="Google Shape;3123;p7"/>
              <p:cNvSpPr/>
              <p:nvPr/>
            </p:nvSpPr>
            <p:spPr>
              <a:xfrm>
                <a:off x="4122025" y="3710550"/>
                <a:ext cx="10375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0" y="315"/>
                    </a:cubicBezTo>
                    <a:cubicBezTo>
                      <a:pt x="197" y="316"/>
                      <a:pt x="203" y="316"/>
                      <a:pt x="210" y="316"/>
                    </a:cubicBezTo>
                    <a:cubicBezTo>
                      <a:pt x="339" y="316"/>
                      <a:pt x="414" y="165"/>
                      <a:pt x="332" y="61"/>
                    </a:cubicBezTo>
                    <a:cubicBezTo>
                      <a:pt x="300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4" name="Google Shape;3124;p7"/>
              <p:cNvSpPr/>
              <p:nvPr/>
            </p:nvSpPr>
            <p:spPr>
              <a:xfrm>
                <a:off x="4338950" y="3944050"/>
                <a:ext cx="19700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596" extrusionOk="0">
                    <a:moveTo>
                      <a:pt x="395" y="1"/>
                    </a:moveTo>
                    <a:cubicBezTo>
                      <a:pt x="330" y="1"/>
                      <a:pt x="264" y="22"/>
                      <a:pt x="210" y="67"/>
                    </a:cubicBezTo>
                    <a:cubicBezTo>
                      <a:pt x="1" y="234"/>
                      <a:pt x="100" y="565"/>
                      <a:pt x="364" y="594"/>
                    </a:cubicBezTo>
                    <a:cubicBezTo>
                      <a:pt x="376" y="595"/>
                      <a:pt x="387" y="596"/>
                      <a:pt x="398" y="596"/>
                    </a:cubicBezTo>
                    <a:cubicBezTo>
                      <a:pt x="642" y="596"/>
                      <a:pt x="787" y="308"/>
                      <a:pt x="627" y="112"/>
                    </a:cubicBezTo>
                    <a:cubicBezTo>
                      <a:pt x="569" y="38"/>
                      <a:pt x="482" y="1"/>
                      <a:pt x="3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5" name="Google Shape;3125;p7"/>
              <p:cNvSpPr/>
              <p:nvPr/>
            </p:nvSpPr>
            <p:spPr>
              <a:xfrm>
                <a:off x="4325700" y="3927475"/>
                <a:ext cx="19050" cy="1445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8" extrusionOk="0">
                    <a:moveTo>
                      <a:pt x="381" y="1"/>
                    </a:moveTo>
                    <a:cubicBezTo>
                      <a:pt x="317" y="1"/>
                      <a:pt x="253" y="22"/>
                      <a:pt x="200" y="64"/>
                    </a:cubicBezTo>
                    <a:cubicBezTo>
                      <a:pt x="0" y="228"/>
                      <a:pt x="97" y="550"/>
                      <a:pt x="354" y="575"/>
                    </a:cubicBezTo>
                    <a:cubicBezTo>
                      <a:pt x="366" y="577"/>
                      <a:pt x="377" y="577"/>
                      <a:pt x="388" y="577"/>
                    </a:cubicBezTo>
                    <a:cubicBezTo>
                      <a:pt x="622" y="577"/>
                      <a:pt x="761" y="300"/>
                      <a:pt x="608" y="109"/>
                    </a:cubicBezTo>
                    <a:cubicBezTo>
                      <a:pt x="549" y="38"/>
                      <a:pt x="465" y="1"/>
                      <a:pt x="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6" name="Google Shape;3126;p7"/>
              <p:cNvSpPr/>
              <p:nvPr/>
            </p:nvSpPr>
            <p:spPr>
              <a:xfrm>
                <a:off x="4312450" y="3910975"/>
                <a:ext cx="18400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6" h="559" extrusionOk="0">
                    <a:moveTo>
                      <a:pt x="369" y="1"/>
                    </a:moveTo>
                    <a:cubicBezTo>
                      <a:pt x="307" y="1"/>
                      <a:pt x="245" y="21"/>
                      <a:pt x="193" y="62"/>
                    </a:cubicBezTo>
                    <a:cubicBezTo>
                      <a:pt x="0" y="220"/>
                      <a:pt x="93" y="532"/>
                      <a:pt x="341" y="557"/>
                    </a:cubicBezTo>
                    <a:cubicBezTo>
                      <a:pt x="351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50" y="1"/>
                      <a:pt x="36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7" name="Google Shape;3127;p7"/>
              <p:cNvSpPr/>
              <p:nvPr/>
            </p:nvSpPr>
            <p:spPr>
              <a:xfrm>
                <a:off x="4299175" y="3894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1"/>
                    </a:moveTo>
                    <a:cubicBezTo>
                      <a:pt x="298" y="1"/>
                      <a:pt x="237" y="21"/>
                      <a:pt x="187" y="62"/>
                    </a:cubicBezTo>
                    <a:cubicBezTo>
                      <a:pt x="1" y="210"/>
                      <a:pt x="91" y="512"/>
                      <a:pt x="329" y="538"/>
                    </a:cubicBezTo>
                    <a:cubicBezTo>
                      <a:pt x="339" y="539"/>
                      <a:pt x="349" y="540"/>
                      <a:pt x="359" y="540"/>
                    </a:cubicBezTo>
                    <a:cubicBezTo>
                      <a:pt x="579" y="540"/>
                      <a:pt x="711" y="279"/>
                      <a:pt x="567" y="101"/>
                    </a:cubicBezTo>
                    <a:cubicBezTo>
                      <a:pt x="514" y="35"/>
                      <a:pt x="436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8" name="Google Shape;3128;p7"/>
              <p:cNvSpPr/>
              <p:nvPr/>
            </p:nvSpPr>
            <p:spPr>
              <a:xfrm>
                <a:off x="4285925" y="3877900"/>
                <a:ext cx="17150" cy="13000"/>
              </a:xfrm>
              <a:custGeom>
                <a:avLst/>
                <a:gdLst/>
                <a:ahLst/>
                <a:cxnLst/>
                <a:rect l="l" t="t" r="r" b="b"/>
                <a:pathLst>
                  <a:path w="686" h="520" extrusionOk="0">
                    <a:moveTo>
                      <a:pt x="345" y="0"/>
                    </a:moveTo>
                    <a:cubicBezTo>
                      <a:pt x="288" y="0"/>
                      <a:pt x="229" y="19"/>
                      <a:pt x="181" y="58"/>
                    </a:cubicBezTo>
                    <a:cubicBezTo>
                      <a:pt x="1" y="203"/>
                      <a:pt x="84" y="492"/>
                      <a:pt x="316" y="518"/>
                    </a:cubicBezTo>
                    <a:cubicBezTo>
                      <a:pt x="326" y="519"/>
                      <a:pt x="336" y="519"/>
                      <a:pt x="346" y="519"/>
                    </a:cubicBezTo>
                    <a:cubicBezTo>
                      <a:pt x="557" y="519"/>
                      <a:pt x="685" y="269"/>
                      <a:pt x="547" y="97"/>
                    </a:cubicBezTo>
                    <a:cubicBezTo>
                      <a:pt x="496" y="33"/>
                      <a:pt x="421" y="0"/>
                      <a:pt x="3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9" name="Google Shape;3129;p7"/>
              <p:cNvSpPr/>
              <p:nvPr/>
            </p:nvSpPr>
            <p:spPr>
              <a:xfrm>
                <a:off x="4272600" y="3861400"/>
                <a:ext cx="16575" cy="125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1" extrusionOk="0">
                    <a:moveTo>
                      <a:pt x="334" y="0"/>
                    </a:moveTo>
                    <a:cubicBezTo>
                      <a:pt x="279" y="0"/>
                      <a:pt x="223" y="18"/>
                      <a:pt x="177" y="56"/>
                    </a:cubicBezTo>
                    <a:cubicBezTo>
                      <a:pt x="0" y="198"/>
                      <a:pt x="84" y="477"/>
                      <a:pt x="305" y="500"/>
                    </a:cubicBezTo>
                    <a:cubicBezTo>
                      <a:pt x="315" y="501"/>
                      <a:pt x="324" y="501"/>
                      <a:pt x="333" y="501"/>
                    </a:cubicBezTo>
                    <a:cubicBezTo>
                      <a:pt x="541" y="501"/>
                      <a:pt x="663" y="261"/>
                      <a:pt x="527" y="91"/>
                    </a:cubicBezTo>
                    <a:cubicBezTo>
                      <a:pt x="478" y="31"/>
                      <a:pt x="406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0" name="Google Shape;3130;p7"/>
              <p:cNvSpPr/>
              <p:nvPr/>
            </p:nvSpPr>
            <p:spPr>
              <a:xfrm>
                <a:off x="4259425" y="3844825"/>
                <a:ext cx="158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4" h="483" extrusionOk="0">
                    <a:moveTo>
                      <a:pt x="316" y="1"/>
                    </a:moveTo>
                    <a:cubicBezTo>
                      <a:pt x="263" y="1"/>
                      <a:pt x="209" y="18"/>
                      <a:pt x="164" y="54"/>
                    </a:cubicBezTo>
                    <a:cubicBezTo>
                      <a:pt x="0" y="189"/>
                      <a:pt x="80" y="459"/>
                      <a:pt x="293" y="481"/>
                    </a:cubicBezTo>
                    <a:cubicBezTo>
                      <a:pt x="302" y="482"/>
                      <a:pt x="311" y="483"/>
                      <a:pt x="319" y="483"/>
                    </a:cubicBezTo>
                    <a:cubicBezTo>
                      <a:pt x="516" y="483"/>
                      <a:pt x="634" y="249"/>
                      <a:pt x="505" y="92"/>
                    </a:cubicBezTo>
                    <a:cubicBezTo>
                      <a:pt x="457" y="32"/>
                      <a:pt x="387" y="1"/>
                      <a:pt x="3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1" name="Google Shape;3131;p7"/>
              <p:cNvSpPr/>
              <p:nvPr/>
            </p:nvSpPr>
            <p:spPr>
              <a:xfrm>
                <a:off x="4246075" y="3828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7" y="1"/>
                    </a:moveTo>
                    <a:cubicBezTo>
                      <a:pt x="256" y="1"/>
                      <a:pt x="204" y="17"/>
                      <a:pt x="161" y="52"/>
                    </a:cubicBezTo>
                    <a:cubicBezTo>
                      <a:pt x="1" y="184"/>
                      <a:pt x="78" y="444"/>
                      <a:pt x="283" y="463"/>
                    </a:cubicBezTo>
                    <a:cubicBezTo>
                      <a:pt x="293" y="464"/>
                      <a:pt x="302" y="465"/>
                      <a:pt x="310" y="465"/>
                    </a:cubicBezTo>
                    <a:cubicBezTo>
                      <a:pt x="500" y="465"/>
                      <a:pt x="615" y="241"/>
                      <a:pt x="489" y="87"/>
                    </a:cubicBezTo>
                    <a:cubicBezTo>
                      <a:pt x="443" y="30"/>
                      <a:pt x="375" y="1"/>
                      <a:pt x="3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2" name="Google Shape;3132;p7"/>
              <p:cNvSpPr/>
              <p:nvPr/>
            </p:nvSpPr>
            <p:spPr>
              <a:xfrm>
                <a:off x="4232825" y="3811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5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5"/>
                      <a:pt x="270" y="447"/>
                    </a:cubicBezTo>
                    <a:cubicBezTo>
                      <a:pt x="278" y="448"/>
                      <a:pt x="286" y="448"/>
                      <a:pt x="294" y="448"/>
                    </a:cubicBezTo>
                    <a:cubicBezTo>
                      <a:pt x="479" y="448"/>
                      <a:pt x="590" y="232"/>
                      <a:pt x="470" y="84"/>
                    </a:cubicBezTo>
                    <a:cubicBezTo>
                      <a:pt x="424" y="29"/>
                      <a:pt x="360" y="0"/>
                      <a:pt x="2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3" name="Google Shape;3133;p7"/>
              <p:cNvSpPr/>
              <p:nvPr/>
            </p:nvSpPr>
            <p:spPr>
              <a:xfrm>
                <a:off x="4219575" y="3795225"/>
                <a:ext cx="140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29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49"/>
                    </a:cubicBezTo>
                    <a:cubicBezTo>
                      <a:pt x="0" y="167"/>
                      <a:pt x="71" y="409"/>
                      <a:pt x="260" y="428"/>
                    </a:cubicBezTo>
                    <a:cubicBezTo>
                      <a:pt x="268" y="429"/>
                      <a:pt x="276" y="429"/>
                      <a:pt x="283" y="429"/>
                    </a:cubicBezTo>
                    <a:cubicBezTo>
                      <a:pt x="456" y="429"/>
                      <a:pt x="561" y="222"/>
                      <a:pt x="447" y="81"/>
                    </a:cubicBezTo>
                    <a:cubicBezTo>
                      <a:pt x="405" y="28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4" name="Google Shape;3134;p7"/>
              <p:cNvSpPr/>
              <p:nvPr/>
            </p:nvSpPr>
            <p:spPr>
              <a:xfrm>
                <a:off x="4206225" y="377875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2" y="0"/>
                    </a:moveTo>
                    <a:cubicBezTo>
                      <a:pt x="227" y="0"/>
                      <a:pt x="181" y="15"/>
                      <a:pt x="142" y="46"/>
                    </a:cubicBezTo>
                    <a:cubicBezTo>
                      <a:pt x="1" y="161"/>
                      <a:pt x="68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39" y="213"/>
                      <a:pt x="431" y="78"/>
                    </a:cubicBezTo>
                    <a:cubicBezTo>
                      <a:pt x="391" y="26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5" name="Google Shape;3135;p7"/>
              <p:cNvSpPr/>
              <p:nvPr/>
            </p:nvSpPr>
            <p:spPr>
              <a:xfrm>
                <a:off x="4192975" y="3762175"/>
                <a:ext cx="12925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2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3"/>
                    </a:cubicBezTo>
                    <a:cubicBezTo>
                      <a:pt x="0" y="156"/>
                      <a:pt x="65" y="371"/>
                      <a:pt x="238" y="390"/>
                    </a:cubicBezTo>
                    <a:cubicBezTo>
                      <a:pt x="246" y="391"/>
                      <a:pt x="254" y="392"/>
                      <a:pt x="261" y="392"/>
                    </a:cubicBezTo>
                    <a:cubicBezTo>
                      <a:pt x="421" y="392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6" name="Google Shape;3136;p7"/>
              <p:cNvSpPr/>
              <p:nvPr/>
            </p:nvSpPr>
            <p:spPr>
              <a:xfrm>
                <a:off x="4179725" y="3745675"/>
                <a:ext cx="122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71" extrusionOk="0">
                    <a:moveTo>
                      <a:pt x="244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4"/>
                      <a:pt x="61" y="353"/>
                      <a:pt x="225" y="369"/>
                    </a:cubicBezTo>
                    <a:cubicBezTo>
                      <a:pt x="233" y="370"/>
                      <a:pt x="241" y="370"/>
                      <a:pt x="248" y="370"/>
                    </a:cubicBezTo>
                    <a:cubicBezTo>
                      <a:pt x="401" y="370"/>
                      <a:pt x="490" y="193"/>
                      <a:pt x="389" y="70"/>
                    </a:cubicBezTo>
                    <a:cubicBezTo>
                      <a:pt x="352" y="24"/>
                      <a:pt x="299" y="0"/>
                      <a:pt x="2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7" name="Google Shape;3137;p7"/>
              <p:cNvSpPr/>
              <p:nvPr/>
            </p:nvSpPr>
            <p:spPr>
              <a:xfrm>
                <a:off x="4166450" y="3729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3" y="0"/>
                      <a:pt x="154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5" y="355"/>
                    </a:cubicBezTo>
                    <a:cubicBezTo>
                      <a:pt x="378" y="355"/>
                      <a:pt x="466" y="185"/>
                      <a:pt x="370" y="68"/>
                    </a:cubicBezTo>
                    <a:cubicBezTo>
                      <a:pt x="335" y="24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8" name="Google Shape;3138;p7"/>
              <p:cNvSpPr/>
              <p:nvPr/>
            </p:nvSpPr>
            <p:spPr>
              <a:xfrm>
                <a:off x="4153200" y="3712575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1" y="131"/>
                      <a:pt x="55" y="321"/>
                      <a:pt x="203" y="334"/>
                    </a:cubicBezTo>
                    <a:cubicBezTo>
                      <a:pt x="210" y="334"/>
                      <a:pt x="216" y="335"/>
                      <a:pt x="222" y="335"/>
                    </a:cubicBezTo>
                    <a:cubicBezTo>
                      <a:pt x="359" y="335"/>
                      <a:pt x="440" y="174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9" name="Google Shape;3139;p7"/>
              <p:cNvSpPr/>
              <p:nvPr/>
            </p:nvSpPr>
            <p:spPr>
              <a:xfrm>
                <a:off x="4139875" y="3696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1"/>
                    </a:moveTo>
                    <a:cubicBezTo>
                      <a:pt x="174" y="1"/>
                      <a:pt x="139" y="12"/>
                      <a:pt x="109" y="36"/>
                    </a:cubicBezTo>
                    <a:cubicBezTo>
                      <a:pt x="0" y="123"/>
                      <a:pt x="55" y="300"/>
                      <a:pt x="193" y="316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41" y="316"/>
                      <a:pt x="418" y="164"/>
                      <a:pt x="331" y="58"/>
                    </a:cubicBezTo>
                    <a:cubicBezTo>
                      <a:pt x="300" y="20"/>
                      <a:pt x="255" y="1"/>
                      <a:pt x="20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0" name="Google Shape;3140;p7"/>
              <p:cNvSpPr/>
              <p:nvPr/>
            </p:nvSpPr>
            <p:spPr>
              <a:xfrm>
                <a:off x="4343625" y="3913025"/>
                <a:ext cx="19050" cy="14425"/>
              </a:xfrm>
              <a:custGeom>
                <a:avLst/>
                <a:gdLst/>
                <a:ahLst/>
                <a:cxnLst/>
                <a:rect l="l" t="t" r="r" b="b"/>
                <a:pathLst>
                  <a:path w="762" h="577" extrusionOk="0">
                    <a:moveTo>
                      <a:pt x="381" y="0"/>
                    </a:moveTo>
                    <a:cubicBezTo>
                      <a:pt x="318" y="0"/>
                      <a:pt x="253" y="21"/>
                      <a:pt x="199" y="64"/>
                    </a:cubicBezTo>
                    <a:cubicBezTo>
                      <a:pt x="0" y="225"/>
                      <a:pt x="97" y="549"/>
                      <a:pt x="350" y="575"/>
                    </a:cubicBezTo>
                    <a:cubicBezTo>
                      <a:pt x="361" y="576"/>
                      <a:pt x="371" y="577"/>
                      <a:pt x="382" y="577"/>
                    </a:cubicBezTo>
                    <a:cubicBezTo>
                      <a:pt x="620" y="577"/>
                      <a:pt x="761" y="297"/>
                      <a:pt x="604" y="106"/>
                    </a:cubicBezTo>
                    <a:cubicBezTo>
                      <a:pt x="548" y="36"/>
                      <a:pt x="465" y="0"/>
                      <a:pt x="3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1" name="Google Shape;3141;p7"/>
              <p:cNvSpPr/>
              <p:nvPr/>
            </p:nvSpPr>
            <p:spPr>
              <a:xfrm>
                <a:off x="4330350" y="3896500"/>
                <a:ext cx="18425" cy="1392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7" extrusionOk="0">
                    <a:moveTo>
                      <a:pt x="371" y="0"/>
                    </a:moveTo>
                    <a:cubicBezTo>
                      <a:pt x="309" y="0"/>
                      <a:pt x="246" y="21"/>
                      <a:pt x="194" y="63"/>
                    </a:cubicBezTo>
                    <a:cubicBezTo>
                      <a:pt x="1" y="220"/>
                      <a:pt x="94" y="532"/>
                      <a:pt x="341" y="555"/>
                    </a:cubicBezTo>
                    <a:cubicBezTo>
                      <a:pt x="352" y="556"/>
                      <a:pt x="362" y="556"/>
                      <a:pt x="372" y="556"/>
                    </a:cubicBezTo>
                    <a:cubicBezTo>
                      <a:pt x="601" y="556"/>
                      <a:pt x="737" y="286"/>
                      <a:pt x="586" y="101"/>
                    </a:cubicBezTo>
                    <a:cubicBezTo>
                      <a:pt x="531" y="35"/>
                      <a:pt x="452" y="0"/>
                      <a:pt x="37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2" name="Google Shape;3142;p7"/>
              <p:cNvSpPr/>
              <p:nvPr/>
            </p:nvSpPr>
            <p:spPr>
              <a:xfrm>
                <a:off x="4317100" y="3879925"/>
                <a:ext cx="17775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2" extrusionOk="0">
                    <a:moveTo>
                      <a:pt x="357" y="1"/>
                    </a:moveTo>
                    <a:cubicBezTo>
                      <a:pt x="297" y="1"/>
                      <a:pt x="237" y="20"/>
                      <a:pt x="187" y="61"/>
                    </a:cubicBezTo>
                    <a:cubicBezTo>
                      <a:pt x="1" y="212"/>
                      <a:pt x="87" y="514"/>
                      <a:pt x="328" y="540"/>
                    </a:cubicBezTo>
                    <a:cubicBezTo>
                      <a:pt x="339" y="541"/>
                      <a:pt x="349" y="541"/>
                      <a:pt x="359" y="541"/>
                    </a:cubicBezTo>
                    <a:cubicBezTo>
                      <a:pt x="579" y="541"/>
                      <a:pt x="711" y="281"/>
                      <a:pt x="566" y="102"/>
                    </a:cubicBezTo>
                    <a:cubicBezTo>
                      <a:pt x="513" y="35"/>
                      <a:pt x="435" y="1"/>
                      <a:pt x="3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3" name="Google Shape;3143;p7"/>
              <p:cNvSpPr/>
              <p:nvPr/>
            </p:nvSpPr>
            <p:spPr>
              <a:xfrm>
                <a:off x="4303775" y="3863375"/>
                <a:ext cx="17200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22" extrusionOk="0">
                    <a:moveTo>
                      <a:pt x="345" y="1"/>
                    </a:moveTo>
                    <a:cubicBezTo>
                      <a:pt x="288" y="1"/>
                      <a:pt x="231" y="19"/>
                      <a:pt x="183" y="57"/>
                    </a:cubicBezTo>
                    <a:cubicBezTo>
                      <a:pt x="0" y="202"/>
                      <a:pt x="87" y="495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8" y="271"/>
                      <a:pt x="546" y="99"/>
                    </a:cubicBezTo>
                    <a:cubicBezTo>
                      <a:pt x="497" y="35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4" name="Google Shape;3144;p7"/>
              <p:cNvSpPr/>
              <p:nvPr/>
            </p:nvSpPr>
            <p:spPr>
              <a:xfrm>
                <a:off x="4290500" y="3846850"/>
                <a:ext cx="166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5" extrusionOk="0">
                    <a:moveTo>
                      <a:pt x="333" y="1"/>
                    </a:moveTo>
                    <a:cubicBezTo>
                      <a:pt x="277" y="1"/>
                      <a:pt x="221" y="19"/>
                      <a:pt x="174" y="56"/>
                    </a:cubicBezTo>
                    <a:cubicBezTo>
                      <a:pt x="1" y="198"/>
                      <a:pt x="84" y="477"/>
                      <a:pt x="306" y="503"/>
                    </a:cubicBezTo>
                    <a:cubicBezTo>
                      <a:pt x="315" y="504"/>
                      <a:pt x="324" y="505"/>
                      <a:pt x="333" y="505"/>
                    </a:cubicBezTo>
                    <a:cubicBezTo>
                      <a:pt x="539" y="505"/>
                      <a:pt x="663" y="261"/>
                      <a:pt x="528" y="95"/>
                    </a:cubicBezTo>
                    <a:cubicBezTo>
                      <a:pt x="478" y="33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5" name="Google Shape;3145;p7"/>
              <p:cNvSpPr/>
              <p:nvPr/>
            </p:nvSpPr>
            <p:spPr>
              <a:xfrm>
                <a:off x="4277250" y="3830350"/>
                <a:ext cx="15950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6" y="482"/>
                    </a:cubicBezTo>
                    <a:cubicBezTo>
                      <a:pt x="305" y="483"/>
                      <a:pt x="314" y="483"/>
                      <a:pt x="323" y="483"/>
                    </a:cubicBezTo>
                    <a:cubicBezTo>
                      <a:pt x="519" y="483"/>
                      <a:pt x="638" y="250"/>
                      <a:pt x="508" y="90"/>
                    </a:cubicBezTo>
                    <a:cubicBezTo>
                      <a:pt x="461" y="31"/>
                      <a:pt x="390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6" name="Google Shape;3146;p7"/>
              <p:cNvSpPr/>
              <p:nvPr/>
            </p:nvSpPr>
            <p:spPr>
              <a:xfrm>
                <a:off x="4264000" y="3813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1"/>
                    </a:moveTo>
                    <a:cubicBezTo>
                      <a:pt x="258" y="1"/>
                      <a:pt x="206" y="18"/>
                      <a:pt x="161" y="54"/>
                    </a:cubicBezTo>
                    <a:cubicBezTo>
                      <a:pt x="0" y="183"/>
                      <a:pt x="77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1" y="467"/>
                      <a:pt x="615" y="241"/>
                      <a:pt x="489" y="87"/>
                    </a:cubicBezTo>
                    <a:cubicBezTo>
                      <a:pt x="443" y="30"/>
                      <a:pt x="377" y="1"/>
                      <a:pt x="3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7" name="Google Shape;3147;p7"/>
              <p:cNvSpPr/>
              <p:nvPr/>
            </p:nvSpPr>
            <p:spPr>
              <a:xfrm>
                <a:off x="4250750" y="3797300"/>
                <a:ext cx="14650" cy="11150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46" extrusionOk="0">
                    <a:moveTo>
                      <a:pt x="294" y="0"/>
                    </a:moveTo>
                    <a:cubicBezTo>
                      <a:pt x="245" y="0"/>
                      <a:pt x="196" y="16"/>
                      <a:pt x="154" y="49"/>
                    </a:cubicBezTo>
                    <a:cubicBezTo>
                      <a:pt x="0" y="174"/>
                      <a:pt x="74" y="425"/>
                      <a:pt x="270" y="444"/>
                    </a:cubicBezTo>
                    <a:cubicBezTo>
                      <a:pt x="279" y="445"/>
                      <a:pt x="288" y="446"/>
                      <a:pt x="297" y="446"/>
                    </a:cubicBezTo>
                    <a:cubicBezTo>
                      <a:pt x="480" y="446"/>
                      <a:pt x="586" y="228"/>
                      <a:pt x="466" y="81"/>
                    </a:cubicBezTo>
                    <a:cubicBezTo>
                      <a:pt x="422" y="28"/>
                      <a:pt x="358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8" name="Google Shape;3148;p7"/>
              <p:cNvSpPr/>
              <p:nvPr/>
            </p:nvSpPr>
            <p:spPr>
              <a:xfrm>
                <a:off x="4237400" y="3780725"/>
                <a:ext cx="142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8" h="431" extrusionOk="0">
                    <a:moveTo>
                      <a:pt x="285" y="1"/>
                    </a:moveTo>
                    <a:cubicBezTo>
                      <a:pt x="237" y="1"/>
                      <a:pt x="189" y="17"/>
                      <a:pt x="148" y="50"/>
                    </a:cubicBezTo>
                    <a:cubicBezTo>
                      <a:pt x="1" y="169"/>
                      <a:pt x="71" y="407"/>
                      <a:pt x="261" y="429"/>
                    </a:cubicBezTo>
                    <a:cubicBezTo>
                      <a:pt x="269" y="430"/>
                      <a:pt x="277" y="431"/>
                      <a:pt x="284" y="431"/>
                    </a:cubicBezTo>
                    <a:cubicBezTo>
                      <a:pt x="460" y="431"/>
                      <a:pt x="567" y="224"/>
                      <a:pt x="450" y="79"/>
                    </a:cubicBezTo>
                    <a:cubicBezTo>
                      <a:pt x="409" y="28"/>
                      <a:pt x="347" y="1"/>
                      <a:pt x="2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9" name="Google Shape;3149;p7"/>
              <p:cNvSpPr/>
              <p:nvPr/>
            </p:nvSpPr>
            <p:spPr>
              <a:xfrm>
                <a:off x="4224150" y="3764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72" y="0"/>
                    </a:moveTo>
                    <a:cubicBezTo>
                      <a:pt x="226" y="0"/>
                      <a:pt x="180" y="15"/>
                      <a:pt x="142" y="46"/>
                    </a:cubicBezTo>
                    <a:cubicBezTo>
                      <a:pt x="0" y="162"/>
                      <a:pt x="68" y="390"/>
                      <a:pt x="251" y="409"/>
                    </a:cubicBezTo>
                    <a:cubicBezTo>
                      <a:pt x="259" y="410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1" y="27"/>
                      <a:pt x="332" y="0"/>
                      <a:pt x="2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0" name="Google Shape;3150;p7"/>
              <p:cNvSpPr/>
              <p:nvPr/>
            </p:nvSpPr>
            <p:spPr>
              <a:xfrm>
                <a:off x="4210875" y="3747700"/>
                <a:ext cx="12950" cy="9800"/>
              </a:xfrm>
              <a:custGeom>
                <a:avLst/>
                <a:gdLst/>
                <a:ahLst/>
                <a:cxnLst/>
                <a:rect l="l" t="t" r="r" b="b"/>
                <a:pathLst>
                  <a:path w="518" h="392" extrusionOk="0">
                    <a:moveTo>
                      <a:pt x="258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3"/>
                      <a:pt x="65" y="372"/>
                      <a:pt x="239" y="391"/>
                    </a:cubicBezTo>
                    <a:cubicBezTo>
                      <a:pt x="245" y="392"/>
                      <a:pt x="252" y="392"/>
                      <a:pt x="258" y="392"/>
                    </a:cubicBezTo>
                    <a:cubicBezTo>
                      <a:pt x="420" y="392"/>
                      <a:pt x="517" y="203"/>
                      <a:pt x="412" y="73"/>
                    </a:cubicBezTo>
                    <a:cubicBezTo>
                      <a:pt x="372" y="25"/>
                      <a:pt x="315" y="1"/>
                      <a:pt x="2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1" name="Google Shape;3151;p7"/>
              <p:cNvSpPr/>
              <p:nvPr/>
            </p:nvSpPr>
            <p:spPr>
              <a:xfrm>
                <a:off x="4197625" y="3731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8"/>
                      <a:pt x="62" y="357"/>
                      <a:pt x="226" y="373"/>
                    </a:cubicBezTo>
                    <a:cubicBezTo>
                      <a:pt x="232" y="373"/>
                      <a:pt x="239" y="374"/>
                      <a:pt x="245" y="374"/>
                    </a:cubicBezTo>
                    <a:cubicBezTo>
                      <a:pt x="398" y="374"/>
                      <a:pt x="491" y="194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2" name="Google Shape;3152;p7"/>
              <p:cNvSpPr/>
              <p:nvPr/>
            </p:nvSpPr>
            <p:spPr>
              <a:xfrm>
                <a:off x="4184375" y="3714625"/>
                <a:ext cx="116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53" extrusionOk="0">
                    <a:moveTo>
                      <a:pt x="232" y="1"/>
                    </a:moveTo>
                    <a:cubicBezTo>
                      <a:pt x="193" y="1"/>
                      <a:pt x="154" y="13"/>
                      <a:pt x="123" y="40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3" y="352"/>
                      <a:pt x="231" y="353"/>
                      <a:pt x="238" y="353"/>
                    </a:cubicBezTo>
                    <a:cubicBezTo>
                      <a:pt x="379" y="353"/>
                      <a:pt x="465" y="181"/>
                      <a:pt x="370" y="65"/>
                    </a:cubicBezTo>
                    <a:cubicBezTo>
                      <a:pt x="335" y="23"/>
                      <a:pt x="284" y="1"/>
                      <a:pt x="2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3" name="Google Shape;3153;p7"/>
              <p:cNvSpPr/>
              <p:nvPr/>
            </p:nvSpPr>
            <p:spPr>
              <a:xfrm>
                <a:off x="4171025" y="3698100"/>
                <a:ext cx="11100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6" extrusionOk="0">
                    <a:moveTo>
                      <a:pt x="223" y="1"/>
                    </a:moveTo>
                    <a:cubicBezTo>
                      <a:pt x="185" y="1"/>
                      <a:pt x="148" y="13"/>
                      <a:pt x="117" y="39"/>
                    </a:cubicBezTo>
                    <a:cubicBezTo>
                      <a:pt x="1" y="132"/>
                      <a:pt x="56" y="318"/>
                      <a:pt x="203" y="334"/>
                    </a:cubicBezTo>
                    <a:cubicBezTo>
                      <a:pt x="210" y="335"/>
                      <a:pt x="217" y="335"/>
                      <a:pt x="223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9" y="21"/>
                      <a:pt x="271" y="1"/>
                      <a:pt x="2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4" name="Google Shape;3154;p7"/>
              <p:cNvSpPr/>
              <p:nvPr/>
            </p:nvSpPr>
            <p:spPr>
              <a:xfrm>
                <a:off x="4157775" y="3681550"/>
                <a:ext cx="10475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9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5"/>
                    </a:cubicBezTo>
                    <a:cubicBezTo>
                      <a:pt x="1" y="125"/>
                      <a:pt x="52" y="302"/>
                      <a:pt x="194" y="318"/>
                    </a:cubicBezTo>
                    <a:cubicBezTo>
                      <a:pt x="199" y="319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2" y="61"/>
                    </a:cubicBezTo>
                    <a:cubicBezTo>
                      <a:pt x="301" y="21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5" name="Google Shape;3155;p7"/>
              <p:cNvSpPr/>
              <p:nvPr/>
            </p:nvSpPr>
            <p:spPr>
              <a:xfrm>
                <a:off x="4348275" y="3881975"/>
                <a:ext cx="18425" cy="13975"/>
              </a:xfrm>
              <a:custGeom>
                <a:avLst/>
                <a:gdLst/>
                <a:ahLst/>
                <a:cxnLst/>
                <a:rect l="l" t="t" r="r" b="b"/>
                <a:pathLst>
                  <a:path w="737" h="559" extrusionOk="0">
                    <a:moveTo>
                      <a:pt x="368" y="1"/>
                    </a:moveTo>
                    <a:cubicBezTo>
                      <a:pt x="306" y="1"/>
                      <a:pt x="244" y="21"/>
                      <a:pt x="193" y="62"/>
                    </a:cubicBezTo>
                    <a:cubicBezTo>
                      <a:pt x="0" y="220"/>
                      <a:pt x="94" y="531"/>
                      <a:pt x="341" y="557"/>
                    </a:cubicBezTo>
                    <a:cubicBezTo>
                      <a:pt x="352" y="558"/>
                      <a:pt x="362" y="559"/>
                      <a:pt x="372" y="559"/>
                    </a:cubicBezTo>
                    <a:cubicBezTo>
                      <a:pt x="601" y="559"/>
                      <a:pt x="736" y="289"/>
                      <a:pt x="585" y="104"/>
                    </a:cubicBezTo>
                    <a:cubicBezTo>
                      <a:pt x="530" y="36"/>
                      <a:pt x="449" y="1"/>
                      <a:pt x="3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6" name="Google Shape;3156;p7"/>
              <p:cNvSpPr/>
              <p:nvPr/>
            </p:nvSpPr>
            <p:spPr>
              <a:xfrm>
                <a:off x="4335025" y="3865425"/>
                <a:ext cx="17775" cy="1350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540" extrusionOk="0">
                    <a:moveTo>
                      <a:pt x="357" y="0"/>
                    </a:moveTo>
                    <a:cubicBezTo>
                      <a:pt x="297" y="0"/>
                      <a:pt x="237" y="21"/>
                      <a:pt x="187" y="62"/>
                    </a:cubicBezTo>
                    <a:cubicBezTo>
                      <a:pt x="0" y="210"/>
                      <a:pt x="87" y="512"/>
                      <a:pt x="328" y="538"/>
                    </a:cubicBezTo>
                    <a:cubicBezTo>
                      <a:pt x="338" y="539"/>
                      <a:pt x="349" y="540"/>
                      <a:pt x="359" y="540"/>
                    </a:cubicBezTo>
                    <a:cubicBezTo>
                      <a:pt x="578" y="540"/>
                      <a:pt x="710" y="279"/>
                      <a:pt x="566" y="101"/>
                    </a:cubicBezTo>
                    <a:cubicBezTo>
                      <a:pt x="513" y="35"/>
                      <a:pt x="435" y="0"/>
                      <a:pt x="3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7" name="Google Shape;3157;p7"/>
              <p:cNvSpPr/>
              <p:nvPr/>
            </p:nvSpPr>
            <p:spPr>
              <a:xfrm>
                <a:off x="4321675" y="3848875"/>
                <a:ext cx="17250" cy="131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24" extrusionOk="0">
                    <a:moveTo>
                      <a:pt x="345" y="1"/>
                    </a:moveTo>
                    <a:cubicBezTo>
                      <a:pt x="288" y="1"/>
                      <a:pt x="229" y="20"/>
                      <a:pt x="181" y="59"/>
                    </a:cubicBezTo>
                    <a:cubicBezTo>
                      <a:pt x="1" y="207"/>
                      <a:pt x="88" y="496"/>
                      <a:pt x="319" y="522"/>
                    </a:cubicBezTo>
                    <a:cubicBezTo>
                      <a:pt x="328" y="523"/>
                      <a:pt x="337" y="523"/>
                      <a:pt x="346" y="523"/>
                    </a:cubicBezTo>
                    <a:cubicBezTo>
                      <a:pt x="561" y="523"/>
                      <a:pt x="689" y="270"/>
                      <a:pt x="547" y="98"/>
                    </a:cubicBezTo>
                    <a:cubicBezTo>
                      <a:pt x="496" y="34"/>
                      <a:pt x="421" y="1"/>
                      <a:pt x="3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8" name="Google Shape;3158;p7"/>
              <p:cNvSpPr/>
              <p:nvPr/>
            </p:nvSpPr>
            <p:spPr>
              <a:xfrm>
                <a:off x="4308425" y="3832400"/>
                <a:ext cx="16575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2" extrusionOk="0">
                    <a:moveTo>
                      <a:pt x="334" y="0"/>
                    </a:moveTo>
                    <a:cubicBezTo>
                      <a:pt x="278" y="0"/>
                      <a:pt x="221" y="18"/>
                      <a:pt x="174" y="56"/>
                    </a:cubicBezTo>
                    <a:cubicBezTo>
                      <a:pt x="0" y="197"/>
                      <a:pt x="84" y="477"/>
                      <a:pt x="306" y="499"/>
                    </a:cubicBezTo>
                    <a:cubicBezTo>
                      <a:pt x="316" y="501"/>
                      <a:pt x="326" y="501"/>
                      <a:pt x="336" y="501"/>
                    </a:cubicBezTo>
                    <a:cubicBezTo>
                      <a:pt x="543" y="501"/>
                      <a:pt x="662" y="257"/>
                      <a:pt x="528" y="91"/>
                    </a:cubicBezTo>
                    <a:cubicBezTo>
                      <a:pt x="478" y="31"/>
                      <a:pt x="407" y="0"/>
                      <a:pt x="3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9" name="Google Shape;3159;p7"/>
              <p:cNvSpPr/>
              <p:nvPr/>
            </p:nvSpPr>
            <p:spPr>
              <a:xfrm>
                <a:off x="4295175" y="3815825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0"/>
                    </a:moveTo>
                    <a:cubicBezTo>
                      <a:pt x="265" y="0"/>
                      <a:pt x="211" y="18"/>
                      <a:pt x="167" y="54"/>
                    </a:cubicBezTo>
                    <a:cubicBezTo>
                      <a:pt x="0" y="189"/>
                      <a:pt x="81" y="459"/>
                      <a:pt x="293" y="481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49"/>
                      <a:pt x="508" y="92"/>
                    </a:cubicBezTo>
                    <a:cubicBezTo>
                      <a:pt x="460" y="32"/>
                      <a:pt x="389" y="0"/>
                      <a:pt x="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0" name="Google Shape;3160;p7"/>
              <p:cNvSpPr/>
              <p:nvPr/>
            </p:nvSpPr>
            <p:spPr>
              <a:xfrm>
                <a:off x="4281900" y="3799325"/>
                <a:ext cx="153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3" h="465" extrusionOk="0">
                    <a:moveTo>
                      <a:pt x="306" y="1"/>
                    </a:moveTo>
                    <a:cubicBezTo>
                      <a:pt x="255" y="1"/>
                      <a:pt x="204" y="17"/>
                      <a:pt x="162" y="52"/>
                    </a:cubicBezTo>
                    <a:cubicBezTo>
                      <a:pt x="1" y="183"/>
                      <a:pt x="78" y="444"/>
                      <a:pt x="284" y="463"/>
                    </a:cubicBezTo>
                    <a:cubicBezTo>
                      <a:pt x="293" y="464"/>
                      <a:pt x="302" y="465"/>
                      <a:pt x="311" y="465"/>
                    </a:cubicBezTo>
                    <a:cubicBezTo>
                      <a:pt x="500" y="465"/>
                      <a:pt x="612" y="241"/>
                      <a:pt x="486" y="87"/>
                    </a:cubicBezTo>
                    <a:cubicBezTo>
                      <a:pt x="440" y="30"/>
                      <a:pt x="373" y="1"/>
                      <a:pt x="3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1" name="Google Shape;3161;p7"/>
              <p:cNvSpPr/>
              <p:nvPr/>
            </p:nvSpPr>
            <p:spPr>
              <a:xfrm>
                <a:off x="4268575" y="3782775"/>
                <a:ext cx="14750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9" extrusionOk="0">
                    <a:moveTo>
                      <a:pt x="296" y="0"/>
                    </a:moveTo>
                    <a:cubicBezTo>
                      <a:pt x="246" y="0"/>
                      <a:pt x="196" y="17"/>
                      <a:pt x="155" y="52"/>
                    </a:cubicBezTo>
                    <a:cubicBezTo>
                      <a:pt x="0" y="174"/>
                      <a:pt x="74" y="424"/>
                      <a:pt x="274" y="447"/>
                    </a:cubicBezTo>
                    <a:cubicBezTo>
                      <a:pt x="282" y="448"/>
                      <a:pt x="289" y="448"/>
                      <a:pt x="297" y="448"/>
                    </a:cubicBezTo>
                    <a:cubicBezTo>
                      <a:pt x="482" y="448"/>
                      <a:pt x="590" y="232"/>
                      <a:pt x="470" y="84"/>
                    </a:cubicBezTo>
                    <a:cubicBezTo>
                      <a:pt x="426" y="29"/>
                      <a:pt x="361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2" name="Google Shape;3162;p7"/>
              <p:cNvSpPr/>
              <p:nvPr/>
            </p:nvSpPr>
            <p:spPr>
              <a:xfrm>
                <a:off x="4255325" y="3766225"/>
                <a:ext cx="14125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29" extrusionOk="0">
                    <a:moveTo>
                      <a:pt x="284" y="1"/>
                    </a:moveTo>
                    <a:cubicBezTo>
                      <a:pt x="237" y="1"/>
                      <a:pt x="188" y="16"/>
                      <a:pt x="148" y="48"/>
                    </a:cubicBezTo>
                    <a:cubicBezTo>
                      <a:pt x="0" y="167"/>
                      <a:pt x="71" y="408"/>
                      <a:pt x="261" y="428"/>
                    </a:cubicBezTo>
                    <a:cubicBezTo>
                      <a:pt x="268" y="428"/>
                      <a:pt x="276" y="429"/>
                      <a:pt x="284" y="429"/>
                    </a:cubicBezTo>
                    <a:cubicBezTo>
                      <a:pt x="460" y="429"/>
                      <a:pt x="564" y="222"/>
                      <a:pt x="450" y="81"/>
                    </a:cubicBezTo>
                    <a:cubicBezTo>
                      <a:pt x="408" y="28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3" name="Google Shape;3163;p7"/>
              <p:cNvSpPr/>
              <p:nvPr/>
            </p:nvSpPr>
            <p:spPr>
              <a:xfrm>
                <a:off x="4242050" y="3749725"/>
                <a:ext cx="13500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40" h="408" extrusionOk="0">
                    <a:moveTo>
                      <a:pt x="272" y="1"/>
                    </a:moveTo>
                    <a:cubicBezTo>
                      <a:pt x="226" y="1"/>
                      <a:pt x="180" y="16"/>
                      <a:pt x="142" y="46"/>
                    </a:cubicBezTo>
                    <a:cubicBezTo>
                      <a:pt x="1" y="159"/>
                      <a:pt x="68" y="390"/>
                      <a:pt x="252" y="406"/>
                    </a:cubicBezTo>
                    <a:cubicBezTo>
                      <a:pt x="259" y="407"/>
                      <a:pt x="267" y="408"/>
                      <a:pt x="275" y="408"/>
                    </a:cubicBezTo>
                    <a:cubicBezTo>
                      <a:pt x="441" y="408"/>
                      <a:pt x="539" y="211"/>
                      <a:pt x="432" y="75"/>
                    </a:cubicBezTo>
                    <a:cubicBezTo>
                      <a:pt x="392" y="26"/>
                      <a:pt x="33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4" name="Google Shape;3164;p7"/>
              <p:cNvSpPr/>
              <p:nvPr/>
            </p:nvSpPr>
            <p:spPr>
              <a:xfrm>
                <a:off x="4228800" y="3733150"/>
                <a:ext cx="129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93" extrusionOk="0">
                    <a:moveTo>
                      <a:pt x="259" y="1"/>
                    </a:moveTo>
                    <a:cubicBezTo>
                      <a:pt x="215" y="1"/>
                      <a:pt x="172" y="15"/>
                      <a:pt x="136" y="44"/>
                    </a:cubicBezTo>
                    <a:cubicBezTo>
                      <a:pt x="1" y="157"/>
                      <a:pt x="65" y="372"/>
                      <a:pt x="238" y="391"/>
                    </a:cubicBezTo>
                    <a:cubicBezTo>
                      <a:pt x="246" y="392"/>
                      <a:pt x="254" y="393"/>
                      <a:pt x="261" y="393"/>
                    </a:cubicBezTo>
                    <a:cubicBezTo>
                      <a:pt x="421" y="393"/>
                      <a:pt x="516" y="202"/>
                      <a:pt x="412" y="73"/>
                    </a:cubicBezTo>
                    <a:cubicBezTo>
                      <a:pt x="374" y="26"/>
                      <a:pt x="317" y="1"/>
                      <a:pt x="2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5" name="Google Shape;3165;p7"/>
              <p:cNvSpPr/>
              <p:nvPr/>
            </p:nvSpPr>
            <p:spPr>
              <a:xfrm>
                <a:off x="4215550" y="3716675"/>
                <a:ext cx="122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88" h="374" extrusionOk="0">
                    <a:moveTo>
                      <a:pt x="243" y="0"/>
                    </a:moveTo>
                    <a:cubicBezTo>
                      <a:pt x="203" y="0"/>
                      <a:pt x="162" y="14"/>
                      <a:pt x="129" y="41"/>
                    </a:cubicBezTo>
                    <a:cubicBezTo>
                      <a:pt x="0" y="144"/>
                      <a:pt x="61" y="353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397" y="373"/>
                      <a:pt x="488" y="193"/>
                      <a:pt x="389" y="70"/>
                    </a:cubicBezTo>
                    <a:cubicBezTo>
                      <a:pt x="352" y="24"/>
                      <a:pt x="298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6" name="Google Shape;3166;p7"/>
              <p:cNvSpPr/>
              <p:nvPr/>
            </p:nvSpPr>
            <p:spPr>
              <a:xfrm>
                <a:off x="4202200" y="3700100"/>
                <a:ext cx="117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70" h="355" extrusionOk="0">
                    <a:moveTo>
                      <a:pt x="236" y="1"/>
                    </a:moveTo>
                    <a:cubicBezTo>
                      <a:pt x="196" y="1"/>
                      <a:pt x="156" y="14"/>
                      <a:pt x="123" y="42"/>
                    </a:cubicBezTo>
                    <a:cubicBezTo>
                      <a:pt x="1" y="139"/>
                      <a:pt x="62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2" y="355"/>
                      <a:pt x="469" y="185"/>
                      <a:pt x="374" y="68"/>
                    </a:cubicBezTo>
                    <a:cubicBezTo>
                      <a:pt x="339" y="24"/>
                      <a:pt x="288" y="1"/>
                      <a:pt x="2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7" name="Google Shape;3167;p7"/>
              <p:cNvSpPr/>
              <p:nvPr/>
            </p:nvSpPr>
            <p:spPr>
              <a:xfrm>
                <a:off x="4188950" y="3683575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3" y="0"/>
                    </a:moveTo>
                    <a:cubicBezTo>
                      <a:pt x="186" y="0"/>
                      <a:pt x="148" y="13"/>
                      <a:pt x="116" y="38"/>
                    </a:cubicBezTo>
                    <a:cubicBezTo>
                      <a:pt x="1" y="131"/>
                      <a:pt x="55" y="321"/>
                      <a:pt x="206" y="334"/>
                    </a:cubicBezTo>
                    <a:cubicBezTo>
                      <a:pt x="213" y="334"/>
                      <a:pt x="219" y="335"/>
                      <a:pt x="226" y="335"/>
                    </a:cubicBezTo>
                    <a:cubicBezTo>
                      <a:pt x="362" y="335"/>
                      <a:pt x="443" y="174"/>
                      <a:pt x="354" y="64"/>
                    </a:cubicBezTo>
                    <a:cubicBezTo>
                      <a:pt x="320" y="22"/>
                      <a:pt x="271" y="0"/>
                      <a:pt x="2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8" name="Google Shape;3168;p7"/>
              <p:cNvSpPr/>
              <p:nvPr/>
            </p:nvSpPr>
            <p:spPr>
              <a:xfrm>
                <a:off x="4175700" y="366707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10" y="36"/>
                    </a:cubicBezTo>
                    <a:cubicBezTo>
                      <a:pt x="0" y="123"/>
                      <a:pt x="52" y="299"/>
                      <a:pt x="193" y="315"/>
                    </a:cubicBezTo>
                    <a:cubicBezTo>
                      <a:pt x="198" y="316"/>
                      <a:pt x="204" y="316"/>
                      <a:pt x="209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9" name="Google Shape;3169;p7"/>
              <p:cNvSpPr/>
              <p:nvPr/>
            </p:nvSpPr>
            <p:spPr>
              <a:xfrm>
                <a:off x="4339600" y="3834375"/>
                <a:ext cx="17125" cy="13050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22" extrusionOk="0">
                    <a:moveTo>
                      <a:pt x="342" y="1"/>
                    </a:moveTo>
                    <a:cubicBezTo>
                      <a:pt x="285" y="1"/>
                      <a:pt x="228" y="19"/>
                      <a:pt x="180" y="57"/>
                    </a:cubicBezTo>
                    <a:cubicBezTo>
                      <a:pt x="0" y="202"/>
                      <a:pt x="84" y="494"/>
                      <a:pt x="315" y="520"/>
                    </a:cubicBezTo>
                    <a:cubicBezTo>
                      <a:pt x="326" y="521"/>
                      <a:pt x="336" y="522"/>
                      <a:pt x="346" y="522"/>
                    </a:cubicBezTo>
                    <a:cubicBezTo>
                      <a:pt x="559" y="522"/>
                      <a:pt x="685" y="271"/>
                      <a:pt x="547" y="99"/>
                    </a:cubicBezTo>
                    <a:cubicBezTo>
                      <a:pt x="495" y="34"/>
                      <a:pt x="419" y="1"/>
                      <a:pt x="34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0" name="Google Shape;3170;p7"/>
              <p:cNvSpPr/>
              <p:nvPr/>
            </p:nvSpPr>
            <p:spPr>
              <a:xfrm>
                <a:off x="4326350" y="3817850"/>
                <a:ext cx="165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505" extrusionOk="0">
                    <a:moveTo>
                      <a:pt x="331" y="1"/>
                    </a:moveTo>
                    <a:cubicBezTo>
                      <a:pt x="275" y="1"/>
                      <a:pt x="219" y="19"/>
                      <a:pt x="174" y="56"/>
                    </a:cubicBezTo>
                    <a:cubicBezTo>
                      <a:pt x="0" y="198"/>
                      <a:pt x="84" y="477"/>
                      <a:pt x="305" y="503"/>
                    </a:cubicBezTo>
                    <a:cubicBezTo>
                      <a:pt x="315" y="504"/>
                      <a:pt x="324" y="504"/>
                      <a:pt x="333" y="504"/>
                    </a:cubicBezTo>
                    <a:cubicBezTo>
                      <a:pt x="538" y="504"/>
                      <a:pt x="663" y="261"/>
                      <a:pt x="527" y="95"/>
                    </a:cubicBezTo>
                    <a:cubicBezTo>
                      <a:pt x="478" y="33"/>
                      <a:pt x="404" y="1"/>
                      <a:pt x="3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1" name="Google Shape;3171;p7"/>
              <p:cNvSpPr/>
              <p:nvPr/>
            </p:nvSpPr>
            <p:spPr>
              <a:xfrm>
                <a:off x="4313075" y="3801350"/>
                <a:ext cx="15875" cy="1210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4" extrusionOk="0">
                    <a:moveTo>
                      <a:pt x="320" y="1"/>
                    </a:moveTo>
                    <a:cubicBezTo>
                      <a:pt x="266" y="1"/>
                      <a:pt x="212" y="18"/>
                      <a:pt x="168" y="54"/>
                    </a:cubicBezTo>
                    <a:cubicBezTo>
                      <a:pt x="1" y="189"/>
                      <a:pt x="81" y="459"/>
                      <a:pt x="293" y="482"/>
                    </a:cubicBezTo>
                    <a:cubicBezTo>
                      <a:pt x="303" y="483"/>
                      <a:pt x="312" y="483"/>
                      <a:pt x="321" y="483"/>
                    </a:cubicBezTo>
                    <a:cubicBezTo>
                      <a:pt x="519" y="483"/>
                      <a:pt x="635" y="250"/>
                      <a:pt x="509" y="90"/>
                    </a:cubicBezTo>
                    <a:cubicBezTo>
                      <a:pt x="461" y="31"/>
                      <a:pt x="391" y="1"/>
                      <a:pt x="3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2" name="Google Shape;3172;p7"/>
              <p:cNvSpPr/>
              <p:nvPr/>
            </p:nvSpPr>
            <p:spPr>
              <a:xfrm>
                <a:off x="4299750" y="3784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10" y="0"/>
                    </a:moveTo>
                    <a:cubicBezTo>
                      <a:pt x="258" y="0"/>
                      <a:pt x="206" y="18"/>
                      <a:pt x="161" y="54"/>
                    </a:cubicBezTo>
                    <a:cubicBezTo>
                      <a:pt x="0" y="183"/>
                      <a:pt x="78" y="443"/>
                      <a:pt x="286" y="466"/>
                    </a:cubicBezTo>
                    <a:cubicBezTo>
                      <a:pt x="294" y="466"/>
                      <a:pt x="302" y="467"/>
                      <a:pt x="310" y="467"/>
                    </a:cubicBezTo>
                    <a:cubicBezTo>
                      <a:pt x="502" y="467"/>
                      <a:pt x="616" y="241"/>
                      <a:pt x="489" y="86"/>
                    </a:cubicBezTo>
                    <a:cubicBezTo>
                      <a:pt x="443" y="30"/>
                      <a:pt x="377" y="0"/>
                      <a:pt x="3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3" name="Google Shape;3173;p7"/>
              <p:cNvSpPr/>
              <p:nvPr/>
            </p:nvSpPr>
            <p:spPr>
              <a:xfrm>
                <a:off x="4286500" y="3768275"/>
                <a:ext cx="14725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89" h="447" extrusionOk="0">
                    <a:moveTo>
                      <a:pt x="295" y="1"/>
                    </a:moveTo>
                    <a:cubicBezTo>
                      <a:pt x="246" y="1"/>
                      <a:pt x="196" y="17"/>
                      <a:pt x="154" y="50"/>
                    </a:cubicBezTo>
                    <a:cubicBezTo>
                      <a:pt x="0" y="175"/>
                      <a:pt x="74" y="426"/>
                      <a:pt x="273" y="445"/>
                    </a:cubicBezTo>
                    <a:cubicBezTo>
                      <a:pt x="282" y="446"/>
                      <a:pt x="291" y="447"/>
                      <a:pt x="300" y="447"/>
                    </a:cubicBezTo>
                    <a:cubicBezTo>
                      <a:pt x="480" y="447"/>
                      <a:pt x="589" y="229"/>
                      <a:pt x="469" y="82"/>
                    </a:cubicBezTo>
                    <a:cubicBezTo>
                      <a:pt x="425" y="29"/>
                      <a:pt x="360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4" name="Google Shape;3174;p7"/>
              <p:cNvSpPr/>
              <p:nvPr/>
            </p:nvSpPr>
            <p:spPr>
              <a:xfrm>
                <a:off x="4273225" y="3751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4" y="1"/>
                    </a:moveTo>
                    <a:cubicBezTo>
                      <a:pt x="236" y="1"/>
                      <a:pt x="189" y="17"/>
                      <a:pt x="149" y="50"/>
                    </a:cubicBezTo>
                    <a:cubicBezTo>
                      <a:pt x="1" y="169"/>
                      <a:pt x="72" y="407"/>
                      <a:pt x="261" y="429"/>
                    </a:cubicBezTo>
                    <a:cubicBezTo>
                      <a:pt x="269" y="430"/>
                      <a:pt x="277" y="430"/>
                      <a:pt x="284" y="430"/>
                    </a:cubicBezTo>
                    <a:cubicBezTo>
                      <a:pt x="460" y="430"/>
                      <a:pt x="565" y="224"/>
                      <a:pt x="451" y="82"/>
                    </a:cubicBezTo>
                    <a:cubicBezTo>
                      <a:pt x="409" y="29"/>
                      <a:pt x="347" y="1"/>
                      <a:pt x="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5" name="Google Shape;3175;p7"/>
              <p:cNvSpPr/>
              <p:nvPr/>
            </p:nvSpPr>
            <p:spPr>
              <a:xfrm>
                <a:off x="4259975" y="3735200"/>
                <a:ext cx="13475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1" extrusionOk="0">
                    <a:moveTo>
                      <a:pt x="269" y="0"/>
                    </a:moveTo>
                    <a:cubicBezTo>
                      <a:pt x="224" y="0"/>
                      <a:pt x="179" y="15"/>
                      <a:pt x="142" y="46"/>
                    </a:cubicBezTo>
                    <a:cubicBezTo>
                      <a:pt x="1" y="161"/>
                      <a:pt x="68" y="390"/>
                      <a:pt x="248" y="409"/>
                    </a:cubicBezTo>
                    <a:cubicBezTo>
                      <a:pt x="256" y="410"/>
                      <a:pt x="264" y="410"/>
                      <a:pt x="272" y="410"/>
                    </a:cubicBezTo>
                    <a:cubicBezTo>
                      <a:pt x="441" y="410"/>
                      <a:pt x="539" y="213"/>
                      <a:pt x="428" y="78"/>
                    </a:cubicBezTo>
                    <a:cubicBezTo>
                      <a:pt x="388" y="27"/>
                      <a:pt x="329" y="0"/>
                      <a:pt x="26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6" name="Google Shape;3176;p7"/>
              <p:cNvSpPr/>
              <p:nvPr/>
            </p:nvSpPr>
            <p:spPr>
              <a:xfrm>
                <a:off x="4246725" y="3718700"/>
                <a:ext cx="128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89" extrusionOk="0">
                    <a:moveTo>
                      <a:pt x="257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3"/>
                      <a:pt x="65" y="371"/>
                      <a:pt x="238" y="388"/>
                    </a:cubicBezTo>
                    <a:cubicBezTo>
                      <a:pt x="246" y="388"/>
                      <a:pt x="253" y="389"/>
                      <a:pt x="261" y="389"/>
                    </a:cubicBezTo>
                    <a:cubicBezTo>
                      <a:pt x="418" y="389"/>
                      <a:pt x="513" y="201"/>
                      <a:pt x="408" y="73"/>
                    </a:cubicBezTo>
                    <a:cubicBezTo>
                      <a:pt x="370" y="25"/>
                      <a:pt x="314" y="0"/>
                      <a:pt x="2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7" name="Google Shape;3177;p7"/>
              <p:cNvSpPr/>
              <p:nvPr/>
            </p:nvSpPr>
            <p:spPr>
              <a:xfrm>
                <a:off x="4233375" y="3702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6" y="1"/>
                    </a:moveTo>
                    <a:cubicBezTo>
                      <a:pt x="205" y="1"/>
                      <a:pt x="164" y="14"/>
                      <a:pt x="129" y="41"/>
                    </a:cubicBezTo>
                    <a:cubicBezTo>
                      <a:pt x="1" y="147"/>
                      <a:pt x="62" y="356"/>
                      <a:pt x="229" y="372"/>
                    </a:cubicBezTo>
                    <a:cubicBezTo>
                      <a:pt x="236" y="373"/>
                      <a:pt x="242" y="373"/>
                      <a:pt x="248" y="373"/>
                    </a:cubicBezTo>
                    <a:cubicBezTo>
                      <a:pt x="401" y="373"/>
                      <a:pt x="492" y="194"/>
                      <a:pt x="393" y="70"/>
                    </a:cubicBezTo>
                    <a:cubicBezTo>
                      <a:pt x="356" y="24"/>
                      <a:pt x="302" y="1"/>
                      <a:pt x="24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8" name="Google Shape;3178;p7"/>
              <p:cNvSpPr/>
              <p:nvPr/>
            </p:nvSpPr>
            <p:spPr>
              <a:xfrm>
                <a:off x="4220125" y="3685625"/>
                <a:ext cx="11650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3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8" y="335"/>
                      <a:pt x="216" y="351"/>
                    </a:cubicBezTo>
                    <a:cubicBezTo>
                      <a:pt x="224" y="352"/>
                      <a:pt x="231" y="353"/>
                      <a:pt x="239" y="353"/>
                    </a:cubicBezTo>
                    <a:cubicBezTo>
                      <a:pt x="382" y="353"/>
                      <a:pt x="465" y="181"/>
                      <a:pt x="373" y="65"/>
                    </a:cubicBezTo>
                    <a:cubicBezTo>
                      <a:pt x="337" y="23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9" name="Google Shape;3179;p7"/>
              <p:cNvSpPr/>
              <p:nvPr/>
            </p:nvSpPr>
            <p:spPr>
              <a:xfrm>
                <a:off x="4206875" y="366910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0" y="132"/>
                      <a:pt x="55" y="318"/>
                      <a:pt x="203" y="334"/>
                    </a:cubicBezTo>
                    <a:cubicBezTo>
                      <a:pt x="209" y="335"/>
                      <a:pt x="216" y="335"/>
                      <a:pt x="222" y="335"/>
                    </a:cubicBezTo>
                    <a:cubicBezTo>
                      <a:pt x="362" y="335"/>
                      <a:pt x="443" y="172"/>
                      <a:pt x="351" y="61"/>
                    </a:cubicBezTo>
                    <a:cubicBezTo>
                      <a:pt x="318" y="21"/>
                      <a:pt x="270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0" name="Google Shape;3180;p7"/>
              <p:cNvSpPr/>
              <p:nvPr/>
            </p:nvSpPr>
            <p:spPr>
              <a:xfrm>
                <a:off x="4193625" y="3652550"/>
                <a:ext cx="1045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9" extrusionOk="0">
                    <a:moveTo>
                      <a:pt x="208" y="0"/>
                    </a:moveTo>
                    <a:cubicBezTo>
                      <a:pt x="173" y="0"/>
                      <a:pt x="138" y="12"/>
                      <a:pt x="109" y="35"/>
                    </a:cubicBezTo>
                    <a:cubicBezTo>
                      <a:pt x="0" y="125"/>
                      <a:pt x="51" y="302"/>
                      <a:pt x="193" y="318"/>
                    </a:cubicBezTo>
                    <a:cubicBezTo>
                      <a:pt x="198" y="318"/>
                      <a:pt x="204" y="319"/>
                      <a:pt x="209" y="319"/>
                    </a:cubicBezTo>
                    <a:cubicBezTo>
                      <a:pt x="341" y="319"/>
                      <a:pt x="418" y="166"/>
                      <a:pt x="331" y="61"/>
                    </a:cubicBezTo>
                    <a:cubicBezTo>
                      <a:pt x="300" y="21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1" name="Google Shape;3181;p7"/>
              <p:cNvSpPr/>
              <p:nvPr/>
            </p:nvSpPr>
            <p:spPr>
              <a:xfrm>
                <a:off x="4344250" y="3803375"/>
                <a:ext cx="16600" cy="12550"/>
              </a:xfrm>
              <a:custGeom>
                <a:avLst/>
                <a:gdLst/>
                <a:ahLst/>
                <a:cxnLst/>
                <a:rect l="l" t="t" r="r" b="b"/>
                <a:pathLst>
                  <a:path w="664" h="502" extrusionOk="0">
                    <a:moveTo>
                      <a:pt x="333" y="1"/>
                    </a:moveTo>
                    <a:cubicBezTo>
                      <a:pt x="277" y="1"/>
                      <a:pt x="220" y="19"/>
                      <a:pt x="174" y="57"/>
                    </a:cubicBezTo>
                    <a:cubicBezTo>
                      <a:pt x="1" y="198"/>
                      <a:pt x="84" y="478"/>
                      <a:pt x="306" y="500"/>
                    </a:cubicBezTo>
                    <a:cubicBezTo>
                      <a:pt x="315" y="501"/>
                      <a:pt x="324" y="502"/>
                      <a:pt x="333" y="502"/>
                    </a:cubicBezTo>
                    <a:cubicBezTo>
                      <a:pt x="539" y="502"/>
                      <a:pt x="663" y="259"/>
                      <a:pt x="528" y="92"/>
                    </a:cubicBezTo>
                    <a:cubicBezTo>
                      <a:pt x="479" y="32"/>
                      <a:pt x="406" y="1"/>
                      <a:pt x="3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2" name="Google Shape;3182;p7"/>
              <p:cNvSpPr/>
              <p:nvPr/>
            </p:nvSpPr>
            <p:spPr>
              <a:xfrm>
                <a:off x="4331000" y="3786825"/>
                <a:ext cx="15875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483" extrusionOk="0">
                    <a:moveTo>
                      <a:pt x="317" y="0"/>
                    </a:moveTo>
                    <a:cubicBezTo>
                      <a:pt x="265" y="0"/>
                      <a:pt x="212" y="18"/>
                      <a:pt x="168" y="54"/>
                    </a:cubicBezTo>
                    <a:cubicBezTo>
                      <a:pt x="1" y="189"/>
                      <a:pt x="81" y="458"/>
                      <a:pt x="293" y="481"/>
                    </a:cubicBezTo>
                    <a:cubicBezTo>
                      <a:pt x="302" y="482"/>
                      <a:pt x="311" y="482"/>
                      <a:pt x="320" y="482"/>
                    </a:cubicBezTo>
                    <a:cubicBezTo>
                      <a:pt x="516" y="482"/>
                      <a:pt x="634" y="249"/>
                      <a:pt x="505" y="92"/>
                    </a:cubicBezTo>
                    <a:cubicBezTo>
                      <a:pt x="457" y="31"/>
                      <a:pt x="387" y="0"/>
                      <a:pt x="3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3" name="Google Shape;3183;p7"/>
              <p:cNvSpPr/>
              <p:nvPr/>
            </p:nvSpPr>
            <p:spPr>
              <a:xfrm>
                <a:off x="4317675" y="3770325"/>
                <a:ext cx="1537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615" h="465" extrusionOk="0">
                    <a:moveTo>
                      <a:pt x="306" y="0"/>
                    </a:moveTo>
                    <a:cubicBezTo>
                      <a:pt x="255" y="0"/>
                      <a:pt x="203" y="17"/>
                      <a:pt x="161" y="52"/>
                    </a:cubicBezTo>
                    <a:cubicBezTo>
                      <a:pt x="0" y="183"/>
                      <a:pt x="77" y="444"/>
                      <a:pt x="283" y="463"/>
                    </a:cubicBezTo>
                    <a:cubicBezTo>
                      <a:pt x="292" y="464"/>
                      <a:pt x="301" y="464"/>
                      <a:pt x="310" y="464"/>
                    </a:cubicBezTo>
                    <a:cubicBezTo>
                      <a:pt x="503" y="464"/>
                      <a:pt x="614" y="240"/>
                      <a:pt x="489" y="87"/>
                    </a:cubicBezTo>
                    <a:cubicBezTo>
                      <a:pt x="443" y="30"/>
                      <a:pt x="375" y="0"/>
                      <a:pt x="3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4" name="Google Shape;3184;p7"/>
              <p:cNvSpPr/>
              <p:nvPr/>
            </p:nvSpPr>
            <p:spPr>
              <a:xfrm>
                <a:off x="4304400" y="3753775"/>
                <a:ext cx="14775" cy="11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448" extrusionOk="0">
                    <a:moveTo>
                      <a:pt x="296" y="0"/>
                    </a:moveTo>
                    <a:cubicBezTo>
                      <a:pt x="247" y="0"/>
                      <a:pt x="197" y="17"/>
                      <a:pt x="155" y="52"/>
                    </a:cubicBezTo>
                    <a:cubicBezTo>
                      <a:pt x="1" y="174"/>
                      <a:pt x="75" y="424"/>
                      <a:pt x="274" y="447"/>
                    </a:cubicBezTo>
                    <a:cubicBezTo>
                      <a:pt x="282" y="448"/>
                      <a:pt x="290" y="448"/>
                      <a:pt x="297" y="448"/>
                    </a:cubicBezTo>
                    <a:cubicBezTo>
                      <a:pt x="480" y="448"/>
                      <a:pt x="590" y="232"/>
                      <a:pt x="470" y="84"/>
                    </a:cubicBezTo>
                    <a:cubicBezTo>
                      <a:pt x="426" y="29"/>
                      <a:pt x="362" y="0"/>
                      <a:pt x="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5" name="Google Shape;3185;p7"/>
              <p:cNvSpPr/>
              <p:nvPr/>
            </p:nvSpPr>
            <p:spPr>
              <a:xfrm>
                <a:off x="4291150" y="3737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1"/>
                    </a:moveTo>
                    <a:cubicBezTo>
                      <a:pt x="235" y="1"/>
                      <a:pt x="187" y="16"/>
                      <a:pt x="148" y="48"/>
                    </a:cubicBezTo>
                    <a:cubicBezTo>
                      <a:pt x="1" y="167"/>
                      <a:pt x="71" y="408"/>
                      <a:pt x="261" y="427"/>
                    </a:cubicBezTo>
                    <a:cubicBezTo>
                      <a:pt x="269" y="428"/>
                      <a:pt x="276" y="429"/>
                      <a:pt x="284" y="429"/>
                    </a:cubicBezTo>
                    <a:cubicBezTo>
                      <a:pt x="457" y="429"/>
                      <a:pt x="561" y="222"/>
                      <a:pt x="447" y="80"/>
                    </a:cubicBezTo>
                    <a:cubicBezTo>
                      <a:pt x="405" y="28"/>
                      <a:pt x="344" y="1"/>
                      <a:pt x="2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6" name="Google Shape;3186;p7"/>
              <p:cNvSpPr/>
              <p:nvPr/>
            </p:nvSpPr>
            <p:spPr>
              <a:xfrm>
                <a:off x="4277900" y="3720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1"/>
                    </a:moveTo>
                    <a:cubicBezTo>
                      <a:pt x="225" y="1"/>
                      <a:pt x="179" y="16"/>
                      <a:pt x="142" y="46"/>
                    </a:cubicBezTo>
                    <a:cubicBezTo>
                      <a:pt x="0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1" y="407"/>
                    </a:cubicBezTo>
                    <a:cubicBezTo>
                      <a:pt x="440" y="407"/>
                      <a:pt x="538" y="210"/>
                      <a:pt x="428" y="75"/>
                    </a:cubicBezTo>
                    <a:cubicBezTo>
                      <a:pt x="388" y="26"/>
                      <a:pt x="329" y="1"/>
                      <a:pt x="2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7" name="Google Shape;3187;p7"/>
              <p:cNvSpPr/>
              <p:nvPr/>
            </p:nvSpPr>
            <p:spPr>
              <a:xfrm>
                <a:off x="4264625" y="3704150"/>
                <a:ext cx="128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93" extrusionOk="0">
                    <a:moveTo>
                      <a:pt x="257" y="1"/>
                    </a:moveTo>
                    <a:cubicBezTo>
                      <a:pt x="214" y="1"/>
                      <a:pt x="170" y="15"/>
                      <a:pt x="133" y="44"/>
                    </a:cubicBezTo>
                    <a:cubicBezTo>
                      <a:pt x="1" y="156"/>
                      <a:pt x="65" y="372"/>
                      <a:pt x="239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18" y="392"/>
                      <a:pt x="514" y="202"/>
                      <a:pt x="409" y="73"/>
                    </a:cubicBezTo>
                    <a:cubicBezTo>
                      <a:pt x="371" y="25"/>
                      <a:pt x="315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8" name="Google Shape;3188;p7"/>
              <p:cNvSpPr/>
              <p:nvPr/>
            </p:nvSpPr>
            <p:spPr>
              <a:xfrm>
                <a:off x="4251300" y="3687650"/>
                <a:ext cx="1227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2" extrusionOk="0">
                    <a:moveTo>
                      <a:pt x="247" y="1"/>
                    </a:moveTo>
                    <a:cubicBezTo>
                      <a:pt x="206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9" y="370"/>
                    </a:cubicBezTo>
                    <a:cubicBezTo>
                      <a:pt x="236" y="371"/>
                      <a:pt x="244" y="371"/>
                      <a:pt x="252" y="371"/>
                    </a:cubicBezTo>
                    <a:cubicBezTo>
                      <a:pt x="402" y="371"/>
                      <a:pt x="491" y="193"/>
                      <a:pt x="393" y="68"/>
                    </a:cubicBezTo>
                    <a:cubicBezTo>
                      <a:pt x="356" y="24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9" name="Google Shape;3189;p7"/>
              <p:cNvSpPr/>
              <p:nvPr/>
            </p:nvSpPr>
            <p:spPr>
              <a:xfrm>
                <a:off x="4238050" y="3671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4" y="1"/>
                    </a:moveTo>
                    <a:cubicBezTo>
                      <a:pt x="195" y="1"/>
                      <a:pt x="156" y="14"/>
                      <a:pt x="122" y="42"/>
                    </a:cubicBezTo>
                    <a:cubicBezTo>
                      <a:pt x="0" y="138"/>
                      <a:pt x="58" y="338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81" y="355"/>
                      <a:pt x="465" y="185"/>
                      <a:pt x="370" y="68"/>
                    </a:cubicBezTo>
                    <a:cubicBezTo>
                      <a:pt x="335" y="24"/>
                      <a:pt x="285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0" name="Google Shape;3190;p7"/>
              <p:cNvSpPr/>
              <p:nvPr/>
            </p:nvSpPr>
            <p:spPr>
              <a:xfrm>
                <a:off x="4224775" y="3654575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0"/>
                    </a:moveTo>
                    <a:cubicBezTo>
                      <a:pt x="185" y="0"/>
                      <a:pt x="147" y="13"/>
                      <a:pt x="117" y="38"/>
                    </a:cubicBezTo>
                    <a:cubicBezTo>
                      <a:pt x="1" y="131"/>
                      <a:pt x="56" y="321"/>
                      <a:pt x="203" y="333"/>
                    </a:cubicBezTo>
                    <a:cubicBezTo>
                      <a:pt x="210" y="334"/>
                      <a:pt x="216" y="334"/>
                      <a:pt x="223" y="334"/>
                    </a:cubicBezTo>
                    <a:cubicBezTo>
                      <a:pt x="359" y="334"/>
                      <a:pt x="440" y="174"/>
                      <a:pt x="351" y="63"/>
                    </a:cubicBezTo>
                    <a:cubicBezTo>
                      <a:pt x="318" y="22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1" name="Google Shape;3191;p7"/>
              <p:cNvSpPr/>
              <p:nvPr/>
            </p:nvSpPr>
            <p:spPr>
              <a:xfrm>
                <a:off x="4211525" y="3638075"/>
                <a:ext cx="1040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2" y="299"/>
                      <a:pt x="190" y="315"/>
                    </a:cubicBezTo>
                    <a:cubicBezTo>
                      <a:pt x="196" y="316"/>
                      <a:pt x="201" y="316"/>
                      <a:pt x="206" y="316"/>
                    </a:cubicBezTo>
                    <a:cubicBezTo>
                      <a:pt x="338" y="316"/>
                      <a:pt x="415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2" name="Google Shape;3192;p7"/>
              <p:cNvSpPr/>
              <p:nvPr/>
            </p:nvSpPr>
            <p:spPr>
              <a:xfrm>
                <a:off x="4348925" y="3772350"/>
                <a:ext cx="15950" cy="12075"/>
              </a:xfrm>
              <a:custGeom>
                <a:avLst/>
                <a:gdLst/>
                <a:ahLst/>
                <a:cxnLst/>
                <a:rect l="l" t="t" r="r" b="b"/>
                <a:pathLst>
                  <a:path w="638" h="483" extrusionOk="0">
                    <a:moveTo>
                      <a:pt x="318" y="1"/>
                    </a:moveTo>
                    <a:cubicBezTo>
                      <a:pt x="265" y="1"/>
                      <a:pt x="211" y="18"/>
                      <a:pt x="167" y="54"/>
                    </a:cubicBezTo>
                    <a:cubicBezTo>
                      <a:pt x="0" y="192"/>
                      <a:pt x="81" y="459"/>
                      <a:pt x="293" y="482"/>
                    </a:cubicBezTo>
                    <a:cubicBezTo>
                      <a:pt x="302" y="482"/>
                      <a:pt x="311" y="483"/>
                      <a:pt x="320" y="483"/>
                    </a:cubicBezTo>
                    <a:cubicBezTo>
                      <a:pt x="519" y="483"/>
                      <a:pt x="637" y="253"/>
                      <a:pt x="508" y="93"/>
                    </a:cubicBezTo>
                    <a:cubicBezTo>
                      <a:pt x="460" y="32"/>
                      <a:pt x="389" y="1"/>
                      <a:pt x="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3" name="Google Shape;3193;p7"/>
              <p:cNvSpPr/>
              <p:nvPr/>
            </p:nvSpPr>
            <p:spPr>
              <a:xfrm>
                <a:off x="4335575" y="3755800"/>
                <a:ext cx="15400" cy="11675"/>
              </a:xfrm>
              <a:custGeom>
                <a:avLst/>
                <a:gdLst/>
                <a:ahLst/>
                <a:cxnLst/>
                <a:rect l="l" t="t" r="r" b="b"/>
                <a:pathLst>
                  <a:path w="616" h="467" extrusionOk="0">
                    <a:moveTo>
                      <a:pt x="309" y="0"/>
                    </a:moveTo>
                    <a:cubicBezTo>
                      <a:pt x="257" y="0"/>
                      <a:pt x="205" y="18"/>
                      <a:pt x="161" y="54"/>
                    </a:cubicBezTo>
                    <a:cubicBezTo>
                      <a:pt x="1" y="183"/>
                      <a:pt x="78" y="443"/>
                      <a:pt x="284" y="465"/>
                    </a:cubicBezTo>
                    <a:cubicBezTo>
                      <a:pt x="291" y="466"/>
                      <a:pt x="299" y="467"/>
                      <a:pt x="307" y="467"/>
                    </a:cubicBezTo>
                    <a:cubicBezTo>
                      <a:pt x="499" y="467"/>
                      <a:pt x="616" y="241"/>
                      <a:pt x="489" y="86"/>
                    </a:cubicBezTo>
                    <a:cubicBezTo>
                      <a:pt x="444" y="30"/>
                      <a:pt x="377" y="0"/>
                      <a:pt x="3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4" name="Google Shape;3194;p7"/>
              <p:cNvSpPr/>
              <p:nvPr/>
            </p:nvSpPr>
            <p:spPr>
              <a:xfrm>
                <a:off x="4322325" y="3739275"/>
                <a:ext cx="14750" cy="11175"/>
              </a:xfrm>
              <a:custGeom>
                <a:avLst/>
                <a:gdLst/>
                <a:ahLst/>
                <a:cxnLst/>
                <a:rect l="l" t="t" r="r" b="b"/>
                <a:pathLst>
                  <a:path w="590" h="447" extrusionOk="0">
                    <a:moveTo>
                      <a:pt x="294" y="1"/>
                    </a:moveTo>
                    <a:cubicBezTo>
                      <a:pt x="245" y="1"/>
                      <a:pt x="196" y="17"/>
                      <a:pt x="155" y="50"/>
                    </a:cubicBezTo>
                    <a:cubicBezTo>
                      <a:pt x="0" y="175"/>
                      <a:pt x="74" y="426"/>
                      <a:pt x="270" y="445"/>
                    </a:cubicBezTo>
                    <a:cubicBezTo>
                      <a:pt x="280" y="446"/>
                      <a:pt x="288" y="447"/>
                      <a:pt x="297" y="447"/>
                    </a:cubicBezTo>
                    <a:cubicBezTo>
                      <a:pt x="481" y="447"/>
                      <a:pt x="589" y="229"/>
                      <a:pt x="470" y="82"/>
                    </a:cubicBezTo>
                    <a:cubicBezTo>
                      <a:pt x="424" y="29"/>
                      <a:pt x="359" y="1"/>
                      <a:pt x="2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5" name="Google Shape;3195;p7"/>
              <p:cNvSpPr/>
              <p:nvPr/>
            </p:nvSpPr>
            <p:spPr>
              <a:xfrm>
                <a:off x="4309075" y="3722725"/>
                <a:ext cx="14100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431" extrusionOk="0">
                    <a:moveTo>
                      <a:pt x="281" y="1"/>
                    </a:moveTo>
                    <a:cubicBezTo>
                      <a:pt x="234" y="1"/>
                      <a:pt x="187" y="17"/>
                      <a:pt x="148" y="50"/>
                    </a:cubicBezTo>
                    <a:cubicBezTo>
                      <a:pt x="0" y="169"/>
                      <a:pt x="71" y="407"/>
                      <a:pt x="260" y="429"/>
                    </a:cubicBezTo>
                    <a:cubicBezTo>
                      <a:pt x="268" y="430"/>
                      <a:pt x="276" y="430"/>
                      <a:pt x="284" y="430"/>
                    </a:cubicBezTo>
                    <a:cubicBezTo>
                      <a:pt x="460" y="430"/>
                      <a:pt x="564" y="224"/>
                      <a:pt x="447" y="82"/>
                    </a:cubicBezTo>
                    <a:cubicBezTo>
                      <a:pt x="405" y="29"/>
                      <a:pt x="343" y="1"/>
                      <a:pt x="2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6" name="Google Shape;3196;p7"/>
              <p:cNvSpPr/>
              <p:nvPr/>
            </p:nvSpPr>
            <p:spPr>
              <a:xfrm>
                <a:off x="4295725" y="3706200"/>
                <a:ext cx="135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43" h="410" extrusionOk="0">
                    <a:moveTo>
                      <a:pt x="273" y="0"/>
                    </a:moveTo>
                    <a:cubicBezTo>
                      <a:pt x="228" y="0"/>
                      <a:pt x="183" y="15"/>
                      <a:pt x="145" y="46"/>
                    </a:cubicBezTo>
                    <a:cubicBezTo>
                      <a:pt x="1" y="161"/>
                      <a:pt x="71" y="389"/>
                      <a:pt x="251" y="409"/>
                    </a:cubicBezTo>
                    <a:cubicBezTo>
                      <a:pt x="259" y="410"/>
                      <a:pt x="267" y="410"/>
                      <a:pt x="274" y="410"/>
                    </a:cubicBezTo>
                    <a:cubicBezTo>
                      <a:pt x="441" y="410"/>
                      <a:pt x="542" y="213"/>
                      <a:pt x="431" y="78"/>
                    </a:cubicBezTo>
                    <a:cubicBezTo>
                      <a:pt x="391" y="26"/>
                      <a:pt x="332" y="0"/>
                      <a:pt x="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7" name="Google Shape;3197;p7"/>
              <p:cNvSpPr/>
              <p:nvPr/>
            </p:nvSpPr>
            <p:spPr>
              <a:xfrm>
                <a:off x="4282475" y="3689700"/>
                <a:ext cx="1292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7" h="389" extrusionOk="0">
                    <a:moveTo>
                      <a:pt x="259" y="0"/>
                    </a:moveTo>
                    <a:cubicBezTo>
                      <a:pt x="215" y="0"/>
                      <a:pt x="171" y="14"/>
                      <a:pt x="135" y="44"/>
                    </a:cubicBezTo>
                    <a:cubicBezTo>
                      <a:pt x="0" y="153"/>
                      <a:pt x="65" y="371"/>
                      <a:pt x="238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6" y="201"/>
                      <a:pt x="412" y="72"/>
                    </a:cubicBezTo>
                    <a:cubicBezTo>
                      <a:pt x="373" y="25"/>
                      <a:pt x="316" y="0"/>
                      <a:pt x="25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8" name="Google Shape;3198;p7"/>
              <p:cNvSpPr/>
              <p:nvPr/>
            </p:nvSpPr>
            <p:spPr>
              <a:xfrm>
                <a:off x="4269225" y="3673125"/>
                <a:ext cx="12275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1" y="356"/>
                      <a:pt x="225" y="372"/>
                    </a:cubicBezTo>
                    <a:cubicBezTo>
                      <a:pt x="232" y="373"/>
                      <a:pt x="238" y="373"/>
                      <a:pt x="245" y="373"/>
                    </a:cubicBezTo>
                    <a:cubicBezTo>
                      <a:pt x="400" y="373"/>
                      <a:pt x="491" y="194"/>
                      <a:pt x="392" y="70"/>
                    </a:cubicBezTo>
                    <a:cubicBezTo>
                      <a:pt x="354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9" name="Google Shape;3199;p7"/>
              <p:cNvSpPr/>
              <p:nvPr/>
            </p:nvSpPr>
            <p:spPr>
              <a:xfrm>
                <a:off x="4255875" y="3656625"/>
                <a:ext cx="11725" cy="8825"/>
              </a:xfrm>
              <a:custGeom>
                <a:avLst/>
                <a:gdLst/>
                <a:ahLst/>
                <a:cxnLst/>
                <a:rect l="l" t="t" r="r" b="b"/>
                <a:pathLst>
                  <a:path w="469" h="353" extrusionOk="0">
                    <a:moveTo>
                      <a:pt x="235" y="0"/>
                    </a:moveTo>
                    <a:cubicBezTo>
                      <a:pt x="196" y="0"/>
                      <a:pt x="156" y="13"/>
                      <a:pt x="123" y="39"/>
                    </a:cubicBezTo>
                    <a:cubicBezTo>
                      <a:pt x="1" y="139"/>
                      <a:pt x="62" y="335"/>
                      <a:pt x="216" y="351"/>
                    </a:cubicBezTo>
                    <a:cubicBezTo>
                      <a:pt x="224" y="352"/>
                      <a:pt x="231" y="352"/>
                      <a:pt x="239" y="352"/>
                    </a:cubicBezTo>
                    <a:cubicBezTo>
                      <a:pt x="383" y="352"/>
                      <a:pt x="468" y="181"/>
                      <a:pt x="373" y="65"/>
                    </a:cubicBezTo>
                    <a:cubicBezTo>
                      <a:pt x="339" y="23"/>
                      <a:pt x="287" y="0"/>
                      <a:pt x="2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0" name="Google Shape;3200;p7"/>
              <p:cNvSpPr/>
              <p:nvPr/>
            </p:nvSpPr>
            <p:spPr>
              <a:xfrm>
                <a:off x="4242700" y="3640100"/>
                <a:ext cx="1102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35" extrusionOk="0">
                    <a:moveTo>
                      <a:pt x="222" y="1"/>
                    </a:moveTo>
                    <a:cubicBezTo>
                      <a:pt x="185" y="1"/>
                      <a:pt x="147" y="13"/>
                      <a:pt x="116" y="38"/>
                    </a:cubicBezTo>
                    <a:cubicBezTo>
                      <a:pt x="1" y="131"/>
                      <a:pt x="55" y="318"/>
                      <a:pt x="203" y="334"/>
                    </a:cubicBezTo>
                    <a:cubicBezTo>
                      <a:pt x="210" y="335"/>
                      <a:pt x="216" y="335"/>
                      <a:pt x="222" y="335"/>
                    </a:cubicBezTo>
                    <a:cubicBezTo>
                      <a:pt x="359" y="335"/>
                      <a:pt x="440" y="171"/>
                      <a:pt x="351" y="61"/>
                    </a:cubicBezTo>
                    <a:cubicBezTo>
                      <a:pt x="318" y="21"/>
                      <a:pt x="271" y="1"/>
                      <a:pt x="22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1" name="Google Shape;3201;p7"/>
              <p:cNvSpPr/>
              <p:nvPr/>
            </p:nvSpPr>
            <p:spPr>
              <a:xfrm>
                <a:off x="4229375" y="3623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2" y="1"/>
                    </a:moveTo>
                    <a:cubicBezTo>
                      <a:pt x="176" y="1"/>
                      <a:pt x="140" y="12"/>
                      <a:pt x="109" y="36"/>
                    </a:cubicBezTo>
                    <a:cubicBezTo>
                      <a:pt x="0" y="123"/>
                      <a:pt x="52" y="300"/>
                      <a:pt x="193" y="316"/>
                    </a:cubicBezTo>
                    <a:cubicBezTo>
                      <a:pt x="199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4" y="58"/>
                    </a:cubicBezTo>
                    <a:cubicBezTo>
                      <a:pt x="303" y="20"/>
                      <a:pt x="258" y="1"/>
                      <a:pt x="2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2" name="Google Shape;3202;p7"/>
              <p:cNvSpPr/>
              <p:nvPr/>
            </p:nvSpPr>
            <p:spPr>
              <a:xfrm>
                <a:off x="4340250" y="3724750"/>
                <a:ext cx="146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49" extrusionOk="0">
                    <a:moveTo>
                      <a:pt x="295" y="1"/>
                    </a:moveTo>
                    <a:cubicBezTo>
                      <a:pt x="246" y="1"/>
                      <a:pt x="196" y="18"/>
                      <a:pt x="154" y="52"/>
                    </a:cubicBezTo>
                    <a:cubicBezTo>
                      <a:pt x="0" y="174"/>
                      <a:pt x="74" y="425"/>
                      <a:pt x="270" y="448"/>
                    </a:cubicBezTo>
                    <a:cubicBezTo>
                      <a:pt x="278" y="448"/>
                      <a:pt x="286" y="449"/>
                      <a:pt x="294" y="449"/>
                    </a:cubicBezTo>
                    <a:cubicBezTo>
                      <a:pt x="479" y="449"/>
                      <a:pt x="587" y="233"/>
                      <a:pt x="469" y="84"/>
                    </a:cubicBezTo>
                    <a:cubicBezTo>
                      <a:pt x="424" y="30"/>
                      <a:pt x="359" y="1"/>
                      <a:pt x="2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3" name="Google Shape;3203;p7"/>
              <p:cNvSpPr/>
              <p:nvPr/>
            </p:nvSpPr>
            <p:spPr>
              <a:xfrm>
                <a:off x="4326975" y="3708225"/>
                <a:ext cx="14050" cy="10725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282" y="0"/>
                    </a:moveTo>
                    <a:cubicBezTo>
                      <a:pt x="235" y="0"/>
                      <a:pt x="188" y="16"/>
                      <a:pt x="149" y="48"/>
                    </a:cubicBezTo>
                    <a:cubicBezTo>
                      <a:pt x="1" y="167"/>
                      <a:pt x="72" y="408"/>
                      <a:pt x="258" y="427"/>
                    </a:cubicBezTo>
                    <a:cubicBezTo>
                      <a:pt x="266" y="428"/>
                      <a:pt x="274" y="429"/>
                      <a:pt x="281" y="429"/>
                    </a:cubicBezTo>
                    <a:cubicBezTo>
                      <a:pt x="457" y="429"/>
                      <a:pt x="562" y="222"/>
                      <a:pt x="448" y="80"/>
                    </a:cubicBezTo>
                    <a:cubicBezTo>
                      <a:pt x="406" y="27"/>
                      <a:pt x="344" y="0"/>
                      <a:pt x="28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4" name="Google Shape;3204;p7"/>
              <p:cNvSpPr/>
              <p:nvPr/>
            </p:nvSpPr>
            <p:spPr>
              <a:xfrm>
                <a:off x="4313725" y="3691725"/>
                <a:ext cx="13475" cy="1020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08" extrusionOk="0">
                    <a:moveTo>
                      <a:pt x="270" y="0"/>
                    </a:moveTo>
                    <a:cubicBezTo>
                      <a:pt x="225" y="0"/>
                      <a:pt x="180" y="15"/>
                      <a:pt x="142" y="46"/>
                    </a:cubicBezTo>
                    <a:cubicBezTo>
                      <a:pt x="1" y="159"/>
                      <a:pt x="68" y="390"/>
                      <a:pt x="248" y="406"/>
                    </a:cubicBezTo>
                    <a:cubicBezTo>
                      <a:pt x="256" y="407"/>
                      <a:pt x="264" y="407"/>
                      <a:pt x="272" y="407"/>
                    </a:cubicBezTo>
                    <a:cubicBezTo>
                      <a:pt x="441" y="407"/>
                      <a:pt x="539" y="210"/>
                      <a:pt x="428" y="75"/>
                    </a:cubicBezTo>
                    <a:cubicBezTo>
                      <a:pt x="388" y="26"/>
                      <a:pt x="329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5" name="Google Shape;3205;p7"/>
              <p:cNvSpPr/>
              <p:nvPr/>
            </p:nvSpPr>
            <p:spPr>
              <a:xfrm>
                <a:off x="4300400" y="3675150"/>
                <a:ext cx="1290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393" extrusionOk="0">
                    <a:moveTo>
                      <a:pt x="257" y="1"/>
                    </a:moveTo>
                    <a:cubicBezTo>
                      <a:pt x="214" y="1"/>
                      <a:pt x="171" y="15"/>
                      <a:pt x="135" y="44"/>
                    </a:cubicBezTo>
                    <a:cubicBezTo>
                      <a:pt x="0" y="156"/>
                      <a:pt x="64" y="372"/>
                      <a:pt x="238" y="391"/>
                    </a:cubicBezTo>
                    <a:cubicBezTo>
                      <a:pt x="246" y="392"/>
                      <a:pt x="253" y="392"/>
                      <a:pt x="261" y="392"/>
                    </a:cubicBezTo>
                    <a:cubicBezTo>
                      <a:pt x="421" y="392"/>
                      <a:pt x="516" y="202"/>
                      <a:pt x="411" y="73"/>
                    </a:cubicBezTo>
                    <a:cubicBezTo>
                      <a:pt x="371" y="25"/>
                      <a:pt x="314" y="1"/>
                      <a:pt x="2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6" name="Google Shape;3206;p7"/>
              <p:cNvSpPr/>
              <p:nvPr/>
            </p:nvSpPr>
            <p:spPr>
              <a:xfrm>
                <a:off x="4287125" y="3658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5" y="1"/>
                    </a:moveTo>
                    <a:cubicBezTo>
                      <a:pt x="205" y="1"/>
                      <a:pt x="164" y="14"/>
                      <a:pt x="129" y="42"/>
                    </a:cubicBezTo>
                    <a:cubicBezTo>
                      <a:pt x="1" y="145"/>
                      <a:pt x="62" y="354"/>
                      <a:pt x="226" y="370"/>
                    </a:cubicBezTo>
                    <a:cubicBezTo>
                      <a:pt x="234" y="371"/>
                      <a:pt x="241" y="371"/>
                      <a:pt x="249" y="371"/>
                    </a:cubicBezTo>
                    <a:cubicBezTo>
                      <a:pt x="399" y="371"/>
                      <a:pt x="491" y="193"/>
                      <a:pt x="390" y="71"/>
                    </a:cubicBezTo>
                    <a:cubicBezTo>
                      <a:pt x="353" y="25"/>
                      <a:pt x="299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7" name="Google Shape;3207;p7"/>
              <p:cNvSpPr/>
              <p:nvPr/>
            </p:nvSpPr>
            <p:spPr>
              <a:xfrm>
                <a:off x="4273875" y="3642100"/>
                <a:ext cx="11650" cy="8875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5" extrusionOk="0">
                    <a:moveTo>
                      <a:pt x="231" y="0"/>
                    </a:moveTo>
                    <a:cubicBezTo>
                      <a:pt x="192" y="0"/>
                      <a:pt x="154" y="13"/>
                      <a:pt x="123" y="39"/>
                    </a:cubicBezTo>
                    <a:cubicBezTo>
                      <a:pt x="1" y="138"/>
                      <a:pt x="58" y="337"/>
                      <a:pt x="216" y="354"/>
                    </a:cubicBezTo>
                    <a:cubicBezTo>
                      <a:pt x="222" y="354"/>
                      <a:pt x="229" y="355"/>
                      <a:pt x="235" y="355"/>
                    </a:cubicBezTo>
                    <a:cubicBezTo>
                      <a:pt x="378" y="355"/>
                      <a:pt x="466" y="184"/>
                      <a:pt x="370" y="68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8" name="Google Shape;3208;p7"/>
              <p:cNvSpPr/>
              <p:nvPr/>
            </p:nvSpPr>
            <p:spPr>
              <a:xfrm>
                <a:off x="4260550" y="3625575"/>
                <a:ext cx="11075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5" extrusionOk="0">
                    <a:moveTo>
                      <a:pt x="224" y="0"/>
                    </a:moveTo>
                    <a:cubicBezTo>
                      <a:pt x="187" y="0"/>
                      <a:pt x="150" y="13"/>
                      <a:pt x="119" y="38"/>
                    </a:cubicBezTo>
                    <a:cubicBezTo>
                      <a:pt x="0" y="131"/>
                      <a:pt x="58" y="320"/>
                      <a:pt x="206" y="333"/>
                    </a:cubicBezTo>
                    <a:cubicBezTo>
                      <a:pt x="212" y="334"/>
                      <a:pt x="219" y="334"/>
                      <a:pt x="225" y="334"/>
                    </a:cubicBezTo>
                    <a:cubicBezTo>
                      <a:pt x="361" y="334"/>
                      <a:pt x="443" y="174"/>
                      <a:pt x="354" y="63"/>
                    </a:cubicBezTo>
                    <a:cubicBezTo>
                      <a:pt x="321" y="21"/>
                      <a:pt x="273" y="0"/>
                      <a:pt x="2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9" name="Google Shape;3209;p7"/>
              <p:cNvSpPr/>
              <p:nvPr/>
            </p:nvSpPr>
            <p:spPr>
              <a:xfrm>
                <a:off x="4247275" y="3609075"/>
                <a:ext cx="10475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9" h="316" extrusionOk="0">
                    <a:moveTo>
                      <a:pt x="210" y="0"/>
                    </a:moveTo>
                    <a:cubicBezTo>
                      <a:pt x="175" y="0"/>
                      <a:pt x="139" y="12"/>
                      <a:pt x="110" y="36"/>
                    </a:cubicBezTo>
                    <a:cubicBezTo>
                      <a:pt x="1" y="122"/>
                      <a:pt x="55" y="299"/>
                      <a:pt x="194" y="315"/>
                    </a:cubicBezTo>
                    <a:cubicBezTo>
                      <a:pt x="199" y="316"/>
                      <a:pt x="204" y="316"/>
                      <a:pt x="210" y="316"/>
                    </a:cubicBezTo>
                    <a:cubicBezTo>
                      <a:pt x="341" y="316"/>
                      <a:pt x="418" y="163"/>
                      <a:pt x="332" y="58"/>
                    </a:cubicBezTo>
                    <a:cubicBezTo>
                      <a:pt x="301" y="20"/>
                      <a:pt x="256" y="0"/>
                      <a:pt x="21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0" name="Google Shape;3210;p7"/>
              <p:cNvSpPr/>
              <p:nvPr/>
            </p:nvSpPr>
            <p:spPr>
              <a:xfrm>
                <a:off x="4344825" y="3693725"/>
                <a:ext cx="14125" cy="10775"/>
              </a:xfrm>
              <a:custGeom>
                <a:avLst/>
                <a:gdLst/>
                <a:ahLst/>
                <a:cxnLst/>
                <a:rect l="l" t="t" r="r" b="b"/>
                <a:pathLst>
                  <a:path w="565" h="431" extrusionOk="0">
                    <a:moveTo>
                      <a:pt x="283" y="1"/>
                    </a:moveTo>
                    <a:cubicBezTo>
                      <a:pt x="236" y="1"/>
                      <a:pt x="188" y="16"/>
                      <a:pt x="148" y="50"/>
                    </a:cubicBezTo>
                    <a:cubicBezTo>
                      <a:pt x="0" y="169"/>
                      <a:pt x="71" y="406"/>
                      <a:pt x="261" y="429"/>
                    </a:cubicBezTo>
                    <a:cubicBezTo>
                      <a:pt x="269" y="430"/>
                      <a:pt x="276" y="430"/>
                      <a:pt x="284" y="430"/>
                    </a:cubicBezTo>
                    <a:cubicBezTo>
                      <a:pt x="460" y="430"/>
                      <a:pt x="564" y="223"/>
                      <a:pt x="450" y="82"/>
                    </a:cubicBezTo>
                    <a:cubicBezTo>
                      <a:pt x="408" y="29"/>
                      <a:pt x="346" y="1"/>
                      <a:pt x="2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1" name="Google Shape;3211;p7"/>
              <p:cNvSpPr/>
              <p:nvPr/>
            </p:nvSpPr>
            <p:spPr>
              <a:xfrm>
                <a:off x="4331575" y="3677200"/>
                <a:ext cx="13475" cy="10250"/>
              </a:xfrm>
              <a:custGeom>
                <a:avLst/>
                <a:gdLst/>
                <a:ahLst/>
                <a:cxnLst/>
                <a:rect l="l" t="t" r="r" b="b"/>
                <a:pathLst>
                  <a:path w="539" h="410" extrusionOk="0">
                    <a:moveTo>
                      <a:pt x="270" y="0"/>
                    </a:moveTo>
                    <a:cubicBezTo>
                      <a:pt x="224" y="0"/>
                      <a:pt x="179" y="15"/>
                      <a:pt x="141" y="45"/>
                    </a:cubicBezTo>
                    <a:cubicBezTo>
                      <a:pt x="0" y="161"/>
                      <a:pt x="68" y="389"/>
                      <a:pt x="251" y="409"/>
                    </a:cubicBezTo>
                    <a:cubicBezTo>
                      <a:pt x="259" y="409"/>
                      <a:pt x="266" y="410"/>
                      <a:pt x="274" y="410"/>
                    </a:cubicBezTo>
                    <a:cubicBezTo>
                      <a:pt x="440" y="410"/>
                      <a:pt x="538" y="213"/>
                      <a:pt x="431" y="78"/>
                    </a:cubicBezTo>
                    <a:cubicBezTo>
                      <a:pt x="390" y="26"/>
                      <a:pt x="330" y="0"/>
                      <a:pt x="2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2" name="Google Shape;3212;p7"/>
              <p:cNvSpPr/>
              <p:nvPr/>
            </p:nvSpPr>
            <p:spPr>
              <a:xfrm>
                <a:off x="4318300" y="3660700"/>
                <a:ext cx="12850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514" h="389" extrusionOk="0">
                    <a:moveTo>
                      <a:pt x="258" y="0"/>
                    </a:moveTo>
                    <a:cubicBezTo>
                      <a:pt x="215" y="0"/>
                      <a:pt x="172" y="14"/>
                      <a:pt x="136" y="43"/>
                    </a:cubicBezTo>
                    <a:cubicBezTo>
                      <a:pt x="1" y="153"/>
                      <a:pt x="65" y="371"/>
                      <a:pt x="239" y="387"/>
                    </a:cubicBezTo>
                    <a:cubicBezTo>
                      <a:pt x="246" y="388"/>
                      <a:pt x="254" y="389"/>
                      <a:pt x="262" y="389"/>
                    </a:cubicBezTo>
                    <a:cubicBezTo>
                      <a:pt x="421" y="389"/>
                      <a:pt x="513" y="201"/>
                      <a:pt x="409" y="72"/>
                    </a:cubicBezTo>
                    <a:cubicBezTo>
                      <a:pt x="371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3" name="Google Shape;3213;p7"/>
              <p:cNvSpPr/>
              <p:nvPr/>
            </p:nvSpPr>
            <p:spPr>
              <a:xfrm>
                <a:off x="4305050" y="3644125"/>
                <a:ext cx="123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4" extrusionOk="0">
                    <a:moveTo>
                      <a:pt x="245" y="0"/>
                    </a:moveTo>
                    <a:cubicBezTo>
                      <a:pt x="204" y="0"/>
                      <a:pt x="163" y="14"/>
                      <a:pt x="129" y="41"/>
                    </a:cubicBezTo>
                    <a:cubicBezTo>
                      <a:pt x="0" y="147"/>
                      <a:pt x="62" y="356"/>
                      <a:pt x="225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4" name="Google Shape;3214;p7"/>
              <p:cNvSpPr/>
              <p:nvPr/>
            </p:nvSpPr>
            <p:spPr>
              <a:xfrm>
                <a:off x="4291800" y="3627625"/>
                <a:ext cx="11575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52" extrusionOk="0">
                    <a:moveTo>
                      <a:pt x="231" y="0"/>
                    </a:moveTo>
                    <a:cubicBezTo>
                      <a:pt x="192" y="0"/>
                      <a:pt x="152" y="13"/>
                      <a:pt x="119" y="39"/>
                    </a:cubicBezTo>
                    <a:cubicBezTo>
                      <a:pt x="0" y="139"/>
                      <a:pt x="58" y="335"/>
                      <a:pt x="212" y="351"/>
                    </a:cubicBezTo>
                    <a:cubicBezTo>
                      <a:pt x="219" y="352"/>
                      <a:pt x="225" y="352"/>
                      <a:pt x="232" y="352"/>
                    </a:cubicBezTo>
                    <a:cubicBezTo>
                      <a:pt x="378" y="352"/>
                      <a:pt x="462" y="182"/>
                      <a:pt x="370" y="65"/>
                    </a:cubicBezTo>
                    <a:cubicBezTo>
                      <a:pt x="335" y="23"/>
                      <a:pt x="283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5" name="Google Shape;3215;p7"/>
              <p:cNvSpPr/>
              <p:nvPr/>
            </p:nvSpPr>
            <p:spPr>
              <a:xfrm>
                <a:off x="4278450" y="3611100"/>
                <a:ext cx="111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4" h="335" extrusionOk="0">
                    <a:moveTo>
                      <a:pt x="226" y="0"/>
                    </a:moveTo>
                    <a:cubicBezTo>
                      <a:pt x="188" y="0"/>
                      <a:pt x="151" y="13"/>
                      <a:pt x="120" y="38"/>
                    </a:cubicBezTo>
                    <a:cubicBezTo>
                      <a:pt x="1" y="131"/>
                      <a:pt x="59" y="318"/>
                      <a:pt x="206" y="334"/>
                    </a:cubicBezTo>
                    <a:cubicBezTo>
                      <a:pt x="213" y="334"/>
                      <a:pt x="219" y="335"/>
                      <a:pt x="225" y="335"/>
                    </a:cubicBezTo>
                    <a:cubicBezTo>
                      <a:pt x="362" y="335"/>
                      <a:pt x="443" y="171"/>
                      <a:pt x="354" y="61"/>
                    </a:cubicBezTo>
                    <a:cubicBezTo>
                      <a:pt x="322" y="21"/>
                      <a:pt x="274" y="0"/>
                      <a:pt x="2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6" name="Google Shape;3216;p7"/>
              <p:cNvSpPr/>
              <p:nvPr/>
            </p:nvSpPr>
            <p:spPr>
              <a:xfrm>
                <a:off x="4265200" y="3594525"/>
                <a:ext cx="10450" cy="79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7" extrusionOk="0">
                    <a:moveTo>
                      <a:pt x="210" y="1"/>
                    </a:moveTo>
                    <a:cubicBezTo>
                      <a:pt x="174" y="1"/>
                      <a:pt x="139" y="12"/>
                      <a:pt x="110" y="36"/>
                    </a:cubicBezTo>
                    <a:cubicBezTo>
                      <a:pt x="0" y="126"/>
                      <a:pt x="52" y="303"/>
                      <a:pt x="193" y="315"/>
                    </a:cubicBezTo>
                    <a:cubicBezTo>
                      <a:pt x="200" y="316"/>
                      <a:pt x="206" y="317"/>
                      <a:pt x="212" y="317"/>
                    </a:cubicBezTo>
                    <a:cubicBezTo>
                      <a:pt x="342" y="317"/>
                      <a:pt x="417" y="163"/>
                      <a:pt x="331" y="58"/>
                    </a:cubicBezTo>
                    <a:cubicBezTo>
                      <a:pt x="301" y="20"/>
                      <a:pt x="255" y="1"/>
                      <a:pt x="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7" name="Google Shape;3217;p7"/>
              <p:cNvSpPr/>
              <p:nvPr/>
            </p:nvSpPr>
            <p:spPr>
              <a:xfrm>
                <a:off x="4336225" y="3646150"/>
                <a:ext cx="12825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513" h="393" extrusionOk="0">
                    <a:moveTo>
                      <a:pt x="258" y="0"/>
                    </a:moveTo>
                    <a:cubicBezTo>
                      <a:pt x="215" y="0"/>
                      <a:pt x="171" y="15"/>
                      <a:pt x="135" y="44"/>
                    </a:cubicBezTo>
                    <a:cubicBezTo>
                      <a:pt x="0" y="156"/>
                      <a:pt x="65" y="371"/>
                      <a:pt x="238" y="391"/>
                    </a:cubicBezTo>
                    <a:cubicBezTo>
                      <a:pt x="246" y="392"/>
                      <a:pt x="254" y="392"/>
                      <a:pt x="261" y="392"/>
                    </a:cubicBezTo>
                    <a:cubicBezTo>
                      <a:pt x="421" y="392"/>
                      <a:pt x="513" y="202"/>
                      <a:pt x="409" y="73"/>
                    </a:cubicBezTo>
                    <a:cubicBezTo>
                      <a:pt x="370" y="25"/>
                      <a:pt x="314" y="0"/>
                      <a:pt x="2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8" name="Google Shape;3218;p7"/>
              <p:cNvSpPr/>
              <p:nvPr/>
            </p:nvSpPr>
            <p:spPr>
              <a:xfrm>
                <a:off x="4322875" y="3629650"/>
                <a:ext cx="122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91" h="371" extrusionOk="0">
                    <a:moveTo>
                      <a:pt x="247" y="1"/>
                    </a:moveTo>
                    <a:cubicBezTo>
                      <a:pt x="206" y="1"/>
                      <a:pt x="166" y="14"/>
                      <a:pt x="133" y="42"/>
                    </a:cubicBezTo>
                    <a:cubicBezTo>
                      <a:pt x="1" y="145"/>
                      <a:pt x="62" y="353"/>
                      <a:pt x="229" y="369"/>
                    </a:cubicBezTo>
                    <a:cubicBezTo>
                      <a:pt x="237" y="370"/>
                      <a:pt x="245" y="371"/>
                      <a:pt x="252" y="371"/>
                    </a:cubicBezTo>
                    <a:cubicBezTo>
                      <a:pt x="402" y="371"/>
                      <a:pt x="491" y="193"/>
                      <a:pt x="393" y="71"/>
                    </a:cubicBezTo>
                    <a:cubicBezTo>
                      <a:pt x="356" y="25"/>
                      <a:pt x="302" y="1"/>
                      <a:pt x="2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9" name="Google Shape;3219;p7"/>
              <p:cNvSpPr/>
              <p:nvPr/>
            </p:nvSpPr>
            <p:spPr>
              <a:xfrm>
                <a:off x="4309625" y="3613075"/>
                <a:ext cx="116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6" extrusionOk="0">
                    <a:moveTo>
                      <a:pt x="234" y="1"/>
                    </a:moveTo>
                    <a:cubicBezTo>
                      <a:pt x="195" y="1"/>
                      <a:pt x="156" y="13"/>
                      <a:pt x="123" y="39"/>
                    </a:cubicBezTo>
                    <a:cubicBezTo>
                      <a:pt x="1" y="139"/>
                      <a:pt x="59" y="338"/>
                      <a:pt x="216" y="354"/>
                    </a:cubicBezTo>
                    <a:cubicBezTo>
                      <a:pt x="223" y="355"/>
                      <a:pt x="229" y="355"/>
                      <a:pt x="236" y="355"/>
                    </a:cubicBezTo>
                    <a:cubicBezTo>
                      <a:pt x="381" y="355"/>
                      <a:pt x="466" y="185"/>
                      <a:pt x="373" y="68"/>
                    </a:cubicBezTo>
                    <a:cubicBezTo>
                      <a:pt x="338" y="24"/>
                      <a:pt x="286" y="1"/>
                      <a:pt x="2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0" name="Google Shape;3220;p7"/>
              <p:cNvSpPr/>
              <p:nvPr/>
            </p:nvSpPr>
            <p:spPr>
              <a:xfrm>
                <a:off x="4296375" y="3596550"/>
                <a:ext cx="11075" cy="8400"/>
              </a:xfrm>
              <a:custGeom>
                <a:avLst/>
                <a:gdLst/>
                <a:ahLst/>
                <a:cxnLst/>
                <a:rect l="l" t="t" r="r" b="b"/>
                <a:pathLst>
                  <a:path w="443" h="336" extrusionOk="0">
                    <a:moveTo>
                      <a:pt x="221" y="1"/>
                    </a:moveTo>
                    <a:cubicBezTo>
                      <a:pt x="184" y="1"/>
                      <a:pt x="147" y="13"/>
                      <a:pt x="116" y="38"/>
                    </a:cubicBezTo>
                    <a:cubicBezTo>
                      <a:pt x="0" y="132"/>
                      <a:pt x="55" y="321"/>
                      <a:pt x="206" y="334"/>
                    </a:cubicBezTo>
                    <a:cubicBezTo>
                      <a:pt x="213" y="335"/>
                      <a:pt x="219" y="335"/>
                      <a:pt x="225" y="335"/>
                    </a:cubicBezTo>
                    <a:cubicBezTo>
                      <a:pt x="362" y="335"/>
                      <a:pt x="443" y="175"/>
                      <a:pt x="351" y="64"/>
                    </a:cubicBezTo>
                    <a:cubicBezTo>
                      <a:pt x="318" y="22"/>
                      <a:pt x="270" y="1"/>
                      <a:pt x="22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1" name="Google Shape;3221;p7"/>
              <p:cNvSpPr/>
              <p:nvPr/>
            </p:nvSpPr>
            <p:spPr>
              <a:xfrm>
                <a:off x="4283125" y="3580075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9" y="0"/>
                    </a:moveTo>
                    <a:cubicBezTo>
                      <a:pt x="174" y="0"/>
                      <a:pt x="139" y="12"/>
                      <a:pt x="109" y="35"/>
                    </a:cubicBezTo>
                    <a:cubicBezTo>
                      <a:pt x="0" y="122"/>
                      <a:pt x="52" y="299"/>
                      <a:pt x="193" y="315"/>
                    </a:cubicBezTo>
                    <a:cubicBezTo>
                      <a:pt x="198" y="315"/>
                      <a:pt x="203" y="316"/>
                      <a:pt x="208" y="316"/>
                    </a:cubicBezTo>
                    <a:cubicBezTo>
                      <a:pt x="338" y="316"/>
                      <a:pt x="418" y="163"/>
                      <a:pt x="331" y="58"/>
                    </a:cubicBezTo>
                    <a:cubicBezTo>
                      <a:pt x="300" y="20"/>
                      <a:pt x="255" y="0"/>
                      <a:pt x="2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2" name="Google Shape;3222;p7"/>
              <p:cNvSpPr/>
              <p:nvPr/>
            </p:nvSpPr>
            <p:spPr>
              <a:xfrm>
                <a:off x="4340800" y="3615125"/>
                <a:ext cx="12300" cy="9325"/>
              </a:xfrm>
              <a:custGeom>
                <a:avLst/>
                <a:gdLst/>
                <a:ahLst/>
                <a:cxnLst/>
                <a:rect l="l" t="t" r="r" b="b"/>
                <a:pathLst>
                  <a:path w="492" h="373" extrusionOk="0">
                    <a:moveTo>
                      <a:pt x="245" y="0"/>
                    </a:moveTo>
                    <a:cubicBezTo>
                      <a:pt x="204" y="0"/>
                      <a:pt x="164" y="13"/>
                      <a:pt x="129" y="41"/>
                    </a:cubicBezTo>
                    <a:cubicBezTo>
                      <a:pt x="1" y="147"/>
                      <a:pt x="62" y="356"/>
                      <a:pt x="226" y="372"/>
                    </a:cubicBezTo>
                    <a:cubicBezTo>
                      <a:pt x="232" y="373"/>
                      <a:pt x="239" y="373"/>
                      <a:pt x="245" y="373"/>
                    </a:cubicBezTo>
                    <a:cubicBezTo>
                      <a:pt x="398" y="373"/>
                      <a:pt x="491" y="193"/>
                      <a:pt x="389" y="70"/>
                    </a:cubicBezTo>
                    <a:cubicBezTo>
                      <a:pt x="353" y="24"/>
                      <a:pt x="299" y="0"/>
                      <a:pt x="24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3" name="Google Shape;3223;p7"/>
              <p:cNvSpPr/>
              <p:nvPr/>
            </p:nvSpPr>
            <p:spPr>
              <a:xfrm>
                <a:off x="4327550" y="3598625"/>
                <a:ext cx="116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466" h="352" extrusionOk="0">
                    <a:moveTo>
                      <a:pt x="233" y="0"/>
                    </a:moveTo>
                    <a:cubicBezTo>
                      <a:pt x="195" y="0"/>
                      <a:pt x="156" y="13"/>
                      <a:pt x="122" y="39"/>
                    </a:cubicBezTo>
                    <a:cubicBezTo>
                      <a:pt x="0" y="139"/>
                      <a:pt x="58" y="335"/>
                      <a:pt x="216" y="351"/>
                    </a:cubicBezTo>
                    <a:cubicBezTo>
                      <a:pt x="222" y="351"/>
                      <a:pt x="229" y="352"/>
                      <a:pt x="235" y="352"/>
                    </a:cubicBezTo>
                    <a:cubicBezTo>
                      <a:pt x="381" y="352"/>
                      <a:pt x="465" y="182"/>
                      <a:pt x="370" y="65"/>
                    </a:cubicBezTo>
                    <a:cubicBezTo>
                      <a:pt x="335" y="22"/>
                      <a:pt x="284" y="0"/>
                      <a:pt x="2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4" name="Google Shape;3224;p7"/>
              <p:cNvSpPr/>
              <p:nvPr/>
            </p:nvSpPr>
            <p:spPr>
              <a:xfrm>
                <a:off x="4314300" y="3582100"/>
                <a:ext cx="11000" cy="8375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35" extrusionOk="0">
                    <a:moveTo>
                      <a:pt x="222" y="0"/>
                    </a:moveTo>
                    <a:cubicBezTo>
                      <a:pt x="184" y="0"/>
                      <a:pt x="147" y="13"/>
                      <a:pt x="116" y="38"/>
                    </a:cubicBezTo>
                    <a:cubicBezTo>
                      <a:pt x="0" y="131"/>
                      <a:pt x="55" y="318"/>
                      <a:pt x="203" y="334"/>
                    </a:cubicBezTo>
                    <a:cubicBezTo>
                      <a:pt x="209" y="334"/>
                      <a:pt x="215" y="335"/>
                      <a:pt x="222" y="335"/>
                    </a:cubicBezTo>
                    <a:cubicBezTo>
                      <a:pt x="358" y="335"/>
                      <a:pt x="440" y="171"/>
                      <a:pt x="350" y="60"/>
                    </a:cubicBezTo>
                    <a:cubicBezTo>
                      <a:pt x="318" y="21"/>
                      <a:pt x="270" y="0"/>
                      <a:pt x="2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5" name="Google Shape;3225;p7"/>
              <p:cNvSpPr/>
              <p:nvPr/>
            </p:nvSpPr>
            <p:spPr>
              <a:xfrm>
                <a:off x="4301025" y="3565550"/>
                <a:ext cx="10450" cy="7900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16" extrusionOk="0">
                    <a:moveTo>
                      <a:pt x="208" y="0"/>
                    </a:moveTo>
                    <a:cubicBezTo>
                      <a:pt x="173" y="0"/>
                      <a:pt x="139" y="11"/>
                      <a:pt x="110" y="35"/>
                    </a:cubicBezTo>
                    <a:cubicBezTo>
                      <a:pt x="1" y="125"/>
                      <a:pt x="52" y="301"/>
                      <a:pt x="190" y="314"/>
                    </a:cubicBezTo>
                    <a:cubicBezTo>
                      <a:pt x="197" y="315"/>
                      <a:pt x="203" y="315"/>
                      <a:pt x="210" y="315"/>
                    </a:cubicBezTo>
                    <a:cubicBezTo>
                      <a:pt x="340" y="315"/>
                      <a:pt x="418" y="161"/>
                      <a:pt x="332" y="57"/>
                    </a:cubicBezTo>
                    <a:cubicBezTo>
                      <a:pt x="300" y="20"/>
                      <a:pt x="254" y="0"/>
                      <a:pt x="2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226" name="Google Shape;3226;p7"/>
            <p:cNvSpPr/>
            <p:nvPr/>
          </p:nvSpPr>
          <p:spPr>
            <a:xfrm rot="10800000" flipH="1">
              <a:off x="8119025" y="-8884"/>
              <a:ext cx="1060558" cy="2032721"/>
            </a:xfrm>
            <a:custGeom>
              <a:avLst/>
              <a:gdLst/>
              <a:ahLst/>
              <a:cxnLst/>
              <a:rect l="l" t="t" r="r" b="b"/>
              <a:pathLst>
                <a:path w="20290" h="38887" extrusionOk="0">
                  <a:moveTo>
                    <a:pt x="20289" y="38887"/>
                  </a:moveTo>
                  <a:lnTo>
                    <a:pt x="1" y="38887"/>
                  </a:lnTo>
                  <a:cubicBezTo>
                    <a:pt x="11272" y="34905"/>
                    <a:pt x="8897" y="23307"/>
                    <a:pt x="12461" y="11651"/>
                  </a:cubicBezTo>
                  <a:cubicBezTo>
                    <a:pt x="14411" y="5278"/>
                    <a:pt x="17413" y="1839"/>
                    <a:pt x="202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7" name="Google Shape;3227;p7"/>
            <p:cNvSpPr/>
            <p:nvPr/>
          </p:nvSpPr>
          <p:spPr>
            <a:xfrm>
              <a:off x="6636775" y="-8900"/>
              <a:ext cx="2542768" cy="1325952"/>
            </a:xfrm>
            <a:custGeom>
              <a:avLst/>
              <a:gdLst/>
              <a:ahLst/>
              <a:cxnLst/>
              <a:rect l="l" t="t" r="r" b="b"/>
              <a:pathLst>
                <a:path w="38910" h="20290" extrusionOk="0">
                  <a:moveTo>
                    <a:pt x="38887" y="1"/>
                  </a:moveTo>
                  <a:lnTo>
                    <a:pt x="38910" y="20289"/>
                  </a:lnTo>
                  <a:cubicBezTo>
                    <a:pt x="34915" y="9022"/>
                    <a:pt x="23320" y="11410"/>
                    <a:pt x="11660" y="7858"/>
                  </a:cubicBezTo>
                  <a:cubicBezTo>
                    <a:pt x="5284" y="5914"/>
                    <a:pt x="1842" y="2916"/>
                    <a:pt x="1" y="4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2" name="Google Shape;3232;p8"/>
          <p:cNvSpPr txBox="1">
            <a:spLocks noGrp="1"/>
          </p:cNvSpPr>
          <p:nvPr>
            <p:ph type="subTitle" idx="1"/>
          </p:nvPr>
        </p:nvSpPr>
        <p:spPr>
          <a:xfrm>
            <a:off x="431975" y="2156400"/>
            <a:ext cx="3889500" cy="8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Scialfa, C. T., Caird, J. K., Connolly, K., &amp; Cosmescu, C. (1998). Effects of APA reference format on search performance and preference. </a:t>
            </a:r>
            <a:r>
              <a:rPr lang="en" sz="1500" i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Journal of Experimental Psychology: Applied</a:t>
            </a: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" sz="1500" i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" sz="1500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(1), 44.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33" name="Google Shape;3233;p8"/>
          <p:cNvSpPr txBox="1">
            <a:spLocks noGrp="1"/>
          </p:cNvSpPr>
          <p:nvPr>
            <p:ph type="title"/>
          </p:nvPr>
        </p:nvSpPr>
        <p:spPr>
          <a:xfrm>
            <a:off x="1212900" y="889625"/>
            <a:ext cx="33591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b="1"/>
              <a:t>References </a:t>
            </a:r>
            <a:endParaRPr b="1"/>
          </a:p>
        </p:txBody>
      </p:sp>
      <p:grpSp>
        <p:nvGrpSpPr>
          <p:cNvPr id="3234" name="Google Shape;3234;p8"/>
          <p:cNvGrpSpPr/>
          <p:nvPr/>
        </p:nvGrpSpPr>
        <p:grpSpPr>
          <a:xfrm>
            <a:off x="4496064" y="708795"/>
            <a:ext cx="3781708" cy="2323361"/>
            <a:chOff x="598300" y="834425"/>
            <a:chExt cx="6416200" cy="3962075"/>
          </a:xfrm>
        </p:grpSpPr>
        <p:sp>
          <p:nvSpPr>
            <p:cNvPr id="3235" name="Google Shape;3235;p8"/>
            <p:cNvSpPr/>
            <p:nvPr/>
          </p:nvSpPr>
          <p:spPr>
            <a:xfrm>
              <a:off x="751975" y="834425"/>
              <a:ext cx="6070425" cy="3892450"/>
            </a:xfrm>
            <a:custGeom>
              <a:avLst/>
              <a:gdLst/>
              <a:ahLst/>
              <a:cxnLst/>
              <a:rect l="l" t="t" r="r" b="b"/>
              <a:pathLst>
                <a:path w="242817" h="155698" extrusionOk="0">
                  <a:moveTo>
                    <a:pt x="10278" y="0"/>
                  </a:moveTo>
                  <a:cubicBezTo>
                    <a:pt x="4611" y="0"/>
                    <a:pt x="1" y="4611"/>
                    <a:pt x="1" y="10278"/>
                  </a:cubicBezTo>
                  <a:lnTo>
                    <a:pt x="1" y="145516"/>
                  </a:lnTo>
                  <a:cubicBezTo>
                    <a:pt x="1" y="151183"/>
                    <a:pt x="4611" y="155697"/>
                    <a:pt x="10278" y="155697"/>
                  </a:cubicBezTo>
                  <a:lnTo>
                    <a:pt x="232539" y="155697"/>
                  </a:lnTo>
                  <a:cubicBezTo>
                    <a:pt x="238206" y="155697"/>
                    <a:pt x="242816" y="151183"/>
                    <a:pt x="242816" y="145516"/>
                  </a:cubicBezTo>
                  <a:lnTo>
                    <a:pt x="242816" y="10278"/>
                  </a:lnTo>
                  <a:cubicBezTo>
                    <a:pt x="242816" y="4611"/>
                    <a:pt x="238206" y="0"/>
                    <a:pt x="2325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6" name="Google Shape;3236;p8"/>
            <p:cNvSpPr/>
            <p:nvPr/>
          </p:nvSpPr>
          <p:spPr>
            <a:xfrm>
              <a:off x="598300" y="4508325"/>
              <a:ext cx="6416200" cy="288175"/>
            </a:xfrm>
            <a:custGeom>
              <a:avLst/>
              <a:gdLst/>
              <a:ahLst/>
              <a:cxnLst/>
              <a:rect l="l" t="t" r="r" b="b"/>
              <a:pathLst>
                <a:path w="256648" h="11527" extrusionOk="0">
                  <a:moveTo>
                    <a:pt x="1" y="1"/>
                  </a:moveTo>
                  <a:lnTo>
                    <a:pt x="1" y="5188"/>
                  </a:lnTo>
                  <a:cubicBezTo>
                    <a:pt x="1" y="8741"/>
                    <a:pt x="2786" y="11527"/>
                    <a:pt x="6340" y="11527"/>
                  </a:cubicBezTo>
                  <a:lnTo>
                    <a:pt x="250404" y="11527"/>
                  </a:lnTo>
                  <a:cubicBezTo>
                    <a:pt x="253862" y="11527"/>
                    <a:pt x="256647" y="8741"/>
                    <a:pt x="256647" y="5188"/>
                  </a:cubicBezTo>
                  <a:lnTo>
                    <a:pt x="2566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7" name="Google Shape;3237;p8"/>
          <p:cNvGrpSpPr/>
          <p:nvPr/>
        </p:nvGrpSpPr>
        <p:grpSpPr>
          <a:xfrm>
            <a:off x="6959586" y="2118183"/>
            <a:ext cx="1566639" cy="2135546"/>
            <a:chOff x="1450525" y="906737"/>
            <a:chExt cx="2442912" cy="3330026"/>
          </a:xfrm>
        </p:grpSpPr>
        <p:sp>
          <p:nvSpPr>
            <p:cNvPr id="3238" name="Google Shape;3238;p8"/>
            <p:cNvSpPr/>
            <p:nvPr/>
          </p:nvSpPr>
          <p:spPr>
            <a:xfrm>
              <a:off x="2521850" y="3884600"/>
              <a:ext cx="257100" cy="257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9" name="Google Shape;3239;p8"/>
            <p:cNvSpPr/>
            <p:nvPr/>
          </p:nvSpPr>
          <p:spPr>
            <a:xfrm>
              <a:off x="1450525" y="906737"/>
              <a:ext cx="2442912" cy="3330026"/>
            </a:xfrm>
            <a:custGeom>
              <a:avLst/>
              <a:gdLst/>
              <a:ahLst/>
              <a:cxnLst/>
              <a:rect l="l" t="t" r="r" b="b"/>
              <a:pathLst>
                <a:path w="53101" h="72384" extrusionOk="0">
                  <a:moveTo>
                    <a:pt x="26551" y="66082"/>
                  </a:moveTo>
                  <a:cubicBezTo>
                    <a:pt x="27601" y="66082"/>
                    <a:pt x="28483" y="66964"/>
                    <a:pt x="28483" y="68015"/>
                  </a:cubicBezTo>
                  <a:cubicBezTo>
                    <a:pt x="28483" y="69107"/>
                    <a:pt x="27601" y="69947"/>
                    <a:pt x="26551" y="69947"/>
                  </a:cubicBezTo>
                  <a:cubicBezTo>
                    <a:pt x="25459" y="69947"/>
                    <a:pt x="24618" y="69107"/>
                    <a:pt x="24618" y="68015"/>
                  </a:cubicBezTo>
                  <a:cubicBezTo>
                    <a:pt x="24618" y="66964"/>
                    <a:pt x="25459" y="66082"/>
                    <a:pt x="26551" y="66082"/>
                  </a:cubicBezTo>
                  <a:close/>
                  <a:moveTo>
                    <a:pt x="3992" y="1"/>
                  </a:moveTo>
                  <a:cubicBezTo>
                    <a:pt x="1765" y="1"/>
                    <a:pt x="1" y="1765"/>
                    <a:pt x="1" y="3992"/>
                  </a:cubicBezTo>
                  <a:lnTo>
                    <a:pt x="1" y="68393"/>
                  </a:lnTo>
                  <a:cubicBezTo>
                    <a:pt x="1" y="70619"/>
                    <a:pt x="1765" y="72384"/>
                    <a:pt x="3992" y="72384"/>
                  </a:cubicBezTo>
                  <a:lnTo>
                    <a:pt x="49110" y="72384"/>
                  </a:lnTo>
                  <a:cubicBezTo>
                    <a:pt x="51295" y="72384"/>
                    <a:pt x="53101" y="70619"/>
                    <a:pt x="53101" y="68393"/>
                  </a:cubicBezTo>
                  <a:lnTo>
                    <a:pt x="53101" y="3992"/>
                  </a:lnTo>
                  <a:cubicBezTo>
                    <a:pt x="53101" y="1765"/>
                    <a:pt x="51295" y="1"/>
                    <a:pt x="491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0" name="Google Shape;3240;p8"/>
          <p:cNvGrpSpPr/>
          <p:nvPr/>
        </p:nvGrpSpPr>
        <p:grpSpPr>
          <a:xfrm>
            <a:off x="4841436" y="2539287"/>
            <a:ext cx="954283" cy="1714582"/>
            <a:chOff x="5340953" y="1009996"/>
            <a:chExt cx="1781709" cy="3201237"/>
          </a:xfrm>
        </p:grpSpPr>
        <p:sp>
          <p:nvSpPr>
            <p:cNvPr id="3241" name="Google Shape;3241;p8"/>
            <p:cNvSpPr/>
            <p:nvPr/>
          </p:nvSpPr>
          <p:spPr>
            <a:xfrm>
              <a:off x="6103250" y="3856025"/>
              <a:ext cx="257100" cy="2571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2" name="Google Shape;3242;p8"/>
            <p:cNvSpPr/>
            <p:nvPr/>
          </p:nvSpPr>
          <p:spPr>
            <a:xfrm>
              <a:off x="5340953" y="1009996"/>
              <a:ext cx="1781709" cy="3201237"/>
            </a:xfrm>
            <a:custGeom>
              <a:avLst/>
              <a:gdLst/>
              <a:ahLst/>
              <a:cxnLst/>
              <a:rect l="l" t="t" r="r" b="b"/>
              <a:pathLst>
                <a:path w="43817" h="78727" extrusionOk="0">
                  <a:moveTo>
                    <a:pt x="21887" y="70619"/>
                  </a:moveTo>
                  <a:cubicBezTo>
                    <a:pt x="23442" y="70619"/>
                    <a:pt x="24660" y="71879"/>
                    <a:pt x="24660" y="73391"/>
                  </a:cubicBezTo>
                  <a:cubicBezTo>
                    <a:pt x="24660" y="74946"/>
                    <a:pt x="23442" y="76164"/>
                    <a:pt x="21887" y="76164"/>
                  </a:cubicBezTo>
                  <a:cubicBezTo>
                    <a:pt x="20375" y="76164"/>
                    <a:pt x="19115" y="74946"/>
                    <a:pt x="19115" y="73391"/>
                  </a:cubicBezTo>
                  <a:cubicBezTo>
                    <a:pt x="19115" y="71879"/>
                    <a:pt x="20375" y="70619"/>
                    <a:pt x="21887" y="70619"/>
                  </a:cubicBezTo>
                  <a:close/>
                  <a:moveTo>
                    <a:pt x="5756" y="0"/>
                  </a:moveTo>
                  <a:cubicBezTo>
                    <a:pt x="2563" y="0"/>
                    <a:pt x="0" y="2563"/>
                    <a:pt x="0" y="5756"/>
                  </a:cubicBezTo>
                  <a:lnTo>
                    <a:pt x="0" y="72971"/>
                  </a:lnTo>
                  <a:cubicBezTo>
                    <a:pt x="0" y="76122"/>
                    <a:pt x="2563" y="78727"/>
                    <a:pt x="5756" y="78727"/>
                  </a:cubicBezTo>
                  <a:lnTo>
                    <a:pt x="38061" y="78727"/>
                  </a:lnTo>
                  <a:cubicBezTo>
                    <a:pt x="41254" y="78727"/>
                    <a:pt x="43816" y="76164"/>
                    <a:pt x="43816" y="72971"/>
                  </a:cubicBezTo>
                  <a:lnTo>
                    <a:pt x="43816" y="5756"/>
                  </a:lnTo>
                  <a:cubicBezTo>
                    <a:pt x="43816" y="2563"/>
                    <a:pt x="41254" y="0"/>
                    <a:pt x="380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3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7" name="Google Shape;3247;p9"/>
          <p:cNvSpPr txBox="1">
            <a:spLocks noGrp="1"/>
          </p:cNvSpPr>
          <p:nvPr>
            <p:ph type="title"/>
          </p:nvPr>
        </p:nvSpPr>
        <p:spPr>
          <a:xfrm>
            <a:off x="1584775" y="1240550"/>
            <a:ext cx="59745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Thanks</a:t>
            </a:r>
            <a:b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</a:br>
            <a:r>
              <a:rPr lang="en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(^_^)</a:t>
            </a:r>
            <a:endParaRPr>
              <a:solidFill>
                <a:schemeClr val="dk2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ductive Team Meeting by Slidesgo">
  <a:themeElements>
    <a:clrScheme name="Simple Light">
      <a:dk1>
        <a:srgbClr val="3B3B3B"/>
      </a:dk1>
      <a:lt1>
        <a:srgbClr val="F3F3F3"/>
      </a:lt1>
      <a:dk2>
        <a:srgbClr val="FF7000"/>
      </a:dk2>
      <a:lt2>
        <a:srgbClr val="FF9A3F"/>
      </a:lt2>
      <a:accent1>
        <a:srgbClr val="CCCCCC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7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On-screen Show (16:9)</PresentationFormat>
  <Paragraphs>41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Asap</vt:lpstr>
      <vt:lpstr>Paytone One</vt:lpstr>
      <vt:lpstr>Roboto Condensed Light</vt:lpstr>
      <vt:lpstr>Libre Baskerville</vt:lpstr>
      <vt:lpstr>Times New Roman</vt:lpstr>
      <vt:lpstr>Noto Sans Symbols</vt:lpstr>
      <vt:lpstr>Productive Team Meeting by Slidesgo</vt:lpstr>
      <vt:lpstr> The Ability to Reference Through APA Format</vt:lpstr>
      <vt:lpstr>Contents :-</vt:lpstr>
      <vt:lpstr>Objectives :-</vt:lpstr>
      <vt:lpstr>INTRODUCTION</vt:lpstr>
      <vt:lpstr>The method of scientific documentation </vt:lpstr>
      <vt:lpstr>An example</vt:lpstr>
      <vt:lpstr>Execute APA in-text citation </vt:lpstr>
      <vt:lpstr>References </vt:lpstr>
      <vt:lpstr>Thanks (^_^)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Demonstrate the Ability to Reference Through APA Format</dc:title>
  <dc:creator>Mo</dc:creator>
  <cp:lastModifiedBy>Maher Fattouh</cp:lastModifiedBy>
  <cp:revision>2</cp:revision>
  <dcterms:modified xsi:type="dcterms:W3CDTF">2022-06-13T08:15:53Z</dcterms:modified>
</cp:coreProperties>
</file>