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Montserrat" panose="020B0604020202020204" charset="0"/>
      <p:regular r:id="rId14"/>
      <p:bold r:id="rId15"/>
      <p:italic r:id="rId16"/>
      <p:boldItalic r:id="rId17"/>
    </p:embeddedFont>
    <p:embeddedFont>
      <p:font typeface="Poppins" panose="020B0604020202020204" charset="0"/>
      <p:regular r:id="rId18"/>
      <p:bold r:id="rId19"/>
      <p:italic r:id="rId20"/>
      <p:boldItalic r:id="rId21"/>
    </p:embeddedFont>
    <p:embeddedFont>
      <p:font typeface="Quicksand" panose="00000500000000000000" pitchFamily="2" charset="0"/>
      <p:regular r:id="rId22"/>
      <p:bold r:id="rId23"/>
    </p:embeddedFont>
    <p:embeddedFont>
      <p:font typeface="Baskervville" panose="020B0604020202020204" charset="0"/>
      <p:regular r:id="rId24"/>
      <p: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jSVxyzCCg0EdEuNjhBHjp/ypDJ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s://slidesgo.com/"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8"/>
        <p:cNvGrpSpPr/>
        <p:nvPr/>
      </p:nvGrpSpPr>
      <p:grpSpPr>
        <a:xfrm>
          <a:off x="0" y="0"/>
          <a:ext cx="0" cy="0"/>
          <a:chOff x="0" y="0"/>
          <a:chExt cx="0" cy="0"/>
        </a:xfrm>
      </p:grpSpPr>
      <p:sp>
        <p:nvSpPr>
          <p:cNvPr id="9" name="Google Shape;9;p13"/>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0;p13"/>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 name="Google Shape;11;p13"/>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
        <p:nvSpPr>
          <p:cNvPr id="12" name="Google Shape;12;p13"/>
          <p:cNvSpPr txBox="1">
            <a:spLocks noGrp="1"/>
          </p:cNvSpPr>
          <p:nvPr>
            <p:ph type="ctrTitle"/>
          </p:nvPr>
        </p:nvSpPr>
        <p:spPr>
          <a:xfrm>
            <a:off x="1462325" y="1276875"/>
            <a:ext cx="62193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3" name="Google Shape;13;p13"/>
          <p:cNvSpPr txBox="1">
            <a:spLocks noGrp="1"/>
          </p:cNvSpPr>
          <p:nvPr>
            <p:ph type="subTitle" idx="1"/>
          </p:nvPr>
        </p:nvSpPr>
        <p:spPr>
          <a:xfrm>
            <a:off x="1885650" y="3329475"/>
            <a:ext cx="5372700" cy="53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hanks">
  <p:cSld name="CUSTOM_1">
    <p:spTree>
      <p:nvGrpSpPr>
        <p:cNvPr id="1" name="Shape 73"/>
        <p:cNvGrpSpPr/>
        <p:nvPr/>
      </p:nvGrpSpPr>
      <p:grpSpPr>
        <a:xfrm>
          <a:off x="0" y="0"/>
          <a:ext cx="0" cy="0"/>
          <a:chOff x="0" y="0"/>
          <a:chExt cx="0" cy="0"/>
        </a:xfrm>
      </p:grpSpPr>
      <p:sp>
        <p:nvSpPr>
          <p:cNvPr id="74" name="Google Shape;74;p22"/>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5" name="Google Shape;75;p22"/>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
        <p:nvSpPr>
          <p:cNvPr id="76" name="Google Shape;76;p22"/>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7" name="Google Shape;77;p22"/>
          <p:cNvPicPr preferRelativeResize="0"/>
          <p:nvPr/>
        </p:nvPicPr>
        <p:blipFill rotWithShape="1">
          <a:blip r:embed="rId2">
            <a:alphaModFix amt="50000"/>
          </a:blip>
          <a:srcRect/>
          <a:stretch/>
        </p:blipFill>
        <p:spPr>
          <a:xfrm flipH="1">
            <a:off x="-378450" y="-389175"/>
            <a:ext cx="9900900" cy="5827400"/>
          </a:xfrm>
          <a:prstGeom prst="rect">
            <a:avLst/>
          </a:prstGeom>
          <a:noFill/>
          <a:ln>
            <a:noFill/>
          </a:ln>
        </p:spPr>
      </p:pic>
      <p:sp>
        <p:nvSpPr>
          <p:cNvPr id="78" name="Google Shape;78;p22"/>
          <p:cNvSpPr txBox="1">
            <a:spLocks noGrp="1"/>
          </p:cNvSpPr>
          <p:nvPr>
            <p:ph type="title"/>
          </p:nvPr>
        </p:nvSpPr>
        <p:spPr>
          <a:xfrm>
            <a:off x="2425750" y="745119"/>
            <a:ext cx="4292400" cy="951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6000"/>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
        <p:nvSpPr>
          <p:cNvPr id="79" name="Google Shape;79;p22"/>
          <p:cNvSpPr txBox="1">
            <a:spLocks noGrp="1"/>
          </p:cNvSpPr>
          <p:nvPr>
            <p:ph type="subTitle" idx="1"/>
          </p:nvPr>
        </p:nvSpPr>
        <p:spPr>
          <a:xfrm>
            <a:off x="2520225" y="1696113"/>
            <a:ext cx="4103400" cy="1104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80" name="Google Shape;80;p22"/>
          <p:cNvSpPr txBox="1"/>
          <p:nvPr/>
        </p:nvSpPr>
        <p:spPr>
          <a:xfrm>
            <a:off x="2459625" y="3387388"/>
            <a:ext cx="4215300" cy="757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chemeClr val="dk1"/>
                </a:solidFill>
                <a:latin typeface="Poppins"/>
                <a:ea typeface="Poppins"/>
                <a:cs typeface="Poppins"/>
                <a:sym typeface="Poppins"/>
              </a:rPr>
              <a:t>CREDITS</a:t>
            </a:r>
            <a:r>
              <a:rPr lang="en-GB" sz="1200" b="0" i="0" u="none" strike="noStrike" cap="none">
                <a:solidFill>
                  <a:schemeClr val="dk1"/>
                </a:solidFill>
                <a:latin typeface="Poppins"/>
                <a:ea typeface="Poppins"/>
                <a:cs typeface="Poppins"/>
                <a:sym typeface="Poppins"/>
              </a:rPr>
              <a:t>: This presentation template was created by </a:t>
            </a:r>
            <a:r>
              <a:rPr lang="en-GB" sz="1200" b="1" i="0" u="none" strike="noStrike" cap="none">
                <a:solidFill>
                  <a:schemeClr val="dk1"/>
                </a:solidFill>
                <a:uFill>
                  <a:noFill/>
                </a:uFill>
                <a:latin typeface="Poppins"/>
                <a:ea typeface="Poppins"/>
                <a:cs typeface="Poppins"/>
                <a:sym typeface="Poppins"/>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GB" sz="1200" b="1" i="0" u="none" strike="noStrike" cap="none">
                <a:solidFill>
                  <a:schemeClr val="dk1"/>
                </a:solidFill>
                <a:latin typeface="Poppins"/>
                <a:ea typeface="Poppins"/>
                <a:cs typeface="Poppins"/>
                <a:sym typeface="Poppins"/>
              </a:rPr>
              <a:t>,</a:t>
            </a:r>
            <a:r>
              <a:rPr lang="en-GB" sz="1200" b="0" i="0" u="none" strike="noStrike" cap="none">
                <a:solidFill>
                  <a:schemeClr val="dk1"/>
                </a:solidFill>
                <a:latin typeface="Poppins"/>
                <a:ea typeface="Poppins"/>
                <a:cs typeface="Poppins"/>
                <a:sym typeface="Poppins"/>
              </a:rPr>
              <a:t> including icons by </a:t>
            </a:r>
            <a:r>
              <a:rPr lang="en-GB" sz="1200" b="1" i="0" u="none" strike="noStrike" cap="none">
                <a:solidFill>
                  <a:schemeClr val="dk1"/>
                </a:solidFill>
                <a:uFill>
                  <a:noFill/>
                </a:uFill>
                <a:latin typeface="Poppins"/>
                <a:ea typeface="Poppins"/>
                <a:cs typeface="Poppins"/>
                <a:sym typeface="Poppins"/>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GB" sz="1200" b="0" i="0" u="none" strike="noStrike" cap="none">
                <a:solidFill>
                  <a:schemeClr val="dk1"/>
                </a:solidFill>
                <a:latin typeface="Poppins"/>
                <a:ea typeface="Poppins"/>
                <a:cs typeface="Poppins"/>
                <a:sym typeface="Poppins"/>
              </a:rPr>
              <a:t> and infographics &amp; images by </a:t>
            </a:r>
            <a:r>
              <a:rPr lang="en-GB" sz="1200" b="1" i="0" u="none" strike="noStrike" cap="none">
                <a:solidFill>
                  <a:schemeClr val="dk1"/>
                </a:solidFill>
                <a:uFill>
                  <a:noFill/>
                </a:uFill>
                <a:latin typeface="Poppins"/>
                <a:ea typeface="Poppins"/>
                <a:cs typeface="Poppins"/>
                <a:sym typeface="Poppins"/>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n-GB" sz="1200" b="0" i="0" u="none" strike="noStrike" cap="none">
                <a:solidFill>
                  <a:schemeClr val="dk1"/>
                </a:solidFill>
                <a:latin typeface="Poppins"/>
                <a:ea typeface="Poppins"/>
                <a:cs typeface="Poppins"/>
                <a:sym typeface="Poppins"/>
              </a:rPr>
              <a:t>.</a:t>
            </a:r>
            <a:endParaRPr sz="1200" b="0" i="0" u="none" strike="noStrike" cap="none">
              <a:solidFill>
                <a:schemeClr val="dk1"/>
              </a:solidFill>
              <a:latin typeface="Poppins"/>
              <a:ea typeface="Poppins"/>
              <a:cs typeface="Poppins"/>
              <a:sym typeface="Poppi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Background">
  <p:cSld name="CUSTOM_8">
    <p:spTree>
      <p:nvGrpSpPr>
        <p:cNvPr id="1" name="Shape 81"/>
        <p:cNvGrpSpPr/>
        <p:nvPr/>
      </p:nvGrpSpPr>
      <p:grpSpPr>
        <a:xfrm>
          <a:off x="0" y="0"/>
          <a:ext cx="0" cy="0"/>
          <a:chOff x="0" y="0"/>
          <a:chExt cx="0" cy="0"/>
        </a:xfrm>
      </p:grpSpPr>
      <p:sp>
        <p:nvSpPr>
          <p:cNvPr id="82" name="Google Shape;82;p23"/>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3"/>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4" name="Google Shape;84;p23"/>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ackground 1">
  <p:cSld name="CUSTOM_8_1">
    <p:spTree>
      <p:nvGrpSpPr>
        <p:cNvPr id="1" name="Shape 85"/>
        <p:cNvGrpSpPr/>
        <p:nvPr/>
      </p:nvGrpSpPr>
      <p:grpSpPr>
        <a:xfrm>
          <a:off x="0" y="0"/>
          <a:ext cx="0" cy="0"/>
          <a:chOff x="0" y="0"/>
          <a:chExt cx="0" cy="0"/>
        </a:xfrm>
      </p:grpSpPr>
      <p:sp>
        <p:nvSpPr>
          <p:cNvPr id="86" name="Google Shape;86;p24"/>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4"/>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8" name="Google Shape;88;p24"/>
          <p:cNvPicPr preferRelativeResize="0"/>
          <p:nvPr/>
        </p:nvPicPr>
        <p:blipFill rotWithShape="1">
          <a:blip r:embed="rId2">
            <a:alphaModFix amt="30000"/>
          </a:blip>
          <a:srcRect/>
          <a:stretch/>
        </p:blipFill>
        <p:spPr>
          <a:xfrm>
            <a:off x="-226050" y="-236775"/>
            <a:ext cx="9900900" cy="5827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able of contents">
  <p:cSld name="CUSTOM">
    <p:spTree>
      <p:nvGrpSpPr>
        <p:cNvPr id="1" name="Shape 15"/>
        <p:cNvGrpSpPr/>
        <p:nvPr/>
      </p:nvGrpSpPr>
      <p:grpSpPr>
        <a:xfrm>
          <a:off x="0" y="0"/>
          <a:ext cx="0" cy="0"/>
          <a:chOff x="0" y="0"/>
          <a:chExt cx="0" cy="0"/>
        </a:xfrm>
      </p:grpSpPr>
      <p:sp>
        <p:nvSpPr>
          <p:cNvPr id="16" name="Google Shape;16;p15"/>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5"/>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 name="Google Shape;18;p15"/>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
        <p:nvSpPr>
          <p:cNvPr id="19" name="Google Shape;19;p15"/>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
        <p:nvSpPr>
          <p:cNvPr id="20" name="Google Shape;20;p15"/>
          <p:cNvSpPr txBox="1">
            <a:spLocks noGrp="1"/>
          </p:cNvSpPr>
          <p:nvPr>
            <p:ph type="title" idx="2"/>
          </p:nvPr>
        </p:nvSpPr>
        <p:spPr>
          <a:xfrm>
            <a:off x="713225" y="1531475"/>
            <a:ext cx="22077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b="1">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b="1">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b="1">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b="1">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b="1">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b="1">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b="1">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b="1">
                <a:latin typeface="Quicksand"/>
                <a:ea typeface="Quicksand"/>
                <a:cs typeface="Quicksand"/>
                <a:sym typeface="Quicksand"/>
              </a:defRPr>
            </a:lvl9pPr>
          </a:lstStyle>
          <a:p>
            <a:endParaRPr/>
          </a:p>
        </p:txBody>
      </p:sp>
      <p:sp>
        <p:nvSpPr>
          <p:cNvPr id="21" name="Google Shape;21;p15"/>
          <p:cNvSpPr txBox="1">
            <a:spLocks noGrp="1"/>
          </p:cNvSpPr>
          <p:nvPr>
            <p:ph type="title" idx="3"/>
          </p:nvPr>
        </p:nvSpPr>
        <p:spPr>
          <a:xfrm>
            <a:off x="713225" y="12072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b="1"/>
            </a:lvl2pPr>
            <a:lvl3pPr lvl="2" algn="ctr">
              <a:lnSpc>
                <a:spcPct val="100000"/>
              </a:lnSpc>
              <a:spcBef>
                <a:spcPts val="0"/>
              </a:spcBef>
              <a:spcAft>
                <a:spcPts val="0"/>
              </a:spcAft>
              <a:buSzPts val="12000"/>
              <a:buNone/>
              <a:defRPr sz="12000" b="1"/>
            </a:lvl3pPr>
            <a:lvl4pPr lvl="3" algn="ctr">
              <a:lnSpc>
                <a:spcPct val="100000"/>
              </a:lnSpc>
              <a:spcBef>
                <a:spcPts val="0"/>
              </a:spcBef>
              <a:spcAft>
                <a:spcPts val="0"/>
              </a:spcAft>
              <a:buSzPts val="12000"/>
              <a:buNone/>
              <a:defRPr sz="12000" b="1"/>
            </a:lvl4pPr>
            <a:lvl5pPr lvl="4" algn="ctr">
              <a:lnSpc>
                <a:spcPct val="100000"/>
              </a:lnSpc>
              <a:spcBef>
                <a:spcPts val="0"/>
              </a:spcBef>
              <a:spcAft>
                <a:spcPts val="0"/>
              </a:spcAft>
              <a:buSzPts val="12000"/>
              <a:buNone/>
              <a:defRPr sz="12000" b="1"/>
            </a:lvl5pPr>
            <a:lvl6pPr lvl="5" algn="ctr">
              <a:lnSpc>
                <a:spcPct val="100000"/>
              </a:lnSpc>
              <a:spcBef>
                <a:spcPts val="0"/>
              </a:spcBef>
              <a:spcAft>
                <a:spcPts val="0"/>
              </a:spcAft>
              <a:buSzPts val="12000"/>
              <a:buNone/>
              <a:defRPr sz="12000" b="1"/>
            </a:lvl6pPr>
            <a:lvl7pPr lvl="6" algn="ctr">
              <a:lnSpc>
                <a:spcPct val="100000"/>
              </a:lnSpc>
              <a:spcBef>
                <a:spcPts val="0"/>
              </a:spcBef>
              <a:spcAft>
                <a:spcPts val="0"/>
              </a:spcAft>
              <a:buSzPts val="12000"/>
              <a:buNone/>
              <a:defRPr sz="12000" b="1"/>
            </a:lvl7pPr>
            <a:lvl8pPr lvl="7" algn="ctr">
              <a:lnSpc>
                <a:spcPct val="100000"/>
              </a:lnSpc>
              <a:spcBef>
                <a:spcPts val="0"/>
              </a:spcBef>
              <a:spcAft>
                <a:spcPts val="0"/>
              </a:spcAft>
              <a:buSzPts val="12000"/>
              <a:buNone/>
              <a:defRPr sz="12000" b="1"/>
            </a:lvl8pPr>
            <a:lvl9pPr lvl="8" algn="ctr">
              <a:lnSpc>
                <a:spcPct val="100000"/>
              </a:lnSpc>
              <a:spcBef>
                <a:spcPts val="0"/>
              </a:spcBef>
              <a:spcAft>
                <a:spcPts val="0"/>
              </a:spcAft>
              <a:buSzPts val="12000"/>
              <a:buNone/>
              <a:defRPr sz="12000" b="1"/>
            </a:lvl9pPr>
          </a:lstStyle>
          <a:p>
            <a:endParaRPr/>
          </a:p>
        </p:txBody>
      </p:sp>
      <p:sp>
        <p:nvSpPr>
          <p:cNvPr id="22" name="Google Shape;22;p15"/>
          <p:cNvSpPr txBox="1">
            <a:spLocks noGrp="1"/>
          </p:cNvSpPr>
          <p:nvPr>
            <p:ph type="subTitle" idx="1"/>
          </p:nvPr>
        </p:nvSpPr>
        <p:spPr>
          <a:xfrm>
            <a:off x="713225" y="2205923"/>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3" name="Google Shape;23;p15"/>
          <p:cNvSpPr txBox="1">
            <a:spLocks noGrp="1"/>
          </p:cNvSpPr>
          <p:nvPr>
            <p:ph type="title" idx="4"/>
          </p:nvPr>
        </p:nvSpPr>
        <p:spPr>
          <a:xfrm>
            <a:off x="3468050" y="1531475"/>
            <a:ext cx="22077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b="1">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b="1">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b="1">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b="1">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b="1">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b="1">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b="1">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b="1">
                <a:latin typeface="Quicksand"/>
                <a:ea typeface="Quicksand"/>
                <a:cs typeface="Quicksand"/>
                <a:sym typeface="Quicksand"/>
              </a:defRPr>
            </a:lvl9pPr>
          </a:lstStyle>
          <a:p>
            <a:endParaRPr/>
          </a:p>
        </p:txBody>
      </p:sp>
      <p:sp>
        <p:nvSpPr>
          <p:cNvPr id="24" name="Google Shape;24;p15"/>
          <p:cNvSpPr txBox="1">
            <a:spLocks noGrp="1"/>
          </p:cNvSpPr>
          <p:nvPr>
            <p:ph type="title" idx="5"/>
          </p:nvPr>
        </p:nvSpPr>
        <p:spPr>
          <a:xfrm>
            <a:off x="3468050" y="12072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b="1"/>
            </a:lvl2pPr>
            <a:lvl3pPr lvl="2" algn="ctr">
              <a:lnSpc>
                <a:spcPct val="100000"/>
              </a:lnSpc>
              <a:spcBef>
                <a:spcPts val="0"/>
              </a:spcBef>
              <a:spcAft>
                <a:spcPts val="0"/>
              </a:spcAft>
              <a:buSzPts val="12000"/>
              <a:buNone/>
              <a:defRPr sz="12000" b="1"/>
            </a:lvl3pPr>
            <a:lvl4pPr lvl="3" algn="ctr">
              <a:lnSpc>
                <a:spcPct val="100000"/>
              </a:lnSpc>
              <a:spcBef>
                <a:spcPts val="0"/>
              </a:spcBef>
              <a:spcAft>
                <a:spcPts val="0"/>
              </a:spcAft>
              <a:buSzPts val="12000"/>
              <a:buNone/>
              <a:defRPr sz="12000" b="1"/>
            </a:lvl4pPr>
            <a:lvl5pPr lvl="4" algn="ctr">
              <a:lnSpc>
                <a:spcPct val="100000"/>
              </a:lnSpc>
              <a:spcBef>
                <a:spcPts val="0"/>
              </a:spcBef>
              <a:spcAft>
                <a:spcPts val="0"/>
              </a:spcAft>
              <a:buSzPts val="12000"/>
              <a:buNone/>
              <a:defRPr sz="12000" b="1"/>
            </a:lvl5pPr>
            <a:lvl6pPr lvl="5" algn="ctr">
              <a:lnSpc>
                <a:spcPct val="100000"/>
              </a:lnSpc>
              <a:spcBef>
                <a:spcPts val="0"/>
              </a:spcBef>
              <a:spcAft>
                <a:spcPts val="0"/>
              </a:spcAft>
              <a:buSzPts val="12000"/>
              <a:buNone/>
              <a:defRPr sz="12000" b="1"/>
            </a:lvl6pPr>
            <a:lvl7pPr lvl="6" algn="ctr">
              <a:lnSpc>
                <a:spcPct val="100000"/>
              </a:lnSpc>
              <a:spcBef>
                <a:spcPts val="0"/>
              </a:spcBef>
              <a:spcAft>
                <a:spcPts val="0"/>
              </a:spcAft>
              <a:buSzPts val="12000"/>
              <a:buNone/>
              <a:defRPr sz="12000" b="1"/>
            </a:lvl7pPr>
            <a:lvl8pPr lvl="7" algn="ctr">
              <a:lnSpc>
                <a:spcPct val="100000"/>
              </a:lnSpc>
              <a:spcBef>
                <a:spcPts val="0"/>
              </a:spcBef>
              <a:spcAft>
                <a:spcPts val="0"/>
              </a:spcAft>
              <a:buSzPts val="12000"/>
              <a:buNone/>
              <a:defRPr sz="12000" b="1"/>
            </a:lvl8pPr>
            <a:lvl9pPr lvl="8" algn="ctr">
              <a:lnSpc>
                <a:spcPct val="100000"/>
              </a:lnSpc>
              <a:spcBef>
                <a:spcPts val="0"/>
              </a:spcBef>
              <a:spcAft>
                <a:spcPts val="0"/>
              </a:spcAft>
              <a:buSzPts val="12000"/>
              <a:buNone/>
              <a:defRPr sz="12000" b="1"/>
            </a:lvl9pPr>
          </a:lstStyle>
          <a:p>
            <a:endParaRPr/>
          </a:p>
        </p:txBody>
      </p:sp>
      <p:sp>
        <p:nvSpPr>
          <p:cNvPr id="25" name="Google Shape;25;p15"/>
          <p:cNvSpPr txBox="1">
            <a:spLocks noGrp="1"/>
          </p:cNvSpPr>
          <p:nvPr>
            <p:ph type="subTitle" idx="6"/>
          </p:nvPr>
        </p:nvSpPr>
        <p:spPr>
          <a:xfrm>
            <a:off x="3468050" y="2205923"/>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6" name="Google Shape;26;p15"/>
          <p:cNvSpPr txBox="1">
            <a:spLocks noGrp="1"/>
          </p:cNvSpPr>
          <p:nvPr>
            <p:ph type="title" idx="7"/>
          </p:nvPr>
        </p:nvSpPr>
        <p:spPr>
          <a:xfrm>
            <a:off x="6222875" y="1531475"/>
            <a:ext cx="22077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b="1">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b="1">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b="1">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b="1">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b="1">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b="1">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b="1">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b="1">
                <a:latin typeface="Quicksand"/>
                <a:ea typeface="Quicksand"/>
                <a:cs typeface="Quicksand"/>
                <a:sym typeface="Quicksand"/>
              </a:defRPr>
            </a:lvl9pPr>
          </a:lstStyle>
          <a:p>
            <a:endParaRPr/>
          </a:p>
        </p:txBody>
      </p:sp>
      <p:sp>
        <p:nvSpPr>
          <p:cNvPr id="27" name="Google Shape;27;p15"/>
          <p:cNvSpPr txBox="1">
            <a:spLocks noGrp="1"/>
          </p:cNvSpPr>
          <p:nvPr>
            <p:ph type="title" idx="8"/>
          </p:nvPr>
        </p:nvSpPr>
        <p:spPr>
          <a:xfrm>
            <a:off x="6222875" y="12072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b="1"/>
            </a:lvl2pPr>
            <a:lvl3pPr lvl="2" algn="ctr">
              <a:lnSpc>
                <a:spcPct val="100000"/>
              </a:lnSpc>
              <a:spcBef>
                <a:spcPts val="0"/>
              </a:spcBef>
              <a:spcAft>
                <a:spcPts val="0"/>
              </a:spcAft>
              <a:buSzPts val="12000"/>
              <a:buNone/>
              <a:defRPr sz="12000" b="1"/>
            </a:lvl3pPr>
            <a:lvl4pPr lvl="3" algn="ctr">
              <a:lnSpc>
                <a:spcPct val="100000"/>
              </a:lnSpc>
              <a:spcBef>
                <a:spcPts val="0"/>
              </a:spcBef>
              <a:spcAft>
                <a:spcPts val="0"/>
              </a:spcAft>
              <a:buSzPts val="12000"/>
              <a:buNone/>
              <a:defRPr sz="12000" b="1"/>
            </a:lvl4pPr>
            <a:lvl5pPr lvl="4" algn="ctr">
              <a:lnSpc>
                <a:spcPct val="100000"/>
              </a:lnSpc>
              <a:spcBef>
                <a:spcPts val="0"/>
              </a:spcBef>
              <a:spcAft>
                <a:spcPts val="0"/>
              </a:spcAft>
              <a:buSzPts val="12000"/>
              <a:buNone/>
              <a:defRPr sz="12000" b="1"/>
            </a:lvl5pPr>
            <a:lvl6pPr lvl="5" algn="ctr">
              <a:lnSpc>
                <a:spcPct val="100000"/>
              </a:lnSpc>
              <a:spcBef>
                <a:spcPts val="0"/>
              </a:spcBef>
              <a:spcAft>
                <a:spcPts val="0"/>
              </a:spcAft>
              <a:buSzPts val="12000"/>
              <a:buNone/>
              <a:defRPr sz="12000" b="1"/>
            </a:lvl6pPr>
            <a:lvl7pPr lvl="6" algn="ctr">
              <a:lnSpc>
                <a:spcPct val="100000"/>
              </a:lnSpc>
              <a:spcBef>
                <a:spcPts val="0"/>
              </a:spcBef>
              <a:spcAft>
                <a:spcPts val="0"/>
              </a:spcAft>
              <a:buSzPts val="12000"/>
              <a:buNone/>
              <a:defRPr sz="12000" b="1"/>
            </a:lvl7pPr>
            <a:lvl8pPr lvl="7" algn="ctr">
              <a:lnSpc>
                <a:spcPct val="100000"/>
              </a:lnSpc>
              <a:spcBef>
                <a:spcPts val="0"/>
              </a:spcBef>
              <a:spcAft>
                <a:spcPts val="0"/>
              </a:spcAft>
              <a:buSzPts val="12000"/>
              <a:buNone/>
              <a:defRPr sz="12000" b="1"/>
            </a:lvl8pPr>
            <a:lvl9pPr lvl="8" algn="ctr">
              <a:lnSpc>
                <a:spcPct val="100000"/>
              </a:lnSpc>
              <a:spcBef>
                <a:spcPts val="0"/>
              </a:spcBef>
              <a:spcAft>
                <a:spcPts val="0"/>
              </a:spcAft>
              <a:buSzPts val="12000"/>
              <a:buNone/>
              <a:defRPr sz="12000" b="1"/>
            </a:lvl9pPr>
          </a:lstStyle>
          <a:p>
            <a:endParaRPr/>
          </a:p>
        </p:txBody>
      </p:sp>
      <p:sp>
        <p:nvSpPr>
          <p:cNvPr id="28" name="Google Shape;28;p15"/>
          <p:cNvSpPr txBox="1">
            <a:spLocks noGrp="1"/>
          </p:cNvSpPr>
          <p:nvPr>
            <p:ph type="subTitle" idx="9"/>
          </p:nvPr>
        </p:nvSpPr>
        <p:spPr>
          <a:xfrm>
            <a:off x="6222875" y="2205923"/>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9" name="Google Shape;29;p15"/>
          <p:cNvSpPr txBox="1">
            <a:spLocks noGrp="1"/>
          </p:cNvSpPr>
          <p:nvPr>
            <p:ph type="title" idx="13"/>
          </p:nvPr>
        </p:nvSpPr>
        <p:spPr>
          <a:xfrm>
            <a:off x="713225" y="3291734"/>
            <a:ext cx="22077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a:latin typeface="Quicksand"/>
                <a:ea typeface="Quicksand"/>
                <a:cs typeface="Quicksand"/>
                <a:sym typeface="Quicksand"/>
              </a:defRPr>
            </a:lvl9pPr>
          </a:lstStyle>
          <a:p>
            <a:endParaRPr/>
          </a:p>
        </p:txBody>
      </p:sp>
      <p:sp>
        <p:nvSpPr>
          <p:cNvPr id="30" name="Google Shape;30;p15"/>
          <p:cNvSpPr txBox="1">
            <a:spLocks noGrp="1"/>
          </p:cNvSpPr>
          <p:nvPr>
            <p:ph type="title" idx="14"/>
          </p:nvPr>
        </p:nvSpPr>
        <p:spPr>
          <a:xfrm>
            <a:off x="713225" y="29674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31" name="Google Shape;31;p15"/>
          <p:cNvSpPr txBox="1">
            <a:spLocks noGrp="1"/>
          </p:cNvSpPr>
          <p:nvPr>
            <p:ph type="subTitle" idx="15"/>
          </p:nvPr>
        </p:nvSpPr>
        <p:spPr>
          <a:xfrm>
            <a:off x="713225" y="3966175"/>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32" name="Google Shape;32;p15"/>
          <p:cNvSpPr txBox="1">
            <a:spLocks noGrp="1"/>
          </p:cNvSpPr>
          <p:nvPr>
            <p:ph type="title" idx="16"/>
          </p:nvPr>
        </p:nvSpPr>
        <p:spPr>
          <a:xfrm>
            <a:off x="3700850" y="3291726"/>
            <a:ext cx="17421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a:latin typeface="Quicksand"/>
                <a:ea typeface="Quicksand"/>
                <a:cs typeface="Quicksand"/>
                <a:sym typeface="Quicksand"/>
              </a:defRPr>
            </a:lvl9pPr>
          </a:lstStyle>
          <a:p>
            <a:endParaRPr/>
          </a:p>
        </p:txBody>
      </p:sp>
      <p:sp>
        <p:nvSpPr>
          <p:cNvPr id="33" name="Google Shape;33;p15"/>
          <p:cNvSpPr txBox="1">
            <a:spLocks noGrp="1"/>
          </p:cNvSpPr>
          <p:nvPr>
            <p:ph type="title" idx="17"/>
          </p:nvPr>
        </p:nvSpPr>
        <p:spPr>
          <a:xfrm>
            <a:off x="3468050" y="29674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34" name="Google Shape;34;p15"/>
          <p:cNvSpPr txBox="1">
            <a:spLocks noGrp="1"/>
          </p:cNvSpPr>
          <p:nvPr>
            <p:ph type="subTitle" idx="18"/>
          </p:nvPr>
        </p:nvSpPr>
        <p:spPr>
          <a:xfrm>
            <a:off x="3468050" y="3966175"/>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35" name="Google Shape;35;p15"/>
          <p:cNvSpPr txBox="1">
            <a:spLocks noGrp="1"/>
          </p:cNvSpPr>
          <p:nvPr>
            <p:ph type="title" idx="19"/>
          </p:nvPr>
        </p:nvSpPr>
        <p:spPr>
          <a:xfrm>
            <a:off x="6455675" y="3291726"/>
            <a:ext cx="1742100" cy="759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000"/>
            </a:lvl1pPr>
            <a:lvl2pPr lvl="1" algn="ctr">
              <a:lnSpc>
                <a:spcPct val="100000"/>
              </a:lnSpc>
              <a:spcBef>
                <a:spcPts val="0"/>
              </a:spcBef>
              <a:spcAft>
                <a:spcPts val="0"/>
              </a:spcAft>
              <a:buSzPts val="2400"/>
              <a:buFont typeface="Quicksand"/>
              <a:buNone/>
              <a:defRPr sz="2400">
                <a:latin typeface="Quicksand"/>
                <a:ea typeface="Quicksand"/>
                <a:cs typeface="Quicksand"/>
                <a:sym typeface="Quicksand"/>
              </a:defRPr>
            </a:lvl2pPr>
            <a:lvl3pPr lvl="2" algn="ctr">
              <a:lnSpc>
                <a:spcPct val="100000"/>
              </a:lnSpc>
              <a:spcBef>
                <a:spcPts val="0"/>
              </a:spcBef>
              <a:spcAft>
                <a:spcPts val="0"/>
              </a:spcAft>
              <a:buSzPts val="2400"/>
              <a:buFont typeface="Quicksand"/>
              <a:buNone/>
              <a:defRPr sz="2400">
                <a:latin typeface="Quicksand"/>
                <a:ea typeface="Quicksand"/>
                <a:cs typeface="Quicksand"/>
                <a:sym typeface="Quicksand"/>
              </a:defRPr>
            </a:lvl3pPr>
            <a:lvl4pPr lvl="3" algn="ctr">
              <a:lnSpc>
                <a:spcPct val="100000"/>
              </a:lnSpc>
              <a:spcBef>
                <a:spcPts val="0"/>
              </a:spcBef>
              <a:spcAft>
                <a:spcPts val="0"/>
              </a:spcAft>
              <a:buSzPts val="2400"/>
              <a:buFont typeface="Quicksand"/>
              <a:buNone/>
              <a:defRPr sz="2400">
                <a:latin typeface="Quicksand"/>
                <a:ea typeface="Quicksand"/>
                <a:cs typeface="Quicksand"/>
                <a:sym typeface="Quicksand"/>
              </a:defRPr>
            </a:lvl4pPr>
            <a:lvl5pPr lvl="4" algn="ctr">
              <a:lnSpc>
                <a:spcPct val="100000"/>
              </a:lnSpc>
              <a:spcBef>
                <a:spcPts val="0"/>
              </a:spcBef>
              <a:spcAft>
                <a:spcPts val="0"/>
              </a:spcAft>
              <a:buSzPts val="2400"/>
              <a:buFont typeface="Quicksand"/>
              <a:buNone/>
              <a:defRPr sz="2400">
                <a:latin typeface="Quicksand"/>
                <a:ea typeface="Quicksand"/>
                <a:cs typeface="Quicksand"/>
                <a:sym typeface="Quicksand"/>
              </a:defRPr>
            </a:lvl5pPr>
            <a:lvl6pPr lvl="5" algn="ctr">
              <a:lnSpc>
                <a:spcPct val="100000"/>
              </a:lnSpc>
              <a:spcBef>
                <a:spcPts val="0"/>
              </a:spcBef>
              <a:spcAft>
                <a:spcPts val="0"/>
              </a:spcAft>
              <a:buSzPts val="2400"/>
              <a:buFont typeface="Quicksand"/>
              <a:buNone/>
              <a:defRPr sz="2400">
                <a:latin typeface="Quicksand"/>
                <a:ea typeface="Quicksand"/>
                <a:cs typeface="Quicksand"/>
                <a:sym typeface="Quicksand"/>
              </a:defRPr>
            </a:lvl6pPr>
            <a:lvl7pPr lvl="6" algn="ctr">
              <a:lnSpc>
                <a:spcPct val="100000"/>
              </a:lnSpc>
              <a:spcBef>
                <a:spcPts val="0"/>
              </a:spcBef>
              <a:spcAft>
                <a:spcPts val="0"/>
              </a:spcAft>
              <a:buSzPts val="2400"/>
              <a:buFont typeface="Quicksand"/>
              <a:buNone/>
              <a:defRPr sz="2400">
                <a:latin typeface="Quicksand"/>
                <a:ea typeface="Quicksand"/>
                <a:cs typeface="Quicksand"/>
                <a:sym typeface="Quicksand"/>
              </a:defRPr>
            </a:lvl7pPr>
            <a:lvl8pPr lvl="7" algn="ctr">
              <a:lnSpc>
                <a:spcPct val="100000"/>
              </a:lnSpc>
              <a:spcBef>
                <a:spcPts val="0"/>
              </a:spcBef>
              <a:spcAft>
                <a:spcPts val="0"/>
              </a:spcAft>
              <a:buSzPts val="2400"/>
              <a:buFont typeface="Quicksand"/>
              <a:buNone/>
              <a:defRPr sz="2400">
                <a:latin typeface="Quicksand"/>
                <a:ea typeface="Quicksand"/>
                <a:cs typeface="Quicksand"/>
                <a:sym typeface="Quicksand"/>
              </a:defRPr>
            </a:lvl8pPr>
            <a:lvl9pPr lvl="8" algn="ctr">
              <a:lnSpc>
                <a:spcPct val="100000"/>
              </a:lnSpc>
              <a:spcBef>
                <a:spcPts val="0"/>
              </a:spcBef>
              <a:spcAft>
                <a:spcPts val="0"/>
              </a:spcAft>
              <a:buSzPts val="2400"/>
              <a:buFont typeface="Quicksand"/>
              <a:buNone/>
              <a:defRPr sz="2400">
                <a:latin typeface="Quicksand"/>
                <a:ea typeface="Quicksand"/>
                <a:cs typeface="Quicksand"/>
                <a:sym typeface="Quicksand"/>
              </a:defRPr>
            </a:lvl9pPr>
          </a:lstStyle>
          <a:p>
            <a:endParaRPr/>
          </a:p>
        </p:txBody>
      </p:sp>
      <p:sp>
        <p:nvSpPr>
          <p:cNvPr id="36" name="Google Shape;36;p15"/>
          <p:cNvSpPr txBox="1">
            <a:spLocks noGrp="1"/>
          </p:cNvSpPr>
          <p:nvPr>
            <p:ph type="title" idx="20"/>
          </p:nvPr>
        </p:nvSpPr>
        <p:spPr>
          <a:xfrm>
            <a:off x="6222875" y="2967426"/>
            <a:ext cx="2207700" cy="47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3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37" name="Google Shape;37;p15"/>
          <p:cNvSpPr txBox="1">
            <a:spLocks noGrp="1"/>
          </p:cNvSpPr>
          <p:nvPr>
            <p:ph type="subTitle" idx="21"/>
          </p:nvPr>
        </p:nvSpPr>
        <p:spPr>
          <a:xfrm>
            <a:off x="6222875" y="3966175"/>
            <a:ext cx="2207700" cy="64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4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8"/>
        <p:cNvGrpSpPr/>
        <p:nvPr/>
      </p:nvGrpSpPr>
      <p:grpSpPr>
        <a:xfrm>
          <a:off x="0" y="0"/>
          <a:ext cx="0" cy="0"/>
          <a:chOff x="0" y="0"/>
          <a:chExt cx="0" cy="0"/>
        </a:xfrm>
      </p:grpSpPr>
      <p:sp>
        <p:nvSpPr>
          <p:cNvPr id="39" name="Google Shape;39;p16"/>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6"/>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1" name="Google Shape;41;p16"/>
          <p:cNvPicPr preferRelativeResize="0"/>
          <p:nvPr/>
        </p:nvPicPr>
        <p:blipFill rotWithShape="1">
          <a:blip r:embed="rId2">
            <a:alphaModFix amt="30000"/>
          </a:blip>
          <a:srcRect/>
          <a:stretch/>
        </p:blipFill>
        <p:spPr>
          <a:xfrm>
            <a:off x="-378450" y="-389175"/>
            <a:ext cx="9900900" cy="5827400"/>
          </a:xfrm>
          <a:prstGeom prst="rect">
            <a:avLst/>
          </a:prstGeom>
          <a:noFill/>
          <a:ln>
            <a:noFill/>
          </a:ln>
        </p:spPr>
      </p:pic>
      <p:sp>
        <p:nvSpPr>
          <p:cNvPr id="42" name="Google Shape;42;p16"/>
          <p:cNvSpPr txBox="1">
            <a:spLocks noGrp="1"/>
          </p:cNvSpPr>
          <p:nvPr>
            <p:ph type="title"/>
          </p:nvPr>
        </p:nvSpPr>
        <p:spPr>
          <a:xfrm>
            <a:off x="2180150" y="2142150"/>
            <a:ext cx="4783500" cy="1368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5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43" name="Google Shape;43;p16"/>
          <p:cNvSpPr txBox="1">
            <a:spLocks noGrp="1"/>
          </p:cNvSpPr>
          <p:nvPr>
            <p:ph type="title" idx="2"/>
          </p:nvPr>
        </p:nvSpPr>
        <p:spPr>
          <a:xfrm>
            <a:off x="3228750" y="1057050"/>
            <a:ext cx="2686500" cy="10851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2000"/>
              <a:buNone/>
              <a:defRPr sz="10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44" name="Google Shape;44;p16"/>
          <p:cNvSpPr txBox="1">
            <a:spLocks noGrp="1"/>
          </p:cNvSpPr>
          <p:nvPr>
            <p:ph type="subTitle" idx="1"/>
          </p:nvPr>
        </p:nvSpPr>
        <p:spPr>
          <a:xfrm>
            <a:off x="1885650" y="3510200"/>
            <a:ext cx="5372700" cy="481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One column text">
  <p:cSld name="ONE_COLUMN_TEXT">
    <p:spTree>
      <p:nvGrpSpPr>
        <p:cNvPr id="1" name="Shape 45"/>
        <p:cNvGrpSpPr/>
        <p:nvPr/>
      </p:nvGrpSpPr>
      <p:grpSpPr>
        <a:xfrm>
          <a:off x="0" y="0"/>
          <a:ext cx="0" cy="0"/>
          <a:chOff x="0" y="0"/>
          <a:chExt cx="0" cy="0"/>
        </a:xfrm>
      </p:grpSpPr>
      <p:sp>
        <p:nvSpPr>
          <p:cNvPr id="46" name="Google Shape;46;p17"/>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7"/>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8" name="Google Shape;48;p17"/>
          <p:cNvPicPr preferRelativeResize="0"/>
          <p:nvPr/>
        </p:nvPicPr>
        <p:blipFill rotWithShape="1">
          <a:blip r:embed="rId2">
            <a:alphaModFix amt="30000"/>
          </a:blip>
          <a:srcRect/>
          <a:stretch/>
        </p:blipFill>
        <p:spPr>
          <a:xfrm flipH="1">
            <a:off x="-226050" y="-236775"/>
            <a:ext cx="9900900" cy="5827400"/>
          </a:xfrm>
          <a:prstGeom prst="rect">
            <a:avLst/>
          </a:prstGeom>
          <a:noFill/>
          <a:ln>
            <a:noFill/>
          </a:ln>
        </p:spPr>
      </p:pic>
      <p:sp>
        <p:nvSpPr>
          <p:cNvPr id="49" name="Google Shape;49;p17"/>
          <p:cNvSpPr txBox="1">
            <a:spLocks noGrp="1"/>
          </p:cNvSpPr>
          <p:nvPr>
            <p:ph type="title"/>
          </p:nvPr>
        </p:nvSpPr>
        <p:spPr>
          <a:xfrm>
            <a:off x="2775275" y="1143475"/>
            <a:ext cx="3583800" cy="1766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sz="5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50" name="Google Shape;50;p17"/>
          <p:cNvSpPr txBox="1">
            <a:spLocks noGrp="1"/>
          </p:cNvSpPr>
          <p:nvPr>
            <p:ph type="body" idx="1"/>
          </p:nvPr>
        </p:nvSpPr>
        <p:spPr>
          <a:xfrm>
            <a:off x="2775425" y="2910175"/>
            <a:ext cx="3583800" cy="1089900"/>
          </a:xfrm>
          <a:prstGeom prst="rect">
            <a:avLst/>
          </a:prstGeom>
          <a:noFill/>
          <a:ln>
            <a:noFill/>
          </a:ln>
        </p:spPr>
        <p:txBody>
          <a:bodyPr spcFirstLastPara="1" wrap="square" lIns="91425" tIns="91425" rIns="91425" bIns="91425" anchor="t" anchorCtr="0">
            <a:noAutofit/>
          </a:bodyPr>
          <a:lstStyle>
            <a:lvl1pPr marL="457200" lvl="0" indent="-304800" algn="ctr">
              <a:lnSpc>
                <a:spcPct val="100000"/>
              </a:lnSpc>
              <a:spcBef>
                <a:spcPts val="0"/>
              </a:spcBef>
              <a:spcAft>
                <a:spcPts val="0"/>
              </a:spcAft>
              <a:buSzPts val="1200"/>
              <a:buChar char="●"/>
              <a:defRPr/>
            </a:lvl1pPr>
            <a:lvl2pPr marL="914400" lvl="1" indent="-304800" algn="l">
              <a:lnSpc>
                <a:spcPct val="100000"/>
              </a:lnSpc>
              <a:spcBef>
                <a:spcPts val="0"/>
              </a:spcBef>
              <a:spcAft>
                <a:spcPts val="0"/>
              </a:spcAft>
              <a:buSzPts val="1200"/>
              <a:buChar char="○"/>
              <a:defRPr sz="1200"/>
            </a:lvl2pPr>
            <a:lvl3pPr marL="1371600" lvl="2" indent="-304800" algn="l">
              <a:lnSpc>
                <a:spcPct val="100000"/>
              </a:lnSpc>
              <a:spcBef>
                <a:spcPts val="0"/>
              </a:spcBef>
              <a:spcAft>
                <a:spcPts val="0"/>
              </a:spcAft>
              <a:buSzPts val="1200"/>
              <a:buChar char="■"/>
              <a:defRPr sz="1200"/>
            </a:lvl3pPr>
            <a:lvl4pPr marL="1828800" lvl="3" indent="-304800" algn="l">
              <a:lnSpc>
                <a:spcPct val="100000"/>
              </a:lnSpc>
              <a:spcBef>
                <a:spcPts val="0"/>
              </a:spcBef>
              <a:spcAft>
                <a:spcPts val="0"/>
              </a:spcAft>
              <a:buSzPts val="1200"/>
              <a:buChar char="●"/>
              <a:defRPr sz="1200"/>
            </a:lvl4pPr>
            <a:lvl5pPr marL="2286000" lvl="4" indent="-304800" algn="l">
              <a:lnSpc>
                <a:spcPct val="100000"/>
              </a:lnSpc>
              <a:spcBef>
                <a:spcPts val="0"/>
              </a:spcBef>
              <a:spcAft>
                <a:spcPts val="0"/>
              </a:spcAft>
              <a:buSzPts val="1200"/>
              <a:buChar char="○"/>
              <a:defRPr sz="1200"/>
            </a:lvl5pPr>
            <a:lvl6pPr marL="2743200" lvl="5" indent="-304800" algn="l">
              <a:lnSpc>
                <a:spcPct val="100000"/>
              </a:lnSpc>
              <a:spcBef>
                <a:spcPts val="0"/>
              </a:spcBef>
              <a:spcAft>
                <a:spcPts val="0"/>
              </a:spcAft>
              <a:buSzPts val="1200"/>
              <a:buChar char="■"/>
              <a:defRPr sz="1200"/>
            </a:lvl6pPr>
            <a:lvl7pPr marL="3200400" lvl="6" indent="-304800" algn="l">
              <a:lnSpc>
                <a:spcPct val="100000"/>
              </a:lnSpc>
              <a:spcBef>
                <a:spcPts val="0"/>
              </a:spcBef>
              <a:spcAft>
                <a:spcPts val="0"/>
              </a:spcAft>
              <a:buSzPts val="1200"/>
              <a:buChar char="●"/>
              <a:defRPr sz="1200"/>
            </a:lvl7pPr>
            <a:lvl8pPr marL="3657600" lvl="7" indent="-304800" algn="l">
              <a:lnSpc>
                <a:spcPct val="100000"/>
              </a:lnSpc>
              <a:spcBef>
                <a:spcPts val="0"/>
              </a:spcBef>
              <a:spcAft>
                <a:spcPts val="0"/>
              </a:spcAft>
              <a:buSzPts val="1200"/>
              <a:buChar char="○"/>
              <a:defRPr sz="1200"/>
            </a:lvl8pPr>
            <a:lvl9pPr marL="4114800" lvl="8" indent="-304800" algn="l">
              <a:lnSpc>
                <a:spcPct val="100000"/>
              </a:lnSpc>
              <a:spcBef>
                <a:spcPts val="0"/>
              </a:spcBef>
              <a:spcAft>
                <a:spcPts val="0"/>
              </a:spcAft>
              <a:buSzPts val="1200"/>
              <a:buChar char="■"/>
              <a:defRPr sz="12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Main point">
  <p:cSld name="MAIN_POINT">
    <p:spTree>
      <p:nvGrpSpPr>
        <p:cNvPr id="1" name="Shape 51"/>
        <p:cNvGrpSpPr/>
        <p:nvPr/>
      </p:nvGrpSpPr>
      <p:grpSpPr>
        <a:xfrm>
          <a:off x="0" y="0"/>
          <a:ext cx="0" cy="0"/>
          <a:chOff x="0" y="0"/>
          <a:chExt cx="0" cy="0"/>
        </a:xfrm>
      </p:grpSpPr>
      <p:sp>
        <p:nvSpPr>
          <p:cNvPr id="52" name="Google Shape;52;p18"/>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8"/>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4" name="Google Shape;54;p18"/>
          <p:cNvPicPr preferRelativeResize="0"/>
          <p:nvPr/>
        </p:nvPicPr>
        <p:blipFill rotWithShape="1">
          <a:blip r:embed="rId2">
            <a:alphaModFix amt="30000"/>
          </a:blip>
          <a:srcRect/>
          <a:stretch/>
        </p:blipFill>
        <p:spPr>
          <a:xfrm>
            <a:off x="-378450" y="-389175"/>
            <a:ext cx="9900900" cy="5827400"/>
          </a:xfrm>
          <a:prstGeom prst="rect">
            <a:avLst/>
          </a:prstGeom>
          <a:noFill/>
          <a:ln>
            <a:noFill/>
          </a:ln>
        </p:spPr>
      </p:pic>
      <p:sp>
        <p:nvSpPr>
          <p:cNvPr id="55" name="Google Shape;55;p18"/>
          <p:cNvSpPr txBox="1">
            <a:spLocks noGrp="1"/>
          </p:cNvSpPr>
          <p:nvPr>
            <p:ph type="title"/>
          </p:nvPr>
        </p:nvSpPr>
        <p:spPr>
          <a:xfrm>
            <a:off x="2161650" y="1268425"/>
            <a:ext cx="4820700" cy="2454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60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and text">
  <p:cSld name="CUSTOM_6">
    <p:spTree>
      <p:nvGrpSpPr>
        <p:cNvPr id="1" name="Shape 56"/>
        <p:cNvGrpSpPr/>
        <p:nvPr/>
      </p:nvGrpSpPr>
      <p:grpSpPr>
        <a:xfrm>
          <a:off x="0" y="0"/>
          <a:ext cx="0" cy="0"/>
          <a:chOff x="0" y="0"/>
          <a:chExt cx="0" cy="0"/>
        </a:xfrm>
      </p:grpSpPr>
      <p:sp>
        <p:nvSpPr>
          <p:cNvPr id="57" name="Google Shape;57;p19"/>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9"/>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9" name="Google Shape;59;p19"/>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
        <p:nvSpPr>
          <p:cNvPr id="60" name="Google Shape;60;p19"/>
          <p:cNvSpPr txBox="1">
            <a:spLocks noGrp="1"/>
          </p:cNvSpPr>
          <p:nvPr>
            <p:ph type="title"/>
          </p:nvPr>
        </p:nvSpPr>
        <p:spPr>
          <a:xfrm>
            <a:off x="4114250" y="1557450"/>
            <a:ext cx="41442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
        <p:nvSpPr>
          <p:cNvPr id="61" name="Google Shape;61;p19"/>
          <p:cNvSpPr txBox="1">
            <a:spLocks noGrp="1"/>
          </p:cNvSpPr>
          <p:nvPr>
            <p:ph type="subTitle" idx="1"/>
          </p:nvPr>
        </p:nvSpPr>
        <p:spPr>
          <a:xfrm>
            <a:off x="4114200" y="2130150"/>
            <a:ext cx="4144200" cy="145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only 2">
  <p:cSld name="CUSTOM_7_1">
    <p:spTree>
      <p:nvGrpSpPr>
        <p:cNvPr id="1" name="Shape 62"/>
        <p:cNvGrpSpPr/>
        <p:nvPr/>
      </p:nvGrpSpPr>
      <p:grpSpPr>
        <a:xfrm>
          <a:off x="0" y="0"/>
          <a:ext cx="0" cy="0"/>
          <a:chOff x="0" y="0"/>
          <a:chExt cx="0" cy="0"/>
        </a:xfrm>
      </p:grpSpPr>
      <p:sp>
        <p:nvSpPr>
          <p:cNvPr id="63" name="Google Shape;63;p20"/>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0"/>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5" name="Google Shape;65;p20"/>
          <p:cNvPicPr preferRelativeResize="0"/>
          <p:nvPr/>
        </p:nvPicPr>
        <p:blipFill rotWithShape="1">
          <a:blip r:embed="rId2">
            <a:alphaModFix amt="30000"/>
          </a:blip>
          <a:srcRect/>
          <a:stretch/>
        </p:blipFill>
        <p:spPr>
          <a:xfrm flipH="1">
            <a:off x="-378450" y="-389175"/>
            <a:ext cx="9900900" cy="5827400"/>
          </a:xfrm>
          <a:prstGeom prst="rect">
            <a:avLst/>
          </a:prstGeom>
          <a:noFill/>
          <a:ln>
            <a:noFill/>
          </a:ln>
        </p:spPr>
      </p:pic>
      <p:sp>
        <p:nvSpPr>
          <p:cNvPr id="66" name="Google Shape;66;p20"/>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67"/>
        <p:cNvGrpSpPr/>
        <p:nvPr/>
      </p:nvGrpSpPr>
      <p:grpSpPr>
        <a:xfrm>
          <a:off x="0" y="0"/>
          <a:ext cx="0" cy="0"/>
          <a:chOff x="0" y="0"/>
          <a:chExt cx="0" cy="0"/>
        </a:xfrm>
      </p:grpSpPr>
      <p:sp>
        <p:nvSpPr>
          <p:cNvPr id="68" name="Google Shape;68;p21"/>
          <p:cNvSpPr/>
          <p:nvPr/>
        </p:nvSpPr>
        <p:spPr>
          <a:xfrm>
            <a:off x="0" y="-12676"/>
            <a:ext cx="9144218" cy="5156299"/>
          </a:xfrm>
          <a:custGeom>
            <a:avLst/>
            <a:gdLst/>
            <a:ahLst/>
            <a:cxnLst/>
            <a:rect l="l" t="t" r="r" b="b"/>
            <a:pathLst>
              <a:path w="285022" h="160720" extrusionOk="0">
                <a:moveTo>
                  <a:pt x="285022" y="0"/>
                </a:moveTo>
                <a:lnTo>
                  <a:pt x="244644" y="39586"/>
                </a:lnTo>
                <a:lnTo>
                  <a:pt x="45920" y="116003"/>
                </a:lnTo>
                <a:lnTo>
                  <a:pt x="0" y="160720"/>
                </a:lnTo>
                <a:lnTo>
                  <a:pt x="285022" y="160720"/>
                </a:lnTo>
                <a:lnTo>
                  <a:pt x="285022" y="0"/>
                </a:ln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1"/>
          <p:cNvSpPr/>
          <p:nvPr/>
        </p:nvSpPr>
        <p:spPr>
          <a:xfrm>
            <a:off x="340800" y="328725"/>
            <a:ext cx="8462400" cy="44862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0" name="Google Shape;70;p21"/>
          <p:cNvPicPr preferRelativeResize="0"/>
          <p:nvPr/>
        </p:nvPicPr>
        <p:blipFill rotWithShape="1">
          <a:blip r:embed="rId2">
            <a:alphaModFix amt="30000"/>
          </a:blip>
          <a:srcRect/>
          <a:stretch/>
        </p:blipFill>
        <p:spPr>
          <a:xfrm>
            <a:off x="-378450" y="-389175"/>
            <a:ext cx="9900900" cy="5827400"/>
          </a:xfrm>
          <a:prstGeom prst="rect">
            <a:avLst/>
          </a:prstGeom>
          <a:noFill/>
          <a:ln>
            <a:noFill/>
          </a:ln>
        </p:spPr>
      </p:pic>
      <p:sp>
        <p:nvSpPr>
          <p:cNvPr id="71" name="Google Shape;71;p2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
        <p:nvSpPr>
          <p:cNvPr id="72" name="Google Shape;72;p21"/>
          <p:cNvSpPr txBox="1">
            <a:spLocks noGrp="1"/>
          </p:cNvSpPr>
          <p:nvPr>
            <p:ph type="body" idx="1"/>
          </p:nvPr>
        </p:nvSpPr>
        <p:spPr>
          <a:xfrm>
            <a:off x="713250" y="1187600"/>
            <a:ext cx="7717500" cy="34164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SzPts val="1600"/>
              <a:buChar char="●"/>
              <a:defRPr/>
            </a:lvl1pPr>
            <a:lvl2pPr marL="914400" lvl="1" indent="-330200" algn="l">
              <a:lnSpc>
                <a:spcPct val="100000"/>
              </a:lnSpc>
              <a:spcBef>
                <a:spcPts val="0"/>
              </a:spcBef>
              <a:spcAft>
                <a:spcPts val="0"/>
              </a:spcAft>
              <a:buSzPts val="16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330200" algn="l">
              <a:lnSpc>
                <a:spcPct val="100000"/>
              </a:lnSpc>
              <a:spcBef>
                <a:spcPts val="0"/>
              </a:spcBef>
              <a:spcAft>
                <a:spcPts val="0"/>
              </a:spcAft>
              <a:buSzPts val="1600"/>
              <a:buChar char="■"/>
              <a:defRPr/>
            </a:lvl6pPr>
            <a:lvl7pPr marL="3200400" lvl="6" indent="-330200" algn="l">
              <a:lnSpc>
                <a:spcPct val="100000"/>
              </a:lnSpc>
              <a:spcBef>
                <a:spcPts val="0"/>
              </a:spcBef>
              <a:spcAft>
                <a:spcPts val="0"/>
              </a:spcAft>
              <a:buSzPts val="1600"/>
              <a:buChar char="●"/>
              <a:defRPr/>
            </a:lvl7pPr>
            <a:lvl8pPr marL="3657600" lvl="7" indent="-330200" algn="l">
              <a:lnSpc>
                <a:spcPct val="100000"/>
              </a:lnSpc>
              <a:spcBef>
                <a:spcPts val="0"/>
              </a:spcBef>
              <a:spcAft>
                <a:spcPts val="0"/>
              </a:spcAft>
              <a:buSzPts val="1600"/>
              <a:buChar char="○"/>
              <a:defRPr/>
            </a:lvl8pPr>
            <a:lvl9pPr marL="4114800" lvl="8" indent="-330200" algn="l">
              <a:lnSpc>
                <a:spcPct val="100000"/>
              </a:lnSpc>
              <a:spcBef>
                <a:spcPts val="0"/>
              </a:spcBef>
              <a:spcAft>
                <a:spcPts val="0"/>
              </a:spcAft>
              <a:buSzPts val="16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AD8CC"/>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1pPr>
            <a:lvl2pPr marR="0" lvl="1"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2pPr>
            <a:lvl3pPr marR="0" lvl="2"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3pPr>
            <a:lvl4pPr marR="0" lvl="3"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4pPr>
            <a:lvl5pPr marR="0" lvl="4"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5pPr>
            <a:lvl6pPr marR="0" lvl="5"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6pPr>
            <a:lvl7pPr marR="0" lvl="6"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7pPr>
            <a:lvl8pPr marR="0" lvl="7"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8pPr>
            <a:lvl9pPr marR="0" lvl="8" algn="ctr" rtl="0">
              <a:lnSpc>
                <a:spcPct val="100000"/>
              </a:lnSpc>
              <a:spcBef>
                <a:spcPts val="0"/>
              </a:spcBef>
              <a:spcAft>
                <a:spcPts val="0"/>
              </a:spcAft>
              <a:buClr>
                <a:schemeClr val="dk1"/>
              </a:buClr>
              <a:buSzPts val="3000"/>
              <a:buFont typeface="Baskervville"/>
              <a:buNone/>
              <a:defRPr sz="3000" b="1" i="0" u="none" strike="noStrike" cap="none">
                <a:solidFill>
                  <a:schemeClr val="dk1"/>
                </a:solidFill>
                <a:latin typeface="Baskervville"/>
                <a:ea typeface="Baskervville"/>
                <a:cs typeface="Baskervville"/>
                <a:sym typeface="Baskervville"/>
              </a:defRPr>
            </a:lvl9pPr>
          </a:lstStyle>
          <a:p>
            <a:endParaRPr/>
          </a:p>
        </p:txBody>
      </p:sp>
      <p:sp>
        <p:nvSpPr>
          <p:cNvPr id="7" name="Google Shape;7;p12"/>
          <p:cNvSpPr txBox="1">
            <a:spLocks noGrp="1"/>
          </p:cNvSpPr>
          <p:nvPr>
            <p:ph type="body" idx="1"/>
          </p:nvPr>
        </p:nvSpPr>
        <p:spPr>
          <a:xfrm>
            <a:off x="713250" y="1187600"/>
            <a:ext cx="7717500" cy="3416400"/>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1pPr>
            <a:lvl2pPr marL="914400" marR="0" lvl="1"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2pPr>
            <a:lvl3pPr marL="1371600" marR="0" lvl="2"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3pPr>
            <a:lvl4pPr marL="1828800" marR="0" lvl="3"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4pPr>
            <a:lvl5pPr marL="2286000" marR="0" lvl="4"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5pPr>
            <a:lvl6pPr marL="2743200" marR="0" lvl="5"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6pPr>
            <a:lvl7pPr marL="3200400" marR="0" lvl="6"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7pPr>
            <a:lvl8pPr marL="3657600" marR="0" lvl="7"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8pPr>
            <a:lvl9pPr marL="4114800" marR="0" lvl="8" indent="-330200" algn="l" rtl="0">
              <a:lnSpc>
                <a:spcPct val="100000"/>
              </a:lnSpc>
              <a:spcBef>
                <a:spcPts val="0"/>
              </a:spcBef>
              <a:spcAft>
                <a:spcPts val="0"/>
              </a:spcAft>
              <a:buClr>
                <a:schemeClr val="dk1"/>
              </a:buClr>
              <a:buSzPts val="1600"/>
              <a:buFont typeface="Montserrat"/>
              <a:buChar char="■"/>
              <a:defRPr sz="1600" b="0" i="0" u="none" strike="noStrike" cap="none">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134188" y="1709477"/>
            <a:ext cx="9009812"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GB" sz="4400" dirty="0"/>
              <a:t>The Major Components of an Organisation’s Internal Environment </a:t>
            </a:r>
            <a:endParaRPr sz="4400" dirty="0"/>
          </a:p>
        </p:txBody>
      </p:sp>
      <p:sp>
        <p:nvSpPr>
          <p:cNvPr id="94" name="Google Shape;94;p1"/>
          <p:cNvSpPr txBox="1">
            <a:spLocks noGrp="1"/>
          </p:cNvSpPr>
          <p:nvPr>
            <p:ph type="subTitle" idx="1"/>
          </p:nvPr>
        </p:nvSpPr>
        <p:spPr>
          <a:xfrm>
            <a:off x="1609734" y="3762077"/>
            <a:ext cx="5372700" cy="1566502"/>
          </a:xfrm>
          <a:prstGeom prst="rect">
            <a:avLst/>
          </a:prstGeom>
          <a:noFill/>
          <a:ln>
            <a:noFill/>
          </a:ln>
        </p:spPr>
        <p:txBody>
          <a:bodyPr spcFirstLastPara="1" wrap="square" lIns="91425" tIns="91425" rIns="91425" bIns="91425" anchor="t" anchorCtr="0">
            <a:noAutofit/>
          </a:bodyPr>
          <a:lstStyle/>
          <a:p>
            <a:pPr marL="0" lvl="0" indent="0" rtl="0">
              <a:lnSpc>
                <a:spcPct val="100000"/>
              </a:lnSpc>
              <a:spcBef>
                <a:spcPts val="0"/>
              </a:spcBef>
              <a:spcAft>
                <a:spcPts val="0"/>
              </a:spcAft>
              <a:buSzPts val="2800"/>
              <a:buNone/>
            </a:pPr>
            <a:r>
              <a:rPr lang="en-GB" dirty="0">
                <a:solidFill>
                  <a:srgbClr val="F02A67"/>
                </a:solidFill>
              </a:rPr>
              <a:t>30</a:t>
            </a:r>
            <a:r>
              <a:rPr lang="en-GB" baseline="30000" dirty="0">
                <a:solidFill>
                  <a:srgbClr val="F02A67"/>
                </a:solidFill>
              </a:rPr>
              <a:t>th</a:t>
            </a:r>
            <a:r>
              <a:rPr lang="en-GB" dirty="0">
                <a:solidFill>
                  <a:srgbClr val="F02A67"/>
                </a:solidFill>
              </a:rPr>
              <a:t> of March, 2022</a:t>
            </a:r>
            <a:endParaRPr dirty="0">
              <a:latin typeface="Montserrat"/>
              <a:ea typeface="Montserrat"/>
              <a:cs typeface="Montserrat"/>
              <a:sym typeface="Montserrat"/>
            </a:endParaRPr>
          </a:p>
          <a:p>
            <a:pPr marL="0" lvl="0" indent="0" rtl="0">
              <a:lnSpc>
                <a:spcPct val="100000"/>
              </a:lnSpc>
              <a:spcBef>
                <a:spcPts val="0"/>
              </a:spcBef>
              <a:spcAft>
                <a:spcPts val="0"/>
              </a:spcAft>
              <a:buSzPts val="2800"/>
              <a:buNone/>
            </a:pPr>
            <a:endParaRPr dirty="0"/>
          </a:p>
          <a:p>
            <a:pPr marL="0" lvl="0" indent="0" rtl="0">
              <a:lnSpc>
                <a:spcPct val="100000"/>
              </a:lnSpc>
              <a:spcBef>
                <a:spcPts val="0"/>
              </a:spcBef>
              <a:spcAft>
                <a:spcPts val="0"/>
              </a:spcAft>
              <a:buSzPts val="2800"/>
              <a:buNone/>
            </a:pPr>
            <a:r>
              <a:rPr lang="en-GB" dirty="0" smtClean="0">
                <a:latin typeface="Montserrat"/>
                <a:ea typeface="Montserrat"/>
                <a:cs typeface="Montserrat"/>
                <a:sym typeface="Montserrat"/>
              </a:rPr>
              <a:t>Name: </a:t>
            </a:r>
            <a:r>
              <a:rPr lang="en-GB" dirty="0" err="1" smtClean="0">
                <a:latin typeface="Montserrat"/>
                <a:ea typeface="Montserrat"/>
                <a:cs typeface="Montserrat"/>
                <a:sym typeface="Montserrat"/>
              </a:rPr>
              <a:t>Arwa</a:t>
            </a:r>
            <a:r>
              <a:rPr lang="en-GB" dirty="0" smtClean="0">
                <a:latin typeface="Montserrat"/>
                <a:ea typeface="Montserrat"/>
                <a:cs typeface="Montserrat"/>
                <a:sym typeface="Montserrat"/>
              </a:rPr>
              <a:t> </a:t>
            </a:r>
            <a:r>
              <a:rPr lang="en-GB" dirty="0" err="1">
                <a:latin typeface="Montserrat"/>
                <a:ea typeface="Montserrat"/>
                <a:cs typeface="Montserrat"/>
                <a:sym typeface="Montserrat"/>
              </a:rPr>
              <a:t>Fawzi</a:t>
            </a:r>
            <a:r>
              <a:rPr lang="en-GB" dirty="0">
                <a:latin typeface="Montserrat"/>
                <a:ea typeface="Montserrat"/>
                <a:cs typeface="Montserrat"/>
                <a:sym typeface="Montserrat"/>
              </a:rPr>
              <a:t> </a:t>
            </a:r>
            <a:r>
              <a:rPr lang="en-GB" dirty="0" err="1" smtClean="0">
                <a:latin typeface="Montserrat"/>
                <a:ea typeface="Montserrat"/>
                <a:cs typeface="Montserrat"/>
                <a:sym typeface="Montserrat"/>
              </a:rPr>
              <a:t>Ghaith</a:t>
            </a:r>
            <a:endParaRPr lang="en-GB" dirty="0"/>
          </a:p>
          <a:p>
            <a:pPr marL="0" lvl="0" indent="0" rtl="0">
              <a:lnSpc>
                <a:spcPct val="100000"/>
              </a:lnSpc>
              <a:spcBef>
                <a:spcPts val="0"/>
              </a:spcBef>
              <a:spcAft>
                <a:spcPts val="0"/>
              </a:spcAft>
              <a:buSzPts val="2800"/>
              <a:buNone/>
            </a:pPr>
            <a:r>
              <a:rPr lang="en-GB" dirty="0" smtClean="0"/>
              <a:t>ID Number :</a:t>
            </a:r>
            <a:r>
              <a:rPr lang="en-GB" dirty="0" smtClean="0">
                <a:latin typeface="Montserrat"/>
                <a:ea typeface="Montserrat"/>
                <a:cs typeface="Montserrat"/>
                <a:sym typeface="Montserrat"/>
              </a:rPr>
              <a:t> </a:t>
            </a:r>
            <a:r>
              <a:rPr lang="en-GB" dirty="0">
                <a:latin typeface="Montserrat"/>
                <a:ea typeface="Montserrat"/>
                <a:cs typeface="Montserrat"/>
                <a:sym typeface="Montserrat"/>
              </a:rPr>
              <a:t>3275</a:t>
            </a:r>
            <a:endParaRPr dirty="0"/>
          </a:p>
          <a:p>
            <a:pPr marL="0" lvl="0" indent="0" rtl="0">
              <a:lnSpc>
                <a:spcPct val="100000"/>
              </a:lnSpc>
              <a:spcBef>
                <a:spcPts val="0"/>
              </a:spcBef>
              <a:spcAft>
                <a:spcPts val="0"/>
              </a:spcAft>
              <a:buSzPts val="2800"/>
              <a:buNone/>
            </a:pPr>
            <a:r>
              <a:rPr lang="en-GB" dirty="0" smtClean="0"/>
              <a:t>Email: Arwa_3275@limu.edu.ly</a:t>
            </a:r>
            <a:endParaRPr dirty="0">
              <a:latin typeface="Montserrat"/>
              <a:ea typeface="Montserrat"/>
              <a:cs typeface="Montserrat"/>
              <a:sym typeface="Montserrat"/>
            </a:endParaRPr>
          </a:p>
        </p:txBody>
      </p:sp>
      <p:sp>
        <p:nvSpPr>
          <p:cNvPr id="95" name="Google Shape;95;p1"/>
          <p:cNvSpPr txBox="1"/>
          <p:nvPr/>
        </p:nvSpPr>
        <p:spPr>
          <a:xfrm>
            <a:off x="1952744" y="616259"/>
            <a:ext cx="5372700"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1800" b="0" i="0" u="none" strike="noStrike" cap="none">
                <a:solidFill>
                  <a:srgbClr val="000000"/>
                </a:solidFill>
                <a:latin typeface="Montserrat"/>
                <a:ea typeface="Montserrat"/>
                <a:cs typeface="Montserrat"/>
                <a:sym typeface="Montserrat"/>
              </a:rPr>
              <a:t>Libyan International Medical University</a:t>
            </a:r>
            <a:endParaRPr/>
          </a:p>
          <a:p>
            <a:pPr marL="0" marR="0" lvl="0" indent="0" algn="ctr" rtl="0">
              <a:lnSpc>
                <a:spcPct val="100000"/>
              </a:lnSpc>
              <a:spcBef>
                <a:spcPts val="0"/>
              </a:spcBef>
              <a:spcAft>
                <a:spcPts val="0"/>
              </a:spcAft>
              <a:buNone/>
            </a:pPr>
            <a:r>
              <a:rPr lang="en-GB" sz="1800" b="0" i="0" u="none" strike="noStrike" cap="none">
                <a:solidFill>
                  <a:srgbClr val="3803BD"/>
                </a:solidFill>
                <a:latin typeface="Montserrat"/>
                <a:ea typeface="Montserrat"/>
                <a:cs typeface="Montserrat"/>
                <a:sym typeface="Montserrat"/>
              </a:rPr>
              <a:t>Faculty of Business Administration </a:t>
            </a:r>
            <a:endParaRPr sz="1800" b="0" i="0" u="none" strike="noStrike" cap="none">
              <a:solidFill>
                <a:srgbClr val="3803BD"/>
              </a:solidFill>
              <a:latin typeface="Montserrat"/>
              <a:ea typeface="Montserrat"/>
              <a:cs typeface="Montserrat"/>
              <a:sym typeface="Montserrat"/>
            </a:endParaRPr>
          </a:p>
        </p:txBody>
      </p:sp>
      <p:pic>
        <p:nvPicPr>
          <p:cNvPr id="96" name="Google Shape;96;p1"/>
          <p:cNvPicPr preferRelativeResize="0"/>
          <p:nvPr/>
        </p:nvPicPr>
        <p:blipFill rotWithShape="1">
          <a:blip r:embed="rId3">
            <a:alphaModFix/>
          </a:blip>
          <a:srcRect/>
          <a:stretch/>
        </p:blipFill>
        <p:spPr>
          <a:xfrm>
            <a:off x="688357" y="247673"/>
            <a:ext cx="1313270" cy="1253209"/>
          </a:xfrm>
          <a:prstGeom prst="rect">
            <a:avLst/>
          </a:prstGeom>
          <a:noFill/>
          <a:ln>
            <a:noFill/>
          </a:ln>
        </p:spPr>
      </p:pic>
      <p:pic>
        <p:nvPicPr>
          <p:cNvPr id="97" name="Google Shape;97;p1"/>
          <p:cNvPicPr preferRelativeResize="0"/>
          <p:nvPr/>
        </p:nvPicPr>
        <p:blipFill rotWithShape="1">
          <a:blip r:embed="rId4">
            <a:alphaModFix/>
          </a:blip>
          <a:srcRect/>
          <a:stretch/>
        </p:blipFill>
        <p:spPr>
          <a:xfrm>
            <a:off x="6982434" y="123836"/>
            <a:ext cx="1473259" cy="150088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69"/>
        <p:cNvGrpSpPr/>
        <p:nvPr/>
      </p:nvGrpSpPr>
      <p:grpSpPr>
        <a:xfrm>
          <a:off x="0" y="0"/>
          <a:ext cx="0" cy="0"/>
          <a:chOff x="0" y="0"/>
          <a:chExt cx="0" cy="0"/>
        </a:xfrm>
      </p:grpSpPr>
      <p:sp>
        <p:nvSpPr>
          <p:cNvPr id="170" name="Google Shape;170;p10"/>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GB" sz="3600"/>
              <a:t>References</a:t>
            </a:r>
            <a:endParaRPr sz="3600"/>
          </a:p>
        </p:txBody>
      </p:sp>
      <p:sp>
        <p:nvSpPr>
          <p:cNvPr id="171" name="Google Shape;171;p10"/>
          <p:cNvSpPr txBox="1">
            <a:spLocks noGrp="1"/>
          </p:cNvSpPr>
          <p:nvPr>
            <p:ph type="body" idx="1"/>
          </p:nvPr>
        </p:nvSpPr>
        <p:spPr>
          <a:xfrm>
            <a:off x="713225" y="1456046"/>
            <a:ext cx="7717500" cy="3416400"/>
          </a:xfrm>
          <a:prstGeom prst="rect">
            <a:avLst/>
          </a:prstGeom>
          <a:noFill/>
          <a:ln>
            <a:noFill/>
          </a:ln>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SzPts val="1600"/>
              <a:buChar char="●"/>
            </a:pPr>
            <a:r>
              <a:rPr lang="en-GB" i="1"/>
              <a:t>1.4the internal and external environments</a:t>
            </a:r>
            <a:r>
              <a:rPr lang="en-GB"/>
              <a:t>. MyEducator. (n.d.). Retrieved March 29, 2022, from https://app.myeducator.com/reader/web/1114/topic1/mx6op/ </a:t>
            </a:r>
            <a:endParaRPr/>
          </a:p>
          <a:p>
            <a:pPr marL="457200" lvl="0" indent="-330200" algn="l" rtl="0">
              <a:lnSpc>
                <a:spcPct val="100000"/>
              </a:lnSpc>
              <a:spcBef>
                <a:spcPts val="0"/>
              </a:spcBef>
              <a:spcAft>
                <a:spcPts val="0"/>
              </a:spcAft>
              <a:buSzPts val="1600"/>
              <a:buChar char="●"/>
            </a:pPr>
            <a:r>
              <a:rPr lang="en-GB"/>
              <a:t>Pandit, S. (K. P., Suman (Kul Prasad) Pandit Suman(Kul Prasad) Pandit  is a graduate from Tribhuvan University, &amp; Naemi. (2022, January 12). </a:t>
            </a:r>
            <a:r>
              <a:rPr lang="en-GB" i="1"/>
              <a:t>Main components of business environment [ full guide ]</a:t>
            </a:r>
            <a:r>
              <a:rPr lang="en-GB"/>
              <a:t>. Business Man Talk. Retrieved March 29, 2022, from https://businessmantalk.com/components-of-business-environment/ </a:t>
            </a:r>
            <a:endParaRPr/>
          </a:p>
          <a:p>
            <a:pPr marL="457200" lvl="0" indent="-330200" algn="l" rtl="0">
              <a:lnSpc>
                <a:spcPct val="100000"/>
              </a:lnSpc>
              <a:spcBef>
                <a:spcPts val="0"/>
              </a:spcBef>
              <a:spcAft>
                <a:spcPts val="0"/>
              </a:spcAft>
              <a:buSzPts val="1600"/>
              <a:buChar char="●"/>
            </a:pPr>
            <a:r>
              <a:rPr lang="en-GB" i="1"/>
              <a:t>Principles of Management</a:t>
            </a:r>
            <a:r>
              <a:rPr lang="en-GB"/>
              <a:t>. CliffsNotes. (n.d.). Retrieved March 29, 2022, from https://www.cliffsnotes.com/study-guides/principles-of-management/managerial-environments/the-internal-environment </a:t>
            </a:r>
            <a:endParaRPr/>
          </a:p>
          <a:p>
            <a:pPr marL="285750" lvl="0" indent="-184150" algn="l" rtl="0">
              <a:lnSpc>
                <a:spcPct val="100000"/>
              </a:lnSpc>
              <a:spcBef>
                <a:spcPts val="0"/>
              </a:spcBef>
              <a:spcAft>
                <a:spcPts val="0"/>
              </a:spcAft>
              <a:buSzPts val="1600"/>
              <a:buNone/>
            </a:pPr>
            <a:endParaRPr sz="1400"/>
          </a:p>
        </p:txBody>
      </p:sp>
      <p:sp>
        <p:nvSpPr>
          <p:cNvPr id="172" name="Google Shape;172;p10"/>
          <p:cNvSpPr txBox="1"/>
          <p:nvPr/>
        </p:nvSpPr>
        <p:spPr>
          <a:xfrm>
            <a:off x="8869680" y="4835723"/>
            <a:ext cx="27432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9</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76"/>
        <p:cNvGrpSpPr/>
        <p:nvPr/>
      </p:nvGrpSpPr>
      <p:grpSpPr>
        <a:xfrm>
          <a:off x="0" y="0"/>
          <a:ext cx="0" cy="0"/>
          <a:chOff x="0" y="0"/>
          <a:chExt cx="0" cy="0"/>
        </a:xfrm>
      </p:grpSpPr>
      <p:sp>
        <p:nvSpPr>
          <p:cNvPr id="177" name="Google Shape;177;p11"/>
          <p:cNvSpPr txBox="1">
            <a:spLocks noGrp="1"/>
          </p:cNvSpPr>
          <p:nvPr>
            <p:ph type="title"/>
          </p:nvPr>
        </p:nvSpPr>
        <p:spPr>
          <a:xfrm>
            <a:off x="2242869" y="1986090"/>
            <a:ext cx="4292400" cy="951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GB">
                <a:solidFill>
                  <a:srgbClr val="F02A67"/>
                </a:solidFill>
              </a:rPr>
              <a:t>Thanks</a:t>
            </a:r>
            <a:endParaRPr>
              <a:solidFill>
                <a:srgbClr val="F02A6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p:nvPr/>
        </p:nvSpPr>
        <p:spPr>
          <a:xfrm>
            <a:off x="8681884" y="4739148"/>
            <a:ext cx="46211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103" name="Google Shape;103;p2"/>
          <p:cNvSpPr txBox="1"/>
          <p:nvPr/>
        </p:nvSpPr>
        <p:spPr>
          <a:xfrm>
            <a:off x="1848464" y="285136"/>
            <a:ext cx="5289755"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4000" b="1" i="0" u="none" strike="noStrike" cap="none">
                <a:solidFill>
                  <a:srgbClr val="000000"/>
                </a:solidFill>
                <a:latin typeface="Baskervville"/>
                <a:ea typeface="Baskervville"/>
                <a:cs typeface="Baskervville"/>
                <a:sym typeface="Baskervville"/>
              </a:rPr>
              <a:t>Objectives</a:t>
            </a:r>
            <a:endParaRPr sz="4000" b="1" i="0" u="none" strike="noStrike" cap="none">
              <a:solidFill>
                <a:srgbClr val="000000"/>
              </a:solidFill>
              <a:latin typeface="Baskervville"/>
              <a:ea typeface="Baskervville"/>
              <a:cs typeface="Baskervville"/>
              <a:sym typeface="Baskervville"/>
            </a:endParaRPr>
          </a:p>
        </p:txBody>
      </p:sp>
      <p:sp>
        <p:nvSpPr>
          <p:cNvPr id="104" name="Google Shape;104;p2"/>
          <p:cNvSpPr txBox="1"/>
          <p:nvPr/>
        </p:nvSpPr>
        <p:spPr>
          <a:xfrm>
            <a:off x="1278194" y="1917290"/>
            <a:ext cx="5860025" cy="307777"/>
          </a:xfrm>
          <a:prstGeom prst="rect">
            <a:avLst/>
          </a:prstGeom>
          <a:noFill/>
          <a:ln>
            <a:noFill/>
          </a:ln>
        </p:spPr>
        <p:txBody>
          <a:bodyPr spcFirstLastPara="1" wrap="square" lIns="91425" tIns="45700" rIns="91425" bIns="45700" anchor="t" anchorCtr="0">
            <a:spAutoFit/>
          </a:bodyPr>
          <a:lstStyle/>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2"/>
          <p:cNvSpPr txBox="1"/>
          <p:nvPr/>
        </p:nvSpPr>
        <p:spPr>
          <a:xfrm>
            <a:off x="226143" y="1255570"/>
            <a:ext cx="9016180" cy="16312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Montserrat"/>
                <a:ea typeface="Montserrat"/>
                <a:cs typeface="Montserrat"/>
                <a:sym typeface="Montserrat"/>
              </a:rPr>
              <a:t>After this presentation you should be able to:</a:t>
            </a:r>
            <a:endParaRPr/>
          </a:p>
          <a:p>
            <a:pPr marL="0" marR="0" lvl="0" indent="0" algn="l" rtl="0">
              <a:lnSpc>
                <a:spcPct val="100000"/>
              </a:lnSpc>
              <a:spcBef>
                <a:spcPts val="0"/>
              </a:spcBef>
              <a:spcAft>
                <a:spcPts val="0"/>
              </a:spcAft>
              <a:buNone/>
            </a:pPr>
            <a:endParaRPr sz="2000" b="0" i="0" u="none" strike="noStrike" cap="none">
              <a:solidFill>
                <a:srgbClr val="000000"/>
              </a:solidFill>
              <a:latin typeface="Montserrat"/>
              <a:ea typeface="Montserrat"/>
              <a:cs typeface="Montserrat"/>
              <a:sym typeface="Montserrat"/>
            </a:endParaRPr>
          </a:p>
          <a:p>
            <a:pPr marL="342900" marR="0" lvl="0" indent="-342900" algn="l" rtl="0">
              <a:lnSpc>
                <a:spcPct val="100000"/>
              </a:lnSpc>
              <a:spcBef>
                <a:spcPts val="0"/>
              </a:spcBef>
              <a:spcAft>
                <a:spcPts val="0"/>
              </a:spcAft>
              <a:buClr>
                <a:srgbClr val="F02A67"/>
              </a:buClr>
              <a:buSzPts val="2000"/>
              <a:buFont typeface="Arial"/>
              <a:buChar char="•"/>
            </a:pPr>
            <a:r>
              <a:rPr lang="en-GB" sz="2000" b="0" i="0" u="none" strike="noStrike" cap="none">
                <a:solidFill>
                  <a:srgbClr val="000000"/>
                </a:solidFill>
                <a:latin typeface="Montserrat"/>
                <a:ea typeface="Montserrat"/>
                <a:cs typeface="Montserrat"/>
                <a:sym typeface="Montserrat"/>
              </a:rPr>
              <a:t>Understand what is an organisation’s Internal environment</a:t>
            </a:r>
            <a:endParaRPr/>
          </a:p>
          <a:p>
            <a:pPr marL="342900" marR="0" lvl="0" indent="-342900" algn="l" rtl="0">
              <a:lnSpc>
                <a:spcPct val="100000"/>
              </a:lnSpc>
              <a:spcBef>
                <a:spcPts val="0"/>
              </a:spcBef>
              <a:spcAft>
                <a:spcPts val="0"/>
              </a:spcAft>
              <a:buClr>
                <a:srgbClr val="F02A67"/>
              </a:buClr>
              <a:buSzPts val="2000"/>
              <a:buFont typeface="Arial"/>
              <a:buChar char="•"/>
            </a:pPr>
            <a:r>
              <a:rPr lang="en-GB" sz="2000" b="0" i="0" u="none" strike="noStrike" cap="none">
                <a:solidFill>
                  <a:srgbClr val="000000"/>
                </a:solidFill>
                <a:latin typeface="Montserrat"/>
                <a:ea typeface="Montserrat"/>
                <a:cs typeface="Montserrat"/>
                <a:sym typeface="Montserrat"/>
              </a:rPr>
              <a:t>Know the major components of an organisation’s internal environment </a:t>
            </a:r>
            <a:endParaRPr sz="2000" b="0" i="0" u="none" strike="noStrike" cap="none">
              <a:solidFill>
                <a:srgbClr val="000000"/>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785961" y="359660"/>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GB" sz="3600"/>
              <a:t>Table of Contents</a:t>
            </a:r>
            <a:endParaRPr sz="3600"/>
          </a:p>
        </p:txBody>
      </p:sp>
      <p:sp>
        <p:nvSpPr>
          <p:cNvPr id="111" name="Google Shape;111;p3"/>
          <p:cNvSpPr txBox="1">
            <a:spLocks noGrp="1"/>
          </p:cNvSpPr>
          <p:nvPr>
            <p:ph type="title" idx="2"/>
          </p:nvPr>
        </p:nvSpPr>
        <p:spPr>
          <a:xfrm>
            <a:off x="1272922" y="2035981"/>
            <a:ext cx="2207700" cy="759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GB" sz="2800"/>
              <a:t>Introduction</a:t>
            </a:r>
            <a:endParaRPr sz="2800"/>
          </a:p>
        </p:txBody>
      </p:sp>
      <p:sp>
        <p:nvSpPr>
          <p:cNvPr id="112" name="Google Shape;112;p3"/>
          <p:cNvSpPr txBox="1">
            <a:spLocks noGrp="1"/>
          </p:cNvSpPr>
          <p:nvPr>
            <p:ph type="title" idx="3"/>
          </p:nvPr>
        </p:nvSpPr>
        <p:spPr>
          <a:xfrm>
            <a:off x="1272921" y="1531373"/>
            <a:ext cx="2207700" cy="476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GB" sz="3600">
                <a:solidFill>
                  <a:srgbClr val="F02A67"/>
                </a:solidFill>
              </a:rPr>
              <a:t>01</a:t>
            </a:r>
            <a:endParaRPr sz="3600">
              <a:solidFill>
                <a:srgbClr val="F02A67"/>
              </a:solidFill>
            </a:endParaRPr>
          </a:p>
        </p:txBody>
      </p:sp>
      <p:sp>
        <p:nvSpPr>
          <p:cNvPr id="113" name="Google Shape;113;p3"/>
          <p:cNvSpPr txBox="1">
            <a:spLocks noGrp="1"/>
          </p:cNvSpPr>
          <p:nvPr>
            <p:ph type="title" idx="4"/>
          </p:nvPr>
        </p:nvSpPr>
        <p:spPr>
          <a:xfrm>
            <a:off x="3985518" y="2047062"/>
            <a:ext cx="4286865" cy="759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GB" sz="2400">
                <a:solidFill>
                  <a:schemeClr val="dk1"/>
                </a:solidFill>
              </a:rPr>
              <a:t>The Major Components of an Organisations Internal Environment</a:t>
            </a:r>
            <a:r>
              <a:rPr lang="en-GB" sz="2800"/>
              <a:t> </a:t>
            </a:r>
            <a:endParaRPr sz="2800"/>
          </a:p>
        </p:txBody>
      </p:sp>
      <p:sp>
        <p:nvSpPr>
          <p:cNvPr id="114" name="Google Shape;114;p3"/>
          <p:cNvSpPr txBox="1">
            <a:spLocks noGrp="1"/>
          </p:cNvSpPr>
          <p:nvPr>
            <p:ph type="title" idx="5"/>
          </p:nvPr>
        </p:nvSpPr>
        <p:spPr>
          <a:xfrm>
            <a:off x="4921881" y="1531373"/>
            <a:ext cx="2207700" cy="476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GB" sz="3600">
                <a:solidFill>
                  <a:srgbClr val="F02A67"/>
                </a:solidFill>
              </a:rPr>
              <a:t>02</a:t>
            </a:r>
            <a:endParaRPr sz="3600">
              <a:solidFill>
                <a:srgbClr val="F02A67"/>
              </a:solidFill>
            </a:endParaRPr>
          </a:p>
        </p:txBody>
      </p:sp>
      <p:sp>
        <p:nvSpPr>
          <p:cNvPr id="115" name="Google Shape;115;p3"/>
          <p:cNvSpPr txBox="1">
            <a:spLocks noGrp="1"/>
          </p:cNvSpPr>
          <p:nvPr>
            <p:ph type="title" idx="7"/>
          </p:nvPr>
        </p:nvSpPr>
        <p:spPr>
          <a:xfrm>
            <a:off x="1272921" y="4003878"/>
            <a:ext cx="2207700" cy="759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GB" sz="2800"/>
              <a:t>Conclusion</a:t>
            </a:r>
            <a:endParaRPr sz="2800"/>
          </a:p>
        </p:txBody>
      </p:sp>
      <p:sp>
        <p:nvSpPr>
          <p:cNvPr id="116" name="Google Shape;116;p3"/>
          <p:cNvSpPr txBox="1">
            <a:spLocks noGrp="1"/>
          </p:cNvSpPr>
          <p:nvPr>
            <p:ph type="title" idx="8"/>
          </p:nvPr>
        </p:nvSpPr>
        <p:spPr>
          <a:xfrm>
            <a:off x="1341748" y="3520108"/>
            <a:ext cx="2207700" cy="325381"/>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GB" sz="3600">
                <a:solidFill>
                  <a:srgbClr val="F02A67"/>
                </a:solidFill>
              </a:rPr>
              <a:t>03</a:t>
            </a:r>
            <a:endParaRPr sz="3600">
              <a:solidFill>
                <a:srgbClr val="F02A67"/>
              </a:solidFill>
            </a:endParaRPr>
          </a:p>
        </p:txBody>
      </p:sp>
      <p:sp>
        <p:nvSpPr>
          <p:cNvPr id="117" name="Google Shape;117;p3"/>
          <p:cNvSpPr txBox="1">
            <a:spLocks noGrp="1"/>
          </p:cNvSpPr>
          <p:nvPr>
            <p:ph type="title" idx="13"/>
          </p:nvPr>
        </p:nvSpPr>
        <p:spPr>
          <a:xfrm>
            <a:off x="5025100" y="4007943"/>
            <a:ext cx="2207700" cy="759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GB" sz="2800"/>
              <a:t>References</a:t>
            </a:r>
            <a:endParaRPr sz="2800"/>
          </a:p>
        </p:txBody>
      </p:sp>
      <p:sp>
        <p:nvSpPr>
          <p:cNvPr id="118" name="Google Shape;118;p3"/>
          <p:cNvSpPr txBox="1">
            <a:spLocks noGrp="1"/>
          </p:cNvSpPr>
          <p:nvPr>
            <p:ph type="title" idx="14"/>
          </p:nvPr>
        </p:nvSpPr>
        <p:spPr>
          <a:xfrm>
            <a:off x="5025100" y="3527178"/>
            <a:ext cx="2207700" cy="476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GB" sz="3600">
                <a:solidFill>
                  <a:srgbClr val="F02A67"/>
                </a:solidFill>
              </a:rPr>
              <a:t>04</a:t>
            </a:r>
            <a:endParaRPr sz="3600">
              <a:solidFill>
                <a:srgbClr val="F02A67"/>
              </a:solidFill>
            </a:endParaRPr>
          </a:p>
        </p:txBody>
      </p:sp>
      <p:sp>
        <p:nvSpPr>
          <p:cNvPr id="119" name="Google Shape;119;p3"/>
          <p:cNvSpPr txBox="1"/>
          <p:nvPr/>
        </p:nvSpPr>
        <p:spPr>
          <a:xfrm>
            <a:off x="768025" y="2607086"/>
            <a:ext cx="3217493"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1400" b="0" i="0" u="none" strike="noStrike" cap="none">
                <a:solidFill>
                  <a:srgbClr val="9A908B"/>
                </a:solidFill>
                <a:latin typeface="Montserrat"/>
                <a:ea typeface="Montserrat"/>
                <a:cs typeface="Montserrat"/>
                <a:sym typeface="Montserrat"/>
              </a:rPr>
              <a:t>What is an Organisation’s Internal Environment?</a:t>
            </a:r>
            <a:endParaRPr sz="1400" b="0" i="0" u="none" strike="noStrike" cap="none">
              <a:solidFill>
                <a:srgbClr val="9A908B"/>
              </a:solidFill>
              <a:latin typeface="Montserrat"/>
              <a:ea typeface="Montserrat"/>
              <a:cs typeface="Montserrat"/>
              <a:sym typeface="Montserrat"/>
            </a:endParaRPr>
          </a:p>
        </p:txBody>
      </p:sp>
      <p:sp>
        <p:nvSpPr>
          <p:cNvPr id="120" name="Google Shape;120;p3"/>
          <p:cNvSpPr txBox="1"/>
          <p:nvPr/>
        </p:nvSpPr>
        <p:spPr>
          <a:xfrm>
            <a:off x="8821881" y="4780510"/>
            <a:ext cx="3221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24"/>
        <p:cNvGrpSpPr/>
        <p:nvPr/>
      </p:nvGrpSpPr>
      <p:grpSpPr>
        <a:xfrm>
          <a:off x="0" y="0"/>
          <a:ext cx="0" cy="0"/>
          <a:chOff x="0" y="0"/>
          <a:chExt cx="0" cy="0"/>
        </a:xfrm>
      </p:grpSpPr>
      <p:sp>
        <p:nvSpPr>
          <p:cNvPr id="125" name="Google Shape;125;p4"/>
          <p:cNvSpPr txBox="1">
            <a:spLocks noGrp="1"/>
          </p:cNvSpPr>
          <p:nvPr>
            <p:ph type="title"/>
          </p:nvPr>
        </p:nvSpPr>
        <p:spPr>
          <a:xfrm>
            <a:off x="0" y="2685397"/>
            <a:ext cx="4783500" cy="1368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GB"/>
              <a:t>Introduction</a:t>
            </a:r>
            <a:endParaRPr/>
          </a:p>
        </p:txBody>
      </p:sp>
      <p:sp>
        <p:nvSpPr>
          <p:cNvPr id="126" name="Google Shape;126;p4"/>
          <p:cNvSpPr txBox="1">
            <a:spLocks noGrp="1"/>
          </p:cNvSpPr>
          <p:nvPr>
            <p:ph type="title" idx="2"/>
          </p:nvPr>
        </p:nvSpPr>
        <p:spPr>
          <a:xfrm>
            <a:off x="1048500" y="1479123"/>
            <a:ext cx="2686500" cy="10851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2000"/>
              <a:buNone/>
            </a:pPr>
            <a:r>
              <a:rPr lang="en-GB">
                <a:solidFill>
                  <a:srgbClr val="F02A67"/>
                </a:solidFill>
              </a:rPr>
              <a:t>01</a:t>
            </a:r>
            <a:endParaRPr>
              <a:solidFill>
                <a:srgbClr val="F02A67"/>
              </a:solidFill>
            </a:endParaRPr>
          </a:p>
        </p:txBody>
      </p:sp>
      <p:sp>
        <p:nvSpPr>
          <p:cNvPr id="127" name="Google Shape;127;p4"/>
          <p:cNvSpPr txBox="1"/>
          <p:nvPr/>
        </p:nvSpPr>
        <p:spPr>
          <a:xfrm>
            <a:off x="8827235" y="4819963"/>
            <a:ext cx="31676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pic>
        <p:nvPicPr>
          <p:cNvPr id="128" name="Google Shape;128;p4"/>
          <p:cNvPicPr preferRelativeResize="0"/>
          <p:nvPr/>
        </p:nvPicPr>
        <p:blipFill rotWithShape="1">
          <a:blip r:embed="rId3">
            <a:alphaModFix/>
          </a:blip>
          <a:srcRect/>
          <a:stretch/>
        </p:blipFill>
        <p:spPr>
          <a:xfrm>
            <a:off x="4783500" y="1018659"/>
            <a:ext cx="3804148" cy="309112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32"/>
        <p:cNvGrpSpPr/>
        <p:nvPr/>
      </p:nvGrpSpPr>
      <p:grpSpPr>
        <a:xfrm>
          <a:off x="0" y="0"/>
          <a:ext cx="0" cy="0"/>
          <a:chOff x="0" y="0"/>
          <a:chExt cx="0" cy="0"/>
        </a:xfrm>
      </p:grpSpPr>
      <p:sp>
        <p:nvSpPr>
          <p:cNvPr id="133" name="Google Shape;133;p5"/>
          <p:cNvSpPr txBox="1">
            <a:spLocks noGrp="1"/>
          </p:cNvSpPr>
          <p:nvPr>
            <p:ph type="title"/>
          </p:nvPr>
        </p:nvSpPr>
        <p:spPr>
          <a:xfrm>
            <a:off x="-129740" y="392863"/>
            <a:ext cx="9455727" cy="109797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GB" sz="4000">
                <a:solidFill>
                  <a:schemeClr val="dk1"/>
                </a:solidFill>
                <a:latin typeface="Baskervville"/>
                <a:ea typeface="Baskervville"/>
                <a:cs typeface="Baskervville"/>
                <a:sym typeface="Baskervville"/>
              </a:rPr>
              <a:t>What is an Organisation’s Internal Environment?</a:t>
            </a:r>
            <a:endParaRPr>
              <a:solidFill>
                <a:schemeClr val="dk1"/>
              </a:solidFill>
              <a:latin typeface="Baskervville"/>
              <a:ea typeface="Baskervville"/>
              <a:cs typeface="Baskervville"/>
              <a:sym typeface="Baskervville"/>
            </a:endParaRPr>
          </a:p>
        </p:txBody>
      </p:sp>
      <p:sp>
        <p:nvSpPr>
          <p:cNvPr id="134" name="Google Shape;134;p5"/>
          <p:cNvSpPr txBox="1"/>
          <p:nvPr/>
        </p:nvSpPr>
        <p:spPr>
          <a:xfrm>
            <a:off x="8869680" y="4835723"/>
            <a:ext cx="27432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135" name="Google Shape;135;p5"/>
          <p:cNvSpPr txBox="1"/>
          <p:nvPr/>
        </p:nvSpPr>
        <p:spPr>
          <a:xfrm>
            <a:off x="513803" y="2096512"/>
            <a:ext cx="8168640" cy="273921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2000" b="0" i="0" u="none" strike="noStrike" cap="none">
                <a:solidFill>
                  <a:srgbClr val="000000"/>
                </a:solidFill>
                <a:latin typeface="Montserrat"/>
                <a:ea typeface="Montserrat"/>
                <a:cs typeface="Montserrat"/>
                <a:sym typeface="Montserrat"/>
              </a:rPr>
              <a:t>An organization's </a:t>
            </a:r>
            <a:r>
              <a:rPr lang="en-GB" sz="2000" b="1" i="1" u="none" strike="noStrike" cap="none">
                <a:solidFill>
                  <a:srgbClr val="F02A67"/>
                </a:solidFill>
                <a:latin typeface="Montserrat"/>
                <a:ea typeface="Montserrat"/>
                <a:cs typeface="Montserrat"/>
                <a:sym typeface="Montserrat"/>
              </a:rPr>
              <a:t>internal environment</a:t>
            </a:r>
            <a:r>
              <a:rPr lang="en-GB" sz="2000" b="0" i="0" u="none" strike="noStrike" cap="none">
                <a:solidFill>
                  <a:srgbClr val="000000"/>
                </a:solidFill>
                <a:latin typeface="Montserrat"/>
                <a:ea typeface="Montserrat"/>
                <a:cs typeface="Montserrat"/>
                <a:sym typeface="Montserrat"/>
              </a:rPr>
              <a:t> is composed of the elements within the organization, including current employees, management, and especially corporate culture, which defines employee behaviour in the internal environment and how well the organization will adapt to the external environment</a:t>
            </a:r>
            <a:r>
              <a:rPr lang="en-GB" sz="2000" b="0" i="0" u="none" strike="noStrike" cap="none">
                <a:solidFill>
                  <a:srgbClr val="000000"/>
                </a:solidFill>
                <a:latin typeface="Arial"/>
                <a:ea typeface="Arial"/>
                <a:cs typeface="Arial"/>
                <a:sym typeface="Arial"/>
              </a:rPr>
              <a:t>.</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r>
              <a:rPr lang="en-GB" sz="1800" b="0" i="0" u="none" strike="noStrike" cap="none">
                <a:solidFill>
                  <a:srgbClr val="000000"/>
                </a:solidFill>
                <a:latin typeface="Montserrat"/>
                <a:ea typeface="Montserrat"/>
                <a:cs typeface="Montserrat"/>
                <a:sym typeface="Montserrat"/>
              </a:rPr>
              <a:t> </a:t>
            </a:r>
            <a:endParaRPr/>
          </a:p>
          <a:p>
            <a:pPr marL="0" marR="0" lvl="0" indent="0" algn="l" rtl="0">
              <a:lnSpc>
                <a:spcPct val="100000"/>
              </a:lnSpc>
              <a:spcBef>
                <a:spcPts val="0"/>
              </a:spcBef>
              <a:spcAft>
                <a:spcPts val="0"/>
              </a:spcAft>
              <a:buNone/>
            </a:pPr>
            <a:endParaRPr sz="1600" b="0" i="0" u="none" strike="noStrike" cap="none">
              <a:solidFill>
                <a:srgbClr val="000000"/>
              </a:solidFill>
              <a:latin typeface="Montserrat"/>
              <a:ea typeface="Montserrat"/>
              <a:cs typeface="Montserrat"/>
              <a:sym typeface="Montserrat"/>
            </a:endParaRPr>
          </a:p>
        </p:txBody>
      </p:sp>
      <p:sp>
        <p:nvSpPr>
          <p:cNvPr id="136" name="Google Shape;136;p5"/>
          <p:cNvSpPr/>
          <p:nvPr/>
        </p:nvSpPr>
        <p:spPr>
          <a:xfrm>
            <a:off x="326570" y="1692727"/>
            <a:ext cx="8543109" cy="2803073"/>
          </a:xfrm>
          <a:prstGeom prst="rect">
            <a:avLst/>
          </a:prstGeom>
          <a:noFill/>
          <a:ln w="25400" cap="flat" cmpd="sng">
            <a:solidFill>
              <a:srgbClr val="F02A6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40"/>
        <p:cNvGrpSpPr/>
        <p:nvPr/>
      </p:nvGrpSpPr>
      <p:grpSpPr>
        <a:xfrm>
          <a:off x="0" y="0"/>
          <a:ext cx="0" cy="0"/>
          <a:chOff x="0" y="0"/>
          <a:chExt cx="0" cy="0"/>
        </a:xfrm>
      </p:grpSpPr>
      <p:sp>
        <p:nvSpPr>
          <p:cNvPr id="141" name="Google Shape;141;p6"/>
          <p:cNvSpPr txBox="1">
            <a:spLocks noGrp="1"/>
          </p:cNvSpPr>
          <p:nvPr>
            <p:ph type="title"/>
          </p:nvPr>
        </p:nvSpPr>
        <p:spPr>
          <a:xfrm>
            <a:off x="182352" y="1578148"/>
            <a:ext cx="8990475" cy="47272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GB"/>
              <a:t/>
            </a:r>
            <a:br>
              <a:rPr lang="en-GB"/>
            </a:br>
            <a:r>
              <a:rPr lang="en-GB"/>
              <a:t/>
            </a:r>
            <a:br>
              <a:rPr lang="en-GB"/>
            </a:br>
            <a:endParaRPr/>
          </a:p>
        </p:txBody>
      </p:sp>
      <p:sp>
        <p:nvSpPr>
          <p:cNvPr id="142" name="Google Shape;142;p6"/>
          <p:cNvSpPr txBox="1"/>
          <p:nvPr/>
        </p:nvSpPr>
        <p:spPr>
          <a:xfrm>
            <a:off x="8882180" y="4835723"/>
            <a:ext cx="26182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143" name="Google Shape;143;p6"/>
          <p:cNvSpPr txBox="1"/>
          <p:nvPr/>
        </p:nvSpPr>
        <p:spPr>
          <a:xfrm>
            <a:off x="211181" y="1578148"/>
            <a:ext cx="8670999" cy="32162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1700" b="1" i="0" u="none" strike="noStrike" cap="none">
                <a:solidFill>
                  <a:srgbClr val="F02A67"/>
                </a:solidFill>
                <a:latin typeface="Montserrat"/>
                <a:ea typeface="Montserrat"/>
                <a:cs typeface="Montserrat"/>
                <a:sym typeface="Montserrat"/>
              </a:rPr>
              <a:t>Employees:</a:t>
            </a:r>
            <a:endParaRPr/>
          </a:p>
          <a:p>
            <a:pPr marL="0" marR="0" lvl="0" indent="0" algn="just" rtl="0">
              <a:lnSpc>
                <a:spcPct val="100000"/>
              </a:lnSpc>
              <a:spcBef>
                <a:spcPts val="0"/>
              </a:spcBef>
              <a:spcAft>
                <a:spcPts val="0"/>
              </a:spcAft>
              <a:buNone/>
            </a:pPr>
            <a:r>
              <a:rPr lang="en-GB" sz="1700" b="0" i="0" u="none" strike="noStrike" cap="none">
                <a:solidFill>
                  <a:srgbClr val="000000"/>
                </a:solidFill>
                <a:latin typeface="Montserrat"/>
                <a:ea typeface="Montserrat"/>
                <a:cs typeface="Montserrat"/>
                <a:sym typeface="Montserrat"/>
              </a:rPr>
              <a:t>They are the major components and important assets of organizations. They are responsible to work as per the organizational’ direction, goals, rules and regulation of the company. The organizations’ productivity and growth can be enhanced only by the dedication, loyalty, satisfaction, and cooperation of Employees.</a:t>
            </a:r>
            <a:endParaRPr/>
          </a:p>
          <a:p>
            <a:pPr marL="0" marR="0" lvl="0" indent="0" algn="just" rtl="0">
              <a:lnSpc>
                <a:spcPct val="100000"/>
              </a:lnSpc>
              <a:spcBef>
                <a:spcPts val="0"/>
              </a:spcBef>
              <a:spcAft>
                <a:spcPts val="0"/>
              </a:spcAft>
              <a:buNone/>
            </a:pPr>
            <a:endParaRPr sz="1700" b="0" i="0" u="none" strike="noStrike" cap="none">
              <a:solidFill>
                <a:srgbClr val="000000"/>
              </a:solidFill>
              <a:latin typeface="Montserrat"/>
              <a:ea typeface="Montserrat"/>
              <a:cs typeface="Montserrat"/>
              <a:sym typeface="Montserrat"/>
            </a:endParaRPr>
          </a:p>
          <a:p>
            <a:pPr marL="0" marR="0" lvl="0" indent="0" algn="just" rtl="0">
              <a:lnSpc>
                <a:spcPct val="100000"/>
              </a:lnSpc>
              <a:spcBef>
                <a:spcPts val="0"/>
              </a:spcBef>
              <a:spcAft>
                <a:spcPts val="0"/>
              </a:spcAft>
              <a:buNone/>
            </a:pPr>
            <a:r>
              <a:rPr lang="en-GB" sz="1700" b="1" i="0" u="none" strike="noStrike" cap="none">
                <a:solidFill>
                  <a:srgbClr val="F02A67"/>
                </a:solidFill>
                <a:latin typeface="Montserrat"/>
                <a:ea typeface="Montserrat"/>
                <a:cs typeface="Montserrat"/>
                <a:sym typeface="Montserrat"/>
              </a:rPr>
              <a:t>Labour Union:</a:t>
            </a:r>
            <a:endParaRPr/>
          </a:p>
          <a:p>
            <a:pPr marL="0" marR="0" lvl="0" indent="0" algn="just" rtl="0">
              <a:lnSpc>
                <a:spcPct val="100000"/>
              </a:lnSpc>
              <a:spcBef>
                <a:spcPts val="0"/>
              </a:spcBef>
              <a:spcAft>
                <a:spcPts val="0"/>
              </a:spcAft>
              <a:buNone/>
            </a:pPr>
            <a:r>
              <a:rPr lang="en-GB" sz="1700" b="0" i="0" u="none" strike="noStrike" cap="none">
                <a:solidFill>
                  <a:srgbClr val="000000"/>
                </a:solidFill>
                <a:latin typeface="Montserrat"/>
                <a:ea typeface="Montserrat"/>
                <a:cs typeface="Montserrat"/>
                <a:sym typeface="Montserrat"/>
              </a:rPr>
              <a:t>Labour union represents the group of employees or workers working in an organization for saving the right of employees and labour. It takes problems and feeling of the workers to the management for constructive solutions. </a:t>
            </a:r>
            <a:endParaRPr/>
          </a:p>
          <a:p>
            <a:pPr marL="0" marR="0" lvl="0" indent="0" algn="l" rtl="0">
              <a:lnSpc>
                <a:spcPct val="100000"/>
              </a:lnSpc>
              <a:spcBef>
                <a:spcPts val="0"/>
              </a:spcBef>
              <a:spcAft>
                <a:spcPts val="0"/>
              </a:spcAft>
              <a:buNone/>
            </a:pPr>
            <a:endParaRPr sz="1600" b="0" i="0" u="none" strike="noStrike" cap="none">
              <a:solidFill>
                <a:srgbClr val="000000"/>
              </a:solidFill>
              <a:latin typeface="Montserrat"/>
              <a:ea typeface="Montserrat"/>
              <a:cs typeface="Montserrat"/>
              <a:sym typeface="Montserrat"/>
            </a:endParaRPr>
          </a:p>
        </p:txBody>
      </p:sp>
      <p:sp>
        <p:nvSpPr>
          <p:cNvPr id="144" name="Google Shape;144;p6"/>
          <p:cNvSpPr/>
          <p:nvPr/>
        </p:nvSpPr>
        <p:spPr>
          <a:xfrm>
            <a:off x="308474" y="164334"/>
            <a:ext cx="8738229"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GB" sz="3600" b="1" i="0" u="none" strike="noStrike" cap="none">
                <a:solidFill>
                  <a:srgbClr val="000000"/>
                </a:solidFill>
                <a:latin typeface="Baskervville"/>
                <a:ea typeface="Baskervville"/>
                <a:cs typeface="Baskervville"/>
                <a:sym typeface="Baskervville"/>
              </a:rPr>
              <a:t>The Major Components of an Organisations Internal Environment </a:t>
            </a:r>
            <a:endParaRPr sz="3600" b="1" i="0" u="none" strike="noStrike" cap="none">
              <a:solidFill>
                <a:srgbClr val="000000"/>
              </a:solidFill>
              <a:latin typeface="Baskervville"/>
              <a:ea typeface="Baskervville"/>
              <a:cs typeface="Baskervville"/>
              <a:sym typeface="Baskervvill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48"/>
        <p:cNvGrpSpPr/>
        <p:nvPr/>
      </p:nvGrpSpPr>
      <p:grpSpPr>
        <a:xfrm>
          <a:off x="0" y="0"/>
          <a:ext cx="0" cy="0"/>
          <a:chOff x="0" y="0"/>
          <a:chExt cx="0" cy="0"/>
        </a:xfrm>
      </p:grpSpPr>
      <p:sp>
        <p:nvSpPr>
          <p:cNvPr id="149" name="Google Shape;149;p7"/>
          <p:cNvSpPr txBox="1"/>
          <p:nvPr/>
        </p:nvSpPr>
        <p:spPr>
          <a:xfrm>
            <a:off x="87507" y="776654"/>
            <a:ext cx="8869680" cy="3185487"/>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1700" b="1" i="0" u="none" strike="noStrike" cap="none">
                <a:solidFill>
                  <a:srgbClr val="F02A67"/>
                </a:solidFill>
                <a:latin typeface="Montserrat"/>
                <a:ea typeface="Montserrat"/>
                <a:cs typeface="Montserrat"/>
                <a:sym typeface="Montserrat"/>
              </a:rPr>
              <a:t>Organizational culture:</a:t>
            </a:r>
            <a:endParaRPr sz="1700" b="0" i="0" u="none" strike="noStrike" cap="none">
              <a:solidFill>
                <a:srgbClr val="F02A67"/>
              </a:solidFill>
              <a:latin typeface="Montserrat"/>
              <a:ea typeface="Montserrat"/>
              <a:cs typeface="Montserrat"/>
              <a:sym typeface="Montserrat"/>
            </a:endParaRPr>
          </a:p>
          <a:p>
            <a:pPr marL="0" marR="0" lvl="0" indent="0" algn="just" rtl="0">
              <a:lnSpc>
                <a:spcPct val="100000"/>
              </a:lnSpc>
              <a:spcBef>
                <a:spcPts val="0"/>
              </a:spcBef>
              <a:spcAft>
                <a:spcPts val="0"/>
              </a:spcAft>
              <a:buNone/>
            </a:pPr>
            <a:r>
              <a:rPr lang="en-GB" sz="1700" b="0" i="0" u="none" strike="noStrike" cap="none">
                <a:solidFill>
                  <a:srgbClr val="000000"/>
                </a:solidFill>
                <a:latin typeface="Montserrat"/>
                <a:ea typeface="Montserrat"/>
                <a:cs typeface="Montserrat"/>
                <a:sym typeface="Montserrat"/>
              </a:rPr>
              <a:t>Culture is a set of values, beliefs, norms. Every organization has its own culture. Organizational Culture refers to set of values, beliefs, norms of an organization under which it operates. It helps to bind all the employees and comply with organizational rules and regulations. Culture has a powerful influence on the process of organizational change and decision making.</a:t>
            </a:r>
            <a:endParaRPr/>
          </a:p>
          <a:p>
            <a:pPr marL="0" marR="0" lvl="0" indent="0" algn="just" rtl="0">
              <a:lnSpc>
                <a:spcPct val="100000"/>
              </a:lnSpc>
              <a:spcBef>
                <a:spcPts val="0"/>
              </a:spcBef>
              <a:spcAft>
                <a:spcPts val="0"/>
              </a:spcAft>
              <a:buNone/>
            </a:pPr>
            <a:endParaRPr sz="1700" b="0" i="0" u="none" strike="noStrike" cap="none">
              <a:solidFill>
                <a:srgbClr val="000000"/>
              </a:solidFill>
              <a:latin typeface="Montserrat"/>
              <a:ea typeface="Montserrat"/>
              <a:cs typeface="Montserrat"/>
              <a:sym typeface="Montserrat"/>
            </a:endParaRPr>
          </a:p>
          <a:p>
            <a:pPr marL="0" marR="0" lvl="0" indent="0" algn="just" rtl="0">
              <a:lnSpc>
                <a:spcPct val="100000"/>
              </a:lnSpc>
              <a:spcBef>
                <a:spcPts val="0"/>
              </a:spcBef>
              <a:spcAft>
                <a:spcPts val="0"/>
              </a:spcAft>
              <a:buNone/>
            </a:pPr>
            <a:r>
              <a:rPr lang="en-GB" sz="1700" b="1" i="0" u="none" strike="noStrike" cap="none">
                <a:solidFill>
                  <a:srgbClr val="F02A67"/>
                </a:solidFill>
                <a:latin typeface="Montserrat"/>
                <a:ea typeface="Montserrat"/>
                <a:cs typeface="Montserrat"/>
                <a:sym typeface="Montserrat"/>
              </a:rPr>
              <a:t>Organizational Structure:</a:t>
            </a:r>
            <a:endParaRPr/>
          </a:p>
          <a:p>
            <a:pPr marL="0" marR="0" lvl="0" indent="0" algn="just" rtl="0">
              <a:lnSpc>
                <a:spcPct val="100000"/>
              </a:lnSpc>
              <a:spcBef>
                <a:spcPts val="0"/>
              </a:spcBef>
              <a:spcAft>
                <a:spcPts val="0"/>
              </a:spcAft>
              <a:buNone/>
            </a:pPr>
            <a:r>
              <a:rPr lang="en-GB" sz="1700" b="0" i="0" u="none" strike="noStrike" cap="none">
                <a:solidFill>
                  <a:srgbClr val="000000"/>
                </a:solidFill>
                <a:latin typeface="Montserrat"/>
                <a:ea typeface="Montserrat"/>
                <a:cs typeface="Montserrat"/>
                <a:sym typeface="Montserrat"/>
              </a:rPr>
              <a:t>It is a framework of an organization. It clarifies the authority and responsibility roles and relations, hierarchy of management and activities for the business.</a:t>
            </a:r>
            <a:endParaRPr sz="1700" b="0" i="0" u="none" strike="noStrike" cap="none">
              <a:solidFill>
                <a:srgbClr val="000000"/>
              </a:solidFill>
              <a:latin typeface="Montserrat"/>
              <a:ea typeface="Montserrat"/>
              <a:cs typeface="Montserrat"/>
              <a:sym typeface="Montserrat"/>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7"/>
          <p:cNvSpPr txBox="1"/>
          <p:nvPr/>
        </p:nvSpPr>
        <p:spPr>
          <a:xfrm>
            <a:off x="8810897" y="4722405"/>
            <a:ext cx="48332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54"/>
        <p:cNvGrpSpPr/>
        <p:nvPr/>
      </p:nvGrpSpPr>
      <p:grpSpPr>
        <a:xfrm>
          <a:off x="0" y="0"/>
          <a:ext cx="0" cy="0"/>
          <a:chOff x="0" y="0"/>
          <a:chExt cx="0" cy="0"/>
        </a:xfrm>
      </p:grpSpPr>
      <p:sp>
        <p:nvSpPr>
          <p:cNvPr id="155" name="Google Shape;155;p8"/>
          <p:cNvSpPr txBox="1"/>
          <p:nvPr/>
        </p:nvSpPr>
        <p:spPr>
          <a:xfrm>
            <a:off x="267788" y="845200"/>
            <a:ext cx="8543109" cy="2185214"/>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1700" b="1" i="0" u="none" strike="noStrike" cap="none">
                <a:solidFill>
                  <a:srgbClr val="F02A67"/>
                </a:solidFill>
                <a:latin typeface="Montserrat"/>
                <a:ea typeface="Montserrat"/>
                <a:cs typeface="Montserrat"/>
                <a:sym typeface="Montserrat"/>
              </a:rPr>
              <a:t>Shareholder and Board of Directors:</a:t>
            </a:r>
            <a:endParaRPr sz="1700" b="0" i="0" u="none" strike="noStrike" cap="none">
              <a:solidFill>
                <a:srgbClr val="F02A67"/>
              </a:solidFill>
              <a:latin typeface="Montserrat"/>
              <a:ea typeface="Montserrat"/>
              <a:cs typeface="Montserrat"/>
              <a:sym typeface="Montserrat"/>
            </a:endParaRPr>
          </a:p>
          <a:p>
            <a:pPr marL="0" marR="0" lvl="0" indent="0" algn="just" rtl="0">
              <a:lnSpc>
                <a:spcPct val="100000"/>
              </a:lnSpc>
              <a:spcBef>
                <a:spcPts val="0"/>
              </a:spcBef>
              <a:spcAft>
                <a:spcPts val="0"/>
              </a:spcAft>
              <a:buNone/>
            </a:pPr>
            <a:r>
              <a:rPr lang="en-GB" sz="1700" b="1" i="0" u="none" strike="noStrike" cap="none">
                <a:solidFill>
                  <a:srgbClr val="000000"/>
                </a:solidFill>
                <a:latin typeface="Montserrat"/>
                <a:ea typeface="Montserrat"/>
                <a:cs typeface="Montserrat"/>
                <a:sym typeface="Montserrat"/>
              </a:rPr>
              <a:t>Shareholders</a:t>
            </a:r>
            <a:r>
              <a:rPr lang="en-GB" sz="1700" b="0" i="0" u="none" strike="noStrike" cap="none">
                <a:solidFill>
                  <a:srgbClr val="000000"/>
                </a:solidFill>
                <a:latin typeface="Montserrat"/>
                <a:ea typeface="Montserrat"/>
                <a:cs typeface="Montserrat"/>
                <a:sym typeface="Montserrat"/>
              </a:rPr>
              <a:t> are the actual owner of the Business organization. </a:t>
            </a:r>
            <a:r>
              <a:rPr lang="en-GB" sz="1700" b="1" i="0" u="none" strike="noStrike" cap="none">
                <a:solidFill>
                  <a:srgbClr val="000000"/>
                </a:solidFill>
                <a:latin typeface="Montserrat"/>
                <a:ea typeface="Montserrat"/>
                <a:cs typeface="Montserrat"/>
                <a:sym typeface="Montserrat"/>
              </a:rPr>
              <a:t>Shareholders</a:t>
            </a:r>
            <a:r>
              <a:rPr lang="en-GB" sz="1700" b="0" i="0" u="none" strike="noStrike" cap="none">
                <a:solidFill>
                  <a:srgbClr val="000000"/>
                </a:solidFill>
                <a:latin typeface="Montserrat"/>
                <a:ea typeface="Montserrat"/>
                <a:cs typeface="Montserrat"/>
                <a:sym typeface="Montserrat"/>
              </a:rPr>
              <a:t> have a direct interest in the performance of the organization. </a:t>
            </a:r>
            <a:r>
              <a:rPr lang="en-GB" sz="1700" b="1" i="0" u="none" strike="noStrike" cap="none">
                <a:solidFill>
                  <a:srgbClr val="000000"/>
                </a:solidFill>
                <a:latin typeface="Montserrat"/>
                <a:ea typeface="Montserrat"/>
                <a:cs typeface="Montserrat"/>
                <a:sym typeface="Montserrat"/>
              </a:rPr>
              <a:t>The board of directors </a:t>
            </a:r>
            <a:r>
              <a:rPr lang="en-GB" sz="1700" b="0" i="0" u="none" strike="noStrike" cap="none">
                <a:solidFill>
                  <a:srgbClr val="000000"/>
                </a:solidFill>
                <a:latin typeface="Montserrat"/>
                <a:ea typeface="Montserrat"/>
                <a:cs typeface="Montserrat"/>
                <a:sym typeface="Montserrat"/>
              </a:rPr>
              <a:t>is elected by them (shareholders) who represent shareholders’ interest in the board. The board is responsible to manage the company and make appropriate plans. They evaluate overall organizational performance and provide direction to the top-level management for the growth and development of an organization.</a:t>
            </a:r>
            <a:endParaRPr/>
          </a:p>
        </p:txBody>
      </p:sp>
      <p:sp>
        <p:nvSpPr>
          <p:cNvPr id="156" name="Google Shape;156;p8"/>
          <p:cNvSpPr txBox="1"/>
          <p:nvPr/>
        </p:nvSpPr>
        <p:spPr>
          <a:xfrm>
            <a:off x="8810897" y="4722405"/>
            <a:ext cx="48332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pic>
        <p:nvPicPr>
          <p:cNvPr id="157" name="Google Shape;157;p8"/>
          <p:cNvPicPr preferRelativeResize="0"/>
          <p:nvPr/>
        </p:nvPicPr>
        <p:blipFill rotWithShape="1">
          <a:blip r:embed="rId3">
            <a:alphaModFix/>
          </a:blip>
          <a:srcRect/>
          <a:stretch/>
        </p:blipFill>
        <p:spPr>
          <a:xfrm>
            <a:off x="3405398" y="3046298"/>
            <a:ext cx="2267887" cy="182999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61"/>
        <p:cNvGrpSpPr/>
        <p:nvPr/>
      </p:nvGrpSpPr>
      <p:grpSpPr>
        <a:xfrm>
          <a:off x="0" y="0"/>
          <a:ext cx="0" cy="0"/>
          <a:chOff x="0" y="0"/>
          <a:chExt cx="0" cy="0"/>
        </a:xfrm>
      </p:grpSpPr>
      <p:sp>
        <p:nvSpPr>
          <p:cNvPr id="162" name="Google Shape;162;p9"/>
          <p:cNvSpPr txBox="1">
            <a:spLocks noGrp="1"/>
          </p:cNvSpPr>
          <p:nvPr>
            <p:ph type="title"/>
          </p:nvPr>
        </p:nvSpPr>
        <p:spPr>
          <a:xfrm>
            <a:off x="733544" y="513775"/>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GB" sz="3600"/>
              <a:t>Conclusion</a:t>
            </a:r>
            <a:endParaRPr/>
          </a:p>
        </p:txBody>
      </p:sp>
      <p:sp>
        <p:nvSpPr>
          <p:cNvPr id="163" name="Google Shape;163;p9"/>
          <p:cNvSpPr txBox="1"/>
          <p:nvPr/>
        </p:nvSpPr>
        <p:spPr>
          <a:xfrm>
            <a:off x="638177" y="1618123"/>
            <a:ext cx="7908234" cy="28623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Montserrat"/>
                <a:ea typeface="Montserrat"/>
                <a:cs typeface="Montserrat"/>
                <a:sym typeface="Montserrat"/>
              </a:rPr>
              <a:t>There are only two main components in a business environment. They are :</a:t>
            </a:r>
            <a:br>
              <a:rPr lang="en-GB" sz="1800" b="0" i="0" u="none" strike="noStrike" cap="none">
                <a:solidFill>
                  <a:srgbClr val="000000"/>
                </a:solidFill>
                <a:latin typeface="Montserrat"/>
                <a:ea typeface="Montserrat"/>
                <a:cs typeface="Montserrat"/>
                <a:sym typeface="Montserrat"/>
              </a:rPr>
            </a:br>
            <a:r>
              <a:rPr lang="en-GB" sz="1800" b="0" i="0" u="none" strike="noStrike" cap="none">
                <a:solidFill>
                  <a:srgbClr val="F02A67"/>
                </a:solidFill>
                <a:latin typeface="Montserrat"/>
                <a:ea typeface="Montserrat"/>
                <a:cs typeface="Montserrat"/>
                <a:sym typeface="Montserrat"/>
              </a:rPr>
              <a:t>1.</a:t>
            </a:r>
            <a:r>
              <a:rPr lang="en-GB" sz="1800" b="0" i="0" u="none" strike="noStrike" cap="none">
                <a:solidFill>
                  <a:srgbClr val="000000"/>
                </a:solidFill>
                <a:latin typeface="Montserrat"/>
                <a:ea typeface="Montserrat"/>
                <a:cs typeface="Montserrat"/>
                <a:sym typeface="Montserrat"/>
              </a:rPr>
              <a:t> </a:t>
            </a:r>
            <a:r>
              <a:rPr lang="en-GB" sz="1800" b="1" i="0" u="none" strike="noStrike" cap="none">
                <a:solidFill>
                  <a:srgbClr val="000000"/>
                </a:solidFill>
                <a:latin typeface="Montserrat"/>
                <a:ea typeface="Montserrat"/>
                <a:cs typeface="Montserrat"/>
                <a:sym typeface="Montserrat"/>
              </a:rPr>
              <a:t>Internal Environment</a:t>
            </a:r>
            <a:r>
              <a:rPr lang="en-GB" sz="1800" b="0" i="0" u="none" strike="noStrike" cap="none">
                <a:solidFill>
                  <a:srgbClr val="000000"/>
                </a:solidFill>
                <a:latin typeface="Montserrat"/>
                <a:ea typeface="Montserrat"/>
                <a:cs typeface="Montserrat"/>
                <a:sym typeface="Montserrat"/>
              </a:rPr>
              <a:t/>
            </a:r>
            <a:br>
              <a:rPr lang="en-GB" sz="1800" b="0" i="0" u="none" strike="noStrike" cap="none">
                <a:solidFill>
                  <a:srgbClr val="000000"/>
                </a:solidFill>
                <a:latin typeface="Montserrat"/>
                <a:ea typeface="Montserrat"/>
                <a:cs typeface="Montserrat"/>
                <a:sym typeface="Montserrat"/>
              </a:rPr>
            </a:br>
            <a:r>
              <a:rPr lang="en-GB" sz="1800" b="0" i="0" u="none" strike="noStrike" cap="none">
                <a:solidFill>
                  <a:srgbClr val="F02A67"/>
                </a:solidFill>
                <a:latin typeface="Montserrat"/>
                <a:ea typeface="Montserrat"/>
                <a:cs typeface="Montserrat"/>
                <a:sym typeface="Montserrat"/>
              </a:rPr>
              <a:t>2.</a:t>
            </a:r>
            <a:r>
              <a:rPr lang="en-GB" sz="1800" b="0" i="0" u="none" strike="noStrike" cap="none">
                <a:solidFill>
                  <a:srgbClr val="000000"/>
                </a:solidFill>
                <a:latin typeface="Montserrat"/>
                <a:ea typeface="Montserrat"/>
                <a:cs typeface="Montserrat"/>
                <a:sym typeface="Montserrat"/>
              </a:rPr>
              <a:t> </a:t>
            </a:r>
            <a:r>
              <a:rPr lang="en-GB" sz="1800" b="1" i="0" u="none" strike="noStrike" cap="none">
                <a:solidFill>
                  <a:srgbClr val="000000"/>
                </a:solidFill>
                <a:latin typeface="Montserrat"/>
                <a:ea typeface="Montserrat"/>
                <a:cs typeface="Montserrat"/>
                <a:sym typeface="Montserrat"/>
              </a:rPr>
              <a:t>External Environment</a:t>
            </a:r>
            <a:r>
              <a:rPr lang="en-GB" sz="1800" b="0" i="0" u="none" strike="noStrike" cap="none">
                <a:solidFill>
                  <a:srgbClr val="000000"/>
                </a:solidFill>
                <a:latin typeface="Montserrat"/>
                <a:ea typeface="Montserrat"/>
                <a:cs typeface="Montserrat"/>
                <a:sym typeface="Montserrat"/>
              </a:rPr>
              <a:t/>
            </a:r>
            <a:br>
              <a:rPr lang="en-GB" sz="1800" b="0" i="0" u="none" strike="noStrike" cap="none">
                <a:solidFill>
                  <a:srgbClr val="000000"/>
                </a:solidFill>
                <a:latin typeface="Montserrat"/>
                <a:ea typeface="Montserrat"/>
                <a:cs typeface="Montserrat"/>
                <a:sym typeface="Montserrat"/>
              </a:rPr>
            </a:br>
            <a:r>
              <a:rPr lang="en-GB" sz="1800" b="0" i="0" u="none" strike="noStrike" cap="none">
                <a:solidFill>
                  <a:srgbClr val="000000"/>
                </a:solidFill>
                <a:latin typeface="Montserrat"/>
                <a:ea typeface="Montserrat"/>
                <a:cs typeface="Montserrat"/>
                <a:sym typeface="Montserrat"/>
              </a:rPr>
              <a:t>Under Internal Environment which is the elements within the organization, are 5 sub-components. they are </a:t>
            </a:r>
            <a:r>
              <a:rPr lang="en-GB" sz="1800" b="1" i="0" u="none" strike="noStrike" cap="none">
                <a:solidFill>
                  <a:srgbClr val="000000"/>
                </a:solidFill>
                <a:latin typeface="Montserrat"/>
                <a:ea typeface="Montserrat"/>
                <a:cs typeface="Montserrat"/>
                <a:sym typeface="Montserrat"/>
              </a:rPr>
              <a:t>Employees</a:t>
            </a:r>
            <a:r>
              <a:rPr lang="en-GB" sz="1800" b="0" i="0" u="none" strike="noStrike" cap="none">
                <a:solidFill>
                  <a:srgbClr val="000000"/>
                </a:solidFill>
                <a:latin typeface="Montserrat"/>
                <a:ea typeface="Montserrat"/>
                <a:cs typeface="Montserrat"/>
                <a:sym typeface="Montserrat"/>
              </a:rPr>
              <a:t>, </a:t>
            </a:r>
            <a:r>
              <a:rPr lang="en-GB" sz="1800" b="1" i="0" u="none" strike="noStrike" cap="none">
                <a:solidFill>
                  <a:srgbClr val="000000"/>
                </a:solidFill>
                <a:latin typeface="Montserrat"/>
                <a:ea typeface="Montserrat"/>
                <a:cs typeface="Montserrat"/>
                <a:sym typeface="Montserrat"/>
              </a:rPr>
              <a:t>Shareholder and Board of Directors</a:t>
            </a:r>
            <a:r>
              <a:rPr lang="en-GB" sz="1800" b="0" i="0" u="none" strike="noStrike" cap="none">
                <a:solidFill>
                  <a:srgbClr val="000000"/>
                </a:solidFill>
                <a:latin typeface="Montserrat"/>
                <a:ea typeface="Montserrat"/>
                <a:cs typeface="Montserrat"/>
                <a:sym typeface="Montserrat"/>
              </a:rPr>
              <a:t>, </a:t>
            </a:r>
            <a:r>
              <a:rPr lang="en-GB" sz="1800" b="1" i="0" u="none" strike="noStrike" cap="none">
                <a:solidFill>
                  <a:srgbClr val="000000"/>
                </a:solidFill>
                <a:latin typeface="Montserrat"/>
                <a:ea typeface="Montserrat"/>
                <a:cs typeface="Montserrat"/>
                <a:sym typeface="Montserrat"/>
              </a:rPr>
              <a:t>Organizational culture</a:t>
            </a:r>
            <a:r>
              <a:rPr lang="en-GB" sz="1800" b="0" i="0" u="none" strike="noStrike" cap="none">
                <a:solidFill>
                  <a:srgbClr val="000000"/>
                </a:solidFill>
                <a:latin typeface="Montserrat"/>
                <a:ea typeface="Montserrat"/>
                <a:cs typeface="Montserrat"/>
                <a:sym typeface="Montserrat"/>
              </a:rPr>
              <a:t>, </a:t>
            </a:r>
            <a:r>
              <a:rPr lang="en-GB" sz="1800" b="1" i="0" u="none" strike="noStrike" cap="none">
                <a:solidFill>
                  <a:srgbClr val="000000"/>
                </a:solidFill>
                <a:latin typeface="Montserrat"/>
                <a:ea typeface="Montserrat"/>
                <a:cs typeface="Montserrat"/>
                <a:sym typeface="Montserrat"/>
              </a:rPr>
              <a:t>Labor Union</a:t>
            </a:r>
            <a:r>
              <a:rPr lang="en-GB" sz="1800" b="0" i="0" u="none" strike="noStrike" cap="none">
                <a:solidFill>
                  <a:srgbClr val="000000"/>
                </a:solidFill>
                <a:latin typeface="Montserrat"/>
                <a:ea typeface="Montserrat"/>
                <a:cs typeface="Montserrat"/>
                <a:sym typeface="Montserrat"/>
              </a:rPr>
              <a:t> and </a:t>
            </a:r>
            <a:r>
              <a:rPr lang="en-GB" sz="1800" b="1" i="0" u="none" strike="noStrike" cap="none">
                <a:solidFill>
                  <a:srgbClr val="000000"/>
                </a:solidFill>
                <a:latin typeface="Montserrat"/>
                <a:ea typeface="Montserrat"/>
                <a:cs typeface="Montserrat"/>
                <a:sym typeface="Montserrat"/>
              </a:rPr>
              <a:t>Organizational Structure</a:t>
            </a:r>
            <a:r>
              <a:rPr lang="en-GB" sz="1800" b="0" i="0" u="none" strike="noStrike" cap="none">
                <a:solidFill>
                  <a:srgbClr val="000000"/>
                </a:solidFill>
                <a:latin typeface="Montserrat"/>
                <a:ea typeface="Montserrat"/>
                <a:cs typeface="Montserrat"/>
                <a:sym typeface="Montserrat"/>
              </a:rPr>
              <a:t> which I discussed thoroughly in the previous slides.</a:t>
            </a:r>
            <a:endParaRPr sz="1800" b="0" i="0" u="none" strike="noStrike" cap="none">
              <a:solidFill>
                <a:srgbClr val="000000"/>
              </a:solidFill>
              <a:latin typeface="Montserrat"/>
              <a:ea typeface="Montserrat"/>
              <a:cs typeface="Montserrat"/>
              <a:sym typeface="Montserrat"/>
            </a:endParaRPr>
          </a:p>
        </p:txBody>
      </p:sp>
      <p:sp>
        <p:nvSpPr>
          <p:cNvPr id="164" name="Google Shape;164;p9"/>
          <p:cNvSpPr/>
          <p:nvPr/>
        </p:nvSpPr>
        <p:spPr>
          <a:xfrm>
            <a:off x="542809" y="1423851"/>
            <a:ext cx="8098972" cy="3435532"/>
          </a:xfrm>
          <a:prstGeom prst="rect">
            <a:avLst/>
          </a:prstGeom>
          <a:noFill/>
          <a:ln w="25400" cap="flat" cmpd="sng">
            <a:solidFill>
              <a:srgbClr val="F02A6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5" name="Google Shape;165;p9"/>
          <p:cNvSpPr txBox="1"/>
          <p:nvPr/>
        </p:nvSpPr>
        <p:spPr>
          <a:xfrm>
            <a:off x="8804366" y="4835723"/>
            <a:ext cx="24819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000000"/>
                </a:solidFill>
                <a:latin typeface="Arial"/>
                <a:ea typeface="Arial"/>
                <a:cs typeface="Arial"/>
                <a:sym typeface="Arial"/>
              </a:rPr>
              <a:t>8</a:t>
            </a:r>
            <a:endParaRPr/>
          </a:p>
        </p:txBody>
      </p:sp>
    </p:spTree>
  </p:cSld>
  <p:clrMapOvr>
    <a:masterClrMapping/>
  </p:clrMapOvr>
</p:sld>
</file>

<file path=ppt/theme/theme1.xml><?xml version="1.0" encoding="utf-8"?>
<a:theme xmlns:a="http://schemas.openxmlformats.org/drawingml/2006/main" name="Everyday Business Planner by Slidesgo">
  <a:themeElements>
    <a:clrScheme name="Simple Light">
      <a:dk1>
        <a:srgbClr val="504A46"/>
      </a:dk1>
      <a:lt1>
        <a:srgbClr val="FFFFFF"/>
      </a:lt1>
      <a:dk2>
        <a:srgbClr val="F3A183"/>
      </a:dk2>
      <a:lt2>
        <a:srgbClr val="DFDEC3"/>
      </a:lt2>
      <a:accent1>
        <a:srgbClr val="504A46"/>
      </a:accent1>
      <a:accent2>
        <a:srgbClr val="FFFFFF"/>
      </a:accent2>
      <a:accent3>
        <a:srgbClr val="F3A183"/>
      </a:accent3>
      <a:accent4>
        <a:srgbClr val="DFDEC3"/>
      </a:accent4>
      <a:accent5>
        <a:srgbClr val="504A46"/>
      </a:accent5>
      <a:accent6>
        <a:srgbClr val="FFFFFF"/>
      </a:accent6>
      <a:hlink>
        <a:srgbClr val="504A4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449</Words>
  <Application>Microsoft Office PowerPoint</Application>
  <PresentationFormat>On-screen Show (16:9)</PresentationFormat>
  <Paragraphs>59</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Montserrat</vt:lpstr>
      <vt:lpstr>Poppins</vt:lpstr>
      <vt:lpstr>Quicksand</vt:lpstr>
      <vt:lpstr>Baskervville</vt:lpstr>
      <vt:lpstr>Arial</vt:lpstr>
      <vt:lpstr>Everyday Business Planner by Slidesgo</vt:lpstr>
      <vt:lpstr>The Major Components of an Organisation’s Internal Environment </vt:lpstr>
      <vt:lpstr>PowerPoint Presentation</vt:lpstr>
      <vt:lpstr>Table of Contents</vt:lpstr>
      <vt:lpstr>Introduction</vt:lpstr>
      <vt:lpstr>What is an Organisation’s Internal Environment?</vt:lpstr>
      <vt:lpstr>  </vt:lpstr>
      <vt:lpstr>PowerPoint Presentation</vt:lpstr>
      <vt:lpstr>PowerPoint Presentation</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Major Components of an Organisation’s Internal Environment </dc:title>
  <dc:creator>arwa essa</dc:creator>
  <cp:lastModifiedBy>Maher Fattouh</cp:lastModifiedBy>
  <cp:revision>1</cp:revision>
  <dcterms:modified xsi:type="dcterms:W3CDTF">2022-04-07T09:09:15Z</dcterms:modified>
</cp:coreProperties>
</file>