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Lora" panose="020B0604020202020204" charset="0"/>
      <p:regular r:id="rId12"/>
      <p:bold r:id="rId13"/>
      <p:italic r:id="rId14"/>
      <p:boldItalic r:id="rId15"/>
    </p:embeddedFont>
    <p:embeddedFont>
      <p:font typeface="Ultra" panose="020B0604020202020204" charset="0"/>
      <p:regular r:id="rId16"/>
    </p:embeddedFont>
    <p:embeddedFont>
      <p:font typeface="PT Serif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3f94608f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3f94608f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23f94608f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23f94608f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3f94608f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3f94608f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b140a0f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b140a0f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b140a0f3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1b140a0f3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3f94608f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23f94608f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23f94608f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23f94608f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23f94608f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23f94608f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hatha_3299@limu.edu.ly" TargetMode="Externa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326151" cy="132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5675" y="0"/>
            <a:ext cx="1738325" cy="123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673175" y="309850"/>
            <a:ext cx="57879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PT Serif"/>
                <a:ea typeface="PT Serif"/>
                <a:cs typeface="PT Serif"/>
                <a:sym typeface="PT Serif"/>
              </a:rPr>
              <a:t>Libyan International Medical University </a:t>
            </a:r>
            <a:endParaRPr sz="2300" b="1"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latin typeface="PT Serif"/>
                <a:ea typeface="PT Serif"/>
                <a:cs typeface="PT Serif"/>
                <a:sym typeface="PT Serif"/>
              </a:rPr>
              <a:t>Faculty of Business Administration </a:t>
            </a:r>
            <a:endParaRPr sz="230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-61950" y="3958200"/>
            <a:ext cx="24912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Lora"/>
                <a:ea typeface="Lora"/>
                <a:cs typeface="Lora"/>
                <a:sym typeface="Lora"/>
              </a:rPr>
              <a:t>Name : Shatha wail elwerfalli </a:t>
            </a:r>
            <a:endParaRPr sz="1300" b="1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Lora"/>
                <a:ea typeface="Lora"/>
                <a:cs typeface="Lora"/>
                <a:sym typeface="Lora"/>
              </a:rPr>
              <a:t>Number : 3299</a:t>
            </a:r>
            <a:endParaRPr sz="1300" b="1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Lora"/>
                <a:ea typeface="Lora"/>
                <a:cs typeface="Lora"/>
                <a:sym typeface="Lora"/>
              </a:rPr>
              <a:t>Email: </a:t>
            </a:r>
            <a:r>
              <a:rPr lang="en" sz="1300" b="1" u="sng">
                <a:solidFill>
                  <a:schemeClr val="hlink"/>
                </a:solidFill>
                <a:latin typeface="Lora"/>
                <a:ea typeface="Lora"/>
                <a:cs typeface="Lora"/>
                <a:sym typeface="Lora"/>
                <a:hlinkClick r:id="rId5"/>
              </a:rPr>
              <a:t>shatha_3299@limu.edu.ly</a:t>
            </a:r>
            <a:endParaRPr sz="1300" b="1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Lora"/>
                <a:ea typeface="Lora"/>
                <a:cs typeface="Lora"/>
                <a:sym typeface="Lora"/>
              </a:rPr>
              <a:t>Date : 11th / April /2022 </a:t>
            </a:r>
            <a:endParaRPr sz="1300"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5875" y="2571750"/>
            <a:ext cx="8122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latin typeface="Lora"/>
                <a:ea typeface="Lora"/>
                <a:cs typeface="Lora"/>
                <a:sym typeface="Lora"/>
              </a:rPr>
              <a:t>Appropriate Format For Writing a Research Report</a:t>
            </a:r>
            <a:endParaRPr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298650" y="370625"/>
            <a:ext cx="265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>
                <a:latin typeface="Ultra"/>
                <a:ea typeface="Ultra"/>
                <a:cs typeface="Ultra"/>
                <a:sym typeface="Ultra"/>
              </a:rPr>
              <a:t>Objectives </a:t>
            </a:r>
            <a:endParaRPr sz="272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2764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●"/>
            </a:pPr>
            <a:r>
              <a:rPr lang="en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Understand whats the Appropriate Format for Writing a Research Report.</a:t>
            </a:r>
            <a:endParaRPr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●"/>
            </a:pPr>
            <a:r>
              <a:rPr lang="en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Get to know more about it.</a:t>
            </a:r>
            <a:endParaRPr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700575" y="4883225"/>
            <a:ext cx="44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592200" y="271500"/>
            <a:ext cx="333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55">
                <a:latin typeface="Ultra"/>
                <a:ea typeface="Ultra"/>
                <a:cs typeface="Ultra"/>
                <a:sym typeface="Ultra"/>
              </a:rPr>
              <a:t>Table of Contents</a:t>
            </a:r>
            <a:r>
              <a:rPr lang="en"/>
              <a:t> 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2020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PT Serif"/>
              <a:buAutoNum type="arabicPeriod"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What’s a Research Report </a:t>
            </a:r>
            <a:endParaRPr sz="2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PT Serif"/>
              <a:buAutoNum type="arabicPeriod"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How to write a Research Report </a:t>
            </a:r>
            <a:endParaRPr sz="2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PT Serif"/>
              <a:buAutoNum type="arabicPeriod"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What are the Appropriate Formats for Writing a Research Report </a:t>
            </a:r>
            <a:endParaRPr sz="2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PT Serif"/>
              <a:buAutoNum type="arabicPeriod"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 </a:t>
            </a:r>
            <a:endParaRPr sz="2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4000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PT Serif"/>
              <a:buAutoNum type="arabicPeriod"/>
            </a:pPr>
            <a:r>
              <a:rPr lang="en" sz="2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 sz="2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675775" y="4796475"/>
            <a:ext cx="46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2319525" y="283900"/>
            <a:ext cx="3902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Ultra"/>
                <a:ea typeface="Ultra"/>
                <a:cs typeface="Ultra"/>
                <a:sym typeface="Ultra"/>
              </a:rPr>
              <a:t>Research Report </a:t>
            </a:r>
            <a:endParaRPr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092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It’s piece of academic writing that provides analysis, interpretation, and argument based on in-depth independent research.</a:t>
            </a:r>
            <a:endParaRPr sz="2092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SzPts val="852"/>
              <a:buNone/>
            </a:pPr>
            <a:endParaRPr sz="2092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SzPts val="852"/>
              <a:buNone/>
            </a:pPr>
            <a:r>
              <a:rPr lang="en" sz="2092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Reports are similar to academic essays, but they are usually longer and more detailed and needs writing skills. Writing a Research Report requires you to demonstrate a strong knowledge of your topic, engage with a variety of sources, and make an original contribution to the debate.</a:t>
            </a:r>
            <a:endParaRPr sz="2092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8613825" y="4821250"/>
            <a:ext cx="530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395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20" b="1">
                <a:latin typeface="PT Serif"/>
                <a:ea typeface="PT Serif"/>
                <a:cs typeface="PT Serif"/>
                <a:sym typeface="PT Serif"/>
              </a:rPr>
              <a:t>How to write a Research Report :</a:t>
            </a:r>
            <a:endParaRPr sz="2620" b="1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There are appropriate formats required to write a Research Report .</a:t>
            </a:r>
            <a:endParaRPr sz="2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The formatting of a Research Report is different depending on which style guide you’re following. In addition to citations ( APA or MLA ) and it also includes font choices, page layout, format of headings and the format of the reference page.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651000" y="4771675"/>
            <a:ext cx="57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Appropriate Research Formats include : 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Introduction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Contents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Page number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Methods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Font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Justify paragraphs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Provide useful information to others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Use Facts / Theories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 and discussion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-355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T Serif"/>
              <a:buAutoNum type="arabicPeriod"/>
            </a:pPr>
            <a:r>
              <a:rPr lang="en" sz="2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References </a:t>
            </a:r>
            <a:endParaRPr sz="20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45720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8564225" y="4858450"/>
            <a:ext cx="57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74700" y="259125"/>
            <a:ext cx="1931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920">
                <a:latin typeface="Ultra"/>
                <a:ea typeface="Ultra"/>
                <a:cs typeface="Ultra"/>
                <a:sym typeface="Ultra"/>
              </a:rPr>
              <a:t>Conclusion</a:t>
            </a:r>
            <a:endParaRPr sz="1920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Research Reports must be done in appropriate format and summary of your key arguments and/or findings. A short discussion of the implications of your research</a:t>
            </a:r>
            <a:r>
              <a:rPr lang="en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8589025" y="4821250"/>
            <a:ext cx="55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571325" y="333475"/>
            <a:ext cx="1894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</a:t>
            </a:r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258275" y="1065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Writing a research report - san jose State University. (n.d.). Retrieved April 13, 2022</a:t>
            </a:r>
            <a:endParaRPr sz="14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Research report: Introduction, definition and report format. Your Article Library. (2015, April 15). Retrieved April 13, 2022</a:t>
            </a:r>
            <a:endParaRPr sz="14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Steps in report writing: Report writing format - TOPPR-guides. (n.d.). Retrieved April 13, 2022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8688175" y="4710725"/>
            <a:ext cx="27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2579825" y="1710225"/>
            <a:ext cx="3716400" cy="14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Thank you for listening</a:t>
            </a:r>
            <a:endParaRPr sz="2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Any Questions ?</a:t>
            </a:r>
            <a:endParaRPr sz="26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On-screen Show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Lora</vt:lpstr>
      <vt:lpstr>Ultra</vt:lpstr>
      <vt:lpstr>Arial</vt:lpstr>
      <vt:lpstr>PT Serif</vt:lpstr>
      <vt:lpstr>Simple Light</vt:lpstr>
      <vt:lpstr>PowerPoint Presentation</vt:lpstr>
      <vt:lpstr>Objectives </vt:lpstr>
      <vt:lpstr>Table of Contents </vt:lpstr>
      <vt:lpstr>Research Report </vt:lpstr>
      <vt:lpstr>How to write a Research Report :</vt:lpstr>
      <vt:lpstr>Appropriate Research Formats include : </vt:lpstr>
      <vt:lpstr>Conclusion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1</cp:revision>
  <dcterms:modified xsi:type="dcterms:W3CDTF">2022-05-12T08:32:24Z</dcterms:modified>
</cp:coreProperties>
</file>