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embeddedFontLst>
    <p:embeddedFont>
      <p:font typeface="Georgia" panose="02040502050405020303" pitchFamily="18" charset="0"/>
      <p:regular r:id="rId12"/>
      <p:bold r:id="rId13"/>
      <p:italic r:id="rId14"/>
      <p:boldItalic r:id="rId15"/>
    </p:embeddedFont>
    <p:embeddedFont>
      <p:font typeface="Ultra" panose="020B0604020202020204" charset="0"/>
      <p:regular r:id="rId16"/>
    </p:embeddedFont>
    <p:embeddedFont>
      <p:font typeface="PT Serif" panose="020B0604020202020204" charset="0"/>
      <p:regular r:id="rId17"/>
      <p:bold r:id="rId18"/>
      <p:italic r:id="rId19"/>
      <p:boldItalic r:id="rId20"/>
    </p:embeddedFont>
    <p:embeddedFont>
      <p:font typeface="Lora" panose="020B0604020202020204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3195524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1fbe158e6c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1fbe158e6c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1fbe158e6c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1fbe158e6c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1fbe158e6c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1fbe158e6c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1fbe158e6c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1fbe158e6c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1fbe158e6c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1fbe158e6c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1fbe158e6c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1fbe158e6c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1fbe158e6c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1fbe158e6c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1fbe158e6c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1fbe158e6c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" sz="2490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Major </a:t>
            </a:r>
            <a:r>
              <a:rPr lang="en-US" sz="2490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C</a:t>
            </a:r>
            <a:r>
              <a:rPr lang="en" sz="2490" dirty="0" smtClean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omponents </a:t>
            </a:r>
            <a:r>
              <a:rPr lang="en" sz="2490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of an Organization's Task Environment</a:t>
            </a:r>
            <a:endParaRPr sz="2490" b="1" dirty="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338551" cy="1338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53525" y="0"/>
            <a:ext cx="1790475" cy="1276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784725" y="371825"/>
            <a:ext cx="53295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Libyan International Medical University </a:t>
            </a:r>
            <a:endParaRPr sz="20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Faculty of Business Administration </a:t>
            </a:r>
            <a:endParaRPr sz="20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0" y="4310475"/>
            <a:ext cx="2429100" cy="7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Name : Shatha wail elwerfalli</a:t>
            </a:r>
            <a:endParaRPr sz="13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Student Number : 3299</a:t>
            </a:r>
            <a:endParaRPr sz="13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Date : 28th-March-2022</a:t>
            </a:r>
            <a:endParaRPr sz="13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>
            <a:spLocks noGrp="1"/>
          </p:cNvSpPr>
          <p:nvPr>
            <p:ph type="title"/>
          </p:nvPr>
        </p:nvSpPr>
        <p:spPr>
          <a:xfrm>
            <a:off x="2740925" y="271500"/>
            <a:ext cx="291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11" b="1">
                <a:solidFill>
                  <a:srgbClr val="FF0000"/>
                </a:solidFill>
                <a:latin typeface="PT Serif"/>
                <a:ea typeface="PT Serif"/>
                <a:cs typeface="PT Serif"/>
                <a:sym typeface="PT Serif"/>
              </a:rPr>
              <a:t>Table of Content</a:t>
            </a:r>
            <a:r>
              <a:rPr lang="en"/>
              <a:t> </a:t>
            </a:r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83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PT Serif"/>
              <a:buAutoNum type="arabicPeriod"/>
            </a:pPr>
            <a:r>
              <a:rPr lang="en" sz="2200" b="1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Organization’s  Task Environment</a:t>
            </a:r>
            <a:endParaRPr sz="2200" b="1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683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PT Serif"/>
              <a:buAutoNum type="arabicPeriod"/>
            </a:pPr>
            <a:r>
              <a:rPr lang="en" sz="2200" b="1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Examples</a:t>
            </a:r>
            <a:endParaRPr sz="2200" b="1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683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PT Serif"/>
              <a:buAutoNum type="arabicPeriod"/>
            </a:pPr>
            <a:r>
              <a:rPr lang="en" sz="2200" b="1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Components of an Organization’s Task Environment</a:t>
            </a:r>
            <a:endParaRPr sz="2200" b="1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683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PT Serif"/>
              <a:buAutoNum type="arabicPeriod"/>
            </a:pPr>
            <a:r>
              <a:rPr lang="en" sz="2200" b="1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Conclusion</a:t>
            </a:r>
            <a:endParaRPr sz="2200" b="1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683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PT Serif"/>
              <a:buAutoNum type="arabicPeriod"/>
            </a:pPr>
            <a:r>
              <a:rPr lang="en" sz="2200" b="1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References</a:t>
            </a:r>
            <a:endParaRPr sz="2200" b="1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8403125" y="4684925"/>
            <a:ext cx="57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>
            <a:spLocks noGrp="1"/>
          </p:cNvSpPr>
          <p:nvPr>
            <p:ph type="title"/>
          </p:nvPr>
        </p:nvSpPr>
        <p:spPr>
          <a:xfrm>
            <a:off x="3050775" y="271500"/>
            <a:ext cx="2737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620" b="1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Objectives :</a:t>
            </a:r>
            <a:endParaRPr sz="2620" b="1">
              <a:solidFill>
                <a:srgbClr val="FF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1" name="Google Shape;71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T Serif"/>
              <a:buChar char="●"/>
            </a:pPr>
            <a:r>
              <a:rPr lang="en" sz="19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Get to know what are the Major components of an Organization's Task Environment.</a:t>
            </a:r>
            <a:endParaRPr sz="19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T Serif"/>
              <a:buChar char="●"/>
            </a:pPr>
            <a:r>
              <a:rPr lang="en" sz="19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Understand the concept of them .</a:t>
            </a:r>
            <a:endParaRPr sz="19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72" name="Google Shape;72;p15"/>
          <p:cNvSpPr txBox="1"/>
          <p:nvPr/>
        </p:nvSpPr>
        <p:spPr>
          <a:xfrm>
            <a:off x="8415500" y="4660125"/>
            <a:ext cx="632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>
            <a:spLocks noGrp="1"/>
          </p:cNvSpPr>
          <p:nvPr>
            <p:ph type="title"/>
          </p:nvPr>
        </p:nvSpPr>
        <p:spPr>
          <a:xfrm>
            <a:off x="1501525" y="383050"/>
            <a:ext cx="5612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11" b="1">
                <a:solidFill>
                  <a:srgbClr val="FF0000"/>
                </a:solidFill>
                <a:latin typeface="PT Serif"/>
                <a:ea typeface="PT Serif"/>
                <a:cs typeface="PT Serif"/>
                <a:sym typeface="PT Serif"/>
              </a:rPr>
              <a:t>Organization's Task Environment</a:t>
            </a:r>
            <a:r>
              <a:rPr lang="en"/>
              <a:t> </a:t>
            </a:r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500" b="1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External environment of an organization which affects its ability to reach business goals.</a:t>
            </a:r>
            <a:endParaRPr sz="2900" b="1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79" name="Google Shape;79;p16"/>
          <p:cNvSpPr txBox="1"/>
          <p:nvPr/>
        </p:nvSpPr>
        <p:spPr>
          <a:xfrm>
            <a:off x="8638600" y="4759275"/>
            <a:ext cx="505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>
            <a:spLocks noGrp="1"/>
          </p:cNvSpPr>
          <p:nvPr>
            <p:ph type="title"/>
          </p:nvPr>
        </p:nvSpPr>
        <p:spPr>
          <a:xfrm>
            <a:off x="3394300" y="24350"/>
            <a:ext cx="2625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720" b="1">
                <a:solidFill>
                  <a:srgbClr val="FF0000"/>
                </a:solidFill>
                <a:latin typeface="Lora"/>
                <a:ea typeface="Lora"/>
                <a:cs typeface="Lora"/>
                <a:sym typeface="Lora"/>
              </a:rPr>
              <a:t>Examples:</a:t>
            </a:r>
            <a:endParaRPr sz="2720" b="1">
              <a:solidFill>
                <a:srgbClr val="FF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85" name="Google Shape;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3200" y="597050"/>
            <a:ext cx="5924099" cy="19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3199" y="2686732"/>
            <a:ext cx="5924100" cy="21716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33704" y="919279"/>
            <a:ext cx="3534349" cy="2595976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7"/>
          <p:cNvSpPr txBox="1"/>
          <p:nvPr/>
        </p:nvSpPr>
        <p:spPr>
          <a:xfrm>
            <a:off x="8440300" y="4697325"/>
            <a:ext cx="703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</a:t>
            </a:r>
            <a:endParaRPr/>
          </a:p>
        </p:txBody>
      </p:sp>
      <p:pic>
        <p:nvPicPr>
          <p:cNvPr id="89" name="Google Shape;89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01550" y="3297427"/>
            <a:ext cx="3308300" cy="147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>
            <a:spLocks noGrp="1"/>
          </p:cNvSpPr>
          <p:nvPr>
            <p:ph type="title"/>
          </p:nvPr>
        </p:nvSpPr>
        <p:spPr>
          <a:xfrm>
            <a:off x="311700" y="3706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0000"/>
                </a:solidFill>
                <a:latin typeface="PT Serif"/>
                <a:ea typeface="PT Serif"/>
                <a:cs typeface="PT Serif"/>
                <a:sym typeface="PT Serif"/>
              </a:rPr>
              <a:t>Components of an Organization's Task Environment:</a:t>
            </a:r>
            <a:endParaRPr b="1">
              <a:solidFill>
                <a:srgbClr val="FF0000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95" name="Google Shape;95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54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457200" lvl="0" indent="-412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PT Serif"/>
              <a:buAutoNum type="arabicPeriod"/>
            </a:pPr>
            <a:r>
              <a:rPr lang="en" sz="2900" b="1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Customers</a:t>
            </a:r>
            <a:endParaRPr sz="2900" b="1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412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PT Serif"/>
              <a:buAutoNum type="arabicPeriod"/>
            </a:pPr>
            <a:r>
              <a:rPr lang="en" sz="2900" b="1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Suppliers</a:t>
            </a:r>
            <a:endParaRPr sz="2900" b="1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412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PT Serif"/>
              <a:buAutoNum type="arabicPeriod"/>
            </a:pPr>
            <a:r>
              <a:rPr lang="en" sz="2900" b="1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Government Regulations</a:t>
            </a:r>
            <a:endParaRPr sz="2900" b="1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412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PT Serif"/>
              <a:buAutoNum type="arabicPeriod"/>
            </a:pPr>
            <a:r>
              <a:rPr lang="en" sz="2900" b="1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Public Opinion </a:t>
            </a:r>
            <a:endParaRPr sz="2900" b="1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412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PT Serif"/>
              <a:buAutoNum type="arabicPeriod"/>
            </a:pPr>
            <a:r>
              <a:rPr lang="en" sz="2900" b="1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Competitors </a:t>
            </a:r>
            <a:endParaRPr sz="2900" b="1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endParaRPr sz="3400" b="1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600" b="1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 </a:t>
            </a:r>
            <a:endParaRPr sz="2600" b="1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96" name="Google Shape;96;p18"/>
          <p:cNvSpPr txBox="1"/>
          <p:nvPr/>
        </p:nvSpPr>
        <p:spPr>
          <a:xfrm>
            <a:off x="8638575" y="4778000"/>
            <a:ext cx="728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</a:t>
            </a:r>
            <a:endParaRPr/>
          </a:p>
        </p:txBody>
      </p:sp>
      <p:sp>
        <p:nvSpPr>
          <p:cNvPr id="97" name="Google Shape;97;p18"/>
          <p:cNvSpPr txBox="1"/>
          <p:nvPr/>
        </p:nvSpPr>
        <p:spPr>
          <a:xfrm>
            <a:off x="2553150" y="3879325"/>
            <a:ext cx="37305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b="1">
                <a:latin typeface="PT Serif"/>
                <a:ea typeface="PT Serif"/>
                <a:cs typeface="PT Serif"/>
                <a:sym typeface="PT Serif"/>
              </a:rPr>
              <a:t>And more other components.</a:t>
            </a:r>
            <a:endParaRPr sz="1900" b="1">
              <a:latin typeface="PT Serif"/>
              <a:ea typeface="PT Serif"/>
              <a:cs typeface="PT Serif"/>
              <a:sym typeface="PT Serif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>
            <a:spLocks noGrp="1"/>
          </p:cNvSpPr>
          <p:nvPr>
            <p:ph type="title"/>
          </p:nvPr>
        </p:nvSpPr>
        <p:spPr>
          <a:xfrm>
            <a:off x="3298650" y="407850"/>
            <a:ext cx="2328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620" b="1">
                <a:solidFill>
                  <a:srgbClr val="FF0000"/>
                </a:solidFill>
                <a:latin typeface="PT Serif"/>
                <a:ea typeface="PT Serif"/>
                <a:cs typeface="PT Serif"/>
                <a:sym typeface="PT Serif"/>
              </a:rPr>
              <a:t>Conclusion</a:t>
            </a:r>
            <a:endParaRPr sz="2620" b="1">
              <a:solidFill>
                <a:srgbClr val="FF0000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3" name="Google Shape;103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300" b="1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Any business or consumer with direct involvement with an organization may be part of the task environment.</a:t>
            </a:r>
            <a:endParaRPr sz="2300" b="1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4" name="Google Shape;104;p19"/>
          <p:cNvSpPr txBox="1"/>
          <p:nvPr/>
        </p:nvSpPr>
        <p:spPr>
          <a:xfrm>
            <a:off x="8589025" y="4660125"/>
            <a:ext cx="555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0"/>
          <p:cNvSpPr txBox="1">
            <a:spLocks noGrp="1"/>
          </p:cNvSpPr>
          <p:nvPr>
            <p:ph type="title"/>
          </p:nvPr>
        </p:nvSpPr>
        <p:spPr>
          <a:xfrm>
            <a:off x="3187100" y="358275"/>
            <a:ext cx="2601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720" b="1">
                <a:solidFill>
                  <a:srgbClr val="FF0000"/>
                </a:solidFill>
                <a:latin typeface="PT Serif"/>
                <a:ea typeface="PT Serif"/>
                <a:cs typeface="PT Serif"/>
                <a:sym typeface="PT Serif"/>
              </a:rPr>
              <a:t>References </a:t>
            </a:r>
            <a:endParaRPr sz="2720" b="1">
              <a:solidFill>
                <a:srgbClr val="FF0000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10" name="Google Shape;110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Task environment. Monash Business School. (2018, February 8). Retrieved March 29, 2022</a:t>
            </a:r>
            <a:endParaRPr sz="16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User, D. (2022, March 16). What are the components of task environment? TyroCity. Retrieved March 29, 2022</a:t>
            </a:r>
            <a:endParaRPr sz="16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endParaRPr sz="16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11" name="Google Shape;111;p20"/>
          <p:cNvSpPr txBox="1"/>
          <p:nvPr/>
        </p:nvSpPr>
        <p:spPr>
          <a:xfrm>
            <a:off x="8601425" y="4833650"/>
            <a:ext cx="657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1"/>
          <p:cNvSpPr txBox="1"/>
          <p:nvPr/>
        </p:nvSpPr>
        <p:spPr>
          <a:xfrm>
            <a:off x="3693400" y="1772325"/>
            <a:ext cx="20697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latin typeface="Ultra"/>
                <a:ea typeface="Ultra"/>
                <a:cs typeface="Ultra"/>
                <a:sym typeface="Ultra"/>
              </a:rPr>
              <a:t>Thanks</a:t>
            </a:r>
            <a:endParaRPr sz="2800">
              <a:latin typeface="Ultra"/>
              <a:ea typeface="Ultra"/>
              <a:cs typeface="Ultra"/>
              <a:sym typeface="Ultra"/>
            </a:endParaRPr>
          </a:p>
        </p:txBody>
      </p:sp>
      <p:sp>
        <p:nvSpPr>
          <p:cNvPr id="117" name="Google Shape;117;p21"/>
          <p:cNvSpPr txBox="1"/>
          <p:nvPr/>
        </p:nvSpPr>
        <p:spPr>
          <a:xfrm>
            <a:off x="3693400" y="2962150"/>
            <a:ext cx="18591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Any questions ?</a:t>
            </a:r>
            <a:endParaRPr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178</Words>
  <Application>Microsoft Office PowerPoint</Application>
  <PresentationFormat>On-screen Show (16:9)</PresentationFormat>
  <Paragraphs>41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Georgia</vt:lpstr>
      <vt:lpstr>Ultra</vt:lpstr>
      <vt:lpstr>PT Serif</vt:lpstr>
      <vt:lpstr>Arial</vt:lpstr>
      <vt:lpstr>Lora</vt:lpstr>
      <vt:lpstr>Simple Light</vt:lpstr>
      <vt:lpstr>PowerPoint Presentation</vt:lpstr>
      <vt:lpstr>Table of Content </vt:lpstr>
      <vt:lpstr>Objectives :</vt:lpstr>
      <vt:lpstr>Organization's Task Environment </vt:lpstr>
      <vt:lpstr>Examples:</vt:lpstr>
      <vt:lpstr>Components of an Organization's Task Environment:</vt:lpstr>
      <vt:lpstr>Conclusion</vt:lpstr>
      <vt:lpstr>References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cp:lastModifiedBy>Maher Fattouh</cp:lastModifiedBy>
  <cp:revision>3</cp:revision>
  <dcterms:modified xsi:type="dcterms:W3CDTF">2022-05-11T11:51:40Z</dcterms:modified>
</cp:coreProperties>
</file>