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4" r:id="rId1"/>
  </p:sldMasterIdLst>
  <p:notesMasterIdLst>
    <p:notesMasterId r:id="rId20"/>
  </p:notesMasterIdLst>
  <p:sldIdLst>
    <p:sldId id="256" r:id="rId2"/>
    <p:sldId id="257" r:id="rId3"/>
    <p:sldId id="260" r:id="rId4"/>
    <p:sldId id="258" r:id="rId5"/>
    <p:sldId id="262" r:id="rId6"/>
    <p:sldId id="272" r:id="rId7"/>
    <p:sldId id="298" r:id="rId8"/>
    <p:sldId id="299" r:id="rId9"/>
    <p:sldId id="264" r:id="rId10"/>
    <p:sldId id="301" r:id="rId11"/>
    <p:sldId id="300" r:id="rId12"/>
    <p:sldId id="302" r:id="rId13"/>
    <p:sldId id="304" r:id="rId14"/>
    <p:sldId id="307" r:id="rId15"/>
    <p:sldId id="270" r:id="rId16"/>
    <p:sldId id="306" r:id="rId17"/>
    <p:sldId id="303" r:id="rId18"/>
    <p:sldId id="305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09" autoAdjust="0"/>
  </p:normalViewPr>
  <p:slideViewPr>
    <p:cSldViewPr snapToGrid="0">
      <p:cViewPr varScale="1">
        <p:scale>
          <a:sx n="96" d="100"/>
          <a:sy n="96" d="100"/>
        </p:scale>
        <p:origin x="40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532444effc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532444effc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4487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4757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2862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6732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74424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g90b1cc5095_0_3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2" name="Google Shape;1142;g90b1cc5095_0_3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5097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12097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9246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678ff35e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96678ff35e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532444effc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532444effc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g96678ff35e_0_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6" name="Google Shape;666;g96678ff35e_0_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g96678ff35e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1" name="Google Shape;1231;g96678ff35e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9930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6678ff3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6678ff3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4635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96678ff35e_0_7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7" name="Google Shape;737;g96678ff35e_0_7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DDC94-3337-FA04-8D6A-015950ABE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F448B-6F38-FEAC-0F6C-CACB8B18B2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2E8AC-FEFC-4C0C-7F65-62441E0C9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595A8-1EFA-9F0E-7A79-BC06A3D78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DC471-1819-CC5C-5DE9-0F009DC8A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00673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A1F4E-25C7-948B-4D19-B2E6DFD07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7A4CE-4C6D-74D1-4312-1B8B32B520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ED66E-C582-BEAB-D0C6-7A79F832E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8BAC2-D6FD-8CAA-A264-77613C4A2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EAC3A-B397-9412-9A06-CEB51DFDC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6563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AA0704-1101-C44D-283B-5E6613EC42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E279E-19AB-4BC3-763B-470ECFCDD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2C1D7-36D1-0A59-99E8-6914D01C8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28019-30D8-6BF2-0499-D4F72F31A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1E77C-F7D4-FDC5-C70C-CE4F9B96A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9175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8DEA9-B428-E773-FDDC-E8634817E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D8876-7397-073E-168C-1B474EB79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74D1D-7E70-E81B-DE6C-9494731C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CDFB14-0326-23B3-9E2F-D1B3A1AFF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F49C3-C416-1519-A93F-391906ADC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59760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0BFA3-F543-646B-9BAA-C90379997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1437ED-244F-A8B3-6480-12F5AA83A5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4A476-199A-8554-4953-884082985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66A8E-63B1-BB61-5A2D-BC91AE5D6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C8152-4886-8B19-E7D0-9B4137F10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5072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09AFC-212D-3154-81AC-CE483A875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90DF4-1C90-673F-BE7E-533B60EB3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699BDC-FB97-4CD9-D3D1-1F98219D2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18FC5-CCEF-0156-6A1F-49A14C137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904BF-5CA8-A6AE-93A6-542977F1D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6C6471-A931-3BCF-881E-717D7FD7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1236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72C88-59C0-943C-9D9B-137827032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2E015-0DC9-7E28-7630-EBD3CC8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0D0D36-642C-CB1B-0905-6508A593D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690A6E-FBBD-110D-E194-9655EFD401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103742-B90D-08DD-D791-BCA338B379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FC9ABF-F50F-0E77-9AF6-6AD9048E1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15C8DF-A18C-C06F-98FE-7B8E1B46F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89A774-DC20-31FA-C821-34800EDD1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0899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A6C19-65F5-BF02-8E43-DAF2C7C20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EBFC20-5B47-27C9-7A95-51BB493CC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C9EA66-3F80-10F0-FF71-85314F9B9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651EF2-CFB6-1EEE-24F4-20097B3B6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9548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A486C3-CF94-9A9C-ADD3-D00AA2042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5DD1C0-A344-E50B-A9DF-B2B51E49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B049E5-AE5C-1848-B3C9-08091AF1E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202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CCCE5-2886-D592-F92F-CD2F15214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EC439-7831-7924-2B07-6EB30ADB7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9C3CB9-1C86-2514-F9AF-27704EFA1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5EF93D-9F16-42D8-42A3-F2A0D04D1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C8E0F6-CE6E-07AE-E7F6-D3D7F93BF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069DF-936C-EFC9-8DCB-9C7D2478A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2717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C09F4-DD9A-1700-6A32-7875CBE63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93E282-2B08-6D9E-FEDC-1E87383DDA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1A663B-DD80-3A19-93D3-A357946988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B95297-DCED-950F-8D55-593056387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25D912-5898-CDE5-B44B-AFDA9996A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79289-7B4A-0421-E861-B350C6477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354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F3C0EF-8059-72A4-AD77-FD6973EA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93D251-5208-F1F2-AD34-11DA75026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6EA6C-1575-5445-68C2-CABF8120F7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883DC-EAC6-401B-BCEF-24267E216632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BF2B0-74FC-030C-DD07-ABDFB4A889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BE6DC-6563-2920-6833-0D25193B3D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22F98-C5B6-49A7-9B59-932DF6692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3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a.gov/lead-air-pollution/basic-information-about-lead-air-pollution" TargetMode="External"/><Relationship Id="rId7" Type="http://schemas.openxmlformats.org/officeDocument/2006/relationships/hyperlink" Target="https://www.lenntech.com/periodic/elements/pb.htm#:~:text=Lead%20is%20a%20bluish%2Dwhite,tarnishes%20upon%20exposure%20to%20air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earch.mandumah.com/Record/769889" TargetMode="External"/><Relationship Id="rId5" Type="http://schemas.openxmlformats.org/officeDocument/2006/relationships/hyperlink" Target="https://homeguides.sfgate.com/lead-pipes-not-used-plumbing-anymore-87354.html" TargetMode="External"/><Relationship Id="rId4" Type="http://schemas.openxmlformats.org/officeDocument/2006/relationships/hyperlink" Target="https://www.lung.org/clean-air/at-home/indoor-air-pollutants/lead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E389BF4-0509-B596-7AD7-6997A35F33DE}"/>
              </a:ext>
            </a:extLst>
          </p:cNvPr>
          <p:cNvSpPr/>
          <p:nvPr/>
        </p:nvSpPr>
        <p:spPr>
          <a:xfrm>
            <a:off x="1984636" y="1523918"/>
            <a:ext cx="5419725" cy="118484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Google Shape;46;p15"/>
          <p:cNvSpPr txBox="1">
            <a:spLocks noGrp="1"/>
          </p:cNvSpPr>
          <p:nvPr>
            <p:ph type="ctrTitle"/>
          </p:nvPr>
        </p:nvSpPr>
        <p:spPr>
          <a:xfrm>
            <a:off x="2022736" y="1432582"/>
            <a:ext cx="5292817" cy="163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1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Lead pollution</a:t>
            </a:r>
            <a:endParaRPr sz="6600" b="1" dirty="0">
              <a:solidFill>
                <a:srgbClr val="00206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7" name="Google Shape;47;p15"/>
          <p:cNvSpPr txBox="1">
            <a:spLocks noGrp="1"/>
          </p:cNvSpPr>
          <p:nvPr>
            <p:ph type="subTitle" idx="1"/>
          </p:nvPr>
        </p:nvSpPr>
        <p:spPr>
          <a:xfrm>
            <a:off x="4669145" y="3756590"/>
            <a:ext cx="3589030" cy="65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St. </a:t>
            </a:r>
            <a:r>
              <a:rPr lang="en-US" sz="1800" dirty="0" err="1"/>
              <a:t>Name:</a:t>
            </a:r>
            <a:r>
              <a:rPr lang="en-US" sz="1800" dirty="0" err="1">
                <a:solidFill>
                  <a:srgbClr val="0070C0"/>
                </a:solidFill>
                <a:latin typeface="Arial Black" panose="020B0A04020102020204" pitchFamily="34" charset="0"/>
              </a:rPr>
              <a:t>Marwan</a:t>
            </a:r>
            <a:r>
              <a:rPr lang="en-US" sz="1800" dirty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en-US" sz="1800" dirty="0" err="1">
                <a:solidFill>
                  <a:srgbClr val="0070C0"/>
                </a:solidFill>
                <a:latin typeface="Arial Black" panose="020B0A04020102020204" pitchFamily="34" charset="0"/>
              </a:rPr>
              <a:t>Dougman</a:t>
            </a:r>
            <a:endParaRPr lang="en-US" sz="18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St. Nom:</a:t>
            </a:r>
            <a:r>
              <a:rPr lang="en-US" sz="1800" b="1" dirty="0">
                <a:solidFill>
                  <a:srgbClr val="0070C0"/>
                </a:solidFill>
                <a:latin typeface="Arial Black" panose="020B0A04020102020204" pitchFamily="34" charset="0"/>
              </a:rPr>
              <a:t>3068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/>
              <a:t>Block:</a:t>
            </a:r>
            <a:r>
              <a:rPr lang="en-US" sz="1800" dirty="0" err="1">
                <a:solidFill>
                  <a:srgbClr val="0070C0"/>
                </a:solidFill>
                <a:latin typeface="Arial Black" panose="020B0A04020102020204" pitchFamily="34" charset="0"/>
              </a:rPr>
              <a:t>PTS</a:t>
            </a:r>
            <a:endParaRPr lang="en-US" sz="18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70C0"/>
                </a:solidFill>
                <a:latin typeface="Arial Black" panose="020B0A04020102020204" pitchFamily="34" charset="0"/>
              </a:rPr>
              <a:t>Y2 med student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24</a:t>
            </a:r>
            <a:r>
              <a:rPr lang="en-US" sz="1800" baseline="30000" dirty="0"/>
              <a:t>th</a:t>
            </a:r>
            <a:r>
              <a:rPr lang="en-US" sz="1800" dirty="0"/>
              <a:t>–May-2022</a:t>
            </a:r>
            <a:endParaRPr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3F39A6-52B4-678E-7AD2-8AA06D70BB69}"/>
              </a:ext>
            </a:extLst>
          </p:cNvPr>
          <p:cNvSpPr txBox="1"/>
          <p:nvPr/>
        </p:nvSpPr>
        <p:spPr>
          <a:xfrm>
            <a:off x="8348868" y="4544892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/>
              <a:t>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5DAA5F-71CB-30B4-E356-636E8B7FE3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22687" r="-5206" b="19422"/>
          <a:stretch/>
        </p:blipFill>
        <p:spPr>
          <a:xfrm>
            <a:off x="7081164" y="-6060"/>
            <a:ext cx="2262861" cy="1245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DA3EBE-95CF-8590-B354-55EC7A7DA0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37037" r="-9761" b="38699"/>
          <a:stretch/>
        </p:blipFill>
        <p:spPr>
          <a:xfrm>
            <a:off x="0" y="0"/>
            <a:ext cx="2606651" cy="12480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3074BC-3C09-5AB0-0577-D1940680C7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62" y="3644482"/>
            <a:ext cx="3362325" cy="1362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15E667-912B-626D-A6F8-BD38DABC3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4FA429-E6E7-5D2E-208C-5926393F6982}"/>
              </a:ext>
            </a:extLst>
          </p:cNvPr>
          <p:cNvSpPr txBox="1"/>
          <p:nvPr/>
        </p:nvSpPr>
        <p:spPr>
          <a:xfrm>
            <a:off x="8348868" y="4544892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83591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D6FB3D3-42FF-4C5B-FDF7-C52957A15142}"/>
              </a:ext>
            </a:extLst>
          </p:cNvPr>
          <p:cNvSpPr/>
          <p:nvPr/>
        </p:nvSpPr>
        <p:spPr>
          <a:xfrm>
            <a:off x="291007" y="663392"/>
            <a:ext cx="8372475" cy="43005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D8D87B-046F-3AD5-D5FC-94793AD3ADA2}"/>
              </a:ext>
            </a:extLst>
          </p:cNvPr>
          <p:cNvSpPr txBox="1"/>
          <p:nvPr/>
        </p:nvSpPr>
        <p:spPr>
          <a:xfrm>
            <a:off x="1809748" y="2521274"/>
            <a:ext cx="53911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0.137 ,0.222 &amp; 4.490 </a:t>
            </a:r>
            <a:r>
              <a:rPr lang="en-US" sz="3200" dirty="0" err="1"/>
              <a:t>p.p.m</a:t>
            </a:r>
            <a:r>
              <a:rPr lang="en-US" sz="32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29EF15-E820-D950-BFC5-9EA0BDE12DBE}"/>
              </a:ext>
            </a:extLst>
          </p:cNvPr>
          <p:cNvSpPr txBox="1"/>
          <p:nvPr/>
        </p:nvSpPr>
        <p:spPr>
          <a:xfrm>
            <a:off x="291007" y="1095983"/>
            <a:ext cx="84286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Bahnschrift" panose="020B0502040204020203" pitchFamily="34" charset="0"/>
              </a:rPr>
              <a:t>Libyan study found the concentration of lead on soil in </a:t>
            </a:r>
            <a:r>
              <a:rPr lang="en-US" sz="3600" dirty="0" err="1">
                <a:latin typeface="Bahnschrift" panose="020B0502040204020203" pitchFamily="34" charset="0"/>
              </a:rPr>
              <a:t>Janzor</a:t>
            </a:r>
            <a:r>
              <a:rPr lang="en-US" sz="3600" dirty="0">
                <a:latin typeface="Bahnschrift" panose="020B0502040204020203" pitchFamily="34" charset="0"/>
              </a:rPr>
              <a:t> in 2013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0757C1-A66B-CBA5-E3CC-C8C5A8FF982C}"/>
              </a:ext>
            </a:extLst>
          </p:cNvPr>
          <p:cNvSpPr txBox="1"/>
          <p:nvPr/>
        </p:nvSpPr>
        <p:spPr>
          <a:xfrm>
            <a:off x="291008" y="3203141"/>
            <a:ext cx="7300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i="0" dirty="0">
                <a:solidFill>
                  <a:srgbClr val="000000"/>
                </a:solidFill>
                <a:effectLst/>
                <a:latin typeface="Gotham A"/>
              </a:rPr>
              <a:t>Lead occurs naturally in soils, typically at concentrations that range from 10 to 50 </a:t>
            </a:r>
            <a:r>
              <a:rPr lang="en-US" sz="2400" b="0" i="0" dirty="0" err="1">
                <a:solidFill>
                  <a:srgbClr val="000000"/>
                </a:solidFill>
                <a:effectLst/>
                <a:latin typeface="Gotham A"/>
              </a:rPr>
              <a:t>p.p.m</a:t>
            </a:r>
            <a:endParaRPr lang="en-US" sz="2400" b="0" i="0" dirty="0">
              <a:solidFill>
                <a:srgbClr val="000000"/>
              </a:solidFill>
              <a:effectLst/>
              <a:latin typeface="Gotham A"/>
            </a:endParaRPr>
          </a:p>
          <a:p>
            <a:pPr algn="ctr"/>
            <a:r>
              <a:rPr lang="en-US" sz="2400" b="0" i="0" dirty="0">
                <a:solidFill>
                  <a:srgbClr val="000000"/>
                </a:solidFill>
                <a:effectLst/>
                <a:latin typeface="Gotham A"/>
              </a:rPr>
              <a:t>Because of the widespread use of leaded paint before the mid-1970s and leaded gasoline before the mid-1980s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B87424-00E0-4620-8D00-72ACC9D1BF6F}"/>
              </a:ext>
            </a:extLst>
          </p:cNvPr>
          <p:cNvSpPr txBox="1"/>
          <p:nvPr/>
        </p:nvSpPr>
        <p:spPr>
          <a:xfrm>
            <a:off x="8006813" y="4480108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52533936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6F1958-34D3-3F7F-BFBE-2862197FFC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66" t="45370" r="58796" b="22778"/>
          <a:stretch/>
        </p:blipFill>
        <p:spPr>
          <a:xfrm>
            <a:off x="561974" y="657226"/>
            <a:ext cx="7407344" cy="39814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442EE8-8FE5-8C33-0012-5FA1EBB9DB38}"/>
              </a:ext>
            </a:extLst>
          </p:cNvPr>
          <p:cNvSpPr txBox="1"/>
          <p:nvPr/>
        </p:nvSpPr>
        <p:spPr>
          <a:xfrm>
            <a:off x="8006813" y="4480108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2420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Rectangle: Rounded Corners 172">
            <a:extLst>
              <a:ext uri="{FF2B5EF4-FFF2-40B4-BE49-F238E27FC236}">
                <a16:creationId xmlns:a16="http://schemas.microsoft.com/office/drawing/2014/main" id="{95736681-8319-6016-1F72-C556B8F9B747}"/>
              </a:ext>
            </a:extLst>
          </p:cNvPr>
          <p:cNvSpPr/>
          <p:nvPr/>
        </p:nvSpPr>
        <p:spPr>
          <a:xfrm>
            <a:off x="390525" y="1047750"/>
            <a:ext cx="4850926" cy="38862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292FCCA1-3D7F-7F27-7C53-F94B6776B8A0}"/>
              </a:ext>
            </a:extLst>
          </p:cNvPr>
          <p:cNvSpPr/>
          <p:nvPr/>
        </p:nvSpPr>
        <p:spPr>
          <a:xfrm>
            <a:off x="5943600" y="1476375"/>
            <a:ext cx="3095625" cy="3000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oogle Shape;2106;p73">
            <a:extLst>
              <a:ext uri="{FF2B5EF4-FFF2-40B4-BE49-F238E27FC236}">
                <a16:creationId xmlns:a16="http://schemas.microsoft.com/office/drawing/2014/main" id="{6D38E25F-5931-B910-BDCF-EC5DC94FC1B1}"/>
              </a:ext>
            </a:extLst>
          </p:cNvPr>
          <p:cNvGrpSpPr/>
          <p:nvPr/>
        </p:nvGrpSpPr>
        <p:grpSpPr>
          <a:xfrm>
            <a:off x="6028981" y="1553831"/>
            <a:ext cx="2917349" cy="2865699"/>
            <a:chOff x="4359100" y="1314450"/>
            <a:chExt cx="3549950" cy="3487100"/>
          </a:xfrm>
        </p:grpSpPr>
        <p:sp>
          <p:nvSpPr>
            <p:cNvPr id="3" name="Google Shape;2107;p73">
              <a:extLst>
                <a:ext uri="{FF2B5EF4-FFF2-40B4-BE49-F238E27FC236}">
                  <a16:creationId xmlns:a16="http://schemas.microsoft.com/office/drawing/2014/main" id="{8F906BB3-7034-3E70-119A-76455C6D512C}"/>
                </a:ext>
              </a:extLst>
            </p:cNvPr>
            <p:cNvSpPr/>
            <p:nvPr/>
          </p:nvSpPr>
          <p:spPr>
            <a:xfrm>
              <a:off x="5938975" y="2004700"/>
              <a:ext cx="123975" cy="999325"/>
            </a:xfrm>
            <a:custGeom>
              <a:avLst/>
              <a:gdLst/>
              <a:ahLst/>
              <a:cxnLst/>
              <a:rect l="l" t="t" r="r" b="b"/>
              <a:pathLst>
                <a:path w="4959" h="39973" extrusionOk="0">
                  <a:moveTo>
                    <a:pt x="341" y="1"/>
                  </a:moveTo>
                  <a:lnTo>
                    <a:pt x="0" y="39972"/>
                  </a:lnTo>
                  <a:lnTo>
                    <a:pt x="4959" y="39972"/>
                  </a:lnTo>
                  <a:lnTo>
                    <a:pt x="4533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2108;p73">
              <a:extLst>
                <a:ext uri="{FF2B5EF4-FFF2-40B4-BE49-F238E27FC236}">
                  <a16:creationId xmlns:a16="http://schemas.microsoft.com/office/drawing/2014/main" id="{BFEDBA15-244D-A6AD-C9FC-8164A53779CC}"/>
                </a:ext>
              </a:extLst>
            </p:cNvPr>
            <p:cNvSpPr/>
            <p:nvPr/>
          </p:nvSpPr>
          <p:spPr>
            <a:xfrm>
              <a:off x="6189000" y="2004700"/>
              <a:ext cx="126125" cy="999325"/>
            </a:xfrm>
            <a:custGeom>
              <a:avLst/>
              <a:gdLst/>
              <a:ahLst/>
              <a:cxnLst/>
              <a:rect l="l" t="t" r="r" b="b"/>
              <a:pathLst>
                <a:path w="5045" h="39973" extrusionOk="0">
                  <a:moveTo>
                    <a:pt x="427" y="1"/>
                  </a:moveTo>
                  <a:lnTo>
                    <a:pt x="1" y="39972"/>
                  </a:lnTo>
                  <a:lnTo>
                    <a:pt x="5044" y="39972"/>
                  </a:lnTo>
                  <a:lnTo>
                    <a:pt x="4618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2109;p73">
              <a:extLst>
                <a:ext uri="{FF2B5EF4-FFF2-40B4-BE49-F238E27FC236}">
                  <a16:creationId xmlns:a16="http://schemas.microsoft.com/office/drawing/2014/main" id="{8EECB7DC-CC51-3052-0A86-AC22EB1DB3BF}"/>
                </a:ext>
              </a:extLst>
            </p:cNvPr>
            <p:cNvSpPr/>
            <p:nvPr/>
          </p:nvSpPr>
          <p:spPr>
            <a:xfrm>
              <a:off x="6439475" y="2004700"/>
              <a:ext cx="125675" cy="999325"/>
            </a:xfrm>
            <a:custGeom>
              <a:avLst/>
              <a:gdLst/>
              <a:ahLst/>
              <a:cxnLst/>
              <a:rect l="l" t="t" r="r" b="b"/>
              <a:pathLst>
                <a:path w="5027" h="39973" extrusionOk="0">
                  <a:moveTo>
                    <a:pt x="426" y="1"/>
                  </a:moveTo>
                  <a:lnTo>
                    <a:pt x="0" y="39972"/>
                  </a:lnTo>
                  <a:lnTo>
                    <a:pt x="5027" y="39972"/>
                  </a:lnTo>
                  <a:lnTo>
                    <a:pt x="4601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110;p73">
              <a:extLst>
                <a:ext uri="{FF2B5EF4-FFF2-40B4-BE49-F238E27FC236}">
                  <a16:creationId xmlns:a16="http://schemas.microsoft.com/office/drawing/2014/main" id="{FBD02A3A-BBDC-F09E-E369-EF66DD28A6CD}"/>
                </a:ext>
              </a:extLst>
            </p:cNvPr>
            <p:cNvSpPr/>
            <p:nvPr/>
          </p:nvSpPr>
          <p:spPr>
            <a:xfrm>
              <a:off x="7124425" y="2198100"/>
              <a:ext cx="30250" cy="869825"/>
            </a:xfrm>
            <a:custGeom>
              <a:avLst/>
              <a:gdLst/>
              <a:ahLst/>
              <a:cxnLst/>
              <a:rect l="l" t="t" r="r" b="b"/>
              <a:pathLst>
                <a:path w="1210" h="34793" extrusionOk="0">
                  <a:moveTo>
                    <a:pt x="136" y="0"/>
                  </a:moveTo>
                  <a:lnTo>
                    <a:pt x="0" y="34792"/>
                  </a:lnTo>
                  <a:lnTo>
                    <a:pt x="1210" y="34792"/>
                  </a:lnTo>
                  <a:lnTo>
                    <a:pt x="1142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2111;p73">
              <a:extLst>
                <a:ext uri="{FF2B5EF4-FFF2-40B4-BE49-F238E27FC236}">
                  <a16:creationId xmlns:a16="http://schemas.microsoft.com/office/drawing/2014/main" id="{4CE2D645-30E9-BF33-9BB5-0876751E7B7E}"/>
                </a:ext>
              </a:extLst>
            </p:cNvPr>
            <p:cNvSpPr/>
            <p:nvPr/>
          </p:nvSpPr>
          <p:spPr>
            <a:xfrm>
              <a:off x="7067750" y="2270925"/>
              <a:ext cx="26450" cy="766750"/>
            </a:xfrm>
            <a:custGeom>
              <a:avLst/>
              <a:gdLst/>
              <a:ahLst/>
              <a:cxnLst/>
              <a:rect l="l" t="t" r="r" b="b"/>
              <a:pathLst>
                <a:path w="1058" h="30670" extrusionOk="0">
                  <a:moveTo>
                    <a:pt x="69" y="1"/>
                  </a:moveTo>
                  <a:lnTo>
                    <a:pt x="1" y="30669"/>
                  </a:lnTo>
                  <a:lnTo>
                    <a:pt x="1057" y="30669"/>
                  </a:lnTo>
                  <a:lnTo>
                    <a:pt x="989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112;p73">
              <a:extLst>
                <a:ext uri="{FF2B5EF4-FFF2-40B4-BE49-F238E27FC236}">
                  <a16:creationId xmlns:a16="http://schemas.microsoft.com/office/drawing/2014/main" id="{FBC29887-2DFF-5752-3218-6580699B7D42}"/>
                </a:ext>
              </a:extLst>
            </p:cNvPr>
            <p:cNvSpPr/>
            <p:nvPr/>
          </p:nvSpPr>
          <p:spPr>
            <a:xfrm>
              <a:off x="7007275" y="2327575"/>
              <a:ext cx="28575" cy="766750"/>
            </a:xfrm>
            <a:custGeom>
              <a:avLst/>
              <a:gdLst/>
              <a:ahLst/>
              <a:cxnLst/>
              <a:rect l="l" t="t" r="r" b="b"/>
              <a:pathLst>
                <a:path w="1143" h="30670" extrusionOk="0">
                  <a:moveTo>
                    <a:pt x="137" y="1"/>
                  </a:moveTo>
                  <a:lnTo>
                    <a:pt x="1" y="30670"/>
                  </a:lnTo>
                  <a:lnTo>
                    <a:pt x="1142" y="30670"/>
                  </a:lnTo>
                  <a:lnTo>
                    <a:pt x="1057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113;p73">
              <a:extLst>
                <a:ext uri="{FF2B5EF4-FFF2-40B4-BE49-F238E27FC236}">
                  <a16:creationId xmlns:a16="http://schemas.microsoft.com/office/drawing/2014/main" id="{231B16FE-77DA-C101-48E8-54ED316EDD8B}"/>
                </a:ext>
              </a:extLst>
            </p:cNvPr>
            <p:cNvSpPr/>
            <p:nvPr/>
          </p:nvSpPr>
          <p:spPr>
            <a:xfrm>
              <a:off x="6955725" y="2368475"/>
              <a:ext cx="26875" cy="766750"/>
            </a:xfrm>
            <a:custGeom>
              <a:avLst/>
              <a:gdLst/>
              <a:ahLst/>
              <a:cxnLst/>
              <a:rect l="l" t="t" r="r" b="b"/>
              <a:pathLst>
                <a:path w="1075" h="30670" extrusionOk="0">
                  <a:moveTo>
                    <a:pt x="69" y="0"/>
                  </a:moveTo>
                  <a:lnTo>
                    <a:pt x="1" y="30669"/>
                  </a:lnTo>
                  <a:lnTo>
                    <a:pt x="1074" y="30669"/>
                  </a:lnTo>
                  <a:lnTo>
                    <a:pt x="989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114;p73">
              <a:extLst>
                <a:ext uri="{FF2B5EF4-FFF2-40B4-BE49-F238E27FC236}">
                  <a16:creationId xmlns:a16="http://schemas.microsoft.com/office/drawing/2014/main" id="{B8E7FE4A-BE80-CB90-19EF-38B9E0C5E7DA}"/>
                </a:ext>
              </a:extLst>
            </p:cNvPr>
            <p:cNvSpPr/>
            <p:nvPr/>
          </p:nvSpPr>
          <p:spPr>
            <a:xfrm>
              <a:off x="6895250" y="2405525"/>
              <a:ext cx="26850" cy="766750"/>
            </a:xfrm>
            <a:custGeom>
              <a:avLst/>
              <a:gdLst/>
              <a:ahLst/>
              <a:cxnLst/>
              <a:rect l="l" t="t" r="r" b="b"/>
              <a:pathLst>
                <a:path w="1074" h="30670" extrusionOk="0">
                  <a:moveTo>
                    <a:pt x="86" y="1"/>
                  </a:moveTo>
                  <a:lnTo>
                    <a:pt x="0" y="30670"/>
                  </a:lnTo>
                  <a:lnTo>
                    <a:pt x="1074" y="30670"/>
                  </a:lnTo>
                  <a:lnTo>
                    <a:pt x="1006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115;p73">
              <a:extLst>
                <a:ext uri="{FF2B5EF4-FFF2-40B4-BE49-F238E27FC236}">
                  <a16:creationId xmlns:a16="http://schemas.microsoft.com/office/drawing/2014/main" id="{9362770C-7294-4AE3-E0C6-86A685105C98}"/>
                </a:ext>
              </a:extLst>
            </p:cNvPr>
            <p:cNvSpPr/>
            <p:nvPr/>
          </p:nvSpPr>
          <p:spPr>
            <a:xfrm>
              <a:off x="5717050" y="2835325"/>
              <a:ext cx="1093025" cy="509475"/>
            </a:xfrm>
            <a:custGeom>
              <a:avLst/>
              <a:gdLst/>
              <a:ahLst/>
              <a:cxnLst/>
              <a:rect l="l" t="t" r="r" b="b"/>
              <a:pathLst>
                <a:path w="43721" h="20379" extrusionOk="0">
                  <a:moveTo>
                    <a:pt x="0" y="0"/>
                  </a:moveTo>
                  <a:lnTo>
                    <a:pt x="0" y="20378"/>
                  </a:lnTo>
                  <a:lnTo>
                    <a:pt x="43721" y="20378"/>
                  </a:lnTo>
                  <a:lnTo>
                    <a:pt x="43721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116;p73">
              <a:extLst>
                <a:ext uri="{FF2B5EF4-FFF2-40B4-BE49-F238E27FC236}">
                  <a16:creationId xmlns:a16="http://schemas.microsoft.com/office/drawing/2014/main" id="{01CD6A57-1706-A64F-62E8-25EAEBC0FB74}"/>
                </a:ext>
              </a:extLst>
            </p:cNvPr>
            <p:cNvSpPr/>
            <p:nvPr/>
          </p:nvSpPr>
          <p:spPr>
            <a:xfrm>
              <a:off x="4359100" y="2984400"/>
              <a:ext cx="1091750" cy="360400"/>
            </a:xfrm>
            <a:custGeom>
              <a:avLst/>
              <a:gdLst/>
              <a:ahLst/>
              <a:cxnLst/>
              <a:rect l="l" t="t" r="r" b="b"/>
              <a:pathLst>
                <a:path w="43670" h="14416" extrusionOk="0">
                  <a:moveTo>
                    <a:pt x="0" y="1"/>
                  </a:moveTo>
                  <a:lnTo>
                    <a:pt x="0" y="14415"/>
                  </a:lnTo>
                  <a:lnTo>
                    <a:pt x="43669" y="14415"/>
                  </a:lnTo>
                  <a:lnTo>
                    <a:pt x="43669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117;p73">
              <a:extLst>
                <a:ext uri="{FF2B5EF4-FFF2-40B4-BE49-F238E27FC236}">
                  <a16:creationId xmlns:a16="http://schemas.microsoft.com/office/drawing/2014/main" id="{C28E72D6-04B7-4E16-3F64-317FEE88C6C0}"/>
                </a:ext>
              </a:extLst>
            </p:cNvPr>
            <p:cNvSpPr/>
            <p:nvPr/>
          </p:nvSpPr>
          <p:spPr>
            <a:xfrm>
              <a:off x="4444275" y="2480075"/>
              <a:ext cx="661975" cy="694325"/>
            </a:xfrm>
            <a:custGeom>
              <a:avLst/>
              <a:gdLst/>
              <a:ahLst/>
              <a:cxnLst/>
              <a:rect l="l" t="t" r="r" b="b"/>
              <a:pathLst>
                <a:path w="26479" h="27773" extrusionOk="0">
                  <a:moveTo>
                    <a:pt x="4124" y="0"/>
                  </a:moveTo>
                  <a:lnTo>
                    <a:pt x="1" y="27773"/>
                  </a:lnTo>
                  <a:lnTo>
                    <a:pt x="26478" y="27773"/>
                  </a:lnTo>
                  <a:lnTo>
                    <a:pt x="22372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118;p73">
              <a:extLst>
                <a:ext uri="{FF2B5EF4-FFF2-40B4-BE49-F238E27FC236}">
                  <a16:creationId xmlns:a16="http://schemas.microsoft.com/office/drawing/2014/main" id="{B1D6627E-D901-91AA-523C-C06A76AE2E6C}"/>
                </a:ext>
              </a:extLst>
            </p:cNvPr>
            <p:cNvSpPr/>
            <p:nvPr/>
          </p:nvSpPr>
          <p:spPr>
            <a:xfrm>
              <a:off x="5182900" y="2304575"/>
              <a:ext cx="578475" cy="1040225"/>
            </a:xfrm>
            <a:custGeom>
              <a:avLst/>
              <a:gdLst/>
              <a:ahLst/>
              <a:cxnLst/>
              <a:rect l="l" t="t" r="r" b="b"/>
              <a:pathLst>
                <a:path w="23139" h="41609" extrusionOk="0">
                  <a:moveTo>
                    <a:pt x="0" y="1"/>
                  </a:moveTo>
                  <a:lnTo>
                    <a:pt x="0" y="41608"/>
                  </a:lnTo>
                  <a:lnTo>
                    <a:pt x="23138" y="41608"/>
                  </a:lnTo>
                  <a:lnTo>
                    <a:pt x="23138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119;p73">
              <a:extLst>
                <a:ext uri="{FF2B5EF4-FFF2-40B4-BE49-F238E27FC236}">
                  <a16:creationId xmlns:a16="http://schemas.microsoft.com/office/drawing/2014/main" id="{BF9F3157-0D9D-5217-D3EC-2944473D8E80}"/>
                </a:ext>
              </a:extLst>
            </p:cNvPr>
            <p:cNvSpPr/>
            <p:nvPr/>
          </p:nvSpPr>
          <p:spPr>
            <a:xfrm>
              <a:off x="5260850" y="2221100"/>
              <a:ext cx="422575" cy="1038500"/>
            </a:xfrm>
            <a:custGeom>
              <a:avLst/>
              <a:gdLst/>
              <a:ahLst/>
              <a:cxnLst/>
              <a:rect l="l" t="t" r="r" b="b"/>
              <a:pathLst>
                <a:path w="16903" h="41540" extrusionOk="0">
                  <a:moveTo>
                    <a:pt x="0" y="0"/>
                  </a:moveTo>
                  <a:lnTo>
                    <a:pt x="0" y="41539"/>
                  </a:lnTo>
                  <a:lnTo>
                    <a:pt x="16902" y="41539"/>
                  </a:lnTo>
                  <a:lnTo>
                    <a:pt x="16902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120;p73">
              <a:extLst>
                <a:ext uri="{FF2B5EF4-FFF2-40B4-BE49-F238E27FC236}">
                  <a16:creationId xmlns:a16="http://schemas.microsoft.com/office/drawing/2014/main" id="{4748748E-03E5-CE15-9518-FB2D3612DD39}"/>
                </a:ext>
              </a:extLst>
            </p:cNvPr>
            <p:cNvSpPr/>
            <p:nvPr/>
          </p:nvSpPr>
          <p:spPr>
            <a:xfrm>
              <a:off x="6689500" y="2443025"/>
              <a:ext cx="502250" cy="903475"/>
            </a:xfrm>
            <a:custGeom>
              <a:avLst/>
              <a:gdLst/>
              <a:ahLst/>
              <a:cxnLst/>
              <a:rect l="l" t="t" r="r" b="b"/>
              <a:pathLst>
                <a:path w="20090" h="36139" extrusionOk="0">
                  <a:moveTo>
                    <a:pt x="1" y="0"/>
                  </a:moveTo>
                  <a:lnTo>
                    <a:pt x="1" y="36138"/>
                  </a:lnTo>
                  <a:lnTo>
                    <a:pt x="20089" y="36138"/>
                  </a:lnTo>
                  <a:lnTo>
                    <a:pt x="20089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121;p73">
              <a:extLst>
                <a:ext uri="{FF2B5EF4-FFF2-40B4-BE49-F238E27FC236}">
                  <a16:creationId xmlns:a16="http://schemas.microsoft.com/office/drawing/2014/main" id="{2BAB5036-6ABD-6A32-7C5B-3A76E0BC7FE9}"/>
                </a:ext>
              </a:extLst>
            </p:cNvPr>
            <p:cNvSpPr/>
            <p:nvPr/>
          </p:nvSpPr>
          <p:spPr>
            <a:xfrm>
              <a:off x="7124425" y="2677300"/>
              <a:ext cx="784625" cy="669200"/>
            </a:xfrm>
            <a:custGeom>
              <a:avLst/>
              <a:gdLst/>
              <a:ahLst/>
              <a:cxnLst/>
              <a:rect l="l" t="t" r="r" b="b"/>
              <a:pathLst>
                <a:path w="31385" h="26768" extrusionOk="0">
                  <a:moveTo>
                    <a:pt x="0" y="0"/>
                  </a:moveTo>
                  <a:lnTo>
                    <a:pt x="0" y="26767"/>
                  </a:lnTo>
                  <a:lnTo>
                    <a:pt x="31385" y="26767"/>
                  </a:lnTo>
                  <a:lnTo>
                    <a:pt x="31385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122;p73">
              <a:extLst>
                <a:ext uri="{FF2B5EF4-FFF2-40B4-BE49-F238E27FC236}">
                  <a16:creationId xmlns:a16="http://schemas.microsoft.com/office/drawing/2014/main" id="{3FD0B4F6-0607-77CA-92CC-A0E01DD55879}"/>
                </a:ext>
              </a:extLst>
            </p:cNvPr>
            <p:cNvSpPr/>
            <p:nvPr/>
          </p:nvSpPr>
          <p:spPr>
            <a:xfrm>
              <a:off x="7353150" y="2560150"/>
              <a:ext cx="454525" cy="669200"/>
            </a:xfrm>
            <a:custGeom>
              <a:avLst/>
              <a:gdLst/>
              <a:ahLst/>
              <a:cxnLst/>
              <a:rect l="l" t="t" r="r" b="b"/>
              <a:pathLst>
                <a:path w="18181" h="26768" extrusionOk="0">
                  <a:moveTo>
                    <a:pt x="1" y="1"/>
                  </a:moveTo>
                  <a:lnTo>
                    <a:pt x="1" y="26768"/>
                  </a:lnTo>
                  <a:lnTo>
                    <a:pt x="18181" y="26768"/>
                  </a:lnTo>
                  <a:lnTo>
                    <a:pt x="18181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123;p73">
              <a:extLst>
                <a:ext uri="{FF2B5EF4-FFF2-40B4-BE49-F238E27FC236}">
                  <a16:creationId xmlns:a16="http://schemas.microsoft.com/office/drawing/2014/main" id="{27CB90B9-4482-11EA-B740-75A34C9EA0C9}"/>
                </a:ext>
              </a:extLst>
            </p:cNvPr>
            <p:cNvSpPr/>
            <p:nvPr/>
          </p:nvSpPr>
          <p:spPr>
            <a:xfrm>
              <a:off x="4513725" y="2439600"/>
              <a:ext cx="523525" cy="79675"/>
            </a:xfrm>
            <a:custGeom>
              <a:avLst/>
              <a:gdLst/>
              <a:ahLst/>
              <a:cxnLst/>
              <a:rect l="l" t="t" r="r" b="b"/>
              <a:pathLst>
                <a:path w="20941" h="3187" extrusionOk="0">
                  <a:moveTo>
                    <a:pt x="0" y="1"/>
                  </a:moveTo>
                  <a:lnTo>
                    <a:pt x="0" y="3187"/>
                  </a:lnTo>
                  <a:lnTo>
                    <a:pt x="20940" y="3187"/>
                  </a:lnTo>
                  <a:lnTo>
                    <a:pt x="20940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124;p73">
              <a:extLst>
                <a:ext uri="{FF2B5EF4-FFF2-40B4-BE49-F238E27FC236}">
                  <a16:creationId xmlns:a16="http://schemas.microsoft.com/office/drawing/2014/main" id="{79875C1D-C2F8-D8F7-A045-76054DE9E19F}"/>
                </a:ext>
              </a:extLst>
            </p:cNvPr>
            <p:cNvSpPr/>
            <p:nvPr/>
          </p:nvSpPr>
          <p:spPr>
            <a:xfrm>
              <a:off x="7385100" y="2503500"/>
              <a:ext cx="81800" cy="134625"/>
            </a:xfrm>
            <a:custGeom>
              <a:avLst/>
              <a:gdLst/>
              <a:ahLst/>
              <a:cxnLst/>
              <a:rect l="l" t="t" r="r" b="b"/>
              <a:pathLst>
                <a:path w="3272" h="5385" extrusionOk="0">
                  <a:moveTo>
                    <a:pt x="1" y="0"/>
                  </a:moveTo>
                  <a:lnTo>
                    <a:pt x="1" y="5385"/>
                  </a:lnTo>
                  <a:lnTo>
                    <a:pt x="3272" y="5385"/>
                  </a:lnTo>
                  <a:lnTo>
                    <a:pt x="3272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25;p73">
              <a:extLst>
                <a:ext uri="{FF2B5EF4-FFF2-40B4-BE49-F238E27FC236}">
                  <a16:creationId xmlns:a16="http://schemas.microsoft.com/office/drawing/2014/main" id="{5C142DA2-9648-36FC-D53F-D31BEC62DB97}"/>
                </a:ext>
              </a:extLst>
            </p:cNvPr>
            <p:cNvSpPr/>
            <p:nvPr/>
          </p:nvSpPr>
          <p:spPr>
            <a:xfrm>
              <a:off x="7371050" y="2476675"/>
              <a:ext cx="109925" cy="35375"/>
            </a:xfrm>
            <a:custGeom>
              <a:avLst/>
              <a:gdLst/>
              <a:ahLst/>
              <a:cxnLst/>
              <a:rect l="l" t="t" r="r" b="b"/>
              <a:pathLst>
                <a:path w="4397" h="1415" extrusionOk="0">
                  <a:moveTo>
                    <a:pt x="0" y="0"/>
                  </a:moveTo>
                  <a:lnTo>
                    <a:pt x="0" y="1414"/>
                  </a:lnTo>
                  <a:lnTo>
                    <a:pt x="4396" y="1414"/>
                  </a:lnTo>
                  <a:lnTo>
                    <a:pt x="4396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126;p73">
              <a:extLst>
                <a:ext uri="{FF2B5EF4-FFF2-40B4-BE49-F238E27FC236}">
                  <a16:creationId xmlns:a16="http://schemas.microsoft.com/office/drawing/2014/main" id="{A1EC2EA4-939A-49B3-0961-98771C7FDE4D}"/>
                </a:ext>
              </a:extLst>
            </p:cNvPr>
            <p:cNvSpPr/>
            <p:nvPr/>
          </p:nvSpPr>
          <p:spPr>
            <a:xfrm>
              <a:off x="5938975" y="1983400"/>
              <a:ext cx="123975" cy="30275"/>
            </a:xfrm>
            <a:custGeom>
              <a:avLst/>
              <a:gdLst/>
              <a:ahLst/>
              <a:cxnLst/>
              <a:rect l="l" t="t" r="r" b="b"/>
              <a:pathLst>
                <a:path w="4959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4959" y="1210"/>
                  </a:lnTo>
                  <a:lnTo>
                    <a:pt x="4959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127;p73">
              <a:extLst>
                <a:ext uri="{FF2B5EF4-FFF2-40B4-BE49-F238E27FC236}">
                  <a16:creationId xmlns:a16="http://schemas.microsoft.com/office/drawing/2014/main" id="{CB08010F-659A-CC95-8652-C3ABAA3E6428}"/>
                </a:ext>
              </a:extLst>
            </p:cNvPr>
            <p:cNvSpPr/>
            <p:nvPr/>
          </p:nvSpPr>
          <p:spPr>
            <a:xfrm>
              <a:off x="6189000" y="1983400"/>
              <a:ext cx="126125" cy="30275"/>
            </a:xfrm>
            <a:custGeom>
              <a:avLst/>
              <a:gdLst/>
              <a:ahLst/>
              <a:cxnLst/>
              <a:rect l="l" t="t" r="r" b="b"/>
              <a:pathLst>
                <a:path w="5045" h="1211" extrusionOk="0">
                  <a:moveTo>
                    <a:pt x="1" y="1"/>
                  </a:moveTo>
                  <a:lnTo>
                    <a:pt x="1" y="1210"/>
                  </a:lnTo>
                  <a:lnTo>
                    <a:pt x="5044" y="1210"/>
                  </a:lnTo>
                  <a:lnTo>
                    <a:pt x="5044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128;p73">
              <a:extLst>
                <a:ext uri="{FF2B5EF4-FFF2-40B4-BE49-F238E27FC236}">
                  <a16:creationId xmlns:a16="http://schemas.microsoft.com/office/drawing/2014/main" id="{6FA85ECA-085F-9A76-4A8E-4EAC87D82A10}"/>
                </a:ext>
              </a:extLst>
            </p:cNvPr>
            <p:cNvSpPr/>
            <p:nvPr/>
          </p:nvSpPr>
          <p:spPr>
            <a:xfrm>
              <a:off x="6439475" y="1983400"/>
              <a:ext cx="123975" cy="30275"/>
            </a:xfrm>
            <a:custGeom>
              <a:avLst/>
              <a:gdLst/>
              <a:ahLst/>
              <a:cxnLst/>
              <a:rect l="l" t="t" r="r" b="b"/>
              <a:pathLst>
                <a:path w="4959" h="1211" extrusionOk="0">
                  <a:moveTo>
                    <a:pt x="0" y="1"/>
                  </a:moveTo>
                  <a:lnTo>
                    <a:pt x="0" y="1210"/>
                  </a:lnTo>
                  <a:lnTo>
                    <a:pt x="4959" y="1210"/>
                  </a:lnTo>
                  <a:lnTo>
                    <a:pt x="4959" y="1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129;p73">
              <a:extLst>
                <a:ext uri="{FF2B5EF4-FFF2-40B4-BE49-F238E27FC236}">
                  <a16:creationId xmlns:a16="http://schemas.microsoft.com/office/drawing/2014/main" id="{E31A1845-670F-DF5B-CBDF-4420FBC3287B}"/>
                </a:ext>
              </a:extLst>
            </p:cNvPr>
            <p:cNvSpPr/>
            <p:nvPr/>
          </p:nvSpPr>
          <p:spPr>
            <a:xfrm>
              <a:off x="7539725" y="2503500"/>
              <a:ext cx="81800" cy="134625"/>
            </a:xfrm>
            <a:custGeom>
              <a:avLst/>
              <a:gdLst/>
              <a:ahLst/>
              <a:cxnLst/>
              <a:rect l="l" t="t" r="r" b="b"/>
              <a:pathLst>
                <a:path w="3272" h="5385" extrusionOk="0">
                  <a:moveTo>
                    <a:pt x="0" y="0"/>
                  </a:moveTo>
                  <a:lnTo>
                    <a:pt x="0" y="5385"/>
                  </a:lnTo>
                  <a:lnTo>
                    <a:pt x="3272" y="5385"/>
                  </a:lnTo>
                  <a:lnTo>
                    <a:pt x="3272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130;p73">
              <a:extLst>
                <a:ext uri="{FF2B5EF4-FFF2-40B4-BE49-F238E27FC236}">
                  <a16:creationId xmlns:a16="http://schemas.microsoft.com/office/drawing/2014/main" id="{E4A35A72-789C-F381-2C85-0B4AFD838BAB}"/>
                </a:ext>
              </a:extLst>
            </p:cNvPr>
            <p:cNvSpPr/>
            <p:nvPr/>
          </p:nvSpPr>
          <p:spPr>
            <a:xfrm>
              <a:off x="7525675" y="2476675"/>
              <a:ext cx="109925" cy="35375"/>
            </a:xfrm>
            <a:custGeom>
              <a:avLst/>
              <a:gdLst/>
              <a:ahLst/>
              <a:cxnLst/>
              <a:rect l="l" t="t" r="r" b="b"/>
              <a:pathLst>
                <a:path w="4397" h="1415" extrusionOk="0">
                  <a:moveTo>
                    <a:pt x="0" y="0"/>
                  </a:moveTo>
                  <a:lnTo>
                    <a:pt x="0" y="1414"/>
                  </a:lnTo>
                  <a:lnTo>
                    <a:pt x="4396" y="1414"/>
                  </a:lnTo>
                  <a:lnTo>
                    <a:pt x="4396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131;p73">
              <a:extLst>
                <a:ext uri="{FF2B5EF4-FFF2-40B4-BE49-F238E27FC236}">
                  <a16:creationId xmlns:a16="http://schemas.microsoft.com/office/drawing/2014/main" id="{71103175-0987-DE31-9136-A5563219E70F}"/>
                </a:ext>
              </a:extLst>
            </p:cNvPr>
            <p:cNvSpPr/>
            <p:nvPr/>
          </p:nvSpPr>
          <p:spPr>
            <a:xfrm>
              <a:off x="7693925" y="2503500"/>
              <a:ext cx="81800" cy="134625"/>
            </a:xfrm>
            <a:custGeom>
              <a:avLst/>
              <a:gdLst/>
              <a:ahLst/>
              <a:cxnLst/>
              <a:rect l="l" t="t" r="r" b="b"/>
              <a:pathLst>
                <a:path w="3272" h="5385" extrusionOk="0">
                  <a:moveTo>
                    <a:pt x="0" y="0"/>
                  </a:moveTo>
                  <a:lnTo>
                    <a:pt x="0" y="5385"/>
                  </a:lnTo>
                  <a:lnTo>
                    <a:pt x="3272" y="5385"/>
                  </a:lnTo>
                  <a:lnTo>
                    <a:pt x="3272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132;p73">
              <a:extLst>
                <a:ext uri="{FF2B5EF4-FFF2-40B4-BE49-F238E27FC236}">
                  <a16:creationId xmlns:a16="http://schemas.microsoft.com/office/drawing/2014/main" id="{0115AF76-C4EA-3C3B-620F-23ADDE26A1A5}"/>
                </a:ext>
              </a:extLst>
            </p:cNvPr>
            <p:cNvSpPr/>
            <p:nvPr/>
          </p:nvSpPr>
          <p:spPr>
            <a:xfrm>
              <a:off x="7679875" y="2476675"/>
              <a:ext cx="109900" cy="35375"/>
            </a:xfrm>
            <a:custGeom>
              <a:avLst/>
              <a:gdLst/>
              <a:ahLst/>
              <a:cxnLst/>
              <a:rect l="l" t="t" r="r" b="b"/>
              <a:pathLst>
                <a:path w="4396" h="1415" extrusionOk="0">
                  <a:moveTo>
                    <a:pt x="0" y="0"/>
                  </a:moveTo>
                  <a:lnTo>
                    <a:pt x="0" y="1414"/>
                  </a:lnTo>
                  <a:lnTo>
                    <a:pt x="4396" y="1414"/>
                  </a:lnTo>
                  <a:lnTo>
                    <a:pt x="4396" y="0"/>
                  </a:lnTo>
                  <a:close/>
                </a:path>
              </a:pathLst>
            </a:custGeom>
            <a:solidFill>
              <a:srgbClr val="B6AC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" name="Google Shape;2133;p73">
              <a:extLst>
                <a:ext uri="{FF2B5EF4-FFF2-40B4-BE49-F238E27FC236}">
                  <a16:creationId xmlns:a16="http://schemas.microsoft.com/office/drawing/2014/main" id="{239AA520-AA88-B957-30B6-7EDB57365476}"/>
                </a:ext>
              </a:extLst>
            </p:cNvPr>
            <p:cNvGrpSpPr/>
            <p:nvPr/>
          </p:nvGrpSpPr>
          <p:grpSpPr>
            <a:xfrm>
              <a:off x="4359100" y="1983400"/>
              <a:ext cx="3549950" cy="1363100"/>
              <a:chOff x="4359100" y="1983400"/>
              <a:chExt cx="3549950" cy="1363100"/>
            </a:xfrm>
          </p:grpSpPr>
          <p:sp>
            <p:nvSpPr>
              <p:cNvPr id="145" name="Google Shape;2134;p73">
                <a:extLst>
                  <a:ext uri="{FF2B5EF4-FFF2-40B4-BE49-F238E27FC236}">
                    <a16:creationId xmlns:a16="http://schemas.microsoft.com/office/drawing/2014/main" id="{F2FFD00F-DA2A-F23A-73F4-C12041EEA4EE}"/>
                  </a:ext>
                </a:extLst>
              </p:cNvPr>
              <p:cNvSpPr/>
              <p:nvPr/>
            </p:nvSpPr>
            <p:spPr>
              <a:xfrm>
                <a:off x="5938975" y="2004700"/>
                <a:ext cx="123975" cy="999325"/>
              </a:xfrm>
              <a:custGeom>
                <a:avLst/>
                <a:gdLst/>
                <a:ahLst/>
                <a:cxnLst/>
                <a:rect l="l" t="t" r="r" b="b"/>
                <a:pathLst>
                  <a:path w="4959" h="39973" extrusionOk="0">
                    <a:moveTo>
                      <a:pt x="341" y="1"/>
                    </a:moveTo>
                    <a:lnTo>
                      <a:pt x="0" y="39972"/>
                    </a:lnTo>
                    <a:lnTo>
                      <a:pt x="4959" y="39972"/>
                    </a:lnTo>
                    <a:lnTo>
                      <a:pt x="453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2135;p73">
                <a:extLst>
                  <a:ext uri="{FF2B5EF4-FFF2-40B4-BE49-F238E27FC236}">
                    <a16:creationId xmlns:a16="http://schemas.microsoft.com/office/drawing/2014/main" id="{2D36E6C0-1837-0E0D-410D-9F5B7B253918}"/>
                  </a:ext>
                </a:extLst>
              </p:cNvPr>
              <p:cNvSpPr/>
              <p:nvPr/>
            </p:nvSpPr>
            <p:spPr>
              <a:xfrm>
                <a:off x="6189000" y="2004700"/>
                <a:ext cx="126125" cy="999325"/>
              </a:xfrm>
              <a:custGeom>
                <a:avLst/>
                <a:gdLst/>
                <a:ahLst/>
                <a:cxnLst/>
                <a:rect l="l" t="t" r="r" b="b"/>
                <a:pathLst>
                  <a:path w="5045" h="39973" extrusionOk="0">
                    <a:moveTo>
                      <a:pt x="427" y="1"/>
                    </a:moveTo>
                    <a:lnTo>
                      <a:pt x="1" y="39972"/>
                    </a:lnTo>
                    <a:lnTo>
                      <a:pt x="5044" y="39972"/>
                    </a:lnTo>
                    <a:lnTo>
                      <a:pt x="461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2136;p73">
                <a:extLst>
                  <a:ext uri="{FF2B5EF4-FFF2-40B4-BE49-F238E27FC236}">
                    <a16:creationId xmlns:a16="http://schemas.microsoft.com/office/drawing/2014/main" id="{9FB397E2-002B-F5F0-FC40-0E799BD4933E}"/>
                  </a:ext>
                </a:extLst>
              </p:cNvPr>
              <p:cNvSpPr/>
              <p:nvPr/>
            </p:nvSpPr>
            <p:spPr>
              <a:xfrm>
                <a:off x="6439475" y="2004700"/>
                <a:ext cx="125675" cy="999325"/>
              </a:xfrm>
              <a:custGeom>
                <a:avLst/>
                <a:gdLst/>
                <a:ahLst/>
                <a:cxnLst/>
                <a:rect l="l" t="t" r="r" b="b"/>
                <a:pathLst>
                  <a:path w="5027" h="39973" extrusionOk="0">
                    <a:moveTo>
                      <a:pt x="426" y="1"/>
                    </a:moveTo>
                    <a:lnTo>
                      <a:pt x="0" y="39972"/>
                    </a:lnTo>
                    <a:lnTo>
                      <a:pt x="5027" y="39972"/>
                    </a:lnTo>
                    <a:lnTo>
                      <a:pt x="460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2137;p73">
                <a:extLst>
                  <a:ext uri="{FF2B5EF4-FFF2-40B4-BE49-F238E27FC236}">
                    <a16:creationId xmlns:a16="http://schemas.microsoft.com/office/drawing/2014/main" id="{500EC05F-FA0D-97EB-B604-BEF96F24E685}"/>
                  </a:ext>
                </a:extLst>
              </p:cNvPr>
              <p:cNvSpPr/>
              <p:nvPr/>
            </p:nvSpPr>
            <p:spPr>
              <a:xfrm>
                <a:off x="7124425" y="2198100"/>
                <a:ext cx="30250" cy="869825"/>
              </a:xfrm>
              <a:custGeom>
                <a:avLst/>
                <a:gdLst/>
                <a:ahLst/>
                <a:cxnLst/>
                <a:rect l="l" t="t" r="r" b="b"/>
                <a:pathLst>
                  <a:path w="1210" h="34793" extrusionOk="0">
                    <a:moveTo>
                      <a:pt x="136" y="0"/>
                    </a:moveTo>
                    <a:lnTo>
                      <a:pt x="0" y="34792"/>
                    </a:lnTo>
                    <a:lnTo>
                      <a:pt x="1210" y="34792"/>
                    </a:lnTo>
                    <a:lnTo>
                      <a:pt x="114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2138;p73">
                <a:extLst>
                  <a:ext uri="{FF2B5EF4-FFF2-40B4-BE49-F238E27FC236}">
                    <a16:creationId xmlns:a16="http://schemas.microsoft.com/office/drawing/2014/main" id="{EC2DBD6F-2FB0-9B31-A6EE-C69F95C336B0}"/>
                  </a:ext>
                </a:extLst>
              </p:cNvPr>
              <p:cNvSpPr/>
              <p:nvPr/>
            </p:nvSpPr>
            <p:spPr>
              <a:xfrm>
                <a:off x="7067750" y="2270925"/>
                <a:ext cx="26450" cy="76675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30670" extrusionOk="0">
                    <a:moveTo>
                      <a:pt x="69" y="1"/>
                    </a:moveTo>
                    <a:lnTo>
                      <a:pt x="1" y="30669"/>
                    </a:lnTo>
                    <a:lnTo>
                      <a:pt x="1057" y="30669"/>
                    </a:lnTo>
                    <a:lnTo>
                      <a:pt x="98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2139;p73">
                <a:extLst>
                  <a:ext uri="{FF2B5EF4-FFF2-40B4-BE49-F238E27FC236}">
                    <a16:creationId xmlns:a16="http://schemas.microsoft.com/office/drawing/2014/main" id="{DF17E8C6-5989-BB7B-E416-948988017084}"/>
                  </a:ext>
                </a:extLst>
              </p:cNvPr>
              <p:cNvSpPr/>
              <p:nvPr/>
            </p:nvSpPr>
            <p:spPr>
              <a:xfrm>
                <a:off x="7007275" y="2327575"/>
                <a:ext cx="28575" cy="766750"/>
              </a:xfrm>
              <a:custGeom>
                <a:avLst/>
                <a:gdLst/>
                <a:ahLst/>
                <a:cxnLst/>
                <a:rect l="l" t="t" r="r" b="b"/>
                <a:pathLst>
                  <a:path w="1143" h="30670" extrusionOk="0">
                    <a:moveTo>
                      <a:pt x="137" y="1"/>
                    </a:moveTo>
                    <a:lnTo>
                      <a:pt x="1" y="30670"/>
                    </a:lnTo>
                    <a:lnTo>
                      <a:pt x="1142" y="30670"/>
                    </a:lnTo>
                    <a:lnTo>
                      <a:pt x="105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2140;p73">
                <a:extLst>
                  <a:ext uri="{FF2B5EF4-FFF2-40B4-BE49-F238E27FC236}">
                    <a16:creationId xmlns:a16="http://schemas.microsoft.com/office/drawing/2014/main" id="{023A7C40-7BF0-AF92-969B-F0930F8B82AC}"/>
                  </a:ext>
                </a:extLst>
              </p:cNvPr>
              <p:cNvSpPr/>
              <p:nvPr/>
            </p:nvSpPr>
            <p:spPr>
              <a:xfrm>
                <a:off x="6955725" y="2368475"/>
                <a:ext cx="26875" cy="766750"/>
              </a:xfrm>
              <a:custGeom>
                <a:avLst/>
                <a:gdLst/>
                <a:ahLst/>
                <a:cxnLst/>
                <a:rect l="l" t="t" r="r" b="b"/>
                <a:pathLst>
                  <a:path w="1075" h="30670" extrusionOk="0">
                    <a:moveTo>
                      <a:pt x="69" y="0"/>
                    </a:moveTo>
                    <a:lnTo>
                      <a:pt x="1" y="30669"/>
                    </a:lnTo>
                    <a:lnTo>
                      <a:pt x="1074" y="30669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2141;p73">
                <a:extLst>
                  <a:ext uri="{FF2B5EF4-FFF2-40B4-BE49-F238E27FC236}">
                    <a16:creationId xmlns:a16="http://schemas.microsoft.com/office/drawing/2014/main" id="{57034225-B2AB-3EAF-82F4-77E7645DE1E9}"/>
                  </a:ext>
                </a:extLst>
              </p:cNvPr>
              <p:cNvSpPr/>
              <p:nvPr/>
            </p:nvSpPr>
            <p:spPr>
              <a:xfrm>
                <a:off x="6895250" y="2405525"/>
                <a:ext cx="26850" cy="766750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30670" extrusionOk="0">
                    <a:moveTo>
                      <a:pt x="86" y="1"/>
                    </a:moveTo>
                    <a:lnTo>
                      <a:pt x="0" y="30670"/>
                    </a:lnTo>
                    <a:lnTo>
                      <a:pt x="1074" y="30670"/>
                    </a:lnTo>
                    <a:lnTo>
                      <a:pt x="100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2142;p73">
                <a:extLst>
                  <a:ext uri="{FF2B5EF4-FFF2-40B4-BE49-F238E27FC236}">
                    <a16:creationId xmlns:a16="http://schemas.microsoft.com/office/drawing/2014/main" id="{0083DF43-1BDB-A63A-37BE-C31CA22B01D1}"/>
                  </a:ext>
                </a:extLst>
              </p:cNvPr>
              <p:cNvSpPr/>
              <p:nvPr/>
            </p:nvSpPr>
            <p:spPr>
              <a:xfrm>
                <a:off x="5717050" y="2835325"/>
                <a:ext cx="1093025" cy="509475"/>
              </a:xfrm>
              <a:custGeom>
                <a:avLst/>
                <a:gdLst/>
                <a:ahLst/>
                <a:cxnLst/>
                <a:rect l="l" t="t" r="r" b="b"/>
                <a:pathLst>
                  <a:path w="43721" h="20379" extrusionOk="0">
                    <a:moveTo>
                      <a:pt x="0" y="0"/>
                    </a:moveTo>
                    <a:lnTo>
                      <a:pt x="0" y="20378"/>
                    </a:lnTo>
                    <a:lnTo>
                      <a:pt x="43721" y="20378"/>
                    </a:lnTo>
                    <a:lnTo>
                      <a:pt x="4372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2143;p73">
                <a:extLst>
                  <a:ext uri="{FF2B5EF4-FFF2-40B4-BE49-F238E27FC236}">
                    <a16:creationId xmlns:a16="http://schemas.microsoft.com/office/drawing/2014/main" id="{DC90D0D8-F8F8-83A0-9391-C46AAA8C4704}"/>
                  </a:ext>
                </a:extLst>
              </p:cNvPr>
              <p:cNvSpPr/>
              <p:nvPr/>
            </p:nvSpPr>
            <p:spPr>
              <a:xfrm>
                <a:off x="4359100" y="2984400"/>
                <a:ext cx="1091750" cy="360400"/>
              </a:xfrm>
              <a:custGeom>
                <a:avLst/>
                <a:gdLst/>
                <a:ahLst/>
                <a:cxnLst/>
                <a:rect l="l" t="t" r="r" b="b"/>
                <a:pathLst>
                  <a:path w="43670" h="14416" extrusionOk="0">
                    <a:moveTo>
                      <a:pt x="0" y="1"/>
                    </a:moveTo>
                    <a:lnTo>
                      <a:pt x="0" y="14415"/>
                    </a:lnTo>
                    <a:lnTo>
                      <a:pt x="43669" y="14415"/>
                    </a:lnTo>
                    <a:lnTo>
                      <a:pt x="4366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2144;p73">
                <a:extLst>
                  <a:ext uri="{FF2B5EF4-FFF2-40B4-BE49-F238E27FC236}">
                    <a16:creationId xmlns:a16="http://schemas.microsoft.com/office/drawing/2014/main" id="{2AE9EB45-C389-FD12-B6E9-5626DDB50E62}"/>
                  </a:ext>
                </a:extLst>
              </p:cNvPr>
              <p:cNvSpPr/>
              <p:nvPr/>
            </p:nvSpPr>
            <p:spPr>
              <a:xfrm>
                <a:off x="4444275" y="2480075"/>
                <a:ext cx="661975" cy="694325"/>
              </a:xfrm>
              <a:custGeom>
                <a:avLst/>
                <a:gdLst/>
                <a:ahLst/>
                <a:cxnLst/>
                <a:rect l="l" t="t" r="r" b="b"/>
                <a:pathLst>
                  <a:path w="26479" h="27773" extrusionOk="0">
                    <a:moveTo>
                      <a:pt x="4124" y="0"/>
                    </a:moveTo>
                    <a:lnTo>
                      <a:pt x="1" y="27773"/>
                    </a:lnTo>
                    <a:lnTo>
                      <a:pt x="26478" y="27773"/>
                    </a:lnTo>
                    <a:lnTo>
                      <a:pt x="2237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2145;p73">
                <a:extLst>
                  <a:ext uri="{FF2B5EF4-FFF2-40B4-BE49-F238E27FC236}">
                    <a16:creationId xmlns:a16="http://schemas.microsoft.com/office/drawing/2014/main" id="{DE2CBB30-0BAB-4F51-ECF0-4AC9CF81D4DA}"/>
                  </a:ext>
                </a:extLst>
              </p:cNvPr>
              <p:cNvSpPr/>
              <p:nvPr/>
            </p:nvSpPr>
            <p:spPr>
              <a:xfrm>
                <a:off x="5182900" y="2304575"/>
                <a:ext cx="578475" cy="1040225"/>
              </a:xfrm>
              <a:custGeom>
                <a:avLst/>
                <a:gdLst/>
                <a:ahLst/>
                <a:cxnLst/>
                <a:rect l="l" t="t" r="r" b="b"/>
                <a:pathLst>
                  <a:path w="23139" h="41609" extrusionOk="0">
                    <a:moveTo>
                      <a:pt x="0" y="1"/>
                    </a:moveTo>
                    <a:lnTo>
                      <a:pt x="0" y="41608"/>
                    </a:lnTo>
                    <a:lnTo>
                      <a:pt x="23138" y="41608"/>
                    </a:lnTo>
                    <a:lnTo>
                      <a:pt x="2313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2146;p73">
                <a:extLst>
                  <a:ext uri="{FF2B5EF4-FFF2-40B4-BE49-F238E27FC236}">
                    <a16:creationId xmlns:a16="http://schemas.microsoft.com/office/drawing/2014/main" id="{79A6CF8D-D9D9-1440-DC0F-7D4E94742EED}"/>
                  </a:ext>
                </a:extLst>
              </p:cNvPr>
              <p:cNvSpPr/>
              <p:nvPr/>
            </p:nvSpPr>
            <p:spPr>
              <a:xfrm>
                <a:off x="5260850" y="2221100"/>
                <a:ext cx="422575" cy="1038500"/>
              </a:xfrm>
              <a:custGeom>
                <a:avLst/>
                <a:gdLst/>
                <a:ahLst/>
                <a:cxnLst/>
                <a:rect l="l" t="t" r="r" b="b"/>
                <a:pathLst>
                  <a:path w="16903" h="41540" extrusionOk="0">
                    <a:moveTo>
                      <a:pt x="0" y="0"/>
                    </a:moveTo>
                    <a:lnTo>
                      <a:pt x="0" y="41539"/>
                    </a:lnTo>
                    <a:lnTo>
                      <a:pt x="16902" y="41539"/>
                    </a:lnTo>
                    <a:lnTo>
                      <a:pt x="1690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2147;p73">
                <a:extLst>
                  <a:ext uri="{FF2B5EF4-FFF2-40B4-BE49-F238E27FC236}">
                    <a16:creationId xmlns:a16="http://schemas.microsoft.com/office/drawing/2014/main" id="{3D8769EB-CA6B-0B72-7E43-4E2A21ECF038}"/>
                  </a:ext>
                </a:extLst>
              </p:cNvPr>
              <p:cNvSpPr/>
              <p:nvPr/>
            </p:nvSpPr>
            <p:spPr>
              <a:xfrm>
                <a:off x="6689500" y="2443025"/>
                <a:ext cx="502250" cy="903475"/>
              </a:xfrm>
              <a:custGeom>
                <a:avLst/>
                <a:gdLst/>
                <a:ahLst/>
                <a:cxnLst/>
                <a:rect l="l" t="t" r="r" b="b"/>
                <a:pathLst>
                  <a:path w="20090" h="36139" extrusionOk="0">
                    <a:moveTo>
                      <a:pt x="1" y="0"/>
                    </a:moveTo>
                    <a:lnTo>
                      <a:pt x="1" y="36138"/>
                    </a:lnTo>
                    <a:lnTo>
                      <a:pt x="20089" y="36138"/>
                    </a:lnTo>
                    <a:lnTo>
                      <a:pt x="2008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2148;p73">
                <a:extLst>
                  <a:ext uri="{FF2B5EF4-FFF2-40B4-BE49-F238E27FC236}">
                    <a16:creationId xmlns:a16="http://schemas.microsoft.com/office/drawing/2014/main" id="{A76E5E2E-6DC6-AA9C-E7F7-769D2A0AE06B}"/>
                  </a:ext>
                </a:extLst>
              </p:cNvPr>
              <p:cNvSpPr/>
              <p:nvPr/>
            </p:nvSpPr>
            <p:spPr>
              <a:xfrm>
                <a:off x="7124425" y="2677300"/>
                <a:ext cx="784625" cy="669200"/>
              </a:xfrm>
              <a:custGeom>
                <a:avLst/>
                <a:gdLst/>
                <a:ahLst/>
                <a:cxnLst/>
                <a:rect l="l" t="t" r="r" b="b"/>
                <a:pathLst>
                  <a:path w="31385" h="26768" extrusionOk="0">
                    <a:moveTo>
                      <a:pt x="0" y="0"/>
                    </a:moveTo>
                    <a:lnTo>
                      <a:pt x="0" y="26767"/>
                    </a:lnTo>
                    <a:lnTo>
                      <a:pt x="31385" y="26767"/>
                    </a:lnTo>
                    <a:lnTo>
                      <a:pt x="3138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2149;p73">
                <a:extLst>
                  <a:ext uri="{FF2B5EF4-FFF2-40B4-BE49-F238E27FC236}">
                    <a16:creationId xmlns:a16="http://schemas.microsoft.com/office/drawing/2014/main" id="{9A9B5629-9D1A-7BF9-8B58-46B32F2D18D2}"/>
                  </a:ext>
                </a:extLst>
              </p:cNvPr>
              <p:cNvSpPr/>
              <p:nvPr/>
            </p:nvSpPr>
            <p:spPr>
              <a:xfrm>
                <a:off x="7353150" y="2560150"/>
                <a:ext cx="454525" cy="669200"/>
              </a:xfrm>
              <a:custGeom>
                <a:avLst/>
                <a:gdLst/>
                <a:ahLst/>
                <a:cxnLst/>
                <a:rect l="l" t="t" r="r" b="b"/>
                <a:pathLst>
                  <a:path w="18181" h="26768" extrusionOk="0">
                    <a:moveTo>
                      <a:pt x="1" y="1"/>
                    </a:moveTo>
                    <a:lnTo>
                      <a:pt x="1" y="26768"/>
                    </a:lnTo>
                    <a:lnTo>
                      <a:pt x="18181" y="26768"/>
                    </a:lnTo>
                    <a:lnTo>
                      <a:pt x="1818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2150;p73">
                <a:extLst>
                  <a:ext uri="{FF2B5EF4-FFF2-40B4-BE49-F238E27FC236}">
                    <a16:creationId xmlns:a16="http://schemas.microsoft.com/office/drawing/2014/main" id="{D6A0A33B-536D-74E1-A1B6-F5C2D2B02573}"/>
                  </a:ext>
                </a:extLst>
              </p:cNvPr>
              <p:cNvSpPr/>
              <p:nvPr/>
            </p:nvSpPr>
            <p:spPr>
              <a:xfrm>
                <a:off x="4513725" y="2439600"/>
                <a:ext cx="523525" cy="79675"/>
              </a:xfrm>
              <a:custGeom>
                <a:avLst/>
                <a:gdLst/>
                <a:ahLst/>
                <a:cxnLst/>
                <a:rect l="l" t="t" r="r" b="b"/>
                <a:pathLst>
                  <a:path w="20941" h="3187" extrusionOk="0">
                    <a:moveTo>
                      <a:pt x="0" y="1"/>
                    </a:moveTo>
                    <a:lnTo>
                      <a:pt x="0" y="3187"/>
                    </a:lnTo>
                    <a:lnTo>
                      <a:pt x="20940" y="3187"/>
                    </a:lnTo>
                    <a:lnTo>
                      <a:pt x="2094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2151;p73">
                <a:extLst>
                  <a:ext uri="{FF2B5EF4-FFF2-40B4-BE49-F238E27FC236}">
                    <a16:creationId xmlns:a16="http://schemas.microsoft.com/office/drawing/2014/main" id="{5FD46DDC-3131-6B71-0D58-3514D63EDC71}"/>
                  </a:ext>
                </a:extLst>
              </p:cNvPr>
              <p:cNvSpPr/>
              <p:nvPr/>
            </p:nvSpPr>
            <p:spPr>
              <a:xfrm>
                <a:off x="7385100" y="2503500"/>
                <a:ext cx="81800" cy="134625"/>
              </a:xfrm>
              <a:custGeom>
                <a:avLst/>
                <a:gdLst/>
                <a:ahLst/>
                <a:cxnLst/>
                <a:rect l="l" t="t" r="r" b="b"/>
                <a:pathLst>
                  <a:path w="3272" h="5385" extrusionOk="0">
                    <a:moveTo>
                      <a:pt x="1" y="0"/>
                    </a:moveTo>
                    <a:lnTo>
                      <a:pt x="1" y="5385"/>
                    </a:lnTo>
                    <a:lnTo>
                      <a:pt x="3272" y="5385"/>
                    </a:lnTo>
                    <a:lnTo>
                      <a:pt x="327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2152;p73">
                <a:extLst>
                  <a:ext uri="{FF2B5EF4-FFF2-40B4-BE49-F238E27FC236}">
                    <a16:creationId xmlns:a16="http://schemas.microsoft.com/office/drawing/2014/main" id="{C87AADA1-3F26-0226-0569-DE069CFB0F5B}"/>
                  </a:ext>
                </a:extLst>
              </p:cNvPr>
              <p:cNvSpPr/>
              <p:nvPr/>
            </p:nvSpPr>
            <p:spPr>
              <a:xfrm>
                <a:off x="7371050" y="2476675"/>
                <a:ext cx="109925" cy="35375"/>
              </a:xfrm>
              <a:custGeom>
                <a:avLst/>
                <a:gdLst/>
                <a:ahLst/>
                <a:cxnLst/>
                <a:rect l="l" t="t" r="r" b="b"/>
                <a:pathLst>
                  <a:path w="4397" h="1415" extrusionOk="0">
                    <a:moveTo>
                      <a:pt x="0" y="0"/>
                    </a:moveTo>
                    <a:lnTo>
                      <a:pt x="0" y="1414"/>
                    </a:lnTo>
                    <a:lnTo>
                      <a:pt x="4396" y="1414"/>
                    </a:lnTo>
                    <a:lnTo>
                      <a:pt x="4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2153;p73">
                <a:extLst>
                  <a:ext uri="{FF2B5EF4-FFF2-40B4-BE49-F238E27FC236}">
                    <a16:creationId xmlns:a16="http://schemas.microsoft.com/office/drawing/2014/main" id="{4F084AA0-9200-A65D-7942-F6619F090C75}"/>
                  </a:ext>
                </a:extLst>
              </p:cNvPr>
              <p:cNvSpPr/>
              <p:nvPr/>
            </p:nvSpPr>
            <p:spPr>
              <a:xfrm>
                <a:off x="5938975" y="1983400"/>
                <a:ext cx="123975" cy="30275"/>
              </a:xfrm>
              <a:custGeom>
                <a:avLst/>
                <a:gdLst/>
                <a:ahLst/>
                <a:cxnLst/>
                <a:rect l="l" t="t" r="r" b="b"/>
                <a:pathLst>
                  <a:path w="4959" h="1211" extrusionOk="0">
                    <a:moveTo>
                      <a:pt x="0" y="1"/>
                    </a:moveTo>
                    <a:lnTo>
                      <a:pt x="0" y="1210"/>
                    </a:lnTo>
                    <a:lnTo>
                      <a:pt x="4959" y="1210"/>
                    </a:lnTo>
                    <a:lnTo>
                      <a:pt x="495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2154;p73">
                <a:extLst>
                  <a:ext uri="{FF2B5EF4-FFF2-40B4-BE49-F238E27FC236}">
                    <a16:creationId xmlns:a16="http://schemas.microsoft.com/office/drawing/2014/main" id="{B8AEA46F-A778-18EF-907C-26EE0F2C664B}"/>
                  </a:ext>
                </a:extLst>
              </p:cNvPr>
              <p:cNvSpPr/>
              <p:nvPr/>
            </p:nvSpPr>
            <p:spPr>
              <a:xfrm>
                <a:off x="6189000" y="1983400"/>
                <a:ext cx="126125" cy="30275"/>
              </a:xfrm>
              <a:custGeom>
                <a:avLst/>
                <a:gdLst/>
                <a:ahLst/>
                <a:cxnLst/>
                <a:rect l="l" t="t" r="r" b="b"/>
                <a:pathLst>
                  <a:path w="5045" h="1211" extrusionOk="0">
                    <a:moveTo>
                      <a:pt x="1" y="1"/>
                    </a:moveTo>
                    <a:lnTo>
                      <a:pt x="1" y="1210"/>
                    </a:lnTo>
                    <a:lnTo>
                      <a:pt x="5044" y="1210"/>
                    </a:lnTo>
                    <a:lnTo>
                      <a:pt x="504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2155;p73">
                <a:extLst>
                  <a:ext uri="{FF2B5EF4-FFF2-40B4-BE49-F238E27FC236}">
                    <a16:creationId xmlns:a16="http://schemas.microsoft.com/office/drawing/2014/main" id="{90FBEAFB-8BC3-4C47-6A2A-C0D35C8B5DF3}"/>
                  </a:ext>
                </a:extLst>
              </p:cNvPr>
              <p:cNvSpPr/>
              <p:nvPr/>
            </p:nvSpPr>
            <p:spPr>
              <a:xfrm>
                <a:off x="6439475" y="1983400"/>
                <a:ext cx="123975" cy="30275"/>
              </a:xfrm>
              <a:custGeom>
                <a:avLst/>
                <a:gdLst/>
                <a:ahLst/>
                <a:cxnLst/>
                <a:rect l="l" t="t" r="r" b="b"/>
                <a:pathLst>
                  <a:path w="4959" h="1211" extrusionOk="0">
                    <a:moveTo>
                      <a:pt x="0" y="1"/>
                    </a:moveTo>
                    <a:lnTo>
                      <a:pt x="0" y="1210"/>
                    </a:lnTo>
                    <a:lnTo>
                      <a:pt x="4959" y="1210"/>
                    </a:lnTo>
                    <a:lnTo>
                      <a:pt x="495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2156;p73">
                <a:extLst>
                  <a:ext uri="{FF2B5EF4-FFF2-40B4-BE49-F238E27FC236}">
                    <a16:creationId xmlns:a16="http://schemas.microsoft.com/office/drawing/2014/main" id="{6C497753-1135-49B3-C27D-5B53AF543BC2}"/>
                  </a:ext>
                </a:extLst>
              </p:cNvPr>
              <p:cNvSpPr/>
              <p:nvPr/>
            </p:nvSpPr>
            <p:spPr>
              <a:xfrm>
                <a:off x="7539725" y="2503500"/>
                <a:ext cx="81800" cy="134625"/>
              </a:xfrm>
              <a:custGeom>
                <a:avLst/>
                <a:gdLst/>
                <a:ahLst/>
                <a:cxnLst/>
                <a:rect l="l" t="t" r="r" b="b"/>
                <a:pathLst>
                  <a:path w="3272" h="5385" extrusionOk="0">
                    <a:moveTo>
                      <a:pt x="0" y="0"/>
                    </a:moveTo>
                    <a:lnTo>
                      <a:pt x="0" y="5385"/>
                    </a:lnTo>
                    <a:lnTo>
                      <a:pt x="3272" y="5385"/>
                    </a:lnTo>
                    <a:lnTo>
                      <a:pt x="327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2157;p73">
                <a:extLst>
                  <a:ext uri="{FF2B5EF4-FFF2-40B4-BE49-F238E27FC236}">
                    <a16:creationId xmlns:a16="http://schemas.microsoft.com/office/drawing/2014/main" id="{02DA2B26-5B91-8413-F24C-376FAD6E006B}"/>
                  </a:ext>
                </a:extLst>
              </p:cNvPr>
              <p:cNvSpPr/>
              <p:nvPr/>
            </p:nvSpPr>
            <p:spPr>
              <a:xfrm>
                <a:off x="7525675" y="2476675"/>
                <a:ext cx="109925" cy="35375"/>
              </a:xfrm>
              <a:custGeom>
                <a:avLst/>
                <a:gdLst/>
                <a:ahLst/>
                <a:cxnLst/>
                <a:rect l="l" t="t" r="r" b="b"/>
                <a:pathLst>
                  <a:path w="4397" h="1415" extrusionOk="0">
                    <a:moveTo>
                      <a:pt x="0" y="0"/>
                    </a:moveTo>
                    <a:lnTo>
                      <a:pt x="0" y="1414"/>
                    </a:lnTo>
                    <a:lnTo>
                      <a:pt x="4396" y="1414"/>
                    </a:lnTo>
                    <a:lnTo>
                      <a:pt x="4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2158;p73">
                <a:extLst>
                  <a:ext uri="{FF2B5EF4-FFF2-40B4-BE49-F238E27FC236}">
                    <a16:creationId xmlns:a16="http://schemas.microsoft.com/office/drawing/2014/main" id="{F11556D1-1084-E7D4-1E86-F547E60E1893}"/>
                  </a:ext>
                </a:extLst>
              </p:cNvPr>
              <p:cNvSpPr/>
              <p:nvPr/>
            </p:nvSpPr>
            <p:spPr>
              <a:xfrm>
                <a:off x="7693925" y="2503500"/>
                <a:ext cx="81800" cy="134625"/>
              </a:xfrm>
              <a:custGeom>
                <a:avLst/>
                <a:gdLst/>
                <a:ahLst/>
                <a:cxnLst/>
                <a:rect l="l" t="t" r="r" b="b"/>
                <a:pathLst>
                  <a:path w="3272" h="5385" extrusionOk="0">
                    <a:moveTo>
                      <a:pt x="0" y="0"/>
                    </a:moveTo>
                    <a:lnTo>
                      <a:pt x="0" y="5385"/>
                    </a:lnTo>
                    <a:lnTo>
                      <a:pt x="3272" y="5385"/>
                    </a:lnTo>
                    <a:lnTo>
                      <a:pt x="327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2159;p73">
                <a:extLst>
                  <a:ext uri="{FF2B5EF4-FFF2-40B4-BE49-F238E27FC236}">
                    <a16:creationId xmlns:a16="http://schemas.microsoft.com/office/drawing/2014/main" id="{911FA25E-536D-43C6-3C7B-37F83002E1EB}"/>
                  </a:ext>
                </a:extLst>
              </p:cNvPr>
              <p:cNvSpPr/>
              <p:nvPr/>
            </p:nvSpPr>
            <p:spPr>
              <a:xfrm>
                <a:off x="7679875" y="2476675"/>
                <a:ext cx="109900" cy="35375"/>
              </a:xfrm>
              <a:custGeom>
                <a:avLst/>
                <a:gdLst/>
                <a:ahLst/>
                <a:cxnLst/>
                <a:rect l="l" t="t" r="r" b="b"/>
                <a:pathLst>
                  <a:path w="4396" h="1415" extrusionOk="0">
                    <a:moveTo>
                      <a:pt x="0" y="0"/>
                    </a:moveTo>
                    <a:lnTo>
                      <a:pt x="0" y="1414"/>
                    </a:lnTo>
                    <a:lnTo>
                      <a:pt x="4396" y="1414"/>
                    </a:lnTo>
                    <a:lnTo>
                      <a:pt x="439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0" name="Google Shape;2160;p73">
              <a:extLst>
                <a:ext uri="{FF2B5EF4-FFF2-40B4-BE49-F238E27FC236}">
                  <a16:creationId xmlns:a16="http://schemas.microsoft.com/office/drawing/2014/main" id="{237CBE47-B308-ADFB-C125-7BA68DA8A31D}"/>
                </a:ext>
              </a:extLst>
            </p:cNvPr>
            <p:cNvSpPr/>
            <p:nvPr/>
          </p:nvSpPr>
          <p:spPr>
            <a:xfrm>
              <a:off x="4538425" y="1479125"/>
              <a:ext cx="1169700" cy="882650"/>
            </a:xfrm>
            <a:custGeom>
              <a:avLst/>
              <a:gdLst/>
              <a:ahLst/>
              <a:cxnLst/>
              <a:rect l="l" t="t" r="r" b="b"/>
              <a:pathLst>
                <a:path w="46788" h="35306" extrusionOk="0">
                  <a:moveTo>
                    <a:pt x="32771" y="0"/>
                  </a:moveTo>
                  <a:cubicBezTo>
                    <a:pt x="25618" y="0"/>
                    <a:pt x="18473" y="854"/>
                    <a:pt x="11501" y="2554"/>
                  </a:cubicBezTo>
                  <a:cubicBezTo>
                    <a:pt x="9082" y="3202"/>
                    <a:pt x="6526" y="3917"/>
                    <a:pt x="4550" y="5400"/>
                  </a:cubicBezTo>
                  <a:cubicBezTo>
                    <a:pt x="2488" y="6967"/>
                    <a:pt x="989" y="9455"/>
                    <a:pt x="1278" y="11925"/>
                  </a:cubicBezTo>
                  <a:cubicBezTo>
                    <a:pt x="1568" y="14481"/>
                    <a:pt x="3544" y="16543"/>
                    <a:pt x="5827" y="17752"/>
                  </a:cubicBezTo>
                  <a:cubicBezTo>
                    <a:pt x="8230" y="19098"/>
                    <a:pt x="11569" y="20376"/>
                    <a:pt x="11638" y="23153"/>
                  </a:cubicBezTo>
                  <a:cubicBezTo>
                    <a:pt x="11723" y="25215"/>
                    <a:pt x="9797" y="26766"/>
                    <a:pt x="7889" y="27481"/>
                  </a:cubicBezTo>
                  <a:cubicBezTo>
                    <a:pt x="5964" y="28197"/>
                    <a:pt x="3834" y="28469"/>
                    <a:pt x="2130" y="29611"/>
                  </a:cubicBezTo>
                  <a:cubicBezTo>
                    <a:pt x="920" y="30327"/>
                    <a:pt x="0" y="32030"/>
                    <a:pt x="920" y="33087"/>
                  </a:cubicBezTo>
                  <a:cubicBezTo>
                    <a:pt x="1210" y="33445"/>
                    <a:pt x="1704" y="33649"/>
                    <a:pt x="2130" y="33802"/>
                  </a:cubicBezTo>
                  <a:cubicBezTo>
                    <a:pt x="3833" y="34485"/>
                    <a:pt x="6769" y="35305"/>
                    <a:pt x="9413" y="35305"/>
                  </a:cubicBezTo>
                  <a:cubicBezTo>
                    <a:pt x="12508" y="35305"/>
                    <a:pt x="15201" y="34181"/>
                    <a:pt x="15045" y="30395"/>
                  </a:cubicBezTo>
                  <a:cubicBezTo>
                    <a:pt x="14977" y="29389"/>
                    <a:pt x="14619" y="28401"/>
                    <a:pt x="14773" y="27413"/>
                  </a:cubicBezTo>
                  <a:cubicBezTo>
                    <a:pt x="15045" y="25420"/>
                    <a:pt x="17107" y="24142"/>
                    <a:pt x="19100" y="23716"/>
                  </a:cubicBezTo>
                  <a:cubicBezTo>
                    <a:pt x="21094" y="23222"/>
                    <a:pt x="23138" y="23290"/>
                    <a:pt x="24996" y="22506"/>
                  </a:cubicBezTo>
                  <a:cubicBezTo>
                    <a:pt x="26904" y="21807"/>
                    <a:pt x="28471" y="19678"/>
                    <a:pt x="27688" y="17820"/>
                  </a:cubicBezTo>
                  <a:cubicBezTo>
                    <a:pt x="27194" y="16543"/>
                    <a:pt x="25779" y="15333"/>
                    <a:pt x="26410" y="14140"/>
                  </a:cubicBezTo>
                  <a:cubicBezTo>
                    <a:pt x="26631" y="13714"/>
                    <a:pt x="27125" y="13493"/>
                    <a:pt x="27619" y="13288"/>
                  </a:cubicBezTo>
                  <a:cubicBezTo>
                    <a:pt x="32595" y="11073"/>
                    <a:pt x="38405" y="11227"/>
                    <a:pt x="43380" y="8807"/>
                  </a:cubicBezTo>
                  <a:cubicBezTo>
                    <a:pt x="44590" y="8245"/>
                    <a:pt x="45799" y="7393"/>
                    <a:pt x="46225" y="6115"/>
                  </a:cubicBezTo>
                  <a:cubicBezTo>
                    <a:pt x="46788" y="4411"/>
                    <a:pt x="45714" y="2486"/>
                    <a:pt x="44232" y="1498"/>
                  </a:cubicBezTo>
                  <a:cubicBezTo>
                    <a:pt x="42664" y="578"/>
                    <a:pt x="40824" y="356"/>
                    <a:pt x="39052" y="220"/>
                  </a:cubicBezTo>
                  <a:cubicBezTo>
                    <a:pt x="36961" y="73"/>
                    <a:pt x="34865" y="0"/>
                    <a:pt x="327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161;p73">
              <a:extLst>
                <a:ext uri="{FF2B5EF4-FFF2-40B4-BE49-F238E27FC236}">
                  <a16:creationId xmlns:a16="http://schemas.microsoft.com/office/drawing/2014/main" id="{376CEE28-56E9-1458-61EB-5D003398CA7D}"/>
                </a:ext>
              </a:extLst>
            </p:cNvPr>
            <p:cNvSpPr/>
            <p:nvPr/>
          </p:nvSpPr>
          <p:spPr>
            <a:xfrm>
              <a:off x="6450125" y="1314450"/>
              <a:ext cx="1087925" cy="615975"/>
            </a:xfrm>
            <a:custGeom>
              <a:avLst/>
              <a:gdLst/>
              <a:ahLst/>
              <a:cxnLst/>
              <a:rect l="l" t="t" r="r" b="b"/>
              <a:pathLst>
                <a:path w="43517" h="24639" extrusionOk="0">
                  <a:moveTo>
                    <a:pt x="28709" y="1"/>
                  </a:moveTo>
                  <a:cubicBezTo>
                    <a:pt x="26260" y="1"/>
                    <a:pt x="23814" y="278"/>
                    <a:pt x="21435" y="844"/>
                  </a:cubicBezTo>
                  <a:cubicBezTo>
                    <a:pt x="20446" y="1048"/>
                    <a:pt x="19305" y="1474"/>
                    <a:pt x="18947" y="2411"/>
                  </a:cubicBezTo>
                  <a:cubicBezTo>
                    <a:pt x="18657" y="3110"/>
                    <a:pt x="18879" y="3825"/>
                    <a:pt x="18879" y="4609"/>
                  </a:cubicBezTo>
                  <a:cubicBezTo>
                    <a:pt x="18743" y="6517"/>
                    <a:pt x="16749" y="7948"/>
                    <a:pt x="14756" y="8289"/>
                  </a:cubicBezTo>
                  <a:cubicBezTo>
                    <a:pt x="13861" y="8451"/>
                    <a:pt x="12948" y="8484"/>
                    <a:pt x="12033" y="8484"/>
                  </a:cubicBezTo>
                  <a:cubicBezTo>
                    <a:pt x="11411" y="8484"/>
                    <a:pt x="10787" y="8469"/>
                    <a:pt x="10167" y="8469"/>
                  </a:cubicBezTo>
                  <a:cubicBezTo>
                    <a:pt x="9683" y="8469"/>
                    <a:pt x="9202" y="8478"/>
                    <a:pt x="8724" y="8511"/>
                  </a:cubicBezTo>
                  <a:cubicBezTo>
                    <a:pt x="7156" y="8579"/>
                    <a:pt x="5316" y="9294"/>
                    <a:pt x="5180" y="10777"/>
                  </a:cubicBezTo>
                  <a:cubicBezTo>
                    <a:pt x="5112" y="11561"/>
                    <a:pt x="5538" y="12276"/>
                    <a:pt x="5742" y="12975"/>
                  </a:cubicBezTo>
                  <a:cubicBezTo>
                    <a:pt x="6305" y="14610"/>
                    <a:pt x="5810" y="16468"/>
                    <a:pt x="4686" y="17745"/>
                  </a:cubicBezTo>
                  <a:cubicBezTo>
                    <a:pt x="3902" y="18512"/>
                    <a:pt x="2829" y="19091"/>
                    <a:pt x="1977" y="19790"/>
                  </a:cubicBezTo>
                  <a:cubicBezTo>
                    <a:pt x="0" y="21358"/>
                    <a:pt x="69" y="23913"/>
                    <a:pt x="2761" y="24561"/>
                  </a:cubicBezTo>
                  <a:cubicBezTo>
                    <a:pt x="2985" y="24615"/>
                    <a:pt x="3270" y="24639"/>
                    <a:pt x="3596" y="24639"/>
                  </a:cubicBezTo>
                  <a:cubicBezTo>
                    <a:pt x="5328" y="24639"/>
                    <a:pt x="8224" y="23961"/>
                    <a:pt x="9371" y="23487"/>
                  </a:cubicBezTo>
                  <a:cubicBezTo>
                    <a:pt x="10990" y="22772"/>
                    <a:pt x="12353" y="21000"/>
                    <a:pt x="11842" y="19296"/>
                  </a:cubicBezTo>
                  <a:cubicBezTo>
                    <a:pt x="11706" y="18597"/>
                    <a:pt x="11212" y="17950"/>
                    <a:pt x="11280" y="17234"/>
                  </a:cubicBezTo>
                  <a:cubicBezTo>
                    <a:pt x="11348" y="16178"/>
                    <a:pt x="12694" y="15530"/>
                    <a:pt x="13836" y="15258"/>
                  </a:cubicBezTo>
                  <a:cubicBezTo>
                    <a:pt x="16102" y="14679"/>
                    <a:pt x="18521" y="14338"/>
                    <a:pt x="20872" y="14253"/>
                  </a:cubicBezTo>
                  <a:cubicBezTo>
                    <a:pt x="21209" y="14253"/>
                    <a:pt x="21550" y="14258"/>
                    <a:pt x="21890" y="14258"/>
                  </a:cubicBezTo>
                  <a:cubicBezTo>
                    <a:pt x="22913" y="14258"/>
                    <a:pt x="23935" y="14210"/>
                    <a:pt x="24842" y="13827"/>
                  </a:cubicBezTo>
                  <a:cubicBezTo>
                    <a:pt x="26120" y="13333"/>
                    <a:pt x="27177" y="12208"/>
                    <a:pt x="26972" y="10930"/>
                  </a:cubicBezTo>
                  <a:cubicBezTo>
                    <a:pt x="26904" y="10572"/>
                    <a:pt x="26836" y="10283"/>
                    <a:pt x="26836" y="9993"/>
                  </a:cubicBezTo>
                  <a:cubicBezTo>
                    <a:pt x="26682" y="8289"/>
                    <a:pt x="29034" y="7727"/>
                    <a:pt x="30806" y="7659"/>
                  </a:cubicBezTo>
                  <a:cubicBezTo>
                    <a:pt x="34571" y="7437"/>
                    <a:pt x="38251" y="6739"/>
                    <a:pt x="41812" y="5529"/>
                  </a:cubicBezTo>
                  <a:cubicBezTo>
                    <a:pt x="42238" y="5393"/>
                    <a:pt x="42801" y="5171"/>
                    <a:pt x="43022" y="4745"/>
                  </a:cubicBezTo>
                  <a:cubicBezTo>
                    <a:pt x="43516" y="3893"/>
                    <a:pt x="42375" y="2973"/>
                    <a:pt x="41387" y="2547"/>
                  </a:cubicBezTo>
                  <a:cubicBezTo>
                    <a:pt x="37390" y="870"/>
                    <a:pt x="33045" y="1"/>
                    <a:pt x="287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162;p73">
              <a:extLst>
                <a:ext uri="{FF2B5EF4-FFF2-40B4-BE49-F238E27FC236}">
                  <a16:creationId xmlns:a16="http://schemas.microsoft.com/office/drawing/2014/main" id="{1816DE2B-5F7D-1071-5E83-1BF31B78A475}"/>
                </a:ext>
              </a:extLst>
            </p:cNvPr>
            <p:cNvSpPr/>
            <p:nvPr/>
          </p:nvSpPr>
          <p:spPr>
            <a:xfrm>
              <a:off x="6142925" y="1368225"/>
              <a:ext cx="552150" cy="563775"/>
            </a:xfrm>
            <a:custGeom>
              <a:avLst/>
              <a:gdLst/>
              <a:ahLst/>
              <a:cxnLst/>
              <a:rect l="l" t="t" r="r" b="b"/>
              <a:pathLst>
                <a:path w="22086" h="22551" extrusionOk="0">
                  <a:moveTo>
                    <a:pt x="16134" y="1"/>
                  </a:moveTo>
                  <a:cubicBezTo>
                    <a:pt x="14659" y="1"/>
                    <a:pt x="13206" y="132"/>
                    <a:pt x="11862" y="601"/>
                  </a:cubicBezTo>
                  <a:cubicBezTo>
                    <a:pt x="9579" y="1453"/>
                    <a:pt x="7671" y="3514"/>
                    <a:pt x="7739" y="5934"/>
                  </a:cubicBezTo>
                  <a:cubicBezTo>
                    <a:pt x="7739" y="6649"/>
                    <a:pt x="7875" y="7348"/>
                    <a:pt x="7671" y="7995"/>
                  </a:cubicBezTo>
                  <a:cubicBezTo>
                    <a:pt x="6955" y="9904"/>
                    <a:pt x="3548" y="9273"/>
                    <a:pt x="2559" y="11113"/>
                  </a:cubicBezTo>
                  <a:cubicBezTo>
                    <a:pt x="1554" y="13039"/>
                    <a:pt x="4400" y="15237"/>
                    <a:pt x="3906" y="17366"/>
                  </a:cubicBezTo>
                  <a:cubicBezTo>
                    <a:pt x="3272" y="19649"/>
                    <a:pt x="0" y="22551"/>
                    <a:pt x="4443" y="22551"/>
                  </a:cubicBezTo>
                  <a:cubicBezTo>
                    <a:pt x="4544" y="22551"/>
                    <a:pt x="4649" y="22549"/>
                    <a:pt x="4757" y="22546"/>
                  </a:cubicBezTo>
                  <a:cubicBezTo>
                    <a:pt x="9647" y="22478"/>
                    <a:pt x="6666" y="18917"/>
                    <a:pt x="7944" y="16293"/>
                  </a:cubicBezTo>
                  <a:cubicBezTo>
                    <a:pt x="8455" y="15305"/>
                    <a:pt x="9647" y="14879"/>
                    <a:pt x="10653" y="14521"/>
                  </a:cubicBezTo>
                  <a:cubicBezTo>
                    <a:pt x="11641" y="14095"/>
                    <a:pt x="12782" y="13379"/>
                    <a:pt x="12851" y="12323"/>
                  </a:cubicBezTo>
                  <a:cubicBezTo>
                    <a:pt x="12851" y="11829"/>
                    <a:pt x="12629" y="11403"/>
                    <a:pt x="12493" y="10977"/>
                  </a:cubicBezTo>
                  <a:cubicBezTo>
                    <a:pt x="11573" y="7774"/>
                    <a:pt x="14197" y="4094"/>
                    <a:pt x="17536" y="3940"/>
                  </a:cubicBezTo>
                  <a:cubicBezTo>
                    <a:pt x="17729" y="3925"/>
                    <a:pt x="17926" y="3920"/>
                    <a:pt x="18125" y="3920"/>
                  </a:cubicBezTo>
                  <a:cubicBezTo>
                    <a:pt x="18480" y="3920"/>
                    <a:pt x="18844" y="3936"/>
                    <a:pt x="19212" y="3936"/>
                  </a:cubicBezTo>
                  <a:cubicBezTo>
                    <a:pt x="19549" y="3936"/>
                    <a:pt x="19888" y="3922"/>
                    <a:pt x="20228" y="3872"/>
                  </a:cubicBezTo>
                  <a:cubicBezTo>
                    <a:pt x="21080" y="3736"/>
                    <a:pt x="22000" y="3088"/>
                    <a:pt x="22085" y="2168"/>
                  </a:cubicBezTo>
                  <a:cubicBezTo>
                    <a:pt x="22085" y="822"/>
                    <a:pt x="20296" y="260"/>
                    <a:pt x="18950" y="107"/>
                  </a:cubicBezTo>
                  <a:cubicBezTo>
                    <a:pt x="18017" y="54"/>
                    <a:pt x="17071" y="1"/>
                    <a:pt x="161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163;p73">
              <a:extLst>
                <a:ext uri="{FF2B5EF4-FFF2-40B4-BE49-F238E27FC236}">
                  <a16:creationId xmlns:a16="http://schemas.microsoft.com/office/drawing/2014/main" id="{82F36D57-D7CE-AF11-DD94-40CD899588E7}"/>
                </a:ext>
              </a:extLst>
            </p:cNvPr>
            <p:cNvSpPr/>
            <p:nvPr/>
          </p:nvSpPr>
          <p:spPr>
            <a:xfrm>
              <a:off x="5828650" y="1393475"/>
              <a:ext cx="433225" cy="564650"/>
            </a:xfrm>
            <a:custGeom>
              <a:avLst/>
              <a:gdLst/>
              <a:ahLst/>
              <a:cxnLst/>
              <a:rect l="l" t="t" r="r" b="b"/>
              <a:pathLst>
                <a:path w="17329" h="22586" extrusionOk="0">
                  <a:moveTo>
                    <a:pt x="13536" y="1"/>
                  </a:moveTo>
                  <a:cubicBezTo>
                    <a:pt x="11646" y="1"/>
                    <a:pt x="9723" y="1054"/>
                    <a:pt x="8946" y="2794"/>
                  </a:cubicBezTo>
                  <a:cubicBezTo>
                    <a:pt x="8451" y="3936"/>
                    <a:pt x="8383" y="5128"/>
                    <a:pt x="7736" y="6133"/>
                  </a:cubicBezTo>
                  <a:cubicBezTo>
                    <a:pt x="6543" y="7905"/>
                    <a:pt x="4056" y="7974"/>
                    <a:pt x="2130" y="8894"/>
                  </a:cubicBezTo>
                  <a:cubicBezTo>
                    <a:pt x="1074" y="9388"/>
                    <a:pt x="0" y="10529"/>
                    <a:pt x="358" y="11671"/>
                  </a:cubicBezTo>
                  <a:cubicBezTo>
                    <a:pt x="648" y="12523"/>
                    <a:pt x="1432" y="12949"/>
                    <a:pt x="2130" y="13511"/>
                  </a:cubicBezTo>
                  <a:cubicBezTo>
                    <a:pt x="3136" y="14295"/>
                    <a:pt x="3987" y="15573"/>
                    <a:pt x="3561" y="16782"/>
                  </a:cubicBezTo>
                  <a:cubicBezTo>
                    <a:pt x="2914" y="18486"/>
                    <a:pt x="495" y="19406"/>
                    <a:pt x="1858" y="21468"/>
                  </a:cubicBezTo>
                  <a:cubicBezTo>
                    <a:pt x="2355" y="22302"/>
                    <a:pt x="3060" y="22585"/>
                    <a:pt x="3829" y="22585"/>
                  </a:cubicBezTo>
                  <a:cubicBezTo>
                    <a:pt x="4693" y="22585"/>
                    <a:pt x="5637" y="22228"/>
                    <a:pt x="6458" y="21894"/>
                  </a:cubicBezTo>
                  <a:cubicBezTo>
                    <a:pt x="8741" y="20974"/>
                    <a:pt x="10939" y="19338"/>
                    <a:pt x="10649" y="16782"/>
                  </a:cubicBezTo>
                  <a:cubicBezTo>
                    <a:pt x="10445" y="14653"/>
                    <a:pt x="8094" y="13307"/>
                    <a:pt x="8451" y="11023"/>
                  </a:cubicBezTo>
                  <a:cubicBezTo>
                    <a:pt x="8741" y="9047"/>
                    <a:pt x="11007" y="8110"/>
                    <a:pt x="12711" y="7122"/>
                  </a:cubicBezTo>
                  <a:cubicBezTo>
                    <a:pt x="13989" y="6338"/>
                    <a:pt x="15130" y="5418"/>
                    <a:pt x="16119" y="4276"/>
                  </a:cubicBezTo>
                  <a:cubicBezTo>
                    <a:pt x="16766" y="3510"/>
                    <a:pt x="17328" y="2436"/>
                    <a:pt x="16834" y="1516"/>
                  </a:cubicBezTo>
                  <a:cubicBezTo>
                    <a:pt x="16681" y="1226"/>
                    <a:pt x="16408" y="954"/>
                    <a:pt x="16051" y="732"/>
                  </a:cubicBezTo>
                  <a:cubicBezTo>
                    <a:pt x="15300" y="232"/>
                    <a:pt x="14422" y="1"/>
                    <a:pt x="135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164;p73">
              <a:extLst>
                <a:ext uri="{FF2B5EF4-FFF2-40B4-BE49-F238E27FC236}">
                  <a16:creationId xmlns:a16="http://schemas.microsoft.com/office/drawing/2014/main" id="{1C46C07B-71F3-40C0-235D-51D6846FEEB6}"/>
                </a:ext>
              </a:extLst>
            </p:cNvPr>
            <p:cNvSpPr/>
            <p:nvPr/>
          </p:nvSpPr>
          <p:spPr>
            <a:xfrm>
              <a:off x="7321175" y="1563975"/>
              <a:ext cx="528900" cy="862200"/>
            </a:xfrm>
            <a:custGeom>
              <a:avLst/>
              <a:gdLst/>
              <a:ahLst/>
              <a:cxnLst/>
              <a:rect l="l" t="t" r="r" b="b"/>
              <a:pathLst>
                <a:path w="21156" h="34488" extrusionOk="0">
                  <a:moveTo>
                    <a:pt x="17236" y="1"/>
                  </a:moveTo>
                  <a:cubicBezTo>
                    <a:pt x="17149" y="1"/>
                    <a:pt x="17061" y="4"/>
                    <a:pt x="16972" y="12"/>
                  </a:cubicBezTo>
                  <a:cubicBezTo>
                    <a:pt x="14484" y="302"/>
                    <a:pt x="13292" y="3352"/>
                    <a:pt x="13292" y="5907"/>
                  </a:cubicBezTo>
                  <a:cubicBezTo>
                    <a:pt x="13207" y="7253"/>
                    <a:pt x="13360" y="8821"/>
                    <a:pt x="12576" y="9962"/>
                  </a:cubicBezTo>
                  <a:cubicBezTo>
                    <a:pt x="11860" y="11172"/>
                    <a:pt x="10446" y="11666"/>
                    <a:pt x="9100" y="12160"/>
                  </a:cubicBezTo>
                  <a:cubicBezTo>
                    <a:pt x="7107" y="12944"/>
                    <a:pt x="5045" y="13864"/>
                    <a:pt x="3699" y="15500"/>
                  </a:cubicBezTo>
                  <a:cubicBezTo>
                    <a:pt x="2285" y="17204"/>
                    <a:pt x="1791" y="19691"/>
                    <a:pt x="2984" y="21463"/>
                  </a:cubicBezTo>
                  <a:cubicBezTo>
                    <a:pt x="4193" y="23303"/>
                    <a:pt x="6255" y="24223"/>
                    <a:pt x="5267" y="26575"/>
                  </a:cubicBezTo>
                  <a:cubicBezTo>
                    <a:pt x="4551" y="28279"/>
                    <a:pt x="939" y="28909"/>
                    <a:pt x="581" y="30834"/>
                  </a:cubicBezTo>
                  <a:cubicBezTo>
                    <a:pt x="0" y="33710"/>
                    <a:pt x="4748" y="34488"/>
                    <a:pt x="7779" y="34488"/>
                  </a:cubicBezTo>
                  <a:cubicBezTo>
                    <a:pt x="8484" y="34488"/>
                    <a:pt x="9096" y="34446"/>
                    <a:pt x="9526" y="34378"/>
                  </a:cubicBezTo>
                  <a:cubicBezTo>
                    <a:pt x="18114" y="32896"/>
                    <a:pt x="5897" y="26933"/>
                    <a:pt x="12440" y="24649"/>
                  </a:cubicBezTo>
                  <a:cubicBezTo>
                    <a:pt x="13632" y="24223"/>
                    <a:pt x="14996" y="23866"/>
                    <a:pt x="15626" y="22741"/>
                  </a:cubicBezTo>
                  <a:cubicBezTo>
                    <a:pt x="16699" y="20816"/>
                    <a:pt x="14416" y="18550"/>
                    <a:pt x="14212" y="16284"/>
                  </a:cubicBezTo>
                  <a:cubicBezTo>
                    <a:pt x="14058" y="14000"/>
                    <a:pt x="15984" y="12228"/>
                    <a:pt x="17619" y="10593"/>
                  </a:cubicBezTo>
                  <a:cubicBezTo>
                    <a:pt x="19255" y="8957"/>
                    <a:pt x="20806" y="6981"/>
                    <a:pt x="20959" y="4698"/>
                  </a:cubicBezTo>
                  <a:cubicBezTo>
                    <a:pt x="21156" y="2452"/>
                    <a:pt x="19460" y="1"/>
                    <a:pt x="172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165;p73">
              <a:extLst>
                <a:ext uri="{FF2B5EF4-FFF2-40B4-BE49-F238E27FC236}">
                  <a16:creationId xmlns:a16="http://schemas.microsoft.com/office/drawing/2014/main" id="{00A75917-2758-089E-95C9-90E5AFD0028E}"/>
                </a:ext>
              </a:extLst>
            </p:cNvPr>
            <p:cNvSpPr/>
            <p:nvPr/>
          </p:nvSpPr>
          <p:spPr>
            <a:xfrm>
              <a:off x="7668250" y="2207025"/>
              <a:ext cx="167975" cy="186500"/>
            </a:xfrm>
            <a:custGeom>
              <a:avLst/>
              <a:gdLst/>
              <a:ahLst/>
              <a:cxnLst/>
              <a:rect l="l" t="t" r="r" b="b"/>
              <a:pathLst>
                <a:path w="6719" h="7460" extrusionOk="0">
                  <a:moveTo>
                    <a:pt x="4435" y="1"/>
                  </a:moveTo>
                  <a:cubicBezTo>
                    <a:pt x="3941" y="1"/>
                    <a:pt x="3379" y="1"/>
                    <a:pt x="2885" y="205"/>
                  </a:cubicBezTo>
                  <a:cubicBezTo>
                    <a:pt x="2390" y="359"/>
                    <a:pt x="1964" y="853"/>
                    <a:pt x="2033" y="1347"/>
                  </a:cubicBezTo>
                  <a:cubicBezTo>
                    <a:pt x="2033" y="1636"/>
                    <a:pt x="2169" y="1909"/>
                    <a:pt x="2237" y="2199"/>
                  </a:cubicBezTo>
                  <a:cubicBezTo>
                    <a:pt x="2305" y="2829"/>
                    <a:pt x="1964" y="3545"/>
                    <a:pt x="1607" y="4039"/>
                  </a:cubicBezTo>
                  <a:cubicBezTo>
                    <a:pt x="0" y="6465"/>
                    <a:pt x="1205" y="7460"/>
                    <a:pt x="2626" y="7460"/>
                  </a:cubicBezTo>
                  <a:cubicBezTo>
                    <a:pt x="4159" y="7460"/>
                    <a:pt x="5945" y="6302"/>
                    <a:pt x="4725" y="4533"/>
                  </a:cubicBezTo>
                  <a:cubicBezTo>
                    <a:pt x="4588" y="4260"/>
                    <a:pt x="4299" y="3971"/>
                    <a:pt x="4367" y="3681"/>
                  </a:cubicBezTo>
                  <a:cubicBezTo>
                    <a:pt x="4435" y="3477"/>
                    <a:pt x="4657" y="3340"/>
                    <a:pt x="4861" y="3255"/>
                  </a:cubicBezTo>
                  <a:cubicBezTo>
                    <a:pt x="5287" y="2983"/>
                    <a:pt x="5713" y="2761"/>
                    <a:pt x="6139" y="2488"/>
                  </a:cubicBezTo>
                  <a:cubicBezTo>
                    <a:pt x="6497" y="2131"/>
                    <a:pt x="6718" y="1551"/>
                    <a:pt x="6650" y="1057"/>
                  </a:cubicBezTo>
                  <a:cubicBezTo>
                    <a:pt x="6429" y="273"/>
                    <a:pt x="5287" y="69"/>
                    <a:pt x="44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166;p73">
              <a:extLst>
                <a:ext uri="{FF2B5EF4-FFF2-40B4-BE49-F238E27FC236}">
                  <a16:creationId xmlns:a16="http://schemas.microsoft.com/office/drawing/2014/main" id="{99AE61B3-9707-E046-C2D3-BB91F8D3FA5C}"/>
                </a:ext>
              </a:extLst>
            </p:cNvPr>
            <p:cNvSpPr/>
            <p:nvPr/>
          </p:nvSpPr>
          <p:spPr>
            <a:xfrm>
              <a:off x="6709100" y="1883725"/>
              <a:ext cx="598075" cy="341725"/>
            </a:xfrm>
            <a:custGeom>
              <a:avLst/>
              <a:gdLst/>
              <a:ahLst/>
              <a:cxnLst/>
              <a:rect l="l" t="t" r="r" b="b"/>
              <a:pathLst>
                <a:path w="23923" h="13669" extrusionOk="0">
                  <a:moveTo>
                    <a:pt x="17175" y="1"/>
                  </a:moveTo>
                  <a:cubicBezTo>
                    <a:pt x="14551" y="86"/>
                    <a:pt x="11996" y="359"/>
                    <a:pt x="9440" y="1006"/>
                  </a:cubicBezTo>
                  <a:cubicBezTo>
                    <a:pt x="8384" y="1279"/>
                    <a:pt x="7242" y="1705"/>
                    <a:pt x="6458" y="2488"/>
                  </a:cubicBezTo>
                  <a:cubicBezTo>
                    <a:pt x="5674" y="3340"/>
                    <a:pt x="5470" y="4771"/>
                    <a:pt x="6322" y="5623"/>
                  </a:cubicBezTo>
                  <a:cubicBezTo>
                    <a:pt x="6748" y="6049"/>
                    <a:pt x="7532" y="6390"/>
                    <a:pt x="7378" y="6969"/>
                  </a:cubicBezTo>
                  <a:cubicBezTo>
                    <a:pt x="7310" y="7532"/>
                    <a:pt x="6680" y="7753"/>
                    <a:pt x="6100" y="7821"/>
                  </a:cubicBezTo>
                  <a:cubicBezTo>
                    <a:pt x="4618" y="8026"/>
                    <a:pt x="3187" y="8452"/>
                    <a:pt x="1773" y="8946"/>
                  </a:cubicBezTo>
                  <a:cubicBezTo>
                    <a:pt x="921" y="9304"/>
                    <a:pt x="1" y="9883"/>
                    <a:pt x="1" y="10735"/>
                  </a:cubicBezTo>
                  <a:cubicBezTo>
                    <a:pt x="1" y="11433"/>
                    <a:pt x="631" y="12013"/>
                    <a:pt x="1210" y="12354"/>
                  </a:cubicBezTo>
                  <a:cubicBezTo>
                    <a:pt x="2370" y="13034"/>
                    <a:pt x="4962" y="13669"/>
                    <a:pt x="7400" y="13669"/>
                  </a:cubicBezTo>
                  <a:cubicBezTo>
                    <a:pt x="10336" y="13669"/>
                    <a:pt x="13049" y="12749"/>
                    <a:pt x="12779" y="9883"/>
                  </a:cubicBezTo>
                  <a:cubicBezTo>
                    <a:pt x="12779" y="9304"/>
                    <a:pt x="12558" y="8741"/>
                    <a:pt x="12643" y="8179"/>
                  </a:cubicBezTo>
                  <a:cubicBezTo>
                    <a:pt x="12711" y="7038"/>
                    <a:pt x="13836" y="6254"/>
                    <a:pt x="14977" y="6049"/>
                  </a:cubicBezTo>
                  <a:cubicBezTo>
                    <a:pt x="15492" y="5919"/>
                    <a:pt x="16003" y="5889"/>
                    <a:pt x="16514" y="5889"/>
                  </a:cubicBezTo>
                  <a:cubicBezTo>
                    <a:pt x="16953" y="5889"/>
                    <a:pt x="17392" y="5911"/>
                    <a:pt x="17832" y="5911"/>
                  </a:cubicBezTo>
                  <a:cubicBezTo>
                    <a:pt x="18016" y="5911"/>
                    <a:pt x="18200" y="5907"/>
                    <a:pt x="18385" y="5896"/>
                  </a:cubicBezTo>
                  <a:cubicBezTo>
                    <a:pt x="19884" y="5828"/>
                    <a:pt x="21367" y="5402"/>
                    <a:pt x="22645" y="4686"/>
                  </a:cubicBezTo>
                  <a:cubicBezTo>
                    <a:pt x="23139" y="4414"/>
                    <a:pt x="23633" y="3988"/>
                    <a:pt x="23786" y="3494"/>
                  </a:cubicBezTo>
                  <a:cubicBezTo>
                    <a:pt x="23923" y="2778"/>
                    <a:pt x="23497" y="2062"/>
                    <a:pt x="23002" y="1636"/>
                  </a:cubicBezTo>
                  <a:cubicBezTo>
                    <a:pt x="21503" y="222"/>
                    <a:pt x="19237" y="1"/>
                    <a:pt x="1717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167;p73">
              <a:extLst>
                <a:ext uri="{FF2B5EF4-FFF2-40B4-BE49-F238E27FC236}">
                  <a16:creationId xmlns:a16="http://schemas.microsoft.com/office/drawing/2014/main" id="{4D6E90E1-DCD0-F222-E640-144E83BBA9B2}"/>
                </a:ext>
              </a:extLst>
            </p:cNvPr>
            <p:cNvSpPr/>
            <p:nvPr/>
          </p:nvSpPr>
          <p:spPr>
            <a:xfrm>
              <a:off x="5385225" y="1884100"/>
              <a:ext cx="423850" cy="285975"/>
            </a:xfrm>
            <a:custGeom>
              <a:avLst/>
              <a:gdLst/>
              <a:ahLst/>
              <a:cxnLst/>
              <a:rect l="l" t="t" r="r" b="b"/>
              <a:pathLst>
                <a:path w="16954" h="11439" extrusionOk="0">
                  <a:moveTo>
                    <a:pt x="12891" y="0"/>
                  </a:moveTo>
                  <a:cubicBezTo>
                    <a:pt x="10705" y="0"/>
                    <a:pt x="8534" y="578"/>
                    <a:pt x="6458" y="1417"/>
                  </a:cubicBezTo>
                  <a:cubicBezTo>
                    <a:pt x="5879" y="1621"/>
                    <a:pt x="5316" y="1843"/>
                    <a:pt x="4891" y="2269"/>
                  </a:cubicBezTo>
                  <a:cubicBezTo>
                    <a:pt x="4533" y="2695"/>
                    <a:pt x="4260" y="3325"/>
                    <a:pt x="4465" y="3905"/>
                  </a:cubicBezTo>
                  <a:cubicBezTo>
                    <a:pt x="4601" y="4331"/>
                    <a:pt x="4959" y="4535"/>
                    <a:pt x="5248" y="4893"/>
                  </a:cubicBezTo>
                  <a:cubicBezTo>
                    <a:pt x="5453" y="5182"/>
                    <a:pt x="5674" y="5677"/>
                    <a:pt x="5385" y="6034"/>
                  </a:cubicBezTo>
                  <a:cubicBezTo>
                    <a:pt x="5316" y="6239"/>
                    <a:pt x="5027" y="6307"/>
                    <a:pt x="4822" y="6460"/>
                  </a:cubicBezTo>
                  <a:cubicBezTo>
                    <a:pt x="4175" y="6665"/>
                    <a:pt x="3476" y="6886"/>
                    <a:pt x="2829" y="7023"/>
                  </a:cubicBezTo>
                  <a:cubicBezTo>
                    <a:pt x="2198" y="7091"/>
                    <a:pt x="1619" y="7159"/>
                    <a:pt x="1057" y="7380"/>
                  </a:cubicBezTo>
                  <a:cubicBezTo>
                    <a:pt x="563" y="7585"/>
                    <a:pt x="69" y="8079"/>
                    <a:pt x="1" y="8658"/>
                  </a:cubicBezTo>
                  <a:cubicBezTo>
                    <a:pt x="1" y="9578"/>
                    <a:pt x="921" y="10141"/>
                    <a:pt x="1773" y="10430"/>
                  </a:cubicBezTo>
                  <a:cubicBezTo>
                    <a:pt x="3312" y="11015"/>
                    <a:pt x="5278" y="11439"/>
                    <a:pt x="7126" y="11439"/>
                  </a:cubicBezTo>
                  <a:cubicBezTo>
                    <a:pt x="7753" y="11439"/>
                    <a:pt x="8367" y="11390"/>
                    <a:pt x="8946" y="11282"/>
                  </a:cubicBezTo>
                  <a:cubicBezTo>
                    <a:pt x="12779" y="10635"/>
                    <a:pt x="10496" y="8658"/>
                    <a:pt x="11280" y="6171"/>
                  </a:cubicBezTo>
                  <a:cubicBezTo>
                    <a:pt x="11501" y="5387"/>
                    <a:pt x="12268" y="4825"/>
                    <a:pt x="13120" y="4535"/>
                  </a:cubicBezTo>
                  <a:cubicBezTo>
                    <a:pt x="13904" y="4331"/>
                    <a:pt x="14824" y="4177"/>
                    <a:pt x="15540" y="3751"/>
                  </a:cubicBezTo>
                  <a:cubicBezTo>
                    <a:pt x="16323" y="3325"/>
                    <a:pt x="16954" y="2542"/>
                    <a:pt x="16817" y="1690"/>
                  </a:cubicBezTo>
                  <a:cubicBezTo>
                    <a:pt x="16613" y="633"/>
                    <a:pt x="15335" y="139"/>
                    <a:pt x="14193" y="71"/>
                  </a:cubicBezTo>
                  <a:cubicBezTo>
                    <a:pt x="13759" y="23"/>
                    <a:pt x="13325" y="0"/>
                    <a:pt x="128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168;p73">
              <a:extLst>
                <a:ext uri="{FF2B5EF4-FFF2-40B4-BE49-F238E27FC236}">
                  <a16:creationId xmlns:a16="http://schemas.microsoft.com/office/drawing/2014/main" id="{C1F3B52C-8E10-897F-C8B5-13F445D88AAC}"/>
                </a:ext>
              </a:extLst>
            </p:cNvPr>
            <p:cNvSpPr/>
            <p:nvPr/>
          </p:nvSpPr>
          <p:spPr>
            <a:xfrm>
              <a:off x="4543950" y="1347450"/>
              <a:ext cx="486050" cy="149700"/>
            </a:xfrm>
            <a:custGeom>
              <a:avLst/>
              <a:gdLst/>
              <a:ahLst/>
              <a:cxnLst/>
              <a:rect l="l" t="t" r="r" b="b"/>
              <a:pathLst>
                <a:path w="19442" h="5988" extrusionOk="0">
                  <a:moveTo>
                    <a:pt x="15807" y="1"/>
                  </a:moveTo>
                  <a:cubicBezTo>
                    <a:pt x="15671" y="1"/>
                    <a:pt x="15537" y="7"/>
                    <a:pt x="15403" y="18"/>
                  </a:cubicBezTo>
                  <a:cubicBezTo>
                    <a:pt x="13768" y="86"/>
                    <a:pt x="12268" y="801"/>
                    <a:pt x="10718" y="1091"/>
                  </a:cubicBezTo>
                  <a:cubicBezTo>
                    <a:pt x="9919" y="1233"/>
                    <a:pt x="9103" y="1270"/>
                    <a:pt x="8282" y="1270"/>
                  </a:cubicBezTo>
                  <a:cubicBezTo>
                    <a:pt x="7421" y="1270"/>
                    <a:pt x="6554" y="1229"/>
                    <a:pt x="5694" y="1229"/>
                  </a:cubicBezTo>
                  <a:cubicBezTo>
                    <a:pt x="4526" y="1229"/>
                    <a:pt x="3372" y="1304"/>
                    <a:pt x="2267" y="1653"/>
                  </a:cubicBezTo>
                  <a:cubicBezTo>
                    <a:pt x="1125" y="1943"/>
                    <a:pt x="1" y="2863"/>
                    <a:pt x="137" y="3988"/>
                  </a:cubicBezTo>
                  <a:cubicBezTo>
                    <a:pt x="273" y="5197"/>
                    <a:pt x="1705" y="5777"/>
                    <a:pt x="2897" y="5913"/>
                  </a:cubicBezTo>
                  <a:cubicBezTo>
                    <a:pt x="3344" y="5964"/>
                    <a:pt x="3763" y="5987"/>
                    <a:pt x="4162" y="5987"/>
                  </a:cubicBezTo>
                  <a:cubicBezTo>
                    <a:pt x="6559" y="5987"/>
                    <a:pt x="8210" y="5144"/>
                    <a:pt x="10650" y="4413"/>
                  </a:cubicBezTo>
                  <a:cubicBezTo>
                    <a:pt x="11085" y="4279"/>
                    <a:pt x="11532" y="4228"/>
                    <a:pt x="11985" y="4228"/>
                  </a:cubicBezTo>
                  <a:cubicBezTo>
                    <a:pt x="13437" y="4228"/>
                    <a:pt x="14961" y="4752"/>
                    <a:pt x="16439" y="4752"/>
                  </a:cubicBezTo>
                  <a:cubicBezTo>
                    <a:pt x="16900" y="4752"/>
                    <a:pt x="17357" y="4701"/>
                    <a:pt x="17806" y="4567"/>
                  </a:cubicBezTo>
                  <a:cubicBezTo>
                    <a:pt x="18453" y="4345"/>
                    <a:pt x="19169" y="3919"/>
                    <a:pt x="19373" y="3289"/>
                  </a:cubicBezTo>
                  <a:cubicBezTo>
                    <a:pt x="19442" y="2931"/>
                    <a:pt x="19442" y="2505"/>
                    <a:pt x="19305" y="2147"/>
                  </a:cubicBezTo>
                  <a:cubicBezTo>
                    <a:pt x="18914" y="708"/>
                    <a:pt x="17330" y="1"/>
                    <a:pt x="158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169;p73">
              <a:extLst>
                <a:ext uri="{FF2B5EF4-FFF2-40B4-BE49-F238E27FC236}">
                  <a16:creationId xmlns:a16="http://schemas.microsoft.com/office/drawing/2014/main" id="{B02ED589-5455-82E3-51B0-331A6A6EEEB4}"/>
                </a:ext>
              </a:extLst>
            </p:cNvPr>
            <p:cNvSpPr/>
            <p:nvPr/>
          </p:nvSpPr>
          <p:spPr>
            <a:xfrm>
              <a:off x="5211000" y="4393475"/>
              <a:ext cx="823825" cy="408075"/>
            </a:xfrm>
            <a:custGeom>
              <a:avLst/>
              <a:gdLst/>
              <a:ahLst/>
              <a:cxnLst/>
              <a:rect l="l" t="t" r="r" b="b"/>
              <a:pathLst>
                <a:path w="32953" h="16323" extrusionOk="0">
                  <a:moveTo>
                    <a:pt x="26149" y="2780"/>
                  </a:moveTo>
                  <a:cubicBezTo>
                    <a:pt x="26225" y="2780"/>
                    <a:pt x="26298" y="2821"/>
                    <a:pt x="26342" y="2914"/>
                  </a:cubicBezTo>
                  <a:cubicBezTo>
                    <a:pt x="26904" y="3698"/>
                    <a:pt x="27620" y="4396"/>
                    <a:pt x="28472" y="4907"/>
                  </a:cubicBezTo>
                  <a:cubicBezTo>
                    <a:pt x="29188" y="5333"/>
                    <a:pt x="30108" y="5333"/>
                    <a:pt x="30670" y="5827"/>
                  </a:cubicBezTo>
                  <a:cubicBezTo>
                    <a:pt x="30891" y="6032"/>
                    <a:pt x="30738" y="6390"/>
                    <a:pt x="30534" y="6458"/>
                  </a:cubicBezTo>
                  <a:cubicBezTo>
                    <a:pt x="30407" y="6501"/>
                    <a:pt x="30272" y="6520"/>
                    <a:pt x="30132" y="6520"/>
                  </a:cubicBezTo>
                  <a:cubicBezTo>
                    <a:pt x="29334" y="6520"/>
                    <a:pt x="28378" y="5890"/>
                    <a:pt x="27842" y="5470"/>
                  </a:cubicBezTo>
                  <a:cubicBezTo>
                    <a:pt x="26990" y="4907"/>
                    <a:pt x="26342" y="4124"/>
                    <a:pt x="25916" y="3203"/>
                  </a:cubicBezTo>
                  <a:cubicBezTo>
                    <a:pt x="25824" y="2961"/>
                    <a:pt x="25990" y="2780"/>
                    <a:pt x="26149" y="2780"/>
                  </a:cubicBezTo>
                  <a:close/>
                  <a:moveTo>
                    <a:pt x="6519" y="2494"/>
                  </a:moveTo>
                  <a:cubicBezTo>
                    <a:pt x="6770" y="2494"/>
                    <a:pt x="7023" y="2754"/>
                    <a:pt x="6970" y="2982"/>
                  </a:cubicBezTo>
                  <a:cubicBezTo>
                    <a:pt x="6544" y="4124"/>
                    <a:pt x="5334" y="5044"/>
                    <a:pt x="4482" y="5827"/>
                  </a:cubicBezTo>
                  <a:cubicBezTo>
                    <a:pt x="3665" y="6497"/>
                    <a:pt x="2785" y="7246"/>
                    <a:pt x="1707" y="7246"/>
                  </a:cubicBezTo>
                  <a:cubicBezTo>
                    <a:pt x="1661" y="7246"/>
                    <a:pt x="1615" y="7244"/>
                    <a:pt x="1568" y="7242"/>
                  </a:cubicBezTo>
                  <a:cubicBezTo>
                    <a:pt x="1279" y="7242"/>
                    <a:pt x="1279" y="6884"/>
                    <a:pt x="1568" y="6816"/>
                  </a:cubicBezTo>
                  <a:cubicBezTo>
                    <a:pt x="2710" y="6679"/>
                    <a:pt x="3698" y="5401"/>
                    <a:pt x="4482" y="4618"/>
                  </a:cubicBezTo>
                  <a:cubicBezTo>
                    <a:pt x="5044" y="3902"/>
                    <a:pt x="5606" y="3050"/>
                    <a:pt x="6322" y="2556"/>
                  </a:cubicBezTo>
                  <a:cubicBezTo>
                    <a:pt x="6384" y="2513"/>
                    <a:pt x="6451" y="2494"/>
                    <a:pt x="6519" y="2494"/>
                  </a:cubicBezTo>
                  <a:close/>
                  <a:moveTo>
                    <a:pt x="30670" y="0"/>
                  </a:moveTo>
                  <a:cubicBezTo>
                    <a:pt x="25851" y="1628"/>
                    <a:pt x="20221" y="2135"/>
                    <a:pt x="15071" y="2135"/>
                  </a:cubicBezTo>
                  <a:cubicBezTo>
                    <a:pt x="9224" y="2135"/>
                    <a:pt x="3997" y="1481"/>
                    <a:pt x="1279" y="1074"/>
                  </a:cubicBezTo>
                  <a:cubicBezTo>
                    <a:pt x="853" y="6458"/>
                    <a:pt x="291" y="12847"/>
                    <a:pt x="1" y="16323"/>
                  </a:cubicBezTo>
                  <a:lnTo>
                    <a:pt x="14483" y="16323"/>
                  </a:lnTo>
                  <a:cubicBezTo>
                    <a:pt x="14705" y="13000"/>
                    <a:pt x="15063" y="7310"/>
                    <a:pt x="15983" y="7242"/>
                  </a:cubicBezTo>
                  <a:cubicBezTo>
                    <a:pt x="15988" y="7241"/>
                    <a:pt x="15993" y="7241"/>
                    <a:pt x="15998" y="7241"/>
                  </a:cubicBezTo>
                  <a:cubicBezTo>
                    <a:pt x="16850" y="7241"/>
                    <a:pt x="18118" y="12800"/>
                    <a:pt x="18965" y="16323"/>
                  </a:cubicBezTo>
                  <a:lnTo>
                    <a:pt x="32953" y="16323"/>
                  </a:lnTo>
                  <a:cubicBezTo>
                    <a:pt x="32374" y="12421"/>
                    <a:pt x="31385" y="5401"/>
                    <a:pt x="30670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170;p73">
              <a:extLst>
                <a:ext uri="{FF2B5EF4-FFF2-40B4-BE49-F238E27FC236}">
                  <a16:creationId xmlns:a16="http://schemas.microsoft.com/office/drawing/2014/main" id="{74ADFCA1-5CF9-A1A2-F033-D9C88C7D8CA0}"/>
                </a:ext>
              </a:extLst>
            </p:cNvPr>
            <p:cNvSpPr/>
            <p:nvPr/>
          </p:nvSpPr>
          <p:spPr>
            <a:xfrm>
              <a:off x="5195250" y="3277025"/>
              <a:ext cx="839575" cy="1169825"/>
            </a:xfrm>
            <a:custGeom>
              <a:avLst/>
              <a:gdLst/>
              <a:ahLst/>
              <a:cxnLst/>
              <a:rect l="l" t="t" r="r" b="b"/>
              <a:pathLst>
                <a:path w="33583" h="46793" extrusionOk="0">
                  <a:moveTo>
                    <a:pt x="21398" y="24690"/>
                  </a:moveTo>
                  <a:cubicBezTo>
                    <a:pt x="21917" y="24690"/>
                    <a:pt x="22358" y="24810"/>
                    <a:pt x="22644" y="25132"/>
                  </a:cubicBezTo>
                  <a:cubicBezTo>
                    <a:pt x="23207" y="25916"/>
                    <a:pt x="23360" y="27058"/>
                    <a:pt x="24127" y="27620"/>
                  </a:cubicBezTo>
                  <a:cubicBezTo>
                    <a:pt x="24842" y="28114"/>
                    <a:pt x="25762" y="28046"/>
                    <a:pt x="26410" y="28472"/>
                  </a:cubicBezTo>
                  <a:cubicBezTo>
                    <a:pt x="26972" y="28898"/>
                    <a:pt x="26836" y="30039"/>
                    <a:pt x="26904" y="30670"/>
                  </a:cubicBezTo>
                  <a:cubicBezTo>
                    <a:pt x="26972" y="31164"/>
                    <a:pt x="27040" y="31675"/>
                    <a:pt x="27108" y="32101"/>
                  </a:cubicBezTo>
                  <a:cubicBezTo>
                    <a:pt x="27194" y="33157"/>
                    <a:pt x="27960" y="34725"/>
                    <a:pt x="27398" y="35713"/>
                  </a:cubicBezTo>
                  <a:cubicBezTo>
                    <a:pt x="26972" y="36497"/>
                    <a:pt x="25762" y="36633"/>
                    <a:pt x="24979" y="36991"/>
                  </a:cubicBezTo>
                  <a:cubicBezTo>
                    <a:pt x="23139" y="37639"/>
                    <a:pt x="21230" y="37979"/>
                    <a:pt x="19305" y="38269"/>
                  </a:cubicBezTo>
                  <a:cubicBezTo>
                    <a:pt x="18156" y="38413"/>
                    <a:pt x="16999" y="38488"/>
                    <a:pt x="15841" y="38488"/>
                  </a:cubicBezTo>
                  <a:cubicBezTo>
                    <a:pt x="14129" y="38488"/>
                    <a:pt x="12414" y="38325"/>
                    <a:pt x="10718" y="37979"/>
                  </a:cubicBezTo>
                  <a:cubicBezTo>
                    <a:pt x="9303" y="37707"/>
                    <a:pt x="6458" y="37281"/>
                    <a:pt x="5964" y="36071"/>
                  </a:cubicBezTo>
                  <a:cubicBezTo>
                    <a:pt x="5606" y="35083"/>
                    <a:pt x="5811" y="33941"/>
                    <a:pt x="5811" y="32868"/>
                  </a:cubicBezTo>
                  <a:cubicBezTo>
                    <a:pt x="5896" y="31880"/>
                    <a:pt x="5385" y="30397"/>
                    <a:pt x="5964" y="29392"/>
                  </a:cubicBezTo>
                  <a:cubicBezTo>
                    <a:pt x="6322" y="28762"/>
                    <a:pt x="7020" y="28830"/>
                    <a:pt x="7668" y="28472"/>
                  </a:cubicBezTo>
                  <a:cubicBezTo>
                    <a:pt x="8162" y="28267"/>
                    <a:pt x="8656" y="27910"/>
                    <a:pt x="9082" y="27552"/>
                  </a:cubicBezTo>
                  <a:cubicBezTo>
                    <a:pt x="9540" y="27157"/>
                    <a:pt x="10496" y="24814"/>
                    <a:pt x="11312" y="24814"/>
                  </a:cubicBezTo>
                  <a:cubicBezTo>
                    <a:pt x="11376" y="24814"/>
                    <a:pt x="11439" y="24829"/>
                    <a:pt x="11501" y="24860"/>
                  </a:cubicBezTo>
                  <a:cubicBezTo>
                    <a:pt x="12806" y="25512"/>
                    <a:pt x="14231" y="25785"/>
                    <a:pt x="15662" y="25785"/>
                  </a:cubicBezTo>
                  <a:cubicBezTo>
                    <a:pt x="16099" y="25785"/>
                    <a:pt x="16536" y="25760"/>
                    <a:pt x="16971" y="25712"/>
                  </a:cubicBezTo>
                  <a:cubicBezTo>
                    <a:pt x="17958" y="25599"/>
                    <a:pt x="19971" y="24690"/>
                    <a:pt x="21398" y="24690"/>
                  </a:cubicBezTo>
                  <a:close/>
                  <a:moveTo>
                    <a:pt x="16749" y="1"/>
                  </a:moveTo>
                  <a:cubicBezTo>
                    <a:pt x="15897" y="495"/>
                    <a:pt x="15113" y="1006"/>
                    <a:pt x="14483" y="1568"/>
                  </a:cubicBezTo>
                  <a:cubicBezTo>
                    <a:pt x="13341" y="2489"/>
                    <a:pt x="12490" y="3477"/>
                    <a:pt x="11859" y="4192"/>
                  </a:cubicBezTo>
                  <a:cubicBezTo>
                    <a:pt x="12132" y="4550"/>
                    <a:pt x="12353" y="4755"/>
                    <a:pt x="12421" y="4908"/>
                  </a:cubicBezTo>
                  <a:cubicBezTo>
                    <a:pt x="12711" y="6118"/>
                    <a:pt x="7600" y="15693"/>
                    <a:pt x="3050" y="20089"/>
                  </a:cubicBezTo>
                  <a:cubicBezTo>
                    <a:pt x="2198" y="27416"/>
                    <a:pt x="784" y="39973"/>
                    <a:pt x="0" y="45442"/>
                  </a:cubicBezTo>
                  <a:cubicBezTo>
                    <a:pt x="0" y="45442"/>
                    <a:pt x="699" y="45578"/>
                    <a:pt x="1909" y="45732"/>
                  </a:cubicBezTo>
                  <a:cubicBezTo>
                    <a:pt x="4627" y="46139"/>
                    <a:pt x="9854" y="46793"/>
                    <a:pt x="15701" y="46793"/>
                  </a:cubicBezTo>
                  <a:cubicBezTo>
                    <a:pt x="20851" y="46793"/>
                    <a:pt x="26481" y="46286"/>
                    <a:pt x="31300" y="44658"/>
                  </a:cubicBezTo>
                  <a:cubicBezTo>
                    <a:pt x="32084" y="44369"/>
                    <a:pt x="32867" y="44096"/>
                    <a:pt x="33583" y="43738"/>
                  </a:cubicBezTo>
                  <a:cubicBezTo>
                    <a:pt x="33583" y="43738"/>
                    <a:pt x="31164" y="30670"/>
                    <a:pt x="29886" y="19885"/>
                  </a:cubicBezTo>
                  <a:cubicBezTo>
                    <a:pt x="25200" y="15830"/>
                    <a:pt x="19526" y="5402"/>
                    <a:pt x="19867" y="4192"/>
                  </a:cubicBezTo>
                  <a:cubicBezTo>
                    <a:pt x="19952" y="4056"/>
                    <a:pt x="20089" y="3766"/>
                    <a:pt x="20378" y="3477"/>
                  </a:cubicBezTo>
                  <a:cubicBezTo>
                    <a:pt x="19799" y="2710"/>
                    <a:pt x="18879" y="1705"/>
                    <a:pt x="17823" y="785"/>
                  </a:cubicBezTo>
                  <a:cubicBezTo>
                    <a:pt x="17465" y="495"/>
                    <a:pt x="17107" y="291"/>
                    <a:pt x="167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171;p73">
              <a:extLst>
                <a:ext uri="{FF2B5EF4-FFF2-40B4-BE49-F238E27FC236}">
                  <a16:creationId xmlns:a16="http://schemas.microsoft.com/office/drawing/2014/main" id="{95D77C1B-ECB4-04AA-DAF4-0952E1FDDAB6}"/>
                </a:ext>
              </a:extLst>
            </p:cNvPr>
            <p:cNvSpPr/>
            <p:nvPr/>
          </p:nvSpPr>
          <p:spPr>
            <a:xfrm>
              <a:off x="5779250" y="3142425"/>
              <a:ext cx="359950" cy="487750"/>
            </a:xfrm>
            <a:custGeom>
              <a:avLst/>
              <a:gdLst/>
              <a:ahLst/>
              <a:cxnLst/>
              <a:rect l="l" t="t" r="r" b="b"/>
              <a:pathLst>
                <a:path w="14398" h="19510" extrusionOk="0">
                  <a:moveTo>
                    <a:pt x="0" y="1"/>
                  </a:moveTo>
                  <a:lnTo>
                    <a:pt x="0" y="1"/>
                  </a:lnTo>
                  <a:cubicBezTo>
                    <a:pt x="494" y="2131"/>
                    <a:pt x="920" y="4175"/>
                    <a:pt x="1125" y="5249"/>
                  </a:cubicBezTo>
                  <a:cubicBezTo>
                    <a:pt x="1414" y="5112"/>
                    <a:pt x="1704" y="4959"/>
                    <a:pt x="1840" y="4959"/>
                  </a:cubicBezTo>
                  <a:cubicBezTo>
                    <a:pt x="1840" y="4959"/>
                    <a:pt x="12063" y="15608"/>
                    <a:pt x="14397" y="19510"/>
                  </a:cubicBezTo>
                  <a:cubicBezTo>
                    <a:pt x="12847" y="16102"/>
                    <a:pt x="8008" y="5249"/>
                    <a:pt x="7156" y="3477"/>
                  </a:cubicBezTo>
                  <a:cubicBezTo>
                    <a:pt x="6883" y="2829"/>
                    <a:pt x="5606" y="2131"/>
                    <a:pt x="3970" y="1415"/>
                  </a:cubicBezTo>
                  <a:cubicBezTo>
                    <a:pt x="2760" y="921"/>
                    <a:pt x="1346" y="427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172;p73">
              <a:extLst>
                <a:ext uri="{FF2B5EF4-FFF2-40B4-BE49-F238E27FC236}">
                  <a16:creationId xmlns:a16="http://schemas.microsoft.com/office/drawing/2014/main" id="{9C563362-347E-6156-28D4-D12418648376}"/>
                </a:ext>
              </a:extLst>
            </p:cNvPr>
            <p:cNvSpPr/>
            <p:nvPr/>
          </p:nvSpPr>
          <p:spPr>
            <a:xfrm>
              <a:off x="5046175" y="3140300"/>
              <a:ext cx="377850" cy="536300"/>
            </a:xfrm>
            <a:custGeom>
              <a:avLst/>
              <a:gdLst/>
              <a:ahLst/>
              <a:cxnLst/>
              <a:rect l="l" t="t" r="r" b="b"/>
              <a:pathLst>
                <a:path w="15114" h="21452" extrusionOk="0">
                  <a:moveTo>
                    <a:pt x="15113" y="1"/>
                  </a:moveTo>
                  <a:cubicBezTo>
                    <a:pt x="13409" y="784"/>
                    <a:pt x="10717" y="1926"/>
                    <a:pt x="8587" y="3136"/>
                  </a:cubicBezTo>
                  <a:cubicBezTo>
                    <a:pt x="7599" y="3630"/>
                    <a:pt x="6747" y="4192"/>
                    <a:pt x="6100" y="4686"/>
                  </a:cubicBezTo>
                  <a:cubicBezTo>
                    <a:pt x="2982" y="7174"/>
                    <a:pt x="68" y="20242"/>
                    <a:pt x="0" y="21452"/>
                  </a:cubicBezTo>
                  <a:cubicBezTo>
                    <a:pt x="273" y="19101"/>
                    <a:pt x="13051" y="5760"/>
                    <a:pt x="13051" y="5760"/>
                  </a:cubicBezTo>
                  <a:cubicBezTo>
                    <a:pt x="13205" y="5828"/>
                    <a:pt x="13409" y="5896"/>
                    <a:pt x="13767" y="6117"/>
                  </a:cubicBezTo>
                  <a:cubicBezTo>
                    <a:pt x="13988" y="4908"/>
                    <a:pt x="14483" y="2420"/>
                    <a:pt x="1511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173;p73">
              <a:extLst>
                <a:ext uri="{FF2B5EF4-FFF2-40B4-BE49-F238E27FC236}">
                  <a16:creationId xmlns:a16="http://schemas.microsoft.com/office/drawing/2014/main" id="{E137A773-78C6-083A-47EB-173DF2D8AB39}"/>
                </a:ext>
              </a:extLst>
            </p:cNvPr>
            <p:cNvSpPr/>
            <p:nvPr/>
          </p:nvSpPr>
          <p:spPr>
            <a:xfrm>
              <a:off x="5763050" y="2996750"/>
              <a:ext cx="1725" cy="8975"/>
            </a:xfrm>
            <a:custGeom>
              <a:avLst/>
              <a:gdLst/>
              <a:ahLst/>
              <a:cxnLst/>
              <a:rect l="l" t="t" r="r" b="b"/>
              <a:pathLst>
                <a:path w="69" h="359" extrusionOk="0">
                  <a:moveTo>
                    <a:pt x="69" y="1"/>
                  </a:moveTo>
                  <a:cubicBezTo>
                    <a:pt x="69" y="137"/>
                    <a:pt x="1" y="205"/>
                    <a:pt x="1" y="359"/>
                  </a:cubicBezTo>
                  <a:cubicBezTo>
                    <a:pt x="1" y="205"/>
                    <a:pt x="69" y="137"/>
                    <a:pt x="69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174;p73">
              <a:extLst>
                <a:ext uri="{FF2B5EF4-FFF2-40B4-BE49-F238E27FC236}">
                  <a16:creationId xmlns:a16="http://schemas.microsoft.com/office/drawing/2014/main" id="{03ACF85A-B576-CA4F-DD96-4E43A185FCE2}"/>
                </a:ext>
              </a:extLst>
            </p:cNvPr>
            <p:cNvSpPr/>
            <p:nvPr/>
          </p:nvSpPr>
          <p:spPr>
            <a:xfrm>
              <a:off x="5347750" y="2943500"/>
              <a:ext cx="1725" cy="10675"/>
            </a:xfrm>
            <a:custGeom>
              <a:avLst/>
              <a:gdLst/>
              <a:ahLst/>
              <a:cxnLst/>
              <a:rect l="l" t="t" r="r" b="b"/>
              <a:pathLst>
                <a:path w="69" h="427" extrusionOk="0">
                  <a:moveTo>
                    <a:pt x="68" y="427"/>
                  </a:moveTo>
                  <a:cubicBezTo>
                    <a:pt x="0" y="291"/>
                    <a:pt x="0" y="137"/>
                    <a:pt x="0" y="1"/>
                  </a:cubicBezTo>
                  <a:cubicBezTo>
                    <a:pt x="0" y="137"/>
                    <a:pt x="0" y="291"/>
                    <a:pt x="68" y="427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175;p73">
              <a:extLst>
                <a:ext uri="{FF2B5EF4-FFF2-40B4-BE49-F238E27FC236}">
                  <a16:creationId xmlns:a16="http://schemas.microsoft.com/office/drawing/2014/main" id="{C2C047BA-E253-A9A5-7C60-A24AF07DC9B2}"/>
                </a:ext>
              </a:extLst>
            </p:cNvPr>
            <p:cNvSpPr/>
            <p:nvPr/>
          </p:nvSpPr>
          <p:spPr>
            <a:xfrm>
              <a:off x="5349450" y="2954150"/>
              <a:ext cx="21325" cy="76275"/>
            </a:xfrm>
            <a:custGeom>
              <a:avLst/>
              <a:gdLst/>
              <a:ahLst/>
              <a:cxnLst/>
              <a:rect l="l" t="t" r="r" b="b"/>
              <a:pathLst>
                <a:path w="853" h="3051" extrusionOk="0">
                  <a:moveTo>
                    <a:pt x="852" y="3051"/>
                  </a:moveTo>
                  <a:cubicBezTo>
                    <a:pt x="426" y="2131"/>
                    <a:pt x="154" y="1057"/>
                    <a:pt x="0" y="1"/>
                  </a:cubicBezTo>
                  <a:cubicBezTo>
                    <a:pt x="154" y="1057"/>
                    <a:pt x="426" y="2131"/>
                    <a:pt x="852" y="305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176;p73">
              <a:extLst>
                <a:ext uri="{FF2B5EF4-FFF2-40B4-BE49-F238E27FC236}">
                  <a16:creationId xmlns:a16="http://schemas.microsoft.com/office/drawing/2014/main" id="{1EA6200B-C675-9DFE-2E39-FC74CEF2C7C1}"/>
                </a:ext>
              </a:extLst>
            </p:cNvPr>
            <p:cNvSpPr/>
            <p:nvPr/>
          </p:nvSpPr>
          <p:spPr>
            <a:xfrm>
              <a:off x="5755800" y="3018050"/>
              <a:ext cx="2175" cy="8975"/>
            </a:xfrm>
            <a:custGeom>
              <a:avLst/>
              <a:gdLst/>
              <a:ahLst/>
              <a:cxnLst/>
              <a:rect l="l" t="t" r="r" b="b"/>
              <a:pathLst>
                <a:path w="87" h="359" extrusionOk="0">
                  <a:moveTo>
                    <a:pt x="86" y="1"/>
                  </a:moveTo>
                  <a:cubicBezTo>
                    <a:pt x="86" y="137"/>
                    <a:pt x="1" y="205"/>
                    <a:pt x="1" y="358"/>
                  </a:cubicBezTo>
                  <a:cubicBezTo>
                    <a:pt x="1" y="205"/>
                    <a:pt x="86" y="137"/>
                    <a:pt x="86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177;p73">
              <a:extLst>
                <a:ext uri="{FF2B5EF4-FFF2-40B4-BE49-F238E27FC236}">
                  <a16:creationId xmlns:a16="http://schemas.microsoft.com/office/drawing/2014/main" id="{3319EC1D-6D47-9241-AB17-795620D0CB9C}"/>
                </a:ext>
              </a:extLst>
            </p:cNvPr>
            <p:cNvSpPr/>
            <p:nvPr/>
          </p:nvSpPr>
          <p:spPr>
            <a:xfrm>
              <a:off x="5750700" y="3028700"/>
              <a:ext cx="3425" cy="8975"/>
            </a:xfrm>
            <a:custGeom>
              <a:avLst/>
              <a:gdLst/>
              <a:ahLst/>
              <a:cxnLst/>
              <a:rect l="l" t="t" r="r" b="b"/>
              <a:pathLst>
                <a:path w="137" h="359" extrusionOk="0">
                  <a:moveTo>
                    <a:pt x="137" y="1"/>
                  </a:moveTo>
                  <a:cubicBezTo>
                    <a:pt x="69" y="137"/>
                    <a:pt x="69" y="205"/>
                    <a:pt x="0" y="358"/>
                  </a:cubicBezTo>
                  <a:cubicBezTo>
                    <a:pt x="69" y="205"/>
                    <a:pt x="69" y="137"/>
                    <a:pt x="137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178;p73">
              <a:extLst>
                <a:ext uri="{FF2B5EF4-FFF2-40B4-BE49-F238E27FC236}">
                  <a16:creationId xmlns:a16="http://schemas.microsoft.com/office/drawing/2014/main" id="{DFE559A6-BE36-F697-62FD-FD57CAA8DFC7}"/>
                </a:ext>
              </a:extLst>
            </p:cNvPr>
            <p:cNvSpPr/>
            <p:nvPr/>
          </p:nvSpPr>
          <p:spPr>
            <a:xfrm>
              <a:off x="5759650" y="3007400"/>
              <a:ext cx="1725" cy="8975"/>
            </a:xfrm>
            <a:custGeom>
              <a:avLst/>
              <a:gdLst/>
              <a:ahLst/>
              <a:cxnLst/>
              <a:rect l="l" t="t" r="r" b="b"/>
              <a:pathLst>
                <a:path w="69" h="359" extrusionOk="0">
                  <a:moveTo>
                    <a:pt x="68" y="1"/>
                  </a:moveTo>
                  <a:cubicBezTo>
                    <a:pt x="68" y="137"/>
                    <a:pt x="0" y="205"/>
                    <a:pt x="0" y="359"/>
                  </a:cubicBezTo>
                  <a:cubicBezTo>
                    <a:pt x="0" y="205"/>
                    <a:pt x="68" y="137"/>
                    <a:pt x="68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179;p73">
              <a:extLst>
                <a:ext uri="{FF2B5EF4-FFF2-40B4-BE49-F238E27FC236}">
                  <a16:creationId xmlns:a16="http://schemas.microsoft.com/office/drawing/2014/main" id="{64B5422D-95F4-2CAA-5F2B-03F445C0C079}"/>
                </a:ext>
              </a:extLst>
            </p:cNvPr>
            <p:cNvSpPr/>
            <p:nvPr/>
          </p:nvSpPr>
          <p:spPr>
            <a:xfrm>
              <a:off x="5376275" y="3042750"/>
              <a:ext cx="3450" cy="7275"/>
            </a:xfrm>
            <a:custGeom>
              <a:avLst/>
              <a:gdLst/>
              <a:ahLst/>
              <a:cxnLst/>
              <a:rect l="l" t="t" r="r" b="b"/>
              <a:pathLst>
                <a:path w="138" h="291" extrusionOk="0">
                  <a:moveTo>
                    <a:pt x="137" y="291"/>
                  </a:moveTo>
                  <a:cubicBezTo>
                    <a:pt x="69" y="222"/>
                    <a:pt x="69" y="69"/>
                    <a:pt x="1" y="1"/>
                  </a:cubicBezTo>
                  <a:cubicBezTo>
                    <a:pt x="69" y="69"/>
                    <a:pt x="69" y="222"/>
                    <a:pt x="137" y="29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180;p73">
              <a:extLst>
                <a:ext uri="{FF2B5EF4-FFF2-40B4-BE49-F238E27FC236}">
                  <a16:creationId xmlns:a16="http://schemas.microsoft.com/office/drawing/2014/main" id="{D199BA0A-1FCE-6F24-BDB0-A23F5C7B9F75}"/>
                </a:ext>
              </a:extLst>
            </p:cNvPr>
            <p:cNvSpPr/>
            <p:nvPr/>
          </p:nvSpPr>
          <p:spPr>
            <a:xfrm>
              <a:off x="5340500" y="2691350"/>
              <a:ext cx="442225" cy="303725"/>
            </a:xfrm>
            <a:custGeom>
              <a:avLst/>
              <a:gdLst/>
              <a:ahLst/>
              <a:cxnLst/>
              <a:rect l="l" t="t" r="r" b="b"/>
              <a:pathLst>
                <a:path w="17689" h="12149" extrusionOk="0">
                  <a:moveTo>
                    <a:pt x="4482" y="5112"/>
                  </a:moveTo>
                  <a:cubicBezTo>
                    <a:pt x="4976" y="5112"/>
                    <a:pt x="6185" y="5180"/>
                    <a:pt x="6185" y="5896"/>
                  </a:cubicBezTo>
                  <a:cubicBezTo>
                    <a:pt x="6185" y="6032"/>
                    <a:pt x="6117" y="6117"/>
                    <a:pt x="5964" y="6185"/>
                  </a:cubicBezTo>
                  <a:cubicBezTo>
                    <a:pt x="5870" y="6261"/>
                    <a:pt x="5763" y="6289"/>
                    <a:pt x="5648" y="6289"/>
                  </a:cubicBezTo>
                  <a:cubicBezTo>
                    <a:pt x="5347" y="6289"/>
                    <a:pt x="4994" y="6094"/>
                    <a:pt x="4686" y="6032"/>
                  </a:cubicBezTo>
                  <a:cubicBezTo>
                    <a:pt x="4124" y="6032"/>
                    <a:pt x="3630" y="6322"/>
                    <a:pt x="3204" y="6679"/>
                  </a:cubicBezTo>
                  <a:cubicBezTo>
                    <a:pt x="3135" y="6728"/>
                    <a:pt x="3055" y="6750"/>
                    <a:pt x="2975" y="6750"/>
                  </a:cubicBezTo>
                  <a:cubicBezTo>
                    <a:pt x="2720" y="6750"/>
                    <a:pt x="2473" y="6526"/>
                    <a:pt x="2641" y="6253"/>
                  </a:cubicBezTo>
                  <a:cubicBezTo>
                    <a:pt x="3067" y="5606"/>
                    <a:pt x="3698" y="5265"/>
                    <a:pt x="4482" y="5112"/>
                  </a:cubicBezTo>
                  <a:close/>
                  <a:moveTo>
                    <a:pt x="12462" y="5295"/>
                  </a:moveTo>
                  <a:cubicBezTo>
                    <a:pt x="12563" y="5295"/>
                    <a:pt x="12668" y="5306"/>
                    <a:pt x="12779" y="5333"/>
                  </a:cubicBezTo>
                  <a:cubicBezTo>
                    <a:pt x="13359" y="5470"/>
                    <a:pt x="13853" y="5759"/>
                    <a:pt x="14347" y="6117"/>
                  </a:cubicBezTo>
                  <a:cubicBezTo>
                    <a:pt x="14568" y="6253"/>
                    <a:pt x="14568" y="6390"/>
                    <a:pt x="14568" y="6611"/>
                  </a:cubicBezTo>
                  <a:cubicBezTo>
                    <a:pt x="14568" y="6747"/>
                    <a:pt x="14483" y="6816"/>
                    <a:pt x="14347" y="6884"/>
                  </a:cubicBezTo>
                  <a:cubicBezTo>
                    <a:pt x="14279" y="6926"/>
                    <a:pt x="14206" y="6948"/>
                    <a:pt x="14134" y="6948"/>
                  </a:cubicBezTo>
                  <a:cubicBezTo>
                    <a:pt x="14061" y="6948"/>
                    <a:pt x="13989" y="6926"/>
                    <a:pt x="13921" y="6884"/>
                  </a:cubicBezTo>
                  <a:cubicBezTo>
                    <a:pt x="13427" y="6543"/>
                    <a:pt x="12933" y="6185"/>
                    <a:pt x="12353" y="6117"/>
                  </a:cubicBezTo>
                  <a:cubicBezTo>
                    <a:pt x="11958" y="6117"/>
                    <a:pt x="11650" y="6292"/>
                    <a:pt x="11290" y="6292"/>
                  </a:cubicBezTo>
                  <a:cubicBezTo>
                    <a:pt x="11199" y="6292"/>
                    <a:pt x="11106" y="6281"/>
                    <a:pt x="11007" y="6253"/>
                  </a:cubicBezTo>
                  <a:cubicBezTo>
                    <a:pt x="10649" y="6117"/>
                    <a:pt x="10735" y="5606"/>
                    <a:pt x="11075" y="5538"/>
                  </a:cubicBezTo>
                  <a:cubicBezTo>
                    <a:pt x="11609" y="5538"/>
                    <a:pt x="11992" y="5295"/>
                    <a:pt x="12462" y="5295"/>
                  </a:cubicBezTo>
                  <a:close/>
                  <a:moveTo>
                    <a:pt x="13759" y="8349"/>
                  </a:moveTo>
                  <a:cubicBezTo>
                    <a:pt x="13850" y="8349"/>
                    <a:pt x="13929" y="8394"/>
                    <a:pt x="13989" y="8519"/>
                  </a:cubicBezTo>
                  <a:cubicBezTo>
                    <a:pt x="14057" y="8673"/>
                    <a:pt x="14142" y="8809"/>
                    <a:pt x="13989" y="8945"/>
                  </a:cubicBezTo>
                  <a:cubicBezTo>
                    <a:pt x="13713" y="9385"/>
                    <a:pt x="13259" y="9577"/>
                    <a:pt x="12787" y="9577"/>
                  </a:cubicBezTo>
                  <a:cubicBezTo>
                    <a:pt x="12180" y="9577"/>
                    <a:pt x="11545" y="9259"/>
                    <a:pt x="11229" y="8741"/>
                  </a:cubicBezTo>
                  <a:cubicBezTo>
                    <a:pt x="11114" y="8574"/>
                    <a:pt x="11287" y="8379"/>
                    <a:pt x="11474" y="8379"/>
                  </a:cubicBezTo>
                  <a:cubicBezTo>
                    <a:pt x="11536" y="8379"/>
                    <a:pt x="11600" y="8401"/>
                    <a:pt x="11655" y="8451"/>
                  </a:cubicBezTo>
                  <a:cubicBezTo>
                    <a:pt x="11894" y="8645"/>
                    <a:pt x="12226" y="8771"/>
                    <a:pt x="12547" y="8771"/>
                  </a:cubicBezTo>
                  <a:cubicBezTo>
                    <a:pt x="12705" y="8771"/>
                    <a:pt x="12860" y="8740"/>
                    <a:pt x="13001" y="8673"/>
                  </a:cubicBezTo>
                  <a:cubicBezTo>
                    <a:pt x="13253" y="8613"/>
                    <a:pt x="13540" y="8349"/>
                    <a:pt x="13759" y="8349"/>
                  </a:cubicBezTo>
                  <a:close/>
                  <a:moveTo>
                    <a:pt x="6487" y="8211"/>
                  </a:moveTo>
                  <a:cubicBezTo>
                    <a:pt x="6528" y="8211"/>
                    <a:pt x="6571" y="8221"/>
                    <a:pt x="6611" y="8247"/>
                  </a:cubicBezTo>
                  <a:cubicBezTo>
                    <a:pt x="6680" y="8247"/>
                    <a:pt x="6748" y="8247"/>
                    <a:pt x="6816" y="8315"/>
                  </a:cubicBezTo>
                  <a:cubicBezTo>
                    <a:pt x="6901" y="8451"/>
                    <a:pt x="6969" y="8588"/>
                    <a:pt x="6816" y="8809"/>
                  </a:cubicBezTo>
                  <a:cubicBezTo>
                    <a:pt x="6512" y="9306"/>
                    <a:pt x="5791" y="9639"/>
                    <a:pt x="5125" y="9639"/>
                  </a:cubicBezTo>
                  <a:cubicBezTo>
                    <a:pt x="4558" y="9639"/>
                    <a:pt x="4030" y="9397"/>
                    <a:pt x="3834" y="8809"/>
                  </a:cubicBezTo>
                  <a:cubicBezTo>
                    <a:pt x="3766" y="8673"/>
                    <a:pt x="3987" y="8519"/>
                    <a:pt x="4124" y="8519"/>
                  </a:cubicBezTo>
                  <a:cubicBezTo>
                    <a:pt x="4433" y="8652"/>
                    <a:pt x="4691" y="8823"/>
                    <a:pt x="5030" y="8823"/>
                  </a:cubicBezTo>
                  <a:cubicBezTo>
                    <a:pt x="5084" y="8823"/>
                    <a:pt x="5139" y="8818"/>
                    <a:pt x="5197" y="8809"/>
                  </a:cubicBezTo>
                  <a:cubicBezTo>
                    <a:pt x="5623" y="8809"/>
                    <a:pt x="5964" y="8588"/>
                    <a:pt x="6254" y="8315"/>
                  </a:cubicBezTo>
                  <a:cubicBezTo>
                    <a:pt x="6301" y="8267"/>
                    <a:pt x="6391" y="8211"/>
                    <a:pt x="6487" y="8211"/>
                  </a:cubicBezTo>
                  <a:close/>
                  <a:moveTo>
                    <a:pt x="6543" y="0"/>
                  </a:moveTo>
                  <a:cubicBezTo>
                    <a:pt x="6543" y="0"/>
                    <a:pt x="4839" y="3561"/>
                    <a:pt x="290" y="5044"/>
                  </a:cubicBezTo>
                  <a:cubicBezTo>
                    <a:pt x="1" y="6679"/>
                    <a:pt x="1" y="8383"/>
                    <a:pt x="290" y="10087"/>
                  </a:cubicBezTo>
                  <a:cubicBezTo>
                    <a:pt x="2149" y="10587"/>
                    <a:pt x="5421" y="11288"/>
                    <a:pt x="9573" y="11288"/>
                  </a:cubicBezTo>
                  <a:cubicBezTo>
                    <a:pt x="11920" y="11288"/>
                    <a:pt x="14548" y="11064"/>
                    <a:pt x="17361" y="10453"/>
                  </a:cubicBezTo>
                  <a:lnTo>
                    <a:pt x="17361" y="10453"/>
                  </a:lnTo>
                  <a:cubicBezTo>
                    <a:pt x="17264" y="11028"/>
                    <a:pt x="17134" y="11596"/>
                    <a:pt x="16971" y="12149"/>
                  </a:cubicBezTo>
                  <a:cubicBezTo>
                    <a:pt x="17192" y="11569"/>
                    <a:pt x="17260" y="11007"/>
                    <a:pt x="17397" y="10445"/>
                  </a:cubicBezTo>
                  <a:lnTo>
                    <a:pt x="17397" y="10445"/>
                  </a:lnTo>
                  <a:cubicBezTo>
                    <a:pt x="17385" y="10447"/>
                    <a:pt x="17373" y="10450"/>
                    <a:pt x="17361" y="10453"/>
                  </a:cubicBezTo>
                  <a:lnTo>
                    <a:pt x="17361" y="10453"/>
                  </a:lnTo>
                  <a:cubicBezTo>
                    <a:pt x="17688" y="8509"/>
                    <a:pt x="17642" y="6469"/>
                    <a:pt x="17260" y="4550"/>
                  </a:cubicBezTo>
                  <a:cubicBezTo>
                    <a:pt x="9951" y="3902"/>
                    <a:pt x="6543" y="0"/>
                    <a:pt x="65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181;p73">
              <a:extLst>
                <a:ext uri="{FF2B5EF4-FFF2-40B4-BE49-F238E27FC236}">
                  <a16:creationId xmlns:a16="http://schemas.microsoft.com/office/drawing/2014/main" id="{266FD417-01A8-F31A-98EF-864CE4ACC757}"/>
                </a:ext>
              </a:extLst>
            </p:cNvPr>
            <p:cNvSpPr/>
            <p:nvPr/>
          </p:nvSpPr>
          <p:spPr>
            <a:xfrm>
              <a:off x="5386925" y="3062350"/>
              <a:ext cx="3425" cy="8975"/>
            </a:xfrm>
            <a:custGeom>
              <a:avLst/>
              <a:gdLst/>
              <a:ahLst/>
              <a:cxnLst/>
              <a:rect l="l" t="t" r="r" b="b"/>
              <a:pathLst>
                <a:path w="137" h="359" extrusionOk="0">
                  <a:moveTo>
                    <a:pt x="137" y="358"/>
                  </a:moveTo>
                  <a:cubicBezTo>
                    <a:pt x="69" y="222"/>
                    <a:pt x="69" y="137"/>
                    <a:pt x="1" y="1"/>
                  </a:cubicBezTo>
                  <a:cubicBezTo>
                    <a:pt x="69" y="137"/>
                    <a:pt x="69" y="222"/>
                    <a:pt x="137" y="358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182;p73">
              <a:extLst>
                <a:ext uri="{FF2B5EF4-FFF2-40B4-BE49-F238E27FC236}">
                  <a16:creationId xmlns:a16="http://schemas.microsoft.com/office/drawing/2014/main" id="{66E5DA72-5D1B-7487-2BAD-FE9B24F45217}"/>
                </a:ext>
              </a:extLst>
            </p:cNvPr>
            <p:cNvSpPr/>
            <p:nvPr/>
          </p:nvSpPr>
          <p:spPr>
            <a:xfrm>
              <a:off x="5392050" y="3073000"/>
              <a:ext cx="16200" cy="23025"/>
            </a:xfrm>
            <a:custGeom>
              <a:avLst/>
              <a:gdLst/>
              <a:ahLst/>
              <a:cxnLst/>
              <a:rect l="l" t="t" r="r" b="b"/>
              <a:pathLst>
                <a:path w="648" h="921" extrusionOk="0">
                  <a:moveTo>
                    <a:pt x="648" y="921"/>
                  </a:moveTo>
                  <a:cubicBezTo>
                    <a:pt x="426" y="648"/>
                    <a:pt x="222" y="290"/>
                    <a:pt x="0" y="1"/>
                  </a:cubicBezTo>
                  <a:cubicBezTo>
                    <a:pt x="222" y="290"/>
                    <a:pt x="426" y="648"/>
                    <a:pt x="648" y="92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183;p73">
              <a:extLst>
                <a:ext uri="{FF2B5EF4-FFF2-40B4-BE49-F238E27FC236}">
                  <a16:creationId xmlns:a16="http://schemas.microsoft.com/office/drawing/2014/main" id="{8E6CF16D-DC10-00F6-01F5-6206E2D37E4F}"/>
                </a:ext>
              </a:extLst>
            </p:cNvPr>
            <p:cNvSpPr/>
            <p:nvPr/>
          </p:nvSpPr>
          <p:spPr>
            <a:xfrm>
              <a:off x="5370750" y="3032100"/>
              <a:ext cx="3850" cy="8975"/>
            </a:xfrm>
            <a:custGeom>
              <a:avLst/>
              <a:gdLst/>
              <a:ahLst/>
              <a:cxnLst/>
              <a:rect l="l" t="t" r="r" b="b"/>
              <a:pathLst>
                <a:path w="154" h="359" extrusionOk="0">
                  <a:moveTo>
                    <a:pt x="154" y="359"/>
                  </a:moveTo>
                  <a:cubicBezTo>
                    <a:pt x="154" y="222"/>
                    <a:pt x="68" y="69"/>
                    <a:pt x="0" y="1"/>
                  </a:cubicBezTo>
                  <a:cubicBezTo>
                    <a:pt x="68" y="69"/>
                    <a:pt x="154" y="222"/>
                    <a:pt x="154" y="359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184;p73">
              <a:extLst>
                <a:ext uri="{FF2B5EF4-FFF2-40B4-BE49-F238E27FC236}">
                  <a16:creationId xmlns:a16="http://schemas.microsoft.com/office/drawing/2014/main" id="{A0C4F822-3E6E-6FFB-6653-B7FDFD47D8A1}"/>
                </a:ext>
              </a:extLst>
            </p:cNvPr>
            <p:cNvSpPr/>
            <p:nvPr/>
          </p:nvSpPr>
          <p:spPr>
            <a:xfrm>
              <a:off x="5409925" y="3097700"/>
              <a:ext cx="3450" cy="5575"/>
            </a:xfrm>
            <a:custGeom>
              <a:avLst/>
              <a:gdLst/>
              <a:ahLst/>
              <a:cxnLst/>
              <a:rect l="l" t="t" r="r" b="b"/>
              <a:pathLst>
                <a:path w="138" h="223" extrusionOk="0">
                  <a:moveTo>
                    <a:pt x="137" y="222"/>
                  </a:moveTo>
                  <a:cubicBezTo>
                    <a:pt x="69" y="154"/>
                    <a:pt x="69" y="86"/>
                    <a:pt x="1" y="1"/>
                  </a:cubicBezTo>
                  <a:cubicBezTo>
                    <a:pt x="69" y="86"/>
                    <a:pt x="69" y="154"/>
                    <a:pt x="137" y="222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185;p73">
              <a:extLst>
                <a:ext uri="{FF2B5EF4-FFF2-40B4-BE49-F238E27FC236}">
                  <a16:creationId xmlns:a16="http://schemas.microsoft.com/office/drawing/2014/main" id="{4072612C-B76E-F3F6-D88D-10B90321A005}"/>
                </a:ext>
              </a:extLst>
            </p:cNvPr>
            <p:cNvSpPr/>
            <p:nvPr/>
          </p:nvSpPr>
          <p:spPr>
            <a:xfrm>
              <a:off x="5424000" y="3113900"/>
              <a:ext cx="3850" cy="5125"/>
            </a:xfrm>
            <a:custGeom>
              <a:avLst/>
              <a:gdLst/>
              <a:ahLst/>
              <a:cxnLst/>
              <a:rect l="l" t="t" r="r" b="b"/>
              <a:pathLst>
                <a:path w="154" h="205" extrusionOk="0">
                  <a:moveTo>
                    <a:pt x="153" y="205"/>
                  </a:moveTo>
                  <a:cubicBezTo>
                    <a:pt x="153" y="137"/>
                    <a:pt x="68" y="68"/>
                    <a:pt x="0" y="0"/>
                  </a:cubicBezTo>
                  <a:cubicBezTo>
                    <a:pt x="68" y="68"/>
                    <a:pt x="153" y="137"/>
                    <a:pt x="153" y="205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186;p73">
              <a:extLst>
                <a:ext uri="{FF2B5EF4-FFF2-40B4-BE49-F238E27FC236}">
                  <a16:creationId xmlns:a16="http://schemas.microsoft.com/office/drawing/2014/main" id="{B1F97B99-9C49-A10C-5170-94BE381E0BA9}"/>
                </a:ext>
              </a:extLst>
            </p:cNvPr>
            <p:cNvSpPr/>
            <p:nvPr/>
          </p:nvSpPr>
          <p:spPr>
            <a:xfrm>
              <a:off x="5381400" y="3053400"/>
              <a:ext cx="3850" cy="7275"/>
            </a:xfrm>
            <a:custGeom>
              <a:avLst/>
              <a:gdLst/>
              <a:ahLst/>
              <a:cxnLst/>
              <a:rect l="l" t="t" r="r" b="b"/>
              <a:pathLst>
                <a:path w="154" h="291" extrusionOk="0">
                  <a:moveTo>
                    <a:pt x="154" y="291"/>
                  </a:moveTo>
                  <a:cubicBezTo>
                    <a:pt x="68" y="222"/>
                    <a:pt x="68" y="69"/>
                    <a:pt x="0" y="1"/>
                  </a:cubicBezTo>
                  <a:cubicBezTo>
                    <a:pt x="68" y="69"/>
                    <a:pt x="68" y="222"/>
                    <a:pt x="154" y="29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187;p73">
              <a:extLst>
                <a:ext uri="{FF2B5EF4-FFF2-40B4-BE49-F238E27FC236}">
                  <a16:creationId xmlns:a16="http://schemas.microsoft.com/office/drawing/2014/main" id="{DF4D16D8-0941-62AD-1EBD-65CA41968E8B}"/>
                </a:ext>
              </a:extLst>
            </p:cNvPr>
            <p:cNvSpPr/>
            <p:nvPr/>
          </p:nvSpPr>
          <p:spPr>
            <a:xfrm>
              <a:off x="5417175" y="3106650"/>
              <a:ext cx="3425" cy="3850"/>
            </a:xfrm>
            <a:custGeom>
              <a:avLst/>
              <a:gdLst/>
              <a:ahLst/>
              <a:cxnLst/>
              <a:rect l="l" t="t" r="r" b="b"/>
              <a:pathLst>
                <a:path w="137" h="154" extrusionOk="0">
                  <a:moveTo>
                    <a:pt x="137" y="154"/>
                  </a:moveTo>
                  <a:cubicBezTo>
                    <a:pt x="69" y="154"/>
                    <a:pt x="69" y="69"/>
                    <a:pt x="0" y="1"/>
                  </a:cubicBezTo>
                  <a:cubicBezTo>
                    <a:pt x="69" y="69"/>
                    <a:pt x="69" y="154"/>
                    <a:pt x="137" y="154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188;p73">
              <a:extLst>
                <a:ext uri="{FF2B5EF4-FFF2-40B4-BE49-F238E27FC236}">
                  <a16:creationId xmlns:a16="http://schemas.microsoft.com/office/drawing/2014/main" id="{4C045654-CE3F-F72D-0FB0-CC990CEA2045}"/>
                </a:ext>
              </a:extLst>
            </p:cNvPr>
            <p:cNvSpPr/>
            <p:nvPr/>
          </p:nvSpPr>
          <p:spPr>
            <a:xfrm>
              <a:off x="5347750" y="2943500"/>
              <a:ext cx="427675" cy="177650"/>
            </a:xfrm>
            <a:custGeom>
              <a:avLst/>
              <a:gdLst/>
              <a:ahLst/>
              <a:cxnLst/>
              <a:rect l="l" t="t" r="r" b="b"/>
              <a:pathLst>
                <a:path w="17107" h="7106" extrusionOk="0">
                  <a:moveTo>
                    <a:pt x="0" y="1"/>
                  </a:moveTo>
                  <a:cubicBezTo>
                    <a:pt x="0" y="137"/>
                    <a:pt x="0" y="291"/>
                    <a:pt x="68" y="427"/>
                  </a:cubicBezTo>
                  <a:cubicBezTo>
                    <a:pt x="222" y="1483"/>
                    <a:pt x="494" y="2557"/>
                    <a:pt x="920" y="3477"/>
                  </a:cubicBezTo>
                  <a:lnTo>
                    <a:pt x="920" y="3545"/>
                  </a:lnTo>
                  <a:cubicBezTo>
                    <a:pt x="988" y="3613"/>
                    <a:pt x="1074" y="3766"/>
                    <a:pt x="1074" y="3903"/>
                  </a:cubicBezTo>
                  <a:cubicBezTo>
                    <a:pt x="1142" y="3903"/>
                    <a:pt x="1142" y="3903"/>
                    <a:pt x="1142" y="3971"/>
                  </a:cubicBezTo>
                  <a:cubicBezTo>
                    <a:pt x="1210" y="4039"/>
                    <a:pt x="1210" y="4192"/>
                    <a:pt x="1278" y="4261"/>
                  </a:cubicBezTo>
                  <a:cubicBezTo>
                    <a:pt x="1278" y="4329"/>
                    <a:pt x="1346" y="4329"/>
                    <a:pt x="1346" y="4397"/>
                  </a:cubicBezTo>
                  <a:cubicBezTo>
                    <a:pt x="1414" y="4465"/>
                    <a:pt x="1414" y="4618"/>
                    <a:pt x="1500" y="4687"/>
                  </a:cubicBezTo>
                  <a:lnTo>
                    <a:pt x="1568" y="4755"/>
                  </a:lnTo>
                  <a:cubicBezTo>
                    <a:pt x="1636" y="4891"/>
                    <a:pt x="1636" y="4976"/>
                    <a:pt x="1704" y="5112"/>
                  </a:cubicBezTo>
                  <a:lnTo>
                    <a:pt x="1772" y="5181"/>
                  </a:lnTo>
                  <a:cubicBezTo>
                    <a:pt x="1994" y="5470"/>
                    <a:pt x="2198" y="5828"/>
                    <a:pt x="2420" y="6101"/>
                  </a:cubicBezTo>
                  <a:lnTo>
                    <a:pt x="2488" y="6169"/>
                  </a:lnTo>
                  <a:cubicBezTo>
                    <a:pt x="2556" y="6254"/>
                    <a:pt x="2556" y="6322"/>
                    <a:pt x="2624" y="6390"/>
                  </a:cubicBezTo>
                  <a:cubicBezTo>
                    <a:pt x="2692" y="6458"/>
                    <a:pt x="2692" y="6458"/>
                    <a:pt x="2777" y="6527"/>
                  </a:cubicBezTo>
                  <a:cubicBezTo>
                    <a:pt x="2846" y="6595"/>
                    <a:pt x="2846" y="6680"/>
                    <a:pt x="2914" y="6680"/>
                  </a:cubicBezTo>
                  <a:cubicBezTo>
                    <a:pt x="2982" y="6748"/>
                    <a:pt x="2982" y="6816"/>
                    <a:pt x="3050" y="6816"/>
                  </a:cubicBezTo>
                  <a:cubicBezTo>
                    <a:pt x="3118" y="6884"/>
                    <a:pt x="3203" y="6953"/>
                    <a:pt x="3203" y="7021"/>
                  </a:cubicBezTo>
                  <a:lnTo>
                    <a:pt x="3272" y="7106"/>
                  </a:lnTo>
                  <a:cubicBezTo>
                    <a:pt x="3697" y="5743"/>
                    <a:pt x="4192" y="5181"/>
                    <a:pt x="4618" y="5044"/>
                  </a:cubicBezTo>
                  <a:cubicBezTo>
                    <a:pt x="4686" y="4891"/>
                    <a:pt x="4686" y="4687"/>
                    <a:pt x="4822" y="4550"/>
                  </a:cubicBezTo>
                  <a:cubicBezTo>
                    <a:pt x="4992" y="4408"/>
                    <a:pt x="5231" y="4361"/>
                    <a:pt x="5473" y="4361"/>
                  </a:cubicBezTo>
                  <a:cubicBezTo>
                    <a:pt x="5958" y="4361"/>
                    <a:pt x="6458" y="4550"/>
                    <a:pt x="6458" y="4550"/>
                  </a:cubicBezTo>
                  <a:cubicBezTo>
                    <a:pt x="6458" y="4550"/>
                    <a:pt x="6032" y="3477"/>
                    <a:pt x="7310" y="3409"/>
                  </a:cubicBezTo>
                  <a:cubicBezTo>
                    <a:pt x="7804" y="3409"/>
                    <a:pt x="9235" y="4192"/>
                    <a:pt x="10649" y="5112"/>
                  </a:cubicBezTo>
                  <a:cubicBezTo>
                    <a:pt x="11504" y="4590"/>
                    <a:pt x="12300" y="4185"/>
                    <a:pt x="12696" y="4185"/>
                  </a:cubicBezTo>
                  <a:cubicBezTo>
                    <a:pt x="12726" y="4185"/>
                    <a:pt x="12754" y="4188"/>
                    <a:pt x="12779" y="4192"/>
                  </a:cubicBezTo>
                  <a:cubicBezTo>
                    <a:pt x="13989" y="4192"/>
                    <a:pt x="13563" y="5249"/>
                    <a:pt x="13563" y="5249"/>
                  </a:cubicBezTo>
                  <a:cubicBezTo>
                    <a:pt x="13563" y="5249"/>
                    <a:pt x="13989" y="5112"/>
                    <a:pt x="14483" y="5112"/>
                  </a:cubicBezTo>
                  <a:lnTo>
                    <a:pt x="14483" y="4823"/>
                  </a:lnTo>
                  <a:cubicBezTo>
                    <a:pt x="14575" y="4533"/>
                    <a:pt x="14842" y="4243"/>
                    <a:pt x="15201" y="4243"/>
                  </a:cubicBezTo>
                  <a:cubicBezTo>
                    <a:pt x="15370" y="4243"/>
                    <a:pt x="15559" y="4307"/>
                    <a:pt x="15761" y="4465"/>
                  </a:cubicBezTo>
                  <a:cubicBezTo>
                    <a:pt x="15897" y="4261"/>
                    <a:pt x="15982" y="4039"/>
                    <a:pt x="16118" y="3766"/>
                  </a:cubicBezTo>
                  <a:cubicBezTo>
                    <a:pt x="16187" y="3613"/>
                    <a:pt x="16187" y="3545"/>
                    <a:pt x="16255" y="3409"/>
                  </a:cubicBezTo>
                  <a:cubicBezTo>
                    <a:pt x="16255" y="3409"/>
                    <a:pt x="16255" y="3340"/>
                    <a:pt x="16323" y="3340"/>
                  </a:cubicBezTo>
                  <a:cubicBezTo>
                    <a:pt x="16323" y="3187"/>
                    <a:pt x="16408" y="3119"/>
                    <a:pt x="16408" y="2983"/>
                  </a:cubicBezTo>
                  <a:lnTo>
                    <a:pt x="16476" y="2915"/>
                  </a:lnTo>
                  <a:cubicBezTo>
                    <a:pt x="16476" y="2761"/>
                    <a:pt x="16544" y="2693"/>
                    <a:pt x="16544" y="2557"/>
                  </a:cubicBezTo>
                  <a:lnTo>
                    <a:pt x="16613" y="2489"/>
                  </a:lnTo>
                  <a:cubicBezTo>
                    <a:pt x="16613" y="2335"/>
                    <a:pt x="16681" y="2267"/>
                    <a:pt x="16681" y="2131"/>
                  </a:cubicBezTo>
                  <a:lnTo>
                    <a:pt x="16681" y="2063"/>
                  </a:lnTo>
                  <a:cubicBezTo>
                    <a:pt x="16902" y="1483"/>
                    <a:pt x="16970" y="921"/>
                    <a:pt x="17107" y="359"/>
                  </a:cubicBezTo>
                  <a:lnTo>
                    <a:pt x="17107" y="359"/>
                  </a:lnTo>
                  <a:cubicBezTo>
                    <a:pt x="14280" y="976"/>
                    <a:pt x="11640" y="1202"/>
                    <a:pt x="9283" y="1202"/>
                  </a:cubicBezTo>
                  <a:cubicBezTo>
                    <a:pt x="5131" y="1202"/>
                    <a:pt x="1859" y="501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189;p73">
              <a:extLst>
                <a:ext uri="{FF2B5EF4-FFF2-40B4-BE49-F238E27FC236}">
                  <a16:creationId xmlns:a16="http://schemas.microsoft.com/office/drawing/2014/main" id="{E0D78626-8BE9-0786-0B70-766C9669F5B5}"/>
                </a:ext>
              </a:extLst>
            </p:cNvPr>
            <p:cNvSpPr/>
            <p:nvPr/>
          </p:nvSpPr>
          <p:spPr>
            <a:xfrm>
              <a:off x="5390325" y="3069600"/>
              <a:ext cx="223675" cy="312250"/>
            </a:xfrm>
            <a:custGeom>
              <a:avLst/>
              <a:gdLst/>
              <a:ahLst/>
              <a:cxnLst/>
              <a:rect l="l" t="t" r="r" b="b"/>
              <a:pathLst>
                <a:path w="8947" h="12490" extrusionOk="0">
                  <a:moveTo>
                    <a:pt x="2915" y="0"/>
                  </a:moveTo>
                  <a:cubicBezTo>
                    <a:pt x="2489" y="137"/>
                    <a:pt x="1994" y="699"/>
                    <a:pt x="1569" y="2062"/>
                  </a:cubicBezTo>
                  <a:cubicBezTo>
                    <a:pt x="1500" y="2198"/>
                    <a:pt x="1415" y="2488"/>
                    <a:pt x="1347" y="2692"/>
                  </a:cubicBezTo>
                  <a:lnTo>
                    <a:pt x="1347" y="2829"/>
                  </a:lnTo>
                  <a:cubicBezTo>
                    <a:pt x="717" y="5248"/>
                    <a:pt x="222" y="7736"/>
                    <a:pt x="1" y="8945"/>
                  </a:cubicBezTo>
                  <a:cubicBezTo>
                    <a:pt x="1143" y="9644"/>
                    <a:pt x="3119" y="11433"/>
                    <a:pt x="4056" y="12489"/>
                  </a:cubicBezTo>
                  <a:cubicBezTo>
                    <a:pt x="4687" y="11774"/>
                    <a:pt x="5538" y="10786"/>
                    <a:pt x="6680" y="9865"/>
                  </a:cubicBezTo>
                  <a:cubicBezTo>
                    <a:pt x="7310" y="9303"/>
                    <a:pt x="8094" y="8792"/>
                    <a:pt x="8946" y="8298"/>
                  </a:cubicBezTo>
                  <a:cubicBezTo>
                    <a:pt x="6748" y="6816"/>
                    <a:pt x="4124" y="5606"/>
                    <a:pt x="3409" y="4822"/>
                  </a:cubicBezTo>
                  <a:cubicBezTo>
                    <a:pt x="2557" y="3902"/>
                    <a:pt x="3272" y="3544"/>
                    <a:pt x="3272" y="3544"/>
                  </a:cubicBezTo>
                  <a:cubicBezTo>
                    <a:pt x="3272" y="3544"/>
                    <a:pt x="2846" y="2982"/>
                    <a:pt x="2489" y="2062"/>
                  </a:cubicBezTo>
                  <a:cubicBezTo>
                    <a:pt x="2063" y="1210"/>
                    <a:pt x="3051" y="784"/>
                    <a:pt x="3051" y="784"/>
                  </a:cubicBezTo>
                  <a:cubicBezTo>
                    <a:pt x="3051" y="784"/>
                    <a:pt x="2915" y="358"/>
                    <a:pt x="29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190;p73">
              <a:extLst>
                <a:ext uri="{FF2B5EF4-FFF2-40B4-BE49-F238E27FC236}">
                  <a16:creationId xmlns:a16="http://schemas.microsoft.com/office/drawing/2014/main" id="{38285B6E-BB5D-59E5-D2D0-91243610DD50}"/>
                </a:ext>
              </a:extLst>
            </p:cNvPr>
            <p:cNvSpPr/>
            <p:nvPr/>
          </p:nvSpPr>
          <p:spPr>
            <a:xfrm>
              <a:off x="5613975" y="3048125"/>
              <a:ext cx="106500" cy="96050"/>
            </a:xfrm>
            <a:custGeom>
              <a:avLst/>
              <a:gdLst/>
              <a:ahLst/>
              <a:cxnLst/>
              <a:rect l="l" t="t" r="r" b="b"/>
              <a:pathLst>
                <a:path w="4260" h="3842" extrusionOk="0">
                  <a:moveTo>
                    <a:pt x="2047" y="0"/>
                  </a:moveTo>
                  <a:cubicBezTo>
                    <a:pt x="1651" y="0"/>
                    <a:pt x="855" y="405"/>
                    <a:pt x="0" y="927"/>
                  </a:cubicBezTo>
                  <a:cubicBezTo>
                    <a:pt x="2062" y="2205"/>
                    <a:pt x="4260" y="3841"/>
                    <a:pt x="4260" y="3841"/>
                  </a:cubicBezTo>
                  <a:cubicBezTo>
                    <a:pt x="4260" y="3841"/>
                    <a:pt x="3766" y="1848"/>
                    <a:pt x="3834" y="927"/>
                  </a:cubicBezTo>
                  <a:cubicBezTo>
                    <a:pt x="3340" y="927"/>
                    <a:pt x="2914" y="1064"/>
                    <a:pt x="2914" y="1064"/>
                  </a:cubicBezTo>
                  <a:cubicBezTo>
                    <a:pt x="2914" y="1064"/>
                    <a:pt x="3340" y="7"/>
                    <a:pt x="2130" y="7"/>
                  </a:cubicBezTo>
                  <a:cubicBezTo>
                    <a:pt x="2105" y="3"/>
                    <a:pt x="2077" y="0"/>
                    <a:pt x="20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191;p73">
              <a:extLst>
                <a:ext uri="{FF2B5EF4-FFF2-40B4-BE49-F238E27FC236}">
                  <a16:creationId xmlns:a16="http://schemas.microsoft.com/office/drawing/2014/main" id="{75DABB00-C9B5-5ED9-03C7-C48BBB314EFF}"/>
                </a:ext>
              </a:extLst>
            </p:cNvPr>
            <p:cNvSpPr/>
            <p:nvPr/>
          </p:nvSpPr>
          <p:spPr>
            <a:xfrm>
              <a:off x="5038925" y="3284275"/>
              <a:ext cx="474125" cy="550700"/>
            </a:xfrm>
            <a:custGeom>
              <a:avLst/>
              <a:gdLst/>
              <a:ahLst/>
              <a:cxnLst/>
              <a:rect l="l" t="t" r="r" b="b"/>
              <a:pathLst>
                <a:path w="18965" h="22028" extrusionOk="0">
                  <a:moveTo>
                    <a:pt x="12998" y="1478"/>
                  </a:moveTo>
                  <a:cubicBezTo>
                    <a:pt x="14070" y="1478"/>
                    <a:pt x="14944" y="2165"/>
                    <a:pt x="15693" y="2914"/>
                  </a:cubicBezTo>
                  <a:cubicBezTo>
                    <a:pt x="16323" y="3545"/>
                    <a:pt x="17686" y="4822"/>
                    <a:pt x="17601" y="5828"/>
                  </a:cubicBezTo>
                  <a:cubicBezTo>
                    <a:pt x="17548" y="6038"/>
                    <a:pt x="17373" y="6219"/>
                    <a:pt x="17163" y="6219"/>
                  </a:cubicBezTo>
                  <a:cubicBezTo>
                    <a:pt x="17101" y="6219"/>
                    <a:pt x="17036" y="6203"/>
                    <a:pt x="16971" y="6168"/>
                  </a:cubicBezTo>
                  <a:cubicBezTo>
                    <a:pt x="16545" y="5896"/>
                    <a:pt x="16408" y="5538"/>
                    <a:pt x="16119" y="5112"/>
                  </a:cubicBezTo>
                  <a:cubicBezTo>
                    <a:pt x="15829" y="4618"/>
                    <a:pt x="15556" y="4192"/>
                    <a:pt x="15199" y="3834"/>
                  </a:cubicBezTo>
                  <a:cubicBezTo>
                    <a:pt x="14483" y="2982"/>
                    <a:pt x="13699" y="2420"/>
                    <a:pt x="12711" y="1994"/>
                  </a:cubicBezTo>
                  <a:cubicBezTo>
                    <a:pt x="12489" y="1841"/>
                    <a:pt x="12643" y="1483"/>
                    <a:pt x="12847" y="1483"/>
                  </a:cubicBezTo>
                  <a:cubicBezTo>
                    <a:pt x="12898" y="1480"/>
                    <a:pt x="12948" y="1478"/>
                    <a:pt x="12998" y="1478"/>
                  </a:cubicBezTo>
                  <a:close/>
                  <a:moveTo>
                    <a:pt x="13341" y="1"/>
                  </a:moveTo>
                  <a:cubicBezTo>
                    <a:pt x="13341" y="1"/>
                    <a:pt x="563" y="13342"/>
                    <a:pt x="290" y="15693"/>
                  </a:cubicBezTo>
                  <a:cubicBezTo>
                    <a:pt x="0" y="17959"/>
                    <a:pt x="563" y="21435"/>
                    <a:pt x="5180" y="22014"/>
                  </a:cubicBezTo>
                  <a:cubicBezTo>
                    <a:pt x="5255" y="22023"/>
                    <a:pt x="5331" y="22027"/>
                    <a:pt x="5409" y="22027"/>
                  </a:cubicBezTo>
                  <a:cubicBezTo>
                    <a:pt x="6516" y="22027"/>
                    <a:pt x="7902" y="21136"/>
                    <a:pt x="9303" y="19799"/>
                  </a:cubicBezTo>
                  <a:cubicBezTo>
                    <a:pt x="13853" y="15403"/>
                    <a:pt x="18964" y="5828"/>
                    <a:pt x="18674" y="4618"/>
                  </a:cubicBezTo>
                  <a:cubicBezTo>
                    <a:pt x="18606" y="4465"/>
                    <a:pt x="18385" y="4260"/>
                    <a:pt x="18112" y="3902"/>
                  </a:cubicBezTo>
                  <a:cubicBezTo>
                    <a:pt x="17175" y="2846"/>
                    <a:pt x="15199" y="1057"/>
                    <a:pt x="14057" y="358"/>
                  </a:cubicBezTo>
                  <a:cubicBezTo>
                    <a:pt x="13699" y="137"/>
                    <a:pt x="13495" y="69"/>
                    <a:pt x="133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192;p73">
              <a:extLst>
                <a:ext uri="{FF2B5EF4-FFF2-40B4-BE49-F238E27FC236}">
                  <a16:creationId xmlns:a16="http://schemas.microsoft.com/office/drawing/2014/main" id="{70F68E01-9F30-D0F8-0767-F827DE030C83}"/>
                </a:ext>
              </a:extLst>
            </p:cNvPr>
            <p:cNvSpPr/>
            <p:nvPr/>
          </p:nvSpPr>
          <p:spPr>
            <a:xfrm>
              <a:off x="5441875" y="3028700"/>
              <a:ext cx="365500" cy="335250"/>
            </a:xfrm>
            <a:custGeom>
              <a:avLst/>
              <a:gdLst/>
              <a:ahLst/>
              <a:cxnLst/>
              <a:rect l="l" t="t" r="r" b="b"/>
              <a:pathLst>
                <a:path w="14620" h="13410" extrusionOk="0">
                  <a:moveTo>
                    <a:pt x="3545" y="1"/>
                  </a:moveTo>
                  <a:cubicBezTo>
                    <a:pt x="2267" y="69"/>
                    <a:pt x="2693" y="1142"/>
                    <a:pt x="2693" y="1142"/>
                  </a:cubicBezTo>
                  <a:cubicBezTo>
                    <a:pt x="2693" y="1142"/>
                    <a:pt x="2193" y="953"/>
                    <a:pt x="1708" y="953"/>
                  </a:cubicBezTo>
                  <a:cubicBezTo>
                    <a:pt x="1466" y="953"/>
                    <a:pt x="1227" y="1000"/>
                    <a:pt x="1057" y="1142"/>
                  </a:cubicBezTo>
                  <a:cubicBezTo>
                    <a:pt x="921" y="1279"/>
                    <a:pt x="921" y="1483"/>
                    <a:pt x="853" y="1636"/>
                  </a:cubicBezTo>
                  <a:cubicBezTo>
                    <a:pt x="853" y="1994"/>
                    <a:pt x="989" y="2420"/>
                    <a:pt x="989" y="2420"/>
                  </a:cubicBezTo>
                  <a:cubicBezTo>
                    <a:pt x="989" y="2420"/>
                    <a:pt x="1" y="2846"/>
                    <a:pt x="427" y="3698"/>
                  </a:cubicBezTo>
                  <a:cubicBezTo>
                    <a:pt x="784" y="4618"/>
                    <a:pt x="1210" y="5180"/>
                    <a:pt x="1210" y="5180"/>
                  </a:cubicBezTo>
                  <a:cubicBezTo>
                    <a:pt x="1210" y="5180"/>
                    <a:pt x="495" y="5538"/>
                    <a:pt x="1347" y="6458"/>
                  </a:cubicBezTo>
                  <a:cubicBezTo>
                    <a:pt x="2062" y="7242"/>
                    <a:pt x="4686" y="8452"/>
                    <a:pt x="6884" y="9934"/>
                  </a:cubicBezTo>
                  <a:cubicBezTo>
                    <a:pt x="7242" y="10224"/>
                    <a:pt x="7600" y="10428"/>
                    <a:pt x="7958" y="10718"/>
                  </a:cubicBezTo>
                  <a:cubicBezTo>
                    <a:pt x="9014" y="11638"/>
                    <a:pt x="9934" y="12643"/>
                    <a:pt x="10513" y="13410"/>
                  </a:cubicBezTo>
                  <a:cubicBezTo>
                    <a:pt x="11502" y="12353"/>
                    <a:pt x="13495" y="10581"/>
                    <a:pt x="14620" y="9798"/>
                  </a:cubicBezTo>
                  <a:cubicBezTo>
                    <a:pt x="14415" y="8724"/>
                    <a:pt x="13989" y="6680"/>
                    <a:pt x="13495" y="4550"/>
                  </a:cubicBezTo>
                  <a:cubicBezTo>
                    <a:pt x="13410" y="4192"/>
                    <a:pt x="13274" y="3902"/>
                    <a:pt x="13205" y="3545"/>
                  </a:cubicBezTo>
                  <a:cubicBezTo>
                    <a:pt x="12848" y="2130"/>
                    <a:pt x="12422" y="1415"/>
                    <a:pt x="11996" y="1057"/>
                  </a:cubicBezTo>
                  <a:cubicBezTo>
                    <a:pt x="11794" y="899"/>
                    <a:pt x="11605" y="835"/>
                    <a:pt x="11436" y="835"/>
                  </a:cubicBezTo>
                  <a:cubicBezTo>
                    <a:pt x="11077" y="835"/>
                    <a:pt x="10810" y="1125"/>
                    <a:pt x="10718" y="1415"/>
                  </a:cubicBezTo>
                  <a:lnTo>
                    <a:pt x="10718" y="1704"/>
                  </a:lnTo>
                  <a:cubicBezTo>
                    <a:pt x="10650" y="2625"/>
                    <a:pt x="11144" y="4618"/>
                    <a:pt x="11144" y="4618"/>
                  </a:cubicBezTo>
                  <a:cubicBezTo>
                    <a:pt x="11144" y="4618"/>
                    <a:pt x="8946" y="2982"/>
                    <a:pt x="6884" y="1704"/>
                  </a:cubicBezTo>
                  <a:cubicBezTo>
                    <a:pt x="5470" y="784"/>
                    <a:pt x="4039" y="1"/>
                    <a:pt x="35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193;p73">
              <a:extLst>
                <a:ext uri="{FF2B5EF4-FFF2-40B4-BE49-F238E27FC236}">
                  <a16:creationId xmlns:a16="http://schemas.microsoft.com/office/drawing/2014/main" id="{A24EEDDE-D4E8-C9EB-C356-4992FC3738A7}"/>
                </a:ext>
              </a:extLst>
            </p:cNvPr>
            <p:cNvSpPr/>
            <p:nvPr/>
          </p:nvSpPr>
          <p:spPr>
            <a:xfrm>
              <a:off x="5683400" y="3266375"/>
              <a:ext cx="475400" cy="550500"/>
            </a:xfrm>
            <a:custGeom>
              <a:avLst/>
              <a:gdLst/>
              <a:ahLst/>
              <a:cxnLst/>
              <a:rect l="l" t="t" r="r" b="b"/>
              <a:pathLst>
                <a:path w="19016" h="22020" extrusionOk="0">
                  <a:moveTo>
                    <a:pt x="6177" y="1574"/>
                  </a:moveTo>
                  <a:cubicBezTo>
                    <a:pt x="6343" y="1574"/>
                    <a:pt x="6506" y="1594"/>
                    <a:pt x="6662" y="1637"/>
                  </a:cubicBezTo>
                  <a:cubicBezTo>
                    <a:pt x="7020" y="1705"/>
                    <a:pt x="7088" y="2284"/>
                    <a:pt x="6731" y="2489"/>
                  </a:cubicBezTo>
                  <a:cubicBezTo>
                    <a:pt x="5964" y="2983"/>
                    <a:pt x="4959" y="3051"/>
                    <a:pt x="4107" y="3562"/>
                  </a:cubicBezTo>
                  <a:cubicBezTo>
                    <a:pt x="3187" y="4124"/>
                    <a:pt x="2335" y="4840"/>
                    <a:pt x="1704" y="5692"/>
                  </a:cubicBezTo>
                  <a:cubicBezTo>
                    <a:pt x="1613" y="5799"/>
                    <a:pt x="1501" y="5846"/>
                    <a:pt x="1398" y="5846"/>
                  </a:cubicBezTo>
                  <a:cubicBezTo>
                    <a:pt x="1173" y="5846"/>
                    <a:pt x="985" y="5626"/>
                    <a:pt x="1125" y="5334"/>
                  </a:cubicBezTo>
                  <a:cubicBezTo>
                    <a:pt x="1704" y="4261"/>
                    <a:pt x="2403" y="3340"/>
                    <a:pt x="3408" y="2710"/>
                  </a:cubicBezTo>
                  <a:cubicBezTo>
                    <a:pt x="4134" y="2216"/>
                    <a:pt x="5219" y="1574"/>
                    <a:pt x="6177" y="1574"/>
                  </a:cubicBezTo>
                  <a:close/>
                  <a:moveTo>
                    <a:pt x="5674" y="1"/>
                  </a:moveTo>
                  <a:cubicBezTo>
                    <a:pt x="5538" y="1"/>
                    <a:pt x="5248" y="154"/>
                    <a:pt x="4959" y="291"/>
                  </a:cubicBezTo>
                  <a:cubicBezTo>
                    <a:pt x="3834" y="1074"/>
                    <a:pt x="1841" y="2846"/>
                    <a:pt x="852" y="3903"/>
                  </a:cubicBezTo>
                  <a:cubicBezTo>
                    <a:pt x="563" y="4192"/>
                    <a:pt x="426" y="4482"/>
                    <a:pt x="341" y="4618"/>
                  </a:cubicBezTo>
                  <a:cubicBezTo>
                    <a:pt x="0" y="5828"/>
                    <a:pt x="5674" y="16256"/>
                    <a:pt x="10360" y="20311"/>
                  </a:cubicBezTo>
                  <a:cubicBezTo>
                    <a:pt x="11575" y="21396"/>
                    <a:pt x="12728" y="22019"/>
                    <a:pt x="13688" y="22019"/>
                  </a:cubicBezTo>
                  <a:cubicBezTo>
                    <a:pt x="13738" y="22019"/>
                    <a:pt x="13787" y="22018"/>
                    <a:pt x="13836" y="22014"/>
                  </a:cubicBezTo>
                  <a:cubicBezTo>
                    <a:pt x="18453" y="21452"/>
                    <a:pt x="19015" y="17959"/>
                    <a:pt x="18743" y="15625"/>
                  </a:cubicBezTo>
                  <a:cubicBezTo>
                    <a:pt x="18657" y="15404"/>
                    <a:pt x="18521" y="15063"/>
                    <a:pt x="18231" y="14552"/>
                  </a:cubicBezTo>
                  <a:cubicBezTo>
                    <a:pt x="15897" y="10650"/>
                    <a:pt x="5674" y="1"/>
                    <a:pt x="56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194;p73">
              <a:extLst>
                <a:ext uri="{FF2B5EF4-FFF2-40B4-BE49-F238E27FC236}">
                  <a16:creationId xmlns:a16="http://schemas.microsoft.com/office/drawing/2014/main" id="{FC40D6C8-06B8-7547-B354-D6AA9860CA8D}"/>
                </a:ext>
              </a:extLst>
            </p:cNvPr>
            <p:cNvSpPr/>
            <p:nvPr/>
          </p:nvSpPr>
          <p:spPr>
            <a:xfrm>
              <a:off x="5329850" y="3894250"/>
              <a:ext cx="564425" cy="345000"/>
            </a:xfrm>
            <a:custGeom>
              <a:avLst/>
              <a:gdLst/>
              <a:ahLst/>
              <a:cxnLst/>
              <a:rect l="l" t="t" r="r" b="b"/>
              <a:pathLst>
                <a:path w="22577" h="13800" extrusionOk="0">
                  <a:moveTo>
                    <a:pt x="16014" y="1"/>
                  </a:moveTo>
                  <a:cubicBezTo>
                    <a:pt x="14587" y="1"/>
                    <a:pt x="12574" y="910"/>
                    <a:pt x="11587" y="1023"/>
                  </a:cubicBezTo>
                  <a:cubicBezTo>
                    <a:pt x="11152" y="1071"/>
                    <a:pt x="10715" y="1096"/>
                    <a:pt x="10278" y="1096"/>
                  </a:cubicBezTo>
                  <a:cubicBezTo>
                    <a:pt x="8847" y="1096"/>
                    <a:pt x="7422" y="823"/>
                    <a:pt x="6117" y="171"/>
                  </a:cubicBezTo>
                  <a:cubicBezTo>
                    <a:pt x="6055" y="140"/>
                    <a:pt x="5992" y="125"/>
                    <a:pt x="5928" y="125"/>
                  </a:cubicBezTo>
                  <a:cubicBezTo>
                    <a:pt x="5112" y="125"/>
                    <a:pt x="4156" y="2468"/>
                    <a:pt x="3698" y="2863"/>
                  </a:cubicBezTo>
                  <a:cubicBezTo>
                    <a:pt x="3272" y="3221"/>
                    <a:pt x="2778" y="3578"/>
                    <a:pt x="2284" y="3783"/>
                  </a:cubicBezTo>
                  <a:cubicBezTo>
                    <a:pt x="1636" y="4141"/>
                    <a:pt x="938" y="4073"/>
                    <a:pt x="580" y="4703"/>
                  </a:cubicBezTo>
                  <a:cubicBezTo>
                    <a:pt x="1" y="5708"/>
                    <a:pt x="512" y="7191"/>
                    <a:pt x="427" y="8179"/>
                  </a:cubicBezTo>
                  <a:cubicBezTo>
                    <a:pt x="427" y="9252"/>
                    <a:pt x="222" y="10394"/>
                    <a:pt x="580" y="11382"/>
                  </a:cubicBezTo>
                  <a:cubicBezTo>
                    <a:pt x="1074" y="12592"/>
                    <a:pt x="3919" y="13018"/>
                    <a:pt x="5334" y="13290"/>
                  </a:cubicBezTo>
                  <a:cubicBezTo>
                    <a:pt x="7030" y="13636"/>
                    <a:pt x="8745" y="13799"/>
                    <a:pt x="10457" y="13799"/>
                  </a:cubicBezTo>
                  <a:cubicBezTo>
                    <a:pt x="11615" y="13799"/>
                    <a:pt x="12772" y="13724"/>
                    <a:pt x="13921" y="13580"/>
                  </a:cubicBezTo>
                  <a:cubicBezTo>
                    <a:pt x="15846" y="13290"/>
                    <a:pt x="17755" y="12950"/>
                    <a:pt x="19595" y="12302"/>
                  </a:cubicBezTo>
                  <a:cubicBezTo>
                    <a:pt x="20378" y="11944"/>
                    <a:pt x="21588" y="11808"/>
                    <a:pt x="22014" y="11024"/>
                  </a:cubicBezTo>
                  <a:cubicBezTo>
                    <a:pt x="22576" y="10036"/>
                    <a:pt x="21810" y="8468"/>
                    <a:pt x="21724" y="7412"/>
                  </a:cubicBezTo>
                  <a:cubicBezTo>
                    <a:pt x="21656" y="6986"/>
                    <a:pt x="21588" y="6475"/>
                    <a:pt x="21520" y="5981"/>
                  </a:cubicBezTo>
                  <a:cubicBezTo>
                    <a:pt x="21452" y="5350"/>
                    <a:pt x="21588" y="4209"/>
                    <a:pt x="21026" y="3783"/>
                  </a:cubicBezTo>
                  <a:cubicBezTo>
                    <a:pt x="20378" y="3357"/>
                    <a:pt x="19458" y="3425"/>
                    <a:pt x="18743" y="2931"/>
                  </a:cubicBezTo>
                  <a:cubicBezTo>
                    <a:pt x="17976" y="2369"/>
                    <a:pt x="17823" y="1227"/>
                    <a:pt x="17260" y="443"/>
                  </a:cubicBezTo>
                  <a:cubicBezTo>
                    <a:pt x="16974" y="121"/>
                    <a:pt x="16533" y="1"/>
                    <a:pt x="160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195;p73">
              <a:extLst>
                <a:ext uri="{FF2B5EF4-FFF2-40B4-BE49-F238E27FC236}">
                  <a16:creationId xmlns:a16="http://schemas.microsoft.com/office/drawing/2014/main" id="{A923D5C4-0A2C-89C7-1413-3C1B4C7D5976}"/>
                </a:ext>
              </a:extLst>
            </p:cNvPr>
            <p:cNvSpPr/>
            <p:nvPr/>
          </p:nvSpPr>
          <p:spPr>
            <a:xfrm>
              <a:off x="5219950" y="2431725"/>
              <a:ext cx="722475" cy="786975"/>
            </a:xfrm>
            <a:custGeom>
              <a:avLst/>
              <a:gdLst/>
              <a:ahLst/>
              <a:cxnLst/>
              <a:rect l="l" t="t" r="r" b="b"/>
              <a:pathLst>
                <a:path w="28899" h="31479" extrusionOk="0">
                  <a:moveTo>
                    <a:pt x="14916" y="1"/>
                  </a:moveTo>
                  <a:cubicBezTo>
                    <a:pt x="13546" y="1"/>
                    <a:pt x="12033" y="142"/>
                    <a:pt x="10360" y="452"/>
                  </a:cubicBezTo>
                  <a:cubicBezTo>
                    <a:pt x="1" y="2360"/>
                    <a:pt x="989" y="16076"/>
                    <a:pt x="989" y="16076"/>
                  </a:cubicBezTo>
                  <a:cubicBezTo>
                    <a:pt x="1636" y="22176"/>
                    <a:pt x="2130" y="27219"/>
                    <a:pt x="1636" y="31479"/>
                  </a:cubicBezTo>
                  <a:cubicBezTo>
                    <a:pt x="3766" y="30269"/>
                    <a:pt x="6458" y="29127"/>
                    <a:pt x="8162" y="28344"/>
                  </a:cubicBezTo>
                  <a:lnTo>
                    <a:pt x="8162" y="28207"/>
                  </a:lnTo>
                  <a:cubicBezTo>
                    <a:pt x="8230" y="28003"/>
                    <a:pt x="8315" y="27713"/>
                    <a:pt x="8384" y="27577"/>
                  </a:cubicBezTo>
                  <a:lnTo>
                    <a:pt x="8315" y="27492"/>
                  </a:lnTo>
                  <a:cubicBezTo>
                    <a:pt x="8315" y="27424"/>
                    <a:pt x="8230" y="27355"/>
                    <a:pt x="8162" y="27287"/>
                  </a:cubicBezTo>
                  <a:cubicBezTo>
                    <a:pt x="8094" y="27287"/>
                    <a:pt x="8094" y="27219"/>
                    <a:pt x="8026" y="27151"/>
                  </a:cubicBezTo>
                  <a:cubicBezTo>
                    <a:pt x="7958" y="27151"/>
                    <a:pt x="7958" y="27066"/>
                    <a:pt x="7889" y="26998"/>
                  </a:cubicBezTo>
                  <a:cubicBezTo>
                    <a:pt x="7804" y="26929"/>
                    <a:pt x="7804" y="26929"/>
                    <a:pt x="7736" y="26861"/>
                  </a:cubicBezTo>
                  <a:cubicBezTo>
                    <a:pt x="7668" y="26793"/>
                    <a:pt x="7668" y="26725"/>
                    <a:pt x="7600" y="26640"/>
                  </a:cubicBezTo>
                  <a:lnTo>
                    <a:pt x="7532" y="26572"/>
                  </a:lnTo>
                  <a:cubicBezTo>
                    <a:pt x="7310" y="26299"/>
                    <a:pt x="7106" y="25941"/>
                    <a:pt x="6884" y="25652"/>
                  </a:cubicBezTo>
                  <a:lnTo>
                    <a:pt x="6816" y="25583"/>
                  </a:lnTo>
                  <a:cubicBezTo>
                    <a:pt x="6748" y="25447"/>
                    <a:pt x="6748" y="25362"/>
                    <a:pt x="6680" y="25226"/>
                  </a:cubicBezTo>
                  <a:lnTo>
                    <a:pt x="6612" y="25158"/>
                  </a:lnTo>
                  <a:cubicBezTo>
                    <a:pt x="6526" y="25089"/>
                    <a:pt x="6526" y="24936"/>
                    <a:pt x="6458" y="24868"/>
                  </a:cubicBezTo>
                  <a:cubicBezTo>
                    <a:pt x="6458" y="24800"/>
                    <a:pt x="6390" y="24800"/>
                    <a:pt x="6390" y="24732"/>
                  </a:cubicBezTo>
                  <a:cubicBezTo>
                    <a:pt x="6322" y="24663"/>
                    <a:pt x="6322" y="24510"/>
                    <a:pt x="6254" y="24442"/>
                  </a:cubicBezTo>
                  <a:cubicBezTo>
                    <a:pt x="6254" y="24374"/>
                    <a:pt x="6254" y="24374"/>
                    <a:pt x="6186" y="24374"/>
                  </a:cubicBezTo>
                  <a:cubicBezTo>
                    <a:pt x="6186" y="24237"/>
                    <a:pt x="6100" y="24084"/>
                    <a:pt x="6032" y="24016"/>
                  </a:cubicBezTo>
                  <a:lnTo>
                    <a:pt x="6032" y="23948"/>
                  </a:lnTo>
                  <a:cubicBezTo>
                    <a:pt x="5606" y="23028"/>
                    <a:pt x="5334" y="21954"/>
                    <a:pt x="5180" y="20898"/>
                  </a:cubicBezTo>
                  <a:cubicBezTo>
                    <a:pt x="5112" y="20762"/>
                    <a:pt x="5112" y="20608"/>
                    <a:pt x="5112" y="20472"/>
                  </a:cubicBezTo>
                  <a:cubicBezTo>
                    <a:pt x="4823" y="18768"/>
                    <a:pt x="4823" y="17064"/>
                    <a:pt x="5112" y="15429"/>
                  </a:cubicBezTo>
                  <a:cubicBezTo>
                    <a:pt x="9661" y="13946"/>
                    <a:pt x="11365" y="10385"/>
                    <a:pt x="11365" y="10385"/>
                  </a:cubicBezTo>
                  <a:cubicBezTo>
                    <a:pt x="11365" y="10385"/>
                    <a:pt x="14773" y="14287"/>
                    <a:pt x="22082" y="14935"/>
                  </a:cubicBezTo>
                  <a:cubicBezTo>
                    <a:pt x="22576" y="17422"/>
                    <a:pt x="22508" y="20114"/>
                    <a:pt x="21793" y="22534"/>
                  </a:cubicBezTo>
                  <a:lnTo>
                    <a:pt x="21793" y="22602"/>
                  </a:lnTo>
                  <a:cubicBezTo>
                    <a:pt x="21793" y="22738"/>
                    <a:pt x="21725" y="22806"/>
                    <a:pt x="21725" y="22960"/>
                  </a:cubicBezTo>
                  <a:lnTo>
                    <a:pt x="21656" y="23028"/>
                  </a:lnTo>
                  <a:cubicBezTo>
                    <a:pt x="21656" y="23164"/>
                    <a:pt x="21588" y="23232"/>
                    <a:pt x="21588" y="23386"/>
                  </a:cubicBezTo>
                  <a:lnTo>
                    <a:pt x="21520" y="23454"/>
                  </a:lnTo>
                  <a:cubicBezTo>
                    <a:pt x="21520" y="23590"/>
                    <a:pt x="21435" y="23658"/>
                    <a:pt x="21435" y="23811"/>
                  </a:cubicBezTo>
                  <a:cubicBezTo>
                    <a:pt x="21367" y="23811"/>
                    <a:pt x="21367" y="23880"/>
                    <a:pt x="21367" y="23880"/>
                  </a:cubicBezTo>
                  <a:cubicBezTo>
                    <a:pt x="21299" y="24016"/>
                    <a:pt x="21299" y="24084"/>
                    <a:pt x="21230" y="24237"/>
                  </a:cubicBezTo>
                  <a:cubicBezTo>
                    <a:pt x="21094" y="24510"/>
                    <a:pt x="21009" y="24732"/>
                    <a:pt x="20873" y="24936"/>
                  </a:cubicBezTo>
                  <a:cubicBezTo>
                    <a:pt x="21299" y="25294"/>
                    <a:pt x="21725" y="26009"/>
                    <a:pt x="22082" y="27424"/>
                  </a:cubicBezTo>
                  <a:cubicBezTo>
                    <a:pt x="22151" y="27781"/>
                    <a:pt x="22287" y="28071"/>
                    <a:pt x="22372" y="28429"/>
                  </a:cubicBezTo>
                  <a:cubicBezTo>
                    <a:pt x="23718" y="28855"/>
                    <a:pt x="25132" y="29349"/>
                    <a:pt x="26342" y="29843"/>
                  </a:cubicBezTo>
                  <a:cubicBezTo>
                    <a:pt x="26274" y="28344"/>
                    <a:pt x="26342" y="26793"/>
                    <a:pt x="26700" y="25515"/>
                  </a:cubicBezTo>
                  <a:cubicBezTo>
                    <a:pt x="27909" y="20540"/>
                    <a:pt x="28046" y="18053"/>
                    <a:pt x="27909" y="14713"/>
                  </a:cubicBezTo>
                  <a:cubicBezTo>
                    <a:pt x="27909" y="14713"/>
                    <a:pt x="28899" y="1"/>
                    <a:pt x="14916" y="1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196;p73">
              <a:extLst>
                <a:ext uri="{FF2B5EF4-FFF2-40B4-BE49-F238E27FC236}">
                  <a16:creationId xmlns:a16="http://schemas.microsoft.com/office/drawing/2014/main" id="{C97313FF-A7F0-C236-07A9-99D7677E64B3}"/>
                </a:ext>
              </a:extLst>
            </p:cNvPr>
            <p:cNvSpPr/>
            <p:nvPr/>
          </p:nvSpPr>
          <p:spPr>
            <a:xfrm>
              <a:off x="5351150" y="3321225"/>
              <a:ext cx="129950" cy="118525"/>
            </a:xfrm>
            <a:custGeom>
              <a:avLst/>
              <a:gdLst/>
              <a:ahLst/>
              <a:cxnLst/>
              <a:rect l="l" t="t" r="r" b="b"/>
              <a:pathLst>
                <a:path w="5198" h="4741" extrusionOk="0">
                  <a:moveTo>
                    <a:pt x="509" y="0"/>
                  </a:moveTo>
                  <a:cubicBezTo>
                    <a:pt x="459" y="0"/>
                    <a:pt x="409" y="2"/>
                    <a:pt x="358" y="5"/>
                  </a:cubicBezTo>
                  <a:cubicBezTo>
                    <a:pt x="154" y="5"/>
                    <a:pt x="0" y="363"/>
                    <a:pt x="222" y="516"/>
                  </a:cubicBezTo>
                  <a:cubicBezTo>
                    <a:pt x="1210" y="942"/>
                    <a:pt x="1994" y="1504"/>
                    <a:pt x="2710" y="2356"/>
                  </a:cubicBezTo>
                  <a:cubicBezTo>
                    <a:pt x="3067" y="2714"/>
                    <a:pt x="3340" y="3140"/>
                    <a:pt x="3630" y="3634"/>
                  </a:cubicBezTo>
                  <a:cubicBezTo>
                    <a:pt x="3919" y="4060"/>
                    <a:pt x="4056" y="4418"/>
                    <a:pt x="4482" y="4690"/>
                  </a:cubicBezTo>
                  <a:cubicBezTo>
                    <a:pt x="4547" y="4725"/>
                    <a:pt x="4612" y="4741"/>
                    <a:pt x="4674" y="4741"/>
                  </a:cubicBezTo>
                  <a:cubicBezTo>
                    <a:pt x="4884" y="4741"/>
                    <a:pt x="5059" y="4560"/>
                    <a:pt x="5112" y="4350"/>
                  </a:cubicBezTo>
                  <a:cubicBezTo>
                    <a:pt x="5197" y="3344"/>
                    <a:pt x="3834" y="2067"/>
                    <a:pt x="3204" y="1436"/>
                  </a:cubicBezTo>
                  <a:cubicBezTo>
                    <a:pt x="2455" y="687"/>
                    <a:pt x="1581" y="0"/>
                    <a:pt x="5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197;p73">
              <a:extLst>
                <a:ext uri="{FF2B5EF4-FFF2-40B4-BE49-F238E27FC236}">
                  <a16:creationId xmlns:a16="http://schemas.microsoft.com/office/drawing/2014/main" id="{C5201758-955D-3665-F742-9E5495CF7976}"/>
                </a:ext>
              </a:extLst>
            </p:cNvPr>
            <p:cNvSpPr/>
            <p:nvPr/>
          </p:nvSpPr>
          <p:spPr>
            <a:xfrm>
              <a:off x="5708000" y="3305725"/>
              <a:ext cx="152625" cy="106800"/>
            </a:xfrm>
            <a:custGeom>
              <a:avLst/>
              <a:gdLst/>
              <a:ahLst/>
              <a:cxnLst/>
              <a:rect l="l" t="t" r="r" b="b"/>
              <a:pathLst>
                <a:path w="6105" h="4272" extrusionOk="0">
                  <a:moveTo>
                    <a:pt x="5193" y="0"/>
                  </a:moveTo>
                  <a:cubicBezTo>
                    <a:pt x="4235" y="0"/>
                    <a:pt x="3150" y="642"/>
                    <a:pt x="2424" y="1136"/>
                  </a:cubicBezTo>
                  <a:cubicBezTo>
                    <a:pt x="1419" y="1766"/>
                    <a:pt x="720" y="2687"/>
                    <a:pt x="141" y="3760"/>
                  </a:cubicBezTo>
                  <a:cubicBezTo>
                    <a:pt x="1" y="4052"/>
                    <a:pt x="189" y="4272"/>
                    <a:pt x="414" y="4272"/>
                  </a:cubicBezTo>
                  <a:cubicBezTo>
                    <a:pt x="517" y="4272"/>
                    <a:pt x="629" y="4225"/>
                    <a:pt x="720" y="4118"/>
                  </a:cubicBezTo>
                  <a:cubicBezTo>
                    <a:pt x="1351" y="3266"/>
                    <a:pt x="2203" y="2550"/>
                    <a:pt x="3123" y="1988"/>
                  </a:cubicBezTo>
                  <a:cubicBezTo>
                    <a:pt x="3975" y="1477"/>
                    <a:pt x="4980" y="1409"/>
                    <a:pt x="5747" y="915"/>
                  </a:cubicBezTo>
                  <a:cubicBezTo>
                    <a:pt x="6104" y="710"/>
                    <a:pt x="6036" y="131"/>
                    <a:pt x="5678" y="63"/>
                  </a:cubicBezTo>
                  <a:cubicBezTo>
                    <a:pt x="5522" y="20"/>
                    <a:pt x="5359" y="0"/>
                    <a:pt x="51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198;p73">
              <a:extLst>
                <a:ext uri="{FF2B5EF4-FFF2-40B4-BE49-F238E27FC236}">
                  <a16:creationId xmlns:a16="http://schemas.microsoft.com/office/drawing/2014/main" id="{57FC168F-94CC-FF5E-62CF-5D0A2DEFD7D5}"/>
                </a:ext>
              </a:extLst>
            </p:cNvPr>
            <p:cNvSpPr/>
            <p:nvPr/>
          </p:nvSpPr>
          <p:spPr>
            <a:xfrm>
              <a:off x="5402300" y="2819125"/>
              <a:ext cx="92850" cy="40975"/>
            </a:xfrm>
            <a:custGeom>
              <a:avLst/>
              <a:gdLst/>
              <a:ahLst/>
              <a:cxnLst/>
              <a:rect l="l" t="t" r="r" b="b"/>
              <a:pathLst>
                <a:path w="3714" h="1639" extrusionOk="0">
                  <a:moveTo>
                    <a:pt x="2010" y="1"/>
                  </a:moveTo>
                  <a:cubicBezTo>
                    <a:pt x="1226" y="154"/>
                    <a:pt x="595" y="495"/>
                    <a:pt x="169" y="1142"/>
                  </a:cubicBezTo>
                  <a:cubicBezTo>
                    <a:pt x="1" y="1415"/>
                    <a:pt x="248" y="1639"/>
                    <a:pt x="503" y="1639"/>
                  </a:cubicBezTo>
                  <a:cubicBezTo>
                    <a:pt x="583" y="1639"/>
                    <a:pt x="663" y="1617"/>
                    <a:pt x="732" y="1568"/>
                  </a:cubicBezTo>
                  <a:cubicBezTo>
                    <a:pt x="1158" y="1211"/>
                    <a:pt x="1652" y="921"/>
                    <a:pt x="2214" y="921"/>
                  </a:cubicBezTo>
                  <a:cubicBezTo>
                    <a:pt x="2522" y="983"/>
                    <a:pt x="2875" y="1178"/>
                    <a:pt x="3176" y="1178"/>
                  </a:cubicBezTo>
                  <a:cubicBezTo>
                    <a:pt x="3291" y="1178"/>
                    <a:pt x="3398" y="1150"/>
                    <a:pt x="3492" y="1074"/>
                  </a:cubicBezTo>
                  <a:cubicBezTo>
                    <a:pt x="3645" y="1006"/>
                    <a:pt x="3713" y="921"/>
                    <a:pt x="3713" y="785"/>
                  </a:cubicBezTo>
                  <a:cubicBezTo>
                    <a:pt x="3713" y="69"/>
                    <a:pt x="2504" y="1"/>
                    <a:pt x="2010" y="1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199;p73">
              <a:extLst>
                <a:ext uri="{FF2B5EF4-FFF2-40B4-BE49-F238E27FC236}">
                  <a16:creationId xmlns:a16="http://schemas.microsoft.com/office/drawing/2014/main" id="{00C42D6C-7813-D59A-56F4-FF7FD1D7C919}"/>
                </a:ext>
              </a:extLst>
            </p:cNvPr>
            <p:cNvSpPr/>
            <p:nvPr/>
          </p:nvSpPr>
          <p:spPr>
            <a:xfrm>
              <a:off x="5606725" y="2823725"/>
              <a:ext cx="98000" cy="41325"/>
            </a:xfrm>
            <a:custGeom>
              <a:avLst/>
              <a:gdLst/>
              <a:ahLst/>
              <a:cxnLst/>
              <a:rect l="l" t="t" r="r" b="b"/>
              <a:pathLst>
                <a:path w="3920" h="1653" extrusionOk="0">
                  <a:moveTo>
                    <a:pt x="1813" y="0"/>
                  </a:moveTo>
                  <a:cubicBezTo>
                    <a:pt x="1343" y="0"/>
                    <a:pt x="960" y="243"/>
                    <a:pt x="426" y="243"/>
                  </a:cubicBezTo>
                  <a:cubicBezTo>
                    <a:pt x="86" y="311"/>
                    <a:pt x="0" y="822"/>
                    <a:pt x="358" y="958"/>
                  </a:cubicBezTo>
                  <a:cubicBezTo>
                    <a:pt x="457" y="986"/>
                    <a:pt x="550" y="997"/>
                    <a:pt x="641" y="997"/>
                  </a:cubicBezTo>
                  <a:cubicBezTo>
                    <a:pt x="1001" y="997"/>
                    <a:pt x="1309" y="822"/>
                    <a:pt x="1704" y="822"/>
                  </a:cubicBezTo>
                  <a:cubicBezTo>
                    <a:pt x="2284" y="890"/>
                    <a:pt x="2778" y="1248"/>
                    <a:pt x="3272" y="1589"/>
                  </a:cubicBezTo>
                  <a:cubicBezTo>
                    <a:pt x="3340" y="1631"/>
                    <a:pt x="3412" y="1653"/>
                    <a:pt x="3485" y="1653"/>
                  </a:cubicBezTo>
                  <a:cubicBezTo>
                    <a:pt x="3557" y="1653"/>
                    <a:pt x="3630" y="1631"/>
                    <a:pt x="3698" y="1589"/>
                  </a:cubicBezTo>
                  <a:cubicBezTo>
                    <a:pt x="3834" y="1521"/>
                    <a:pt x="3919" y="1452"/>
                    <a:pt x="3919" y="1316"/>
                  </a:cubicBezTo>
                  <a:cubicBezTo>
                    <a:pt x="3919" y="1095"/>
                    <a:pt x="3919" y="958"/>
                    <a:pt x="3698" y="822"/>
                  </a:cubicBezTo>
                  <a:cubicBezTo>
                    <a:pt x="3204" y="464"/>
                    <a:pt x="2710" y="175"/>
                    <a:pt x="2130" y="38"/>
                  </a:cubicBezTo>
                  <a:cubicBezTo>
                    <a:pt x="2019" y="11"/>
                    <a:pt x="1914" y="0"/>
                    <a:pt x="1813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200;p73">
              <a:extLst>
                <a:ext uri="{FF2B5EF4-FFF2-40B4-BE49-F238E27FC236}">
                  <a16:creationId xmlns:a16="http://schemas.microsoft.com/office/drawing/2014/main" id="{EE2907A0-563B-9007-BA73-06C742BA75BB}"/>
                </a:ext>
              </a:extLst>
            </p:cNvPr>
            <p:cNvSpPr/>
            <p:nvPr/>
          </p:nvSpPr>
          <p:spPr>
            <a:xfrm>
              <a:off x="5434625" y="2896625"/>
              <a:ext cx="80125" cy="35700"/>
            </a:xfrm>
            <a:custGeom>
              <a:avLst/>
              <a:gdLst/>
              <a:ahLst/>
              <a:cxnLst/>
              <a:rect l="l" t="t" r="r" b="b"/>
              <a:pathLst>
                <a:path w="3205" h="1428" extrusionOk="0">
                  <a:moveTo>
                    <a:pt x="2722" y="0"/>
                  </a:moveTo>
                  <a:cubicBezTo>
                    <a:pt x="2626" y="0"/>
                    <a:pt x="2536" y="56"/>
                    <a:pt x="2489" y="104"/>
                  </a:cubicBezTo>
                  <a:cubicBezTo>
                    <a:pt x="2199" y="377"/>
                    <a:pt x="1858" y="598"/>
                    <a:pt x="1432" y="598"/>
                  </a:cubicBezTo>
                  <a:cubicBezTo>
                    <a:pt x="1374" y="607"/>
                    <a:pt x="1319" y="612"/>
                    <a:pt x="1265" y="612"/>
                  </a:cubicBezTo>
                  <a:cubicBezTo>
                    <a:pt x="926" y="612"/>
                    <a:pt x="668" y="441"/>
                    <a:pt x="359" y="308"/>
                  </a:cubicBezTo>
                  <a:cubicBezTo>
                    <a:pt x="222" y="308"/>
                    <a:pt x="1" y="462"/>
                    <a:pt x="69" y="598"/>
                  </a:cubicBezTo>
                  <a:cubicBezTo>
                    <a:pt x="265" y="1186"/>
                    <a:pt x="793" y="1428"/>
                    <a:pt x="1360" y="1428"/>
                  </a:cubicBezTo>
                  <a:cubicBezTo>
                    <a:pt x="2026" y="1428"/>
                    <a:pt x="2747" y="1095"/>
                    <a:pt x="3051" y="598"/>
                  </a:cubicBezTo>
                  <a:cubicBezTo>
                    <a:pt x="3204" y="377"/>
                    <a:pt x="3136" y="240"/>
                    <a:pt x="3051" y="104"/>
                  </a:cubicBezTo>
                  <a:cubicBezTo>
                    <a:pt x="2983" y="36"/>
                    <a:pt x="2915" y="36"/>
                    <a:pt x="2846" y="36"/>
                  </a:cubicBezTo>
                  <a:cubicBezTo>
                    <a:pt x="2806" y="10"/>
                    <a:pt x="2763" y="0"/>
                    <a:pt x="2722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201;p73">
              <a:extLst>
                <a:ext uri="{FF2B5EF4-FFF2-40B4-BE49-F238E27FC236}">
                  <a16:creationId xmlns:a16="http://schemas.microsoft.com/office/drawing/2014/main" id="{3FA8B504-1AB5-C3C9-386C-97A7CBF93CA5}"/>
                </a:ext>
              </a:extLst>
            </p:cNvPr>
            <p:cNvSpPr/>
            <p:nvPr/>
          </p:nvSpPr>
          <p:spPr>
            <a:xfrm>
              <a:off x="5618325" y="2900050"/>
              <a:ext cx="75750" cy="30725"/>
            </a:xfrm>
            <a:custGeom>
              <a:avLst/>
              <a:gdLst/>
              <a:ahLst/>
              <a:cxnLst/>
              <a:rect l="l" t="t" r="r" b="b"/>
              <a:pathLst>
                <a:path w="3030" h="1229" extrusionOk="0">
                  <a:moveTo>
                    <a:pt x="2646" y="1"/>
                  </a:moveTo>
                  <a:cubicBezTo>
                    <a:pt x="2427" y="1"/>
                    <a:pt x="2140" y="265"/>
                    <a:pt x="1888" y="325"/>
                  </a:cubicBezTo>
                  <a:cubicBezTo>
                    <a:pt x="1747" y="392"/>
                    <a:pt x="1592" y="423"/>
                    <a:pt x="1434" y="423"/>
                  </a:cubicBezTo>
                  <a:cubicBezTo>
                    <a:pt x="1113" y="423"/>
                    <a:pt x="781" y="297"/>
                    <a:pt x="542" y="103"/>
                  </a:cubicBezTo>
                  <a:cubicBezTo>
                    <a:pt x="487" y="53"/>
                    <a:pt x="423" y="31"/>
                    <a:pt x="361" y="31"/>
                  </a:cubicBezTo>
                  <a:cubicBezTo>
                    <a:pt x="174" y="31"/>
                    <a:pt x="1" y="226"/>
                    <a:pt x="116" y="393"/>
                  </a:cubicBezTo>
                  <a:cubicBezTo>
                    <a:pt x="432" y="911"/>
                    <a:pt x="1067" y="1229"/>
                    <a:pt x="1674" y="1229"/>
                  </a:cubicBezTo>
                  <a:cubicBezTo>
                    <a:pt x="2146" y="1229"/>
                    <a:pt x="2600" y="1037"/>
                    <a:pt x="2876" y="597"/>
                  </a:cubicBezTo>
                  <a:cubicBezTo>
                    <a:pt x="3029" y="461"/>
                    <a:pt x="2944" y="325"/>
                    <a:pt x="2876" y="171"/>
                  </a:cubicBezTo>
                  <a:cubicBezTo>
                    <a:pt x="2816" y="46"/>
                    <a:pt x="2737" y="1"/>
                    <a:pt x="2646" y="1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202;p73">
              <a:extLst>
                <a:ext uri="{FF2B5EF4-FFF2-40B4-BE49-F238E27FC236}">
                  <a16:creationId xmlns:a16="http://schemas.microsoft.com/office/drawing/2014/main" id="{6399CC58-C334-ED02-948F-A79F5B71AF7F}"/>
                </a:ext>
              </a:extLst>
            </p:cNvPr>
            <p:cNvSpPr/>
            <p:nvPr/>
          </p:nvSpPr>
          <p:spPr>
            <a:xfrm>
              <a:off x="5473825" y="3156500"/>
              <a:ext cx="109925" cy="59975"/>
            </a:xfrm>
            <a:custGeom>
              <a:avLst/>
              <a:gdLst/>
              <a:ahLst/>
              <a:cxnLst/>
              <a:rect l="l" t="t" r="r" b="b"/>
              <a:pathLst>
                <a:path w="4397" h="2399" extrusionOk="0">
                  <a:moveTo>
                    <a:pt x="137" y="0"/>
                  </a:moveTo>
                  <a:cubicBezTo>
                    <a:pt x="1" y="0"/>
                    <a:pt x="1" y="136"/>
                    <a:pt x="69" y="205"/>
                  </a:cubicBezTo>
                  <a:cubicBezTo>
                    <a:pt x="852" y="494"/>
                    <a:pt x="1568" y="920"/>
                    <a:pt x="2267" y="1278"/>
                  </a:cubicBezTo>
                  <a:cubicBezTo>
                    <a:pt x="2914" y="1568"/>
                    <a:pt x="3613" y="1840"/>
                    <a:pt x="4192" y="2334"/>
                  </a:cubicBezTo>
                  <a:cubicBezTo>
                    <a:pt x="4212" y="2380"/>
                    <a:pt x="4238" y="2398"/>
                    <a:pt x="4265" y="2398"/>
                  </a:cubicBezTo>
                  <a:cubicBezTo>
                    <a:pt x="4329" y="2398"/>
                    <a:pt x="4396" y="2294"/>
                    <a:pt x="4396" y="2198"/>
                  </a:cubicBezTo>
                  <a:cubicBezTo>
                    <a:pt x="4260" y="1568"/>
                    <a:pt x="3272" y="1278"/>
                    <a:pt x="2693" y="1056"/>
                  </a:cubicBezTo>
                  <a:cubicBezTo>
                    <a:pt x="1909" y="631"/>
                    <a:pt x="1057" y="136"/>
                    <a:pt x="1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203;p73">
              <a:extLst>
                <a:ext uri="{FF2B5EF4-FFF2-40B4-BE49-F238E27FC236}">
                  <a16:creationId xmlns:a16="http://schemas.microsoft.com/office/drawing/2014/main" id="{1B718D33-67EA-2C2B-93A1-885DA5BDC02B}"/>
                </a:ext>
              </a:extLst>
            </p:cNvPr>
            <p:cNvSpPr/>
            <p:nvPr/>
          </p:nvSpPr>
          <p:spPr>
            <a:xfrm>
              <a:off x="5470425" y="3092600"/>
              <a:ext cx="131200" cy="73325"/>
            </a:xfrm>
            <a:custGeom>
              <a:avLst/>
              <a:gdLst/>
              <a:ahLst/>
              <a:cxnLst/>
              <a:rect l="l" t="t" r="r" b="b"/>
              <a:pathLst>
                <a:path w="5248" h="2933" extrusionOk="0">
                  <a:moveTo>
                    <a:pt x="137" y="0"/>
                  </a:moveTo>
                  <a:cubicBezTo>
                    <a:pt x="68" y="0"/>
                    <a:pt x="0" y="69"/>
                    <a:pt x="0" y="69"/>
                  </a:cubicBezTo>
                  <a:cubicBezTo>
                    <a:pt x="1414" y="1483"/>
                    <a:pt x="3323" y="2266"/>
                    <a:pt x="5112" y="2914"/>
                  </a:cubicBezTo>
                  <a:cubicBezTo>
                    <a:pt x="5125" y="2927"/>
                    <a:pt x="5137" y="2932"/>
                    <a:pt x="5150" y="2932"/>
                  </a:cubicBezTo>
                  <a:cubicBezTo>
                    <a:pt x="5203" y="2932"/>
                    <a:pt x="5248" y="2830"/>
                    <a:pt x="5248" y="2761"/>
                  </a:cubicBezTo>
                  <a:cubicBezTo>
                    <a:pt x="5027" y="2556"/>
                    <a:pt x="4822" y="2488"/>
                    <a:pt x="4464" y="2335"/>
                  </a:cubicBezTo>
                  <a:cubicBezTo>
                    <a:pt x="3970" y="2198"/>
                    <a:pt x="3408" y="1994"/>
                    <a:pt x="2897" y="1704"/>
                  </a:cubicBezTo>
                  <a:cubicBezTo>
                    <a:pt x="1908" y="1210"/>
                    <a:pt x="1057" y="563"/>
                    <a:pt x="1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204;p73">
              <a:extLst>
                <a:ext uri="{FF2B5EF4-FFF2-40B4-BE49-F238E27FC236}">
                  <a16:creationId xmlns:a16="http://schemas.microsoft.com/office/drawing/2014/main" id="{94EF002C-2369-3467-6924-B72867257EFC}"/>
                </a:ext>
              </a:extLst>
            </p:cNvPr>
            <p:cNvSpPr/>
            <p:nvPr/>
          </p:nvSpPr>
          <p:spPr>
            <a:xfrm>
              <a:off x="5514725" y="3067900"/>
              <a:ext cx="115450" cy="70850"/>
            </a:xfrm>
            <a:custGeom>
              <a:avLst/>
              <a:gdLst/>
              <a:ahLst/>
              <a:cxnLst/>
              <a:rect l="l" t="t" r="r" b="b"/>
              <a:pathLst>
                <a:path w="4618" h="2834" extrusionOk="0">
                  <a:moveTo>
                    <a:pt x="136" y="0"/>
                  </a:moveTo>
                  <a:cubicBezTo>
                    <a:pt x="68" y="0"/>
                    <a:pt x="0" y="68"/>
                    <a:pt x="68" y="68"/>
                  </a:cubicBezTo>
                  <a:cubicBezTo>
                    <a:pt x="784" y="767"/>
                    <a:pt x="1551" y="1278"/>
                    <a:pt x="2334" y="1840"/>
                  </a:cubicBezTo>
                  <a:cubicBezTo>
                    <a:pt x="2885" y="2245"/>
                    <a:pt x="3604" y="2834"/>
                    <a:pt x="4404" y="2834"/>
                  </a:cubicBezTo>
                  <a:cubicBezTo>
                    <a:pt x="4447" y="2834"/>
                    <a:pt x="4489" y="2832"/>
                    <a:pt x="4532" y="2829"/>
                  </a:cubicBezTo>
                  <a:cubicBezTo>
                    <a:pt x="4618" y="2829"/>
                    <a:pt x="4618" y="2692"/>
                    <a:pt x="4532" y="2692"/>
                  </a:cubicBezTo>
                  <a:cubicBezTo>
                    <a:pt x="2914" y="2045"/>
                    <a:pt x="1551" y="920"/>
                    <a:pt x="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205;p73">
              <a:extLst>
                <a:ext uri="{FF2B5EF4-FFF2-40B4-BE49-F238E27FC236}">
                  <a16:creationId xmlns:a16="http://schemas.microsoft.com/office/drawing/2014/main" id="{E4A524B1-7BAE-D88C-2B20-72CEB8C8DCC7}"/>
                </a:ext>
              </a:extLst>
            </p:cNvPr>
            <p:cNvSpPr/>
            <p:nvPr/>
          </p:nvSpPr>
          <p:spPr>
            <a:xfrm>
              <a:off x="5772000" y="2952450"/>
              <a:ext cx="3425" cy="14100"/>
            </a:xfrm>
            <a:custGeom>
              <a:avLst/>
              <a:gdLst/>
              <a:ahLst/>
              <a:cxnLst/>
              <a:rect l="l" t="t" r="r" b="b"/>
              <a:pathLst>
                <a:path w="137" h="564" extrusionOk="0">
                  <a:moveTo>
                    <a:pt x="137" y="1"/>
                  </a:moveTo>
                  <a:lnTo>
                    <a:pt x="137" y="1"/>
                  </a:lnTo>
                  <a:cubicBezTo>
                    <a:pt x="69" y="205"/>
                    <a:pt x="69" y="359"/>
                    <a:pt x="0" y="563"/>
                  </a:cubicBezTo>
                  <a:cubicBezTo>
                    <a:pt x="69" y="359"/>
                    <a:pt x="69" y="205"/>
                    <a:pt x="137" y="1"/>
                  </a:cubicBezTo>
                  <a:close/>
                </a:path>
              </a:pathLst>
            </a:custGeom>
            <a:solidFill>
              <a:srgbClr val="F8A1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206;p73">
              <a:extLst>
                <a:ext uri="{FF2B5EF4-FFF2-40B4-BE49-F238E27FC236}">
                  <a16:creationId xmlns:a16="http://schemas.microsoft.com/office/drawing/2014/main" id="{A7F2D2C3-398C-A6D1-7BDE-AEC1A81018D9}"/>
                </a:ext>
              </a:extLst>
            </p:cNvPr>
            <p:cNvSpPr/>
            <p:nvPr/>
          </p:nvSpPr>
          <p:spPr>
            <a:xfrm>
              <a:off x="5772000" y="2966525"/>
              <a:ext cx="25" cy="7250"/>
            </a:xfrm>
            <a:custGeom>
              <a:avLst/>
              <a:gdLst/>
              <a:ahLst/>
              <a:cxnLst/>
              <a:rect l="l" t="t" r="r" b="b"/>
              <a:pathLst>
                <a:path w="1" h="290" extrusionOk="0">
                  <a:moveTo>
                    <a:pt x="0" y="0"/>
                  </a:moveTo>
                  <a:lnTo>
                    <a:pt x="0" y="290"/>
                  </a:lnTo>
                  <a:close/>
                </a:path>
              </a:pathLst>
            </a:custGeom>
            <a:solidFill>
              <a:srgbClr val="F8A1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207;p73">
              <a:extLst>
                <a:ext uri="{FF2B5EF4-FFF2-40B4-BE49-F238E27FC236}">
                  <a16:creationId xmlns:a16="http://schemas.microsoft.com/office/drawing/2014/main" id="{D3017446-B52C-E121-4A9B-ABD16933A675}"/>
                </a:ext>
              </a:extLst>
            </p:cNvPr>
            <p:cNvSpPr/>
            <p:nvPr/>
          </p:nvSpPr>
          <p:spPr>
            <a:xfrm>
              <a:off x="5764750" y="2973750"/>
              <a:ext cx="7275" cy="21325"/>
            </a:xfrm>
            <a:custGeom>
              <a:avLst/>
              <a:gdLst/>
              <a:ahLst/>
              <a:cxnLst/>
              <a:rect l="l" t="t" r="r" b="b"/>
              <a:pathLst>
                <a:path w="291" h="853" extrusionOk="0">
                  <a:moveTo>
                    <a:pt x="290" y="1"/>
                  </a:moveTo>
                  <a:cubicBezTo>
                    <a:pt x="222" y="273"/>
                    <a:pt x="154" y="563"/>
                    <a:pt x="1" y="853"/>
                  </a:cubicBezTo>
                  <a:cubicBezTo>
                    <a:pt x="154" y="563"/>
                    <a:pt x="222" y="273"/>
                    <a:pt x="290" y="1"/>
                  </a:cubicBezTo>
                  <a:close/>
                </a:path>
              </a:pathLst>
            </a:custGeom>
            <a:solidFill>
              <a:srgbClr val="F8A1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208;p73">
              <a:extLst>
                <a:ext uri="{FF2B5EF4-FFF2-40B4-BE49-F238E27FC236}">
                  <a16:creationId xmlns:a16="http://schemas.microsoft.com/office/drawing/2014/main" id="{779C40B2-D3DD-D2F6-E4FC-C8BE5A8599AC}"/>
                </a:ext>
              </a:extLst>
            </p:cNvPr>
            <p:cNvSpPr/>
            <p:nvPr/>
          </p:nvSpPr>
          <p:spPr>
            <a:xfrm>
              <a:off x="5473825" y="3915975"/>
              <a:ext cx="40875" cy="21475"/>
            </a:xfrm>
            <a:custGeom>
              <a:avLst/>
              <a:gdLst/>
              <a:ahLst/>
              <a:cxnLst/>
              <a:rect l="l" t="t" r="r" b="b"/>
              <a:pathLst>
                <a:path w="1635" h="859" extrusionOk="0">
                  <a:moveTo>
                    <a:pt x="426" y="0"/>
                  </a:moveTo>
                  <a:cubicBezTo>
                    <a:pt x="205" y="0"/>
                    <a:pt x="1" y="290"/>
                    <a:pt x="205" y="426"/>
                  </a:cubicBezTo>
                  <a:cubicBezTo>
                    <a:pt x="495" y="716"/>
                    <a:pt x="921" y="852"/>
                    <a:pt x="1278" y="852"/>
                  </a:cubicBezTo>
                  <a:cubicBezTo>
                    <a:pt x="1301" y="857"/>
                    <a:pt x="1323" y="859"/>
                    <a:pt x="1343" y="859"/>
                  </a:cubicBezTo>
                  <a:cubicBezTo>
                    <a:pt x="1635" y="859"/>
                    <a:pt x="1618" y="422"/>
                    <a:pt x="1347" y="358"/>
                  </a:cubicBezTo>
                  <a:cubicBezTo>
                    <a:pt x="1057" y="222"/>
                    <a:pt x="784" y="69"/>
                    <a:pt x="426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209;p73">
              <a:extLst>
                <a:ext uri="{FF2B5EF4-FFF2-40B4-BE49-F238E27FC236}">
                  <a16:creationId xmlns:a16="http://schemas.microsoft.com/office/drawing/2014/main" id="{F0A99847-3286-A2FC-D36D-B038932D846A}"/>
                </a:ext>
              </a:extLst>
            </p:cNvPr>
            <p:cNvSpPr/>
            <p:nvPr/>
          </p:nvSpPr>
          <p:spPr>
            <a:xfrm>
              <a:off x="5523650" y="3932150"/>
              <a:ext cx="42625" cy="19625"/>
            </a:xfrm>
            <a:custGeom>
              <a:avLst/>
              <a:gdLst/>
              <a:ahLst/>
              <a:cxnLst/>
              <a:rect l="l" t="t" r="r" b="b"/>
              <a:pathLst>
                <a:path w="1705" h="785" extrusionOk="0">
                  <a:moveTo>
                    <a:pt x="342" y="1"/>
                  </a:moveTo>
                  <a:cubicBezTo>
                    <a:pt x="69" y="1"/>
                    <a:pt x="1" y="563"/>
                    <a:pt x="274" y="631"/>
                  </a:cubicBezTo>
                  <a:cubicBezTo>
                    <a:pt x="631" y="699"/>
                    <a:pt x="921" y="785"/>
                    <a:pt x="1194" y="785"/>
                  </a:cubicBezTo>
                  <a:cubicBezTo>
                    <a:pt x="1620" y="785"/>
                    <a:pt x="1705" y="205"/>
                    <a:pt x="1347" y="137"/>
                  </a:cubicBezTo>
                  <a:cubicBezTo>
                    <a:pt x="989" y="1"/>
                    <a:pt x="700" y="69"/>
                    <a:pt x="342" y="1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210;p73">
              <a:extLst>
                <a:ext uri="{FF2B5EF4-FFF2-40B4-BE49-F238E27FC236}">
                  <a16:creationId xmlns:a16="http://schemas.microsoft.com/office/drawing/2014/main" id="{559F09B0-8ADD-5B94-51D8-DB65674E8830}"/>
                </a:ext>
              </a:extLst>
            </p:cNvPr>
            <p:cNvSpPr/>
            <p:nvPr/>
          </p:nvSpPr>
          <p:spPr>
            <a:xfrm>
              <a:off x="5589250" y="3938225"/>
              <a:ext cx="37100" cy="14300"/>
            </a:xfrm>
            <a:custGeom>
              <a:avLst/>
              <a:gdLst/>
              <a:ahLst/>
              <a:cxnLst/>
              <a:rect l="l" t="t" r="r" b="b"/>
              <a:pathLst>
                <a:path w="1484" h="572" extrusionOk="0">
                  <a:moveTo>
                    <a:pt x="918" y="0"/>
                  </a:moveTo>
                  <a:cubicBezTo>
                    <a:pt x="720" y="0"/>
                    <a:pt x="512" y="30"/>
                    <a:pt x="274" y="30"/>
                  </a:cubicBezTo>
                  <a:cubicBezTo>
                    <a:pt x="1" y="30"/>
                    <a:pt x="1" y="542"/>
                    <a:pt x="274" y="542"/>
                  </a:cubicBezTo>
                  <a:cubicBezTo>
                    <a:pt x="512" y="542"/>
                    <a:pt x="720" y="572"/>
                    <a:pt x="918" y="572"/>
                  </a:cubicBezTo>
                  <a:cubicBezTo>
                    <a:pt x="1018" y="572"/>
                    <a:pt x="1114" y="564"/>
                    <a:pt x="1211" y="542"/>
                  </a:cubicBezTo>
                  <a:cubicBezTo>
                    <a:pt x="1483" y="456"/>
                    <a:pt x="1483" y="116"/>
                    <a:pt x="1211" y="30"/>
                  </a:cubicBezTo>
                  <a:cubicBezTo>
                    <a:pt x="1114" y="8"/>
                    <a:pt x="1018" y="0"/>
                    <a:pt x="918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211;p73">
              <a:extLst>
                <a:ext uri="{FF2B5EF4-FFF2-40B4-BE49-F238E27FC236}">
                  <a16:creationId xmlns:a16="http://schemas.microsoft.com/office/drawing/2014/main" id="{D605A8B8-D422-E124-9BA1-573AC23EC437}"/>
                </a:ext>
              </a:extLst>
            </p:cNvPr>
            <p:cNvSpPr/>
            <p:nvPr/>
          </p:nvSpPr>
          <p:spPr>
            <a:xfrm>
              <a:off x="5644200" y="3931450"/>
              <a:ext cx="37100" cy="18200"/>
            </a:xfrm>
            <a:custGeom>
              <a:avLst/>
              <a:gdLst/>
              <a:ahLst/>
              <a:cxnLst/>
              <a:rect l="l" t="t" r="r" b="b"/>
              <a:pathLst>
                <a:path w="1484" h="728" extrusionOk="0">
                  <a:moveTo>
                    <a:pt x="979" y="1"/>
                  </a:moveTo>
                  <a:cubicBezTo>
                    <a:pt x="747" y="1"/>
                    <a:pt x="531" y="49"/>
                    <a:pt x="290" y="97"/>
                  </a:cubicBezTo>
                  <a:cubicBezTo>
                    <a:pt x="1" y="165"/>
                    <a:pt x="69" y="727"/>
                    <a:pt x="427" y="727"/>
                  </a:cubicBezTo>
                  <a:cubicBezTo>
                    <a:pt x="631" y="659"/>
                    <a:pt x="989" y="727"/>
                    <a:pt x="1279" y="591"/>
                  </a:cubicBezTo>
                  <a:cubicBezTo>
                    <a:pt x="1347" y="591"/>
                    <a:pt x="1483" y="455"/>
                    <a:pt x="1483" y="301"/>
                  </a:cubicBezTo>
                  <a:cubicBezTo>
                    <a:pt x="1483" y="165"/>
                    <a:pt x="1347" y="29"/>
                    <a:pt x="1279" y="29"/>
                  </a:cubicBezTo>
                  <a:cubicBezTo>
                    <a:pt x="1174" y="9"/>
                    <a:pt x="1075" y="1"/>
                    <a:pt x="979" y="1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212;p73">
              <a:extLst>
                <a:ext uri="{FF2B5EF4-FFF2-40B4-BE49-F238E27FC236}">
                  <a16:creationId xmlns:a16="http://schemas.microsoft.com/office/drawing/2014/main" id="{89AB7772-84D7-FCD4-86DB-A88E9AC97D1B}"/>
                </a:ext>
              </a:extLst>
            </p:cNvPr>
            <p:cNvSpPr/>
            <p:nvPr/>
          </p:nvSpPr>
          <p:spPr>
            <a:xfrm>
              <a:off x="5708100" y="3913500"/>
              <a:ext cx="30275" cy="18675"/>
            </a:xfrm>
            <a:custGeom>
              <a:avLst/>
              <a:gdLst/>
              <a:ahLst/>
              <a:cxnLst/>
              <a:rect l="l" t="t" r="r" b="b"/>
              <a:pathLst>
                <a:path w="1211" h="747" extrusionOk="0">
                  <a:moveTo>
                    <a:pt x="800" y="1"/>
                  </a:moveTo>
                  <a:cubicBezTo>
                    <a:pt x="684" y="1"/>
                    <a:pt x="586" y="31"/>
                    <a:pt x="495" y="31"/>
                  </a:cubicBezTo>
                  <a:cubicBezTo>
                    <a:pt x="444" y="14"/>
                    <a:pt x="393" y="6"/>
                    <a:pt x="344" y="6"/>
                  </a:cubicBezTo>
                  <a:cubicBezTo>
                    <a:pt x="195" y="6"/>
                    <a:pt x="69" y="86"/>
                    <a:pt x="69" y="253"/>
                  </a:cubicBezTo>
                  <a:cubicBezTo>
                    <a:pt x="1" y="457"/>
                    <a:pt x="69" y="679"/>
                    <a:pt x="290" y="747"/>
                  </a:cubicBezTo>
                  <a:cubicBezTo>
                    <a:pt x="631" y="747"/>
                    <a:pt x="989" y="747"/>
                    <a:pt x="1142" y="389"/>
                  </a:cubicBezTo>
                  <a:cubicBezTo>
                    <a:pt x="1210" y="253"/>
                    <a:pt x="1057" y="99"/>
                    <a:pt x="989" y="31"/>
                  </a:cubicBezTo>
                  <a:cubicBezTo>
                    <a:pt x="921" y="8"/>
                    <a:pt x="858" y="1"/>
                    <a:pt x="800" y="1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213;p73">
              <a:extLst>
                <a:ext uri="{FF2B5EF4-FFF2-40B4-BE49-F238E27FC236}">
                  <a16:creationId xmlns:a16="http://schemas.microsoft.com/office/drawing/2014/main" id="{F1C18474-ADA6-6556-A0A6-0A63988EA762}"/>
                </a:ext>
              </a:extLst>
            </p:cNvPr>
            <p:cNvSpPr/>
            <p:nvPr/>
          </p:nvSpPr>
          <p:spPr>
            <a:xfrm>
              <a:off x="5353700" y="4175000"/>
              <a:ext cx="50175" cy="26950"/>
            </a:xfrm>
            <a:custGeom>
              <a:avLst/>
              <a:gdLst/>
              <a:ahLst/>
              <a:cxnLst/>
              <a:rect l="l" t="t" r="r" b="b"/>
              <a:pathLst>
                <a:path w="2007" h="1078" extrusionOk="0">
                  <a:moveTo>
                    <a:pt x="206" y="0"/>
                  </a:moveTo>
                  <a:cubicBezTo>
                    <a:pt x="90" y="0"/>
                    <a:pt x="1" y="237"/>
                    <a:pt x="120" y="356"/>
                  </a:cubicBezTo>
                  <a:cubicBezTo>
                    <a:pt x="478" y="714"/>
                    <a:pt x="904" y="936"/>
                    <a:pt x="1398" y="1072"/>
                  </a:cubicBezTo>
                  <a:cubicBezTo>
                    <a:pt x="1423" y="1076"/>
                    <a:pt x="1447" y="1077"/>
                    <a:pt x="1471" y="1077"/>
                  </a:cubicBezTo>
                  <a:cubicBezTo>
                    <a:pt x="1904" y="1077"/>
                    <a:pt x="2006" y="506"/>
                    <a:pt x="1602" y="442"/>
                  </a:cubicBezTo>
                  <a:cubicBezTo>
                    <a:pt x="1176" y="288"/>
                    <a:pt x="682" y="220"/>
                    <a:pt x="256" y="16"/>
                  </a:cubicBezTo>
                  <a:cubicBezTo>
                    <a:pt x="239" y="5"/>
                    <a:pt x="222" y="0"/>
                    <a:pt x="206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214;p73">
              <a:extLst>
                <a:ext uri="{FF2B5EF4-FFF2-40B4-BE49-F238E27FC236}">
                  <a16:creationId xmlns:a16="http://schemas.microsoft.com/office/drawing/2014/main" id="{F8205340-B4A2-9158-F044-A400E6D48E1C}"/>
                </a:ext>
              </a:extLst>
            </p:cNvPr>
            <p:cNvSpPr/>
            <p:nvPr/>
          </p:nvSpPr>
          <p:spPr>
            <a:xfrm>
              <a:off x="5429900" y="4198125"/>
              <a:ext cx="47350" cy="21575"/>
            </a:xfrm>
            <a:custGeom>
              <a:avLst/>
              <a:gdLst/>
              <a:ahLst/>
              <a:cxnLst/>
              <a:rect l="l" t="t" r="r" b="b"/>
              <a:pathLst>
                <a:path w="1894" h="863" extrusionOk="0">
                  <a:moveTo>
                    <a:pt x="275" y="0"/>
                  </a:moveTo>
                  <a:cubicBezTo>
                    <a:pt x="96" y="0"/>
                    <a:pt x="0" y="232"/>
                    <a:pt x="122" y="369"/>
                  </a:cubicBezTo>
                  <a:cubicBezTo>
                    <a:pt x="480" y="709"/>
                    <a:pt x="906" y="863"/>
                    <a:pt x="1400" y="863"/>
                  </a:cubicBezTo>
                  <a:cubicBezTo>
                    <a:pt x="1758" y="863"/>
                    <a:pt x="1894" y="283"/>
                    <a:pt x="1468" y="215"/>
                  </a:cubicBezTo>
                  <a:cubicBezTo>
                    <a:pt x="1110" y="147"/>
                    <a:pt x="684" y="79"/>
                    <a:pt x="343" y="11"/>
                  </a:cubicBezTo>
                  <a:cubicBezTo>
                    <a:pt x="319" y="3"/>
                    <a:pt x="297" y="0"/>
                    <a:pt x="275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215;p73">
              <a:extLst>
                <a:ext uri="{FF2B5EF4-FFF2-40B4-BE49-F238E27FC236}">
                  <a16:creationId xmlns:a16="http://schemas.microsoft.com/office/drawing/2014/main" id="{E48BDBA7-961C-7AB5-7AD4-1F9D33B7E856}"/>
                </a:ext>
              </a:extLst>
            </p:cNvPr>
            <p:cNvSpPr/>
            <p:nvPr/>
          </p:nvSpPr>
          <p:spPr>
            <a:xfrm>
              <a:off x="5519075" y="4213625"/>
              <a:ext cx="52325" cy="22150"/>
            </a:xfrm>
            <a:custGeom>
              <a:avLst/>
              <a:gdLst/>
              <a:ahLst/>
              <a:cxnLst/>
              <a:rect l="l" t="t" r="r" b="b"/>
              <a:pathLst>
                <a:path w="2093" h="886" extrusionOk="0">
                  <a:moveTo>
                    <a:pt x="438" y="0"/>
                  </a:moveTo>
                  <a:cubicBezTo>
                    <a:pt x="198" y="0"/>
                    <a:pt x="1" y="463"/>
                    <a:pt x="320" y="600"/>
                  </a:cubicBezTo>
                  <a:cubicBezTo>
                    <a:pt x="635" y="701"/>
                    <a:pt x="1024" y="886"/>
                    <a:pt x="1378" y="886"/>
                  </a:cubicBezTo>
                  <a:cubicBezTo>
                    <a:pt x="1503" y="886"/>
                    <a:pt x="1623" y="863"/>
                    <a:pt x="1734" y="805"/>
                  </a:cubicBezTo>
                  <a:cubicBezTo>
                    <a:pt x="2024" y="737"/>
                    <a:pt x="2092" y="311"/>
                    <a:pt x="1734" y="175"/>
                  </a:cubicBezTo>
                  <a:cubicBezTo>
                    <a:pt x="1632" y="132"/>
                    <a:pt x="1543" y="132"/>
                    <a:pt x="1453" y="132"/>
                  </a:cubicBezTo>
                  <a:cubicBezTo>
                    <a:pt x="1364" y="132"/>
                    <a:pt x="1274" y="132"/>
                    <a:pt x="1172" y="89"/>
                  </a:cubicBezTo>
                  <a:cubicBezTo>
                    <a:pt x="951" y="89"/>
                    <a:pt x="746" y="89"/>
                    <a:pt x="525" y="21"/>
                  </a:cubicBezTo>
                  <a:cubicBezTo>
                    <a:pt x="496" y="7"/>
                    <a:pt x="466" y="0"/>
                    <a:pt x="438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216;p73">
              <a:extLst>
                <a:ext uri="{FF2B5EF4-FFF2-40B4-BE49-F238E27FC236}">
                  <a16:creationId xmlns:a16="http://schemas.microsoft.com/office/drawing/2014/main" id="{2C17FE30-70D6-CFAF-D302-DA938FDABEF0}"/>
                </a:ext>
              </a:extLst>
            </p:cNvPr>
            <p:cNvSpPr/>
            <p:nvPr/>
          </p:nvSpPr>
          <p:spPr>
            <a:xfrm>
              <a:off x="5628600" y="4210725"/>
              <a:ext cx="49275" cy="18075"/>
            </a:xfrm>
            <a:custGeom>
              <a:avLst/>
              <a:gdLst/>
              <a:ahLst/>
              <a:cxnLst/>
              <a:rect l="l" t="t" r="r" b="b"/>
              <a:pathLst>
                <a:path w="1971" h="723" extrusionOk="0">
                  <a:moveTo>
                    <a:pt x="1545" y="1"/>
                  </a:moveTo>
                  <a:cubicBezTo>
                    <a:pt x="1187" y="1"/>
                    <a:pt x="761" y="69"/>
                    <a:pt x="403" y="137"/>
                  </a:cubicBezTo>
                  <a:cubicBezTo>
                    <a:pt x="1" y="202"/>
                    <a:pt x="176" y="722"/>
                    <a:pt x="499" y="722"/>
                  </a:cubicBezTo>
                  <a:cubicBezTo>
                    <a:pt x="517" y="722"/>
                    <a:pt x="537" y="720"/>
                    <a:pt x="557" y="716"/>
                  </a:cubicBezTo>
                  <a:cubicBezTo>
                    <a:pt x="914" y="631"/>
                    <a:pt x="1255" y="631"/>
                    <a:pt x="1545" y="631"/>
                  </a:cubicBezTo>
                  <a:cubicBezTo>
                    <a:pt x="1971" y="631"/>
                    <a:pt x="1971" y="69"/>
                    <a:pt x="1545" y="1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217;p73">
              <a:extLst>
                <a:ext uri="{FF2B5EF4-FFF2-40B4-BE49-F238E27FC236}">
                  <a16:creationId xmlns:a16="http://schemas.microsoft.com/office/drawing/2014/main" id="{FBC80EC8-3F74-07E2-3EC5-3227CDA41706}"/>
                </a:ext>
              </a:extLst>
            </p:cNvPr>
            <p:cNvSpPr/>
            <p:nvPr/>
          </p:nvSpPr>
          <p:spPr>
            <a:xfrm>
              <a:off x="5722150" y="4199950"/>
              <a:ext cx="42250" cy="19750"/>
            </a:xfrm>
            <a:custGeom>
              <a:avLst/>
              <a:gdLst/>
              <a:ahLst/>
              <a:cxnLst/>
              <a:rect l="l" t="t" r="r" b="b"/>
              <a:pathLst>
                <a:path w="1690" h="790" extrusionOk="0">
                  <a:moveTo>
                    <a:pt x="1269" y="0"/>
                  </a:moveTo>
                  <a:cubicBezTo>
                    <a:pt x="1250" y="0"/>
                    <a:pt x="1231" y="2"/>
                    <a:pt x="1211" y="6"/>
                  </a:cubicBezTo>
                  <a:lnTo>
                    <a:pt x="785" y="6"/>
                  </a:lnTo>
                  <a:cubicBezTo>
                    <a:pt x="716" y="40"/>
                    <a:pt x="644" y="57"/>
                    <a:pt x="572" y="57"/>
                  </a:cubicBezTo>
                  <a:cubicBezTo>
                    <a:pt x="499" y="57"/>
                    <a:pt x="427" y="40"/>
                    <a:pt x="359" y="6"/>
                  </a:cubicBezTo>
                  <a:cubicBezTo>
                    <a:pt x="222" y="6"/>
                    <a:pt x="1" y="210"/>
                    <a:pt x="1" y="432"/>
                  </a:cubicBezTo>
                  <a:cubicBezTo>
                    <a:pt x="1" y="636"/>
                    <a:pt x="222" y="722"/>
                    <a:pt x="359" y="790"/>
                  </a:cubicBezTo>
                  <a:cubicBezTo>
                    <a:pt x="716" y="790"/>
                    <a:pt x="1142" y="790"/>
                    <a:pt x="1432" y="636"/>
                  </a:cubicBezTo>
                  <a:cubicBezTo>
                    <a:pt x="1689" y="508"/>
                    <a:pt x="1583" y="0"/>
                    <a:pt x="1269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218;p73">
              <a:extLst>
                <a:ext uri="{FF2B5EF4-FFF2-40B4-BE49-F238E27FC236}">
                  <a16:creationId xmlns:a16="http://schemas.microsoft.com/office/drawing/2014/main" id="{FA96B0EA-02A5-F4AF-3622-292D6FC3BDF9}"/>
                </a:ext>
              </a:extLst>
            </p:cNvPr>
            <p:cNvSpPr/>
            <p:nvPr/>
          </p:nvSpPr>
          <p:spPr>
            <a:xfrm>
              <a:off x="5801025" y="4184850"/>
              <a:ext cx="31475" cy="17100"/>
            </a:xfrm>
            <a:custGeom>
              <a:avLst/>
              <a:gdLst/>
              <a:ahLst/>
              <a:cxnLst/>
              <a:rect l="l" t="t" r="r" b="b"/>
              <a:pathLst>
                <a:path w="1259" h="684" extrusionOk="0">
                  <a:moveTo>
                    <a:pt x="880" y="0"/>
                  </a:moveTo>
                  <a:cubicBezTo>
                    <a:pt x="702" y="0"/>
                    <a:pt x="499" y="74"/>
                    <a:pt x="322" y="116"/>
                  </a:cubicBezTo>
                  <a:cubicBezTo>
                    <a:pt x="0" y="180"/>
                    <a:pt x="103" y="684"/>
                    <a:pt x="416" y="684"/>
                  </a:cubicBezTo>
                  <a:cubicBezTo>
                    <a:pt x="435" y="684"/>
                    <a:pt x="455" y="682"/>
                    <a:pt x="475" y="678"/>
                  </a:cubicBezTo>
                  <a:cubicBezTo>
                    <a:pt x="748" y="610"/>
                    <a:pt x="1105" y="610"/>
                    <a:pt x="1259" y="320"/>
                  </a:cubicBezTo>
                  <a:cubicBezTo>
                    <a:pt x="1259" y="252"/>
                    <a:pt x="1259" y="116"/>
                    <a:pt x="1174" y="116"/>
                  </a:cubicBezTo>
                  <a:cubicBezTo>
                    <a:pt x="1094" y="30"/>
                    <a:pt x="992" y="0"/>
                    <a:pt x="880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219;p73">
              <a:extLst>
                <a:ext uri="{FF2B5EF4-FFF2-40B4-BE49-F238E27FC236}">
                  <a16:creationId xmlns:a16="http://schemas.microsoft.com/office/drawing/2014/main" id="{7B661315-CEAE-09DD-FB6C-549E7BA244C1}"/>
                </a:ext>
              </a:extLst>
            </p:cNvPr>
            <p:cNvSpPr/>
            <p:nvPr/>
          </p:nvSpPr>
          <p:spPr>
            <a:xfrm>
              <a:off x="5848250" y="4164925"/>
              <a:ext cx="23025" cy="18550"/>
            </a:xfrm>
            <a:custGeom>
              <a:avLst/>
              <a:gdLst/>
              <a:ahLst/>
              <a:cxnLst/>
              <a:rect l="l" t="t" r="r" b="b"/>
              <a:pathLst>
                <a:path w="921" h="742" extrusionOk="0">
                  <a:moveTo>
                    <a:pt x="342" y="0"/>
                  </a:moveTo>
                  <a:cubicBezTo>
                    <a:pt x="153" y="0"/>
                    <a:pt x="0" y="135"/>
                    <a:pt x="0" y="333"/>
                  </a:cubicBezTo>
                  <a:cubicBezTo>
                    <a:pt x="0" y="558"/>
                    <a:pt x="174" y="741"/>
                    <a:pt x="379" y="741"/>
                  </a:cubicBezTo>
                  <a:cubicBezTo>
                    <a:pt x="439" y="741"/>
                    <a:pt x="501" y="726"/>
                    <a:pt x="562" y="691"/>
                  </a:cubicBezTo>
                  <a:cubicBezTo>
                    <a:pt x="648" y="623"/>
                    <a:pt x="716" y="555"/>
                    <a:pt x="784" y="555"/>
                  </a:cubicBezTo>
                  <a:cubicBezTo>
                    <a:pt x="920" y="487"/>
                    <a:pt x="920" y="197"/>
                    <a:pt x="784" y="129"/>
                  </a:cubicBezTo>
                  <a:cubicBezTo>
                    <a:pt x="716" y="129"/>
                    <a:pt x="648" y="61"/>
                    <a:pt x="562" y="61"/>
                  </a:cubicBezTo>
                  <a:cubicBezTo>
                    <a:pt x="488" y="19"/>
                    <a:pt x="413" y="0"/>
                    <a:pt x="342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220;p73">
              <a:extLst>
                <a:ext uri="{FF2B5EF4-FFF2-40B4-BE49-F238E27FC236}">
                  <a16:creationId xmlns:a16="http://schemas.microsoft.com/office/drawing/2014/main" id="{946D38D1-CA20-C011-48B3-C8333992229B}"/>
                </a:ext>
              </a:extLst>
            </p:cNvPr>
            <p:cNvSpPr/>
            <p:nvPr/>
          </p:nvSpPr>
          <p:spPr>
            <a:xfrm>
              <a:off x="6971925" y="4414775"/>
              <a:ext cx="134625" cy="171475"/>
            </a:xfrm>
            <a:custGeom>
              <a:avLst/>
              <a:gdLst/>
              <a:ahLst/>
              <a:cxnLst/>
              <a:rect l="l" t="t" r="r" b="b"/>
              <a:pathLst>
                <a:path w="5385" h="6859" extrusionOk="0">
                  <a:moveTo>
                    <a:pt x="3261" y="2846"/>
                  </a:moveTo>
                  <a:cubicBezTo>
                    <a:pt x="3433" y="2846"/>
                    <a:pt x="3612" y="2988"/>
                    <a:pt x="3612" y="3203"/>
                  </a:cubicBezTo>
                  <a:cubicBezTo>
                    <a:pt x="3612" y="3629"/>
                    <a:pt x="3476" y="4123"/>
                    <a:pt x="3187" y="4396"/>
                  </a:cubicBezTo>
                  <a:cubicBezTo>
                    <a:pt x="3110" y="4520"/>
                    <a:pt x="2986" y="4575"/>
                    <a:pt x="2867" y="4575"/>
                  </a:cubicBezTo>
                  <a:cubicBezTo>
                    <a:pt x="2774" y="4575"/>
                    <a:pt x="2684" y="4541"/>
                    <a:pt x="2624" y="4481"/>
                  </a:cubicBezTo>
                  <a:cubicBezTo>
                    <a:pt x="2403" y="4328"/>
                    <a:pt x="2403" y="4123"/>
                    <a:pt x="2471" y="3902"/>
                  </a:cubicBezTo>
                  <a:cubicBezTo>
                    <a:pt x="2556" y="3766"/>
                    <a:pt x="2692" y="3629"/>
                    <a:pt x="2761" y="3476"/>
                  </a:cubicBezTo>
                  <a:cubicBezTo>
                    <a:pt x="2829" y="3340"/>
                    <a:pt x="2897" y="3203"/>
                    <a:pt x="2982" y="3050"/>
                  </a:cubicBezTo>
                  <a:cubicBezTo>
                    <a:pt x="3036" y="2908"/>
                    <a:pt x="3147" y="2846"/>
                    <a:pt x="3261" y="2846"/>
                  </a:cubicBezTo>
                  <a:close/>
                  <a:moveTo>
                    <a:pt x="5248" y="0"/>
                  </a:moveTo>
                  <a:cubicBezTo>
                    <a:pt x="3834" y="358"/>
                    <a:pt x="1551" y="648"/>
                    <a:pt x="0" y="716"/>
                  </a:cubicBezTo>
                  <a:cubicBezTo>
                    <a:pt x="205" y="2351"/>
                    <a:pt x="426" y="4328"/>
                    <a:pt x="563" y="6390"/>
                  </a:cubicBezTo>
                  <a:cubicBezTo>
                    <a:pt x="1005" y="6671"/>
                    <a:pt x="1406" y="6858"/>
                    <a:pt x="1731" y="6858"/>
                  </a:cubicBezTo>
                  <a:cubicBezTo>
                    <a:pt x="1819" y="6858"/>
                    <a:pt x="1901" y="6844"/>
                    <a:pt x="1977" y="6815"/>
                  </a:cubicBezTo>
                  <a:cubicBezTo>
                    <a:pt x="2897" y="6321"/>
                    <a:pt x="5384" y="4481"/>
                    <a:pt x="5384" y="2777"/>
                  </a:cubicBezTo>
                  <a:cubicBezTo>
                    <a:pt x="5384" y="1772"/>
                    <a:pt x="5316" y="716"/>
                    <a:pt x="52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221;p73">
              <a:extLst>
                <a:ext uri="{FF2B5EF4-FFF2-40B4-BE49-F238E27FC236}">
                  <a16:creationId xmlns:a16="http://schemas.microsoft.com/office/drawing/2014/main" id="{B159DD8E-8BD6-9A13-AADE-6CBBA951465D}"/>
                </a:ext>
              </a:extLst>
            </p:cNvPr>
            <p:cNvSpPr/>
            <p:nvPr/>
          </p:nvSpPr>
          <p:spPr>
            <a:xfrm>
              <a:off x="6275900" y="3206325"/>
              <a:ext cx="860900" cy="1226350"/>
            </a:xfrm>
            <a:custGeom>
              <a:avLst/>
              <a:gdLst/>
              <a:ahLst/>
              <a:cxnLst/>
              <a:rect l="l" t="t" r="r" b="b"/>
              <a:pathLst>
                <a:path w="34436" h="49054" extrusionOk="0">
                  <a:moveTo>
                    <a:pt x="10956" y="30972"/>
                  </a:moveTo>
                  <a:cubicBezTo>
                    <a:pt x="11170" y="30972"/>
                    <a:pt x="11376" y="31122"/>
                    <a:pt x="11297" y="31368"/>
                  </a:cubicBezTo>
                  <a:cubicBezTo>
                    <a:pt x="11007" y="32441"/>
                    <a:pt x="10445" y="33293"/>
                    <a:pt x="9593" y="33924"/>
                  </a:cubicBezTo>
                  <a:cubicBezTo>
                    <a:pt x="8911" y="34476"/>
                    <a:pt x="7780" y="35276"/>
                    <a:pt x="6879" y="35276"/>
                  </a:cubicBezTo>
                  <a:cubicBezTo>
                    <a:pt x="6835" y="35276"/>
                    <a:pt x="6791" y="35274"/>
                    <a:pt x="6748" y="35270"/>
                  </a:cubicBezTo>
                  <a:cubicBezTo>
                    <a:pt x="6458" y="35270"/>
                    <a:pt x="6322" y="34929"/>
                    <a:pt x="6458" y="34708"/>
                  </a:cubicBezTo>
                  <a:cubicBezTo>
                    <a:pt x="7038" y="34145"/>
                    <a:pt x="8026" y="33924"/>
                    <a:pt x="8673" y="33498"/>
                  </a:cubicBezTo>
                  <a:cubicBezTo>
                    <a:pt x="9593" y="32936"/>
                    <a:pt x="10292" y="32220"/>
                    <a:pt x="10582" y="31232"/>
                  </a:cubicBezTo>
                  <a:cubicBezTo>
                    <a:pt x="10639" y="31052"/>
                    <a:pt x="10800" y="30972"/>
                    <a:pt x="10956" y="30972"/>
                  </a:cubicBezTo>
                  <a:close/>
                  <a:moveTo>
                    <a:pt x="21869" y="32190"/>
                  </a:moveTo>
                  <a:cubicBezTo>
                    <a:pt x="22010" y="32190"/>
                    <a:pt x="22151" y="32297"/>
                    <a:pt x="22151" y="32510"/>
                  </a:cubicBezTo>
                  <a:cubicBezTo>
                    <a:pt x="22219" y="33498"/>
                    <a:pt x="22645" y="34418"/>
                    <a:pt x="23360" y="35202"/>
                  </a:cubicBezTo>
                  <a:cubicBezTo>
                    <a:pt x="23854" y="35781"/>
                    <a:pt x="24928" y="35985"/>
                    <a:pt x="25200" y="36701"/>
                  </a:cubicBezTo>
                  <a:cubicBezTo>
                    <a:pt x="25286" y="36837"/>
                    <a:pt x="25200" y="36974"/>
                    <a:pt x="25132" y="37059"/>
                  </a:cubicBezTo>
                  <a:cubicBezTo>
                    <a:pt x="24966" y="37160"/>
                    <a:pt x="24793" y="37204"/>
                    <a:pt x="24618" y="37204"/>
                  </a:cubicBezTo>
                  <a:cubicBezTo>
                    <a:pt x="23820" y="37204"/>
                    <a:pt x="22969" y="36298"/>
                    <a:pt x="22508" y="35781"/>
                  </a:cubicBezTo>
                  <a:cubicBezTo>
                    <a:pt x="21793" y="34844"/>
                    <a:pt x="21452" y="33651"/>
                    <a:pt x="21588" y="32510"/>
                  </a:cubicBezTo>
                  <a:cubicBezTo>
                    <a:pt x="21588" y="32297"/>
                    <a:pt x="21729" y="32190"/>
                    <a:pt x="21869" y="32190"/>
                  </a:cubicBezTo>
                  <a:close/>
                  <a:moveTo>
                    <a:pt x="25426" y="11649"/>
                  </a:moveTo>
                  <a:cubicBezTo>
                    <a:pt x="25471" y="11649"/>
                    <a:pt x="25518" y="11666"/>
                    <a:pt x="25558" y="11706"/>
                  </a:cubicBezTo>
                  <a:cubicBezTo>
                    <a:pt x="26274" y="12916"/>
                    <a:pt x="26904" y="14125"/>
                    <a:pt x="27330" y="15471"/>
                  </a:cubicBezTo>
                  <a:cubicBezTo>
                    <a:pt x="27688" y="16460"/>
                    <a:pt x="27978" y="17175"/>
                    <a:pt x="27552" y="18163"/>
                  </a:cubicBezTo>
                  <a:cubicBezTo>
                    <a:pt x="26836" y="19663"/>
                    <a:pt x="26206" y="21009"/>
                    <a:pt x="25916" y="22644"/>
                  </a:cubicBezTo>
                  <a:cubicBezTo>
                    <a:pt x="25558" y="24127"/>
                    <a:pt x="25490" y="25694"/>
                    <a:pt x="25490" y="27262"/>
                  </a:cubicBezTo>
                  <a:cubicBezTo>
                    <a:pt x="25490" y="30380"/>
                    <a:pt x="25916" y="33498"/>
                    <a:pt x="26274" y="36633"/>
                  </a:cubicBezTo>
                  <a:cubicBezTo>
                    <a:pt x="26410" y="38183"/>
                    <a:pt x="26563" y="39751"/>
                    <a:pt x="26768" y="41318"/>
                  </a:cubicBezTo>
                  <a:cubicBezTo>
                    <a:pt x="26904" y="43022"/>
                    <a:pt x="26989" y="44726"/>
                    <a:pt x="27552" y="46277"/>
                  </a:cubicBezTo>
                  <a:cubicBezTo>
                    <a:pt x="27594" y="46457"/>
                    <a:pt x="27445" y="46578"/>
                    <a:pt x="27310" y="46578"/>
                  </a:cubicBezTo>
                  <a:cubicBezTo>
                    <a:pt x="27228" y="46578"/>
                    <a:pt x="27152" y="46533"/>
                    <a:pt x="27126" y="46430"/>
                  </a:cubicBezTo>
                  <a:cubicBezTo>
                    <a:pt x="26206" y="43721"/>
                    <a:pt x="26206" y="40671"/>
                    <a:pt x="25916" y="37826"/>
                  </a:cubicBezTo>
                  <a:cubicBezTo>
                    <a:pt x="25626" y="34776"/>
                    <a:pt x="25200" y="31726"/>
                    <a:pt x="24996" y="28676"/>
                  </a:cubicBezTo>
                  <a:cubicBezTo>
                    <a:pt x="24860" y="25899"/>
                    <a:pt x="24996" y="23002"/>
                    <a:pt x="25984" y="20293"/>
                  </a:cubicBezTo>
                  <a:cubicBezTo>
                    <a:pt x="26478" y="19015"/>
                    <a:pt x="27552" y="17669"/>
                    <a:pt x="27126" y="16255"/>
                  </a:cubicBezTo>
                  <a:cubicBezTo>
                    <a:pt x="26700" y="14756"/>
                    <a:pt x="25984" y="13273"/>
                    <a:pt x="25286" y="11842"/>
                  </a:cubicBezTo>
                  <a:cubicBezTo>
                    <a:pt x="25225" y="11746"/>
                    <a:pt x="25318" y="11649"/>
                    <a:pt x="25426" y="11649"/>
                  </a:cubicBezTo>
                  <a:close/>
                  <a:moveTo>
                    <a:pt x="32939" y="46195"/>
                  </a:moveTo>
                  <a:cubicBezTo>
                    <a:pt x="33539" y="46195"/>
                    <a:pt x="33676" y="47006"/>
                    <a:pt x="33089" y="47197"/>
                  </a:cubicBezTo>
                  <a:cubicBezTo>
                    <a:pt x="32305" y="47510"/>
                    <a:pt x="31173" y="47760"/>
                    <a:pt x="30105" y="47760"/>
                  </a:cubicBezTo>
                  <a:cubicBezTo>
                    <a:pt x="29433" y="47760"/>
                    <a:pt x="28787" y="47661"/>
                    <a:pt x="28267" y="47418"/>
                  </a:cubicBezTo>
                  <a:cubicBezTo>
                    <a:pt x="28114" y="47282"/>
                    <a:pt x="28182" y="47060"/>
                    <a:pt x="28335" y="46992"/>
                  </a:cubicBezTo>
                  <a:cubicBezTo>
                    <a:pt x="29034" y="46703"/>
                    <a:pt x="29818" y="46771"/>
                    <a:pt x="30602" y="46703"/>
                  </a:cubicBezTo>
                  <a:cubicBezTo>
                    <a:pt x="31317" y="46566"/>
                    <a:pt x="32101" y="46345"/>
                    <a:pt x="32800" y="46208"/>
                  </a:cubicBezTo>
                  <a:cubicBezTo>
                    <a:pt x="32848" y="46199"/>
                    <a:pt x="32895" y="46195"/>
                    <a:pt x="32939" y="46195"/>
                  </a:cubicBezTo>
                  <a:close/>
                  <a:moveTo>
                    <a:pt x="21656" y="1"/>
                  </a:moveTo>
                  <a:cubicBezTo>
                    <a:pt x="21656" y="989"/>
                    <a:pt x="21452" y="1977"/>
                    <a:pt x="21162" y="2403"/>
                  </a:cubicBezTo>
                  <a:cubicBezTo>
                    <a:pt x="20668" y="3050"/>
                    <a:pt x="19458" y="3255"/>
                    <a:pt x="18896" y="3613"/>
                  </a:cubicBezTo>
                  <a:cubicBezTo>
                    <a:pt x="18317" y="3971"/>
                    <a:pt x="18044" y="5180"/>
                    <a:pt x="16903" y="5879"/>
                  </a:cubicBezTo>
                  <a:cubicBezTo>
                    <a:pt x="17192" y="6100"/>
                    <a:pt x="17329" y="6237"/>
                    <a:pt x="17397" y="6390"/>
                  </a:cubicBezTo>
                  <a:cubicBezTo>
                    <a:pt x="17891" y="7242"/>
                    <a:pt x="14279" y="20225"/>
                    <a:pt x="8026" y="25047"/>
                  </a:cubicBezTo>
                  <a:cubicBezTo>
                    <a:pt x="6186" y="26478"/>
                    <a:pt x="4124" y="27177"/>
                    <a:pt x="2284" y="27330"/>
                  </a:cubicBezTo>
                  <a:cubicBezTo>
                    <a:pt x="1705" y="32441"/>
                    <a:pt x="648" y="43516"/>
                    <a:pt x="1" y="45714"/>
                  </a:cubicBezTo>
                  <a:cubicBezTo>
                    <a:pt x="1" y="45714"/>
                    <a:pt x="290" y="45782"/>
                    <a:pt x="784" y="45851"/>
                  </a:cubicBezTo>
                  <a:cubicBezTo>
                    <a:pt x="3245" y="46395"/>
                    <a:pt x="11293" y="48065"/>
                    <a:pt x="18714" y="48065"/>
                  </a:cubicBezTo>
                  <a:cubicBezTo>
                    <a:pt x="21980" y="48065"/>
                    <a:pt x="25126" y="47741"/>
                    <a:pt x="27620" y="46856"/>
                  </a:cubicBezTo>
                  <a:cubicBezTo>
                    <a:pt x="27688" y="47486"/>
                    <a:pt x="27756" y="48202"/>
                    <a:pt x="27841" y="49054"/>
                  </a:cubicBezTo>
                  <a:cubicBezTo>
                    <a:pt x="29392" y="48986"/>
                    <a:pt x="31675" y="48696"/>
                    <a:pt x="33089" y="48338"/>
                  </a:cubicBezTo>
                  <a:cubicBezTo>
                    <a:pt x="33941" y="48049"/>
                    <a:pt x="34435" y="47776"/>
                    <a:pt x="34367" y="47486"/>
                  </a:cubicBezTo>
                  <a:cubicBezTo>
                    <a:pt x="29460" y="29818"/>
                    <a:pt x="32663" y="11416"/>
                    <a:pt x="31811" y="9150"/>
                  </a:cubicBezTo>
                  <a:cubicBezTo>
                    <a:pt x="31028" y="6884"/>
                    <a:pt x="30176" y="4601"/>
                    <a:pt x="26768" y="2693"/>
                  </a:cubicBezTo>
                  <a:lnTo>
                    <a:pt x="2172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222;p73">
              <a:extLst>
                <a:ext uri="{FF2B5EF4-FFF2-40B4-BE49-F238E27FC236}">
                  <a16:creationId xmlns:a16="http://schemas.microsoft.com/office/drawing/2014/main" id="{9F78D770-1324-9F8D-B9DF-ACDC9B2B836D}"/>
                </a:ext>
              </a:extLst>
            </p:cNvPr>
            <p:cNvSpPr/>
            <p:nvPr/>
          </p:nvSpPr>
          <p:spPr>
            <a:xfrm>
              <a:off x="6254600" y="4352575"/>
              <a:ext cx="747175" cy="448975"/>
            </a:xfrm>
            <a:custGeom>
              <a:avLst/>
              <a:gdLst/>
              <a:ahLst/>
              <a:cxnLst/>
              <a:rect l="l" t="t" r="r" b="b"/>
              <a:pathLst>
                <a:path w="29887" h="17959" extrusionOk="0">
                  <a:moveTo>
                    <a:pt x="6569" y="2680"/>
                  </a:moveTo>
                  <a:cubicBezTo>
                    <a:pt x="6676" y="2680"/>
                    <a:pt x="6782" y="2735"/>
                    <a:pt x="6816" y="2846"/>
                  </a:cubicBezTo>
                  <a:cubicBezTo>
                    <a:pt x="7038" y="3766"/>
                    <a:pt x="6390" y="4618"/>
                    <a:pt x="5692" y="5180"/>
                  </a:cubicBezTo>
                  <a:cubicBezTo>
                    <a:pt x="5145" y="5612"/>
                    <a:pt x="4101" y="6334"/>
                    <a:pt x="3318" y="6334"/>
                  </a:cubicBezTo>
                  <a:cubicBezTo>
                    <a:pt x="3173" y="6334"/>
                    <a:pt x="3037" y="6309"/>
                    <a:pt x="2914" y="6254"/>
                  </a:cubicBezTo>
                  <a:cubicBezTo>
                    <a:pt x="2778" y="6185"/>
                    <a:pt x="2710" y="5964"/>
                    <a:pt x="2778" y="5828"/>
                  </a:cubicBezTo>
                  <a:cubicBezTo>
                    <a:pt x="2982" y="5470"/>
                    <a:pt x="3272" y="5470"/>
                    <a:pt x="3630" y="5334"/>
                  </a:cubicBezTo>
                  <a:cubicBezTo>
                    <a:pt x="4056" y="5180"/>
                    <a:pt x="4482" y="4976"/>
                    <a:pt x="4840" y="4754"/>
                  </a:cubicBezTo>
                  <a:cubicBezTo>
                    <a:pt x="5606" y="4328"/>
                    <a:pt x="6118" y="3766"/>
                    <a:pt x="6322" y="2846"/>
                  </a:cubicBezTo>
                  <a:cubicBezTo>
                    <a:pt x="6356" y="2735"/>
                    <a:pt x="6463" y="2680"/>
                    <a:pt x="6569" y="2680"/>
                  </a:cubicBezTo>
                  <a:close/>
                  <a:moveTo>
                    <a:pt x="24637" y="3131"/>
                  </a:moveTo>
                  <a:cubicBezTo>
                    <a:pt x="24730" y="3131"/>
                    <a:pt x="24824" y="3191"/>
                    <a:pt x="24860" y="3340"/>
                  </a:cubicBezTo>
                  <a:cubicBezTo>
                    <a:pt x="25200" y="4328"/>
                    <a:pt x="25848" y="5180"/>
                    <a:pt x="26768" y="5760"/>
                  </a:cubicBezTo>
                  <a:cubicBezTo>
                    <a:pt x="27126" y="5964"/>
                    <a:pt x="28540" y="6254"/>
                    <a:pt x="27978" y="6969"/>
                  </a:cubicBezTo>
                  <a:cubicBezTo>
                    <a:pt x="27881" y="7017"/>
                    <a:pt x="27776" y="7066"/>
                    <a:pt x="27675" y="7066"/>
                  </a:cubicBezTo>
                  <a:cubicBezTo>
                    <a:pt x="27633" y="7066"/>
                    <a:pt x="27592" y="7057"/>
                    <a:pt x="27552" y="7037"/>
                  </a:cubicBezTo>
                  <a:cubicBezTo>
                    <a:pt x="25916" y="6543"/>
                    <a:pt x="24638" y="5112"/>
                    <a:pt x="24434" y="3408"/>
                  </a:cubicBezTo>
                  <a:cubicBezTo>
                    <a:pt x="24384" y="3249"/>
                    <a:pt x="24508" y="3131"/>
                    <a:pt x="24637" y="3131"/>
                  </a:cubicBezTo>
                  <a:close/>
                  <a:moveTo>
                    <a:pt x="14703" y="2734"/>
                  </a:moveTo>
                  <a:cubicBezTo>
                    <a:pt x="14762" y="2734"/>
                    <a:pt x="14816" y="2765"/>
                    <a:pt x="14841" y="2846"/>
                  </a:cubicBezTo>
                  <a:cubicBezTo>
                    <a:pt x="15063" y="3766"/>
                    <a:pt x="15267" y="4686"/>
                    <a:pt x="15557" y="5538"/>
                  </a:cubicBezTo>
                  <a:cubicBezTo>
                    <a:pt x="15761" y="6032"/>
                    <a:pt x="15983" y="6543"/>
                    <a:pt x="16255" y="6969"/>
                  </a:cubicBezTo>
                  <a:cubicBezTo>
                    <a:pt x="16341" y="5760"/>
                    <a:pt x="16545" y="4482"/>
                    <a:pt x="16681" y="3272"/>
                  </a:cubicBezTo>
                  <a:cubicBezTo>
                    <a:pt x="16724" y="3127"/>
                    <a:pt x="16852" y="3055"/>
                    <a:pt x="16969" y="3055"/>
                  </a:cubicBezTo>
                  <a:cubicBezTo>
                    <a:pt x="17086" y="3055"/>
                    <a:pt x="17192" y="3127"/>
                    <a:pt x="17192" y="3272"/>
                  </a:cubicBezTo>
                  <a:cubicBezTo>
                    <a:pt x="17039" y="5402"/>
                    <a:pt x="17192" y="7600"/>
                    <a:pt x="16903" y="9729"/>
                  </a:cubicBezTo>
                  <a:cubicBezTo>
                    <a:pt x="16903" y="9942"/>
                    <a:pt x="16741" y="10049"/>
                    <a:pt x="16579" y="10049"/>
                  </a:cubicBezTo>
                  <a:cubicBezTo>
                    <a:pt x="16417" y="10049"/>
                    <a:pt x="16255" y="9942"/>
                    <a:pt x="16255" y="9729"/>
                  </a:cubicBezTo>
                  <a:cubicBezTo>
                    <a:pt x="16187" y="9235"/>
                    <a:pt x="16187" y="8673"/>
                    <a:pt x="16187" y="8162"/>
                  </a:cubicBezTo>
                  <a:cubicBezTo>
                    <a:pt x="15063" y="6816"/>
                    <a:pt x="14773" y="4550"/>
                    <a:pt x="14483" y="2914"/>
                  </a:cubicBezTo>
                  <a:cubicBezTo>
                    <a:pt x="14483" y="2828"/>
                    <a:pt x="14600" y="2734"/>
                    <a:pt x="14703" y="2734"/>
                  </a:cubicBezTo>
                  <a:close/>
                  <a:moveTo>
                    <a:pt x="1636" y="1"/>
                  </a:moveTo>
                  <a:cubicBezTo>
                    <a:pt x="1347" y="2624"/>
                    <a:pt x="427" y="12933"/>
                    <a:pt x="1" y="17959"/>
                  </a:cubicBezTo>
                  <a:lnTo>
                    <a:pt x="14841" y="17959"/>
                  </a:lnTo>
                  <a:cubicBezTo>
                    <a:pt x="15693" y="15625"/>
                    <a:pt x="16613" y="12847"/>
                    <a:pt x="16835" y="12421"/>
                  </a:cubicBezTo>
                  <a:cubicBezTo>
                    <a:pt x="16853" y="12388"/>
                    <a:pt x="16872" y="12372"/>
                    <a:pt x="16892" y="12372"/>
                  </a:cubicBezTo>
                  <a:cubicBezTo>
                    <a:pt x="17164" y="12372"/>
                    <a:pt x="17562" y="15447"/>
                    <a:pt x="17959" y="17959"/>
                  </a:cubicBezTo>
                  <a:lnTo>
                    <a:pt x="29886" y="17959"/>
                  </a:lnTo>
                  <a:cubicBezTo>
                    <a:pt x="29818" y="15557"/>
                    <a:pt x="29613" y="12149"/>
                    <a:pt x="29256" y="8878"/>
                  </a:cubicBezTo>
                  <a:cubicBezTo>
                    <a:pt x="29119" y="6816"/>
                    <a:pt x="28898" y="4839"/>
                    <a:pt x="28693" y="3204"/>
                  </a:cubicBezTo>
                  <a:cubicBezTo>
                    <a:pt x="28608" y="2352"/>
                    <a:pt x="28540" y="1636"/>
                    <a:pt x="28472" y="1006"/>
                  </a:cubicBezTo>
                  <a:cubicBezTo>
                    <a:pt x="25978" y="1891"/>
                    <a:pt x="22832" y="2215"/>
                    <a:pt x="19566" y="2215"/>
                  </a:cubicBezTo>
                  <a:cubicBezTo>
                    <a:pt x="12145" y="2215"/>
                    <a:pt x="4097" y="545"/>
                    <a:pt x="1636" y="1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223;p73">
              <a:extLst>
                <a:ext uri="{FF2B5EF4-FFF2-40B4-BE49-F238E27FC236}">
                  <a16:creationId xmlns:a16="http://schemas.microsoft.com/office/drawing/2014/main" id="{72D8F912-F32E-A466-9325-1FE8EA7BF304}"/>
                </a:ext>
              </a:extLst>
            </p:cNvPr>
            <p:cNvSpPr/>
            <p:nvPr/>
          </p:nvSpPr>
          <p:spPr>
            <a:xfrm>
              <a:off x="6162600" y="2423800"/>
              <a:ext cx="518000" cy="598150"/>
            </a:xfrm>
            <a:custGeom>
              <a:avLst/>
              <a:gdLst/>
              <a:ahLst/>
              <a:cxnLst/>
              <a:rect l="l" t="t" r="r" b="b"/>
              <a:pathLst>
                <a:path w="20720" h="23926" extrusionOk="0">
                  <a:moveTo>
                    <a:pt x="15485" y="0"/>
                  </a:moveTo>
                  <a:cubicBezTo>
                    <a:pt x="14363" y="0"/>
                    <a:pt x="13001" y="205"/>
                    <a:pt x="11348" y="701"/>
                  </a:cubicBezTo>
                  <a:cubicBezTo>
                    <a:pt x="1909" y="3529"/>
                    <a:pt x="5538" y="13906"/>
                    <a:pt x="4601" y="16819"/>
                  </a:cubicBezTo>
                  <a:cubicBezTo>
                    <a:pt x="3681" y="19716"/>
                    <a:pt x="1" y="20857"/>
                    <a:pt x="1" y="20857"/>
                  </a:cubicBezTo>
                  <a:cubicBezTo>
                    <a:pt x="1" y="20857"/>
                    <a:pt x="2892" y="23925"/>
                    <a:pt x="5952" y="23925"/>
                  </a:cubicBezTo>
                  <a:cubicBezTo>
                    <a:pt x="6815" y="23925"/>
                    <a:pt x="7691" y="23681"/>
                    <a:pt x="8520" y="23055"/>
                  </a:cubicBezTo>
                  <a:cubicBezTo>
                    <a:pt x="8520" y="22782"/>
                    <a:pt x="8520" y="22493"/>
                    <a:pt x="8434" y="22203"/>
                  </a:cubicBezTo>
                  <a:cubicBezTo>
                    <a:pt x="8434" y="22203"/>
                    <a:pt x="7583" y="13480"/>
                    <a:pt x="11774" y="8215"/>
                  </a:cubicBezTo>
                  <a:cubicBezTo>
                    <a:pt x="11638" y="7448"/>
                    <a:pt x="11570" y="6511"/>
                    <a:pt x="11927" y="5744"/>
                  </a:cubicBezTo>
                  <a:cubicBezTo>
                    <a:pt x="12479" y="4399"/>
                    <a:pt x="13965" y="3181"/>
                    <a:pt x="15724" y="3181"/>
                  </a:cubicBezTo>
                  <a:cubicBezTo>
                    <a:pt x="16192" y="3181"/>
                    <a:pt x="16680" y="3267"/>
                    <a:pt x="17175" y="3461"/>
                  </a:cubicBezTo>
                  <a:cubicBezTo>
                    <a:pt x="18027" y="3819"/>
                    <a:pt x="18521" y="4177"/>
                    <a:pt x="18947" y="4466"/>
                  </a:cubicBezTo>
                  <a:cubicBezTo>
                    <a:pt x="19441" y="4381"/>
                    <a:pt x="19935" y="4381"/>
                    <a:pt x="20447" y="4381"/>
                  </a:cubicBezTo>
                  <a:lnTo>
                    <a:pt x="20719" y="4381"/>
                  </a:lnTo>
                  <a:cubicBezTo>
                    <a:pt x="20664" y="3530"/>
                    <a:pt x="20144" y="0"/>
                    <a:pt x="15485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224;p73">
              <a:extLst>
                <a:ext uri="{FF2B5EF4-FFF2-40B4-BE49-F238E27FC236}">
                  <a16:creationId xmlns:a16="http://schemas.microsoft.com/office/drawing/2014/main" id="{402B72CB-02CD-E33A-52C9-7A60443FC1FB}"/>
                </a:ext>
              </a:extLst>
            </p:cNvPr>
            <p:cNvSpPr/>
            <p:nvPr/>
          </p:nvSpPr>
          <p:spPr>
            <a:xfrm>
              <a:off x="6451825" y="2503300"/>
              <a:ext cx="184475" cy="125875"/>
            </a:xfrm>
            <a:custGeom>
              <a:avLst/>
              <a:gdLst/>
              <a:ahLst/>
              <a:cxnLst/>
              <a:rect l="l" t="t" r="r" b="b"/>
              <a:pathLst>
                <a:path w="7379" h="5035" extrusionOk="0">
                  <a:moveTo>
                    <a:pt x="4155" y="1"/>
                  </a:moveTo>
                  <a:cubicBezTo>
                    <a:pt x="2396" y="1"/>
                    <a:pt x="910" y="1219"/>
                    <a:pt x="358" y="2564"/>
                  </a:cubicBezTo>
                  <a:cubicBezTo>
                    <a:pt x="1" y="3331"/>
                    <a:pt x="69" y="4268"/>
                    <a:pt x="205" y="5035"/>
                  </a:cubicBezTo>
                  <a:cubicBezTo>
                    <a:pt x="1773" y="3126"/>
                    <a:pt x="4039" y="1627"/>
                    <a:pt x="7378" y="1286"/>
                  </a:cubicBezTo>
                  <a:cubicBezTo>
                    <a:pt x="6952" y="997"/>
                    <a:pt x="6458" y="639"/>
                    <a:pt x="5606" y="281"/>
                  </a:cubicBezTo>
                  <a:cubicBezTo>
                    <a:pt x="5111" y="87"/>
                    <a:pt x="4623" y="1"/>
                    <a:pt x="4155" y="1"/>
                  </a:cubicBezTo>
                  <a:close/>
                </a:path>
              </a:pathLst>
            </a:custGeom>
            <a:solidFill>
              <a:srgbClr val="C7B5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225;p73">
              <a:extLst>
                <a:ext uri="{FF2B5EF4-FFF2-40B4-BE49-F238E27FC236}">
                  <a16:creationId xmlns:a16="http://schemas.microsoft.com/office/drawing/2014/main" id="{849C0E3B-5903-63C1-1BE1-F65191102AEA}"/>
                </a:ext>
              </a:extLst>
            </p:cNvPr>
            <p:cNvSpPr/>
            <p:nvPr/>
          </p:nvSpPr>
          <p:spPr>
            <a:xfrm>
              <a:off x="6505075" y="3117300"/>
              <a:ext cx="81375" cy="126100"/>
            </a:xfrm>
            <a:custGeom>
              <a:avLst/>
              <a:gdLst/>
              <a:ahLst/>
              <a:cxnLst/>
              <a:rect l="l" t="t" r="r" b="b"/>
              <a:pathLst>
                <a:path w="3255" h="5044" extrusionOk="0">
                  <a:moveTo>
                    <a:pt x="1346" y="1"/>
                  </a:moveTo>
                  <a:cubicBezTo>
                    <a:pt x="989" y="1006"/>
                    <a:pt x="563" y="2352"/>
                    <a:pt x="0" y="3050"/>
                  </a:cubicBezTo>
                  <a:cubicBezTo>
                    <a:pt x="0" y="3050"/>
                    <a:pt x="1057" y="4260"/>
                    <a:pt x="3255" y="5044"/>
                  </a:cubicBezTo>
                  <a:cubicBezTo>
                    <a:pt x="3118" y="3902"/>
                    <a:pt x="3118" y="2710"/>
                    <a:pt x="3187" y="2130"/>
                  </a:cubicBezTo>
                  <a:cubicBezTo>
                    <a:pt x="3118" y="2062"/>
                    <a:pt x="3118" y="1994"/>
                    <a:pt x="3050" y="1994"/>
                  </a:cubicBezTo>
                  <a:cubicBezTo>
                    <a:pt x="2982" y="1926"/>
                    <a:pt x="2914" y="1858"/>
                    <a:pt x="2914" y="1858"/>
                  </a:cubicBezTo>
                  <a:cubicBezTo>
                    <a:pt x="2829" y="1773"/>
                    <a:pt x="2761" y="1704"/>
                    <a:pt x="2692" y="1636"/>
                  </a:cubicBezTo>
                  <a:cubicBezTo>
                    <a:pt x="2624" y="1636"/>
                    <a:pt x="2624" y="1568"/>
                    <a:pt x="2556" y="1500"/>
                  </a:cubicBezTo>
                  <a:cubicBezTo>
                    <a:pt x="2488" y="1432"/>
                    <a:pt x="2403" y="1432"/>
                    <a:pt x="2403" y="1347"/>
                  </a:cubicBezTo>
                  <a:cubicBezTo>
                    <a:pt x="2335" y="1278"/>
                    <a:pt x="2335" y="1278"/>
                    <a:pt x="2266" y="1210"/>
                  </a:cubicBezTo>
                  <a:cubicBezTo>
                    <a:pt x="2198" y="1142"/>
                    <a:pt x="2130" y="1074"/>
                    <a:pt x="2062" y="1006"/>
                  </a:cubicBezTo>
                  <a:cubicBezTo>
                    <a:pt x="2062" y="1006"/>
                    <a:pt x="2062" y="921"/>
                    <a:pt x="1977" y="853"/>
                  </a:cubicBezTo>
                  <a:cubicBezTo>
                    <a:pt x="1909" y="784"/>
                    <a:pt x="1840" y="716"/>
                    <a:pt x="1772" y="648"/>
                  </a:cubicBezTo>
                  <a:cubicBezTo>
                    <a:pt x="1636" y="427"/>
                    <a:pt x="1483" y="222"/>
                    <a:pt x="13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226;p73">
              <a:extLst>
                <a:ext uri="{FF2B5EF4-FFF2-40B4-BE49-F238E27FC236}">
                  <a16:creationId xmlns:a16="http://schemas.microsoft.com/office/drawing/2014/main" id="{352E7B54-2D37-3EBD-4ED9-F163CA6FCB5A}"/>
                </a:ext>
              </a:extLst>
            </p:cNvPr>
            <p:cNvSpPr/>
            <p:nvPr/>
          </p:nvSpPr>
          <p:spPr>
            <a:xfrm>
              <a:off x="6190725" y="3193550"/>
              <a:ext cx="402975" cy="543125"/>
            </a:xfrm>
            <a:custGeom>
              <a:avLst/>
              <a:gdLst/>
              <a:ahLst/>
              <a:cxnLst/>
              <a:rect l="l" t="t" r="r" b="b"/>
              <a:pathLst>
                <a:path w="16119" h="21725" extrusionOk="0">
                  <a:moveTo>
                    <a:pt x="12394" y="433"/>
                  </a:moveTo>
                  <a:cubicBezTo>
                    <a:pt x="12456" y="433"/>
                    <a:pt x="12519" y="457"/>
                    <a:pt x="12574" y="512"/>
                  </a:cubicBezTo>
                  <a:cubicBezTo>
                    <a:pt x="13068" y="1074"/>
                    <a:pt x="13563" y="1568"/>
                    <a:pt x="14278" y="1926"/>
                  </a:cubicBezTo>
                  <a:cubicBezTo>
                    <a:pt x="14772" y="2215"/>
                    <a:pt x="15488" y="2215"/>
                    <a:pt x="15829" y="2710"/>
                  </a:cubicBezTo>
                  <a:cubicBezTo>
                    <a:pt x="15914" y="2778"/>
                    <a:pt x="15829" y="2914"/>
                    <a:pt x="15761" y="2982"/>
                  </a:cubicBezTo>
                  <a:cubicBezTo>
                    <a:pt x="15648" y="3064"/>
                    <a:pt x="15509" y="3098"/>
                    <a:pt x="15357" y="3098"/>
                  </a:cubicBezTo>
                  <a:cubicBezTo>
                    <a:pt x="14841" y="3098"/>
                    <a:pt x="14165" y="2712"/>
                    <a:pt x="13784" y="2488"/>
                  </a:cubicBezTo>
                  <a:cubicBezTo>
                    <a:pt x="13137" y="2130"/>
                    <a:pt x="12506" y="1568"/>
                    <a:pt x="12148" y="852"/>
                  </a:cubicBezTo>
                  <a:cubicBezTo>
                    <a:pt x="12033" y="648"/>
                    <a:pt x="12207" y="433"/>
                    <a:pt x="12394" y="433"/>
                  </a:cubicBezTo>
                  <a:close/>
                  <a:moveTo>
                    <a:pt x="12574" y="0"/>
                  </a:moveTo>
                  <a:cubicBezTo>
                    <a:pt x="12574" y="0"/>
                    <a:pt x="12353" y="86"/>
                    <a:pt x="12080" y="154"/>
                  </a:cubicBezTo>
                  <a:cubicBezTo>
                    <a:pt x="10870" y="648"/>
                    <a:pt x="7531" y="2062"/>
                    <a:pt x="5469" y="3493"/>
                  </a:cubicBezTo>
                  <a:cubicBezTo>
                    <a:pt x="3271" y="5044"/>
                    <a:pt x="716" y="17124"/>
                    <a:pt x="0" y="21724"/>
                  </a:cubicBezTo>
                  <a:cubicBezTo>
                    <a:pt x="153" y="21452"/>
                    <a:pt x="290" y="21162"/>
                    <a:pt x="494" y="20958"/>
                  </a:cubicBezTo>
                  <a:cubicBezTo>
                    <a:pt x="4549" y="14994"/>
                    <a:pt x="12217" y="12285"/>
                    <a:pt x="15130" y="4771"/>
                  </a:cubicBezTo>
                  <a:cubicBezTo>
                    <a:pt x="15174" y="4627"/>
                    <a:pt x="15342" y="4548"/>
                    <a:pt x="15609" y="4548"/>
                  </a:cubicBezTo>
                  <a:cubicBezTo>
                    <a:pt x="15751" y="4548"/>
                    <a:pt x="15922" y="4570"/>
                    <a:pt x="16118" y="4618"/>
                  </a:cubicBezTo>
                  <a:cubicBezTo>
                    <a:pt x="16050" y="4056"/>
                    <a:pt x="15914" y="3067"/>
                    <a:pt x="15829" y="1994"/>
                  </a:cubicBezTo>
                  <a:cubicBezTo>
                    <a:pt x="13631" y="1210"/>
                    <a:pt x="12574" y="0"/>
                    <a:pt x="1257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227;p73">
              <a:extLst>
                <a:ext uri="{FF2B5EF4-FFF2-40B4-BE49-F238E27FC236}">
                  <a16:creationId xmlns:a16="http://schemas.microsoft.com/office/drawing/2014/main" id="{14D625E7-F6DA-4CFB-804D-1C9B77C11417}"/>
                </a:ext>
              </a:extLst>
            </p:cNvPr>
            <p:cNvSpPr/>
            <p:nvPr/>
          </p:nvSpPr>
          <p:spPr>
            <a:xfrm>
              <a:off x="6877775" y="3074700"/>
              <a:ext cx="14100" cy="25175"/>
            </a:xfrm>
            <a:custGeom>
              <a:avLst/>
              <a:gdLst/>
              <a:ahLst/>
              <a:cxnLst/>
              <a:rect l="l" t="t" r="r" b="b"/>
              <a:pathLst>
                <a:path w="564" h="1007" extrusionOk="0">
                  <a:moveTo>
                    <a:pt x="563" y="1"/>
                  </a:moveTo>
                  <a:cubicBezTo>
                    <a:pt x="359" y="359"/>
                    <a:pt x="205" y="716"/>
                    <a:pt x="1" y="1006"/>
                  </a:cubicBezTo>
                  <a:cubicBezTo>
                    <a:pt x="205" y="716"/>
                    <a:pt x="359" y="359"/>
                    <a:pt x="563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228;p73">
              <a:extLst>
                <a:ext uri="{FF2B5EF4-FFF2-40B4-BE49-F238E27FC236}">
                  <a16:creationId xmlns:a16="http://schemas.microsoft.com/office/drawing/2014/main" id="{6479B190-D952-0C00-8B7B-F0C957F9AC21}"/>
                </a:ext>
              </a:extLst>
            </p:cNvPr>
            <p:cNvSpPr/>
            <p:nvPr/>
          </p:nvSpPr>
          <p:spPr>
            <a:xfrm>
              <a:off x="6873950" y="3103250"/>
              <a:ext cx="3850" cy="5125"/>
            </a:xfrm>
            <a:custGeom>
              <a:avLst/>
              <a:gdLst/>
              <a:ahLst/>
              <a:cxnLst/>
              <a:rect l="l" t="t" r="r" b="b"/>
              <a:pathLst>
                <a:path w="154" h="205" extrusionOk="0">
                  <a:moveTo>
                    <a:pt x="154" y="0"/>
                  </a:moveTo>
                  <a:cubicBezTo>
                    <a:pt x="86" y="68"/>
                    <a:pt x="1" y="137"/>
                    <a:pt x="1" y="205"/>
                  </a:cubicBezTo>
                  <a:cubicBezTo>
                    <a:pt x="1" y="137"/>
                    <a:pt x="86" y="68"/>
                    <a:pt x="154" y="0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229;p73">
              <a:extLst>
                <a:ext uri="{FF2B5EF4-FFF2-40B4-BE49-F238E27FC236}">
                  <a16:creationId xmlns:a16="http://schemas.microsoft.com/office/drawing/2014/main" id="{57DB162F-B596-A76F-C684-18922E3C02DE}"/>
                </a:ext>
              </a:extLst>
            </p:cNvPr>
            <p:cNvSpPr/>
            <p:nvPr/>
          </p:nvSpPr>
          <p:spPr>
            <a:xfrm>
              <a:off x="6867125" y="3112200"/>
              <a:ext cx="3450" cy="6825"/>
            </a:xfrm>
            <a:custGeom>
              <a:avLst/>
              <a:gdLst/>
              <a:ahLst/>
              <a:cxnLst/>
              <a:rect l="l" t="t" r="r" b="b"/>
              <a:pathLst>
                <a:path w="138" h="273" extrusionOk="0">
                  <a:moveTo>
                    <a:pt x="137" y="0"/>
                  </a:moveTo>
                  <a:cubicBezTo>
                    <a:pt x="137" y="68"/>
                    <a:pt x="69" y="205"/>
                    <a:pt x="1" y="273"/>
                  </a:cubicBezTo>
                  <a:cubicBezTo>
                    <a:pt x="69" y="205"/>
                    <a:pt x="137" y="68"/>
                    <a:pt x="137" y="0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230;p73">
              <a:extLst>
                <a:ext uri="{FF2B5EF4-FFF2-40B4-BE49-F238E27FC236}">
                  <a16:creationId xmlns:a16="http://schemas.microsoft.com/office/drawing/2014/main" id="{5B43FC39-7A2C-2F66-5F11-7D9DB8CCEF63}"/>
                </a:ext>
              </a:extLst>
            </p:cNvPr>
            <p:cNvSpPr/>
            <p:nvPr/>
          </p:nvSpPr>
          <p:spPr>
            <a:xfrm>
              <a:off x="6891850" y="3065750"/>
              <a:ext cx="3425" cy="7275"/>
            </a:xfrm>
            <a:custGeom>
              <a:avLst/>
              <a:gdLst/>
              <a:ahLst/>
              <a:cxnLst/>
              <a:rect l="l" t="t" r="r" b="b"/>
              <a:pathLst>
                <a:path w="137" h="291" extrusionOk="0">
                  <a:moveTo>
                    <a:pt x="136" y="1"/>
                  </a:moveTo>
                  <a:cubicBezTo>
                    <a:pt x="68" y="86"/>
                    <a:pt x="0" y="222"/>
                    <a:pt x="0" y="291"/>
                  </a:cubicBezTo>
                  <a:cubicBezTo>
                    <a:pt x="0" y="222"/>
                    <a:pt x="68" y="86"/>
                    <a:pt x="136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231;p73">
              <a:extLst>
                <a:ext uri="{FF2B5EF4-FFF2-40B4-BE49-F238E27FC236}">
                  <a16:creationId xmlns:a16="http://schemas.microsoft.com/office/drawing/2014/main" id="{A0D1AD4F-FED0-20B7-61F7-62ACD6A16C41}"/>
                </a:ext>
              </a:extLst>
            </p:cNvPr>
            <p:cNvSpPr/>
            <p:nvPr/>
          </p:nvSpPr>
          <p:spPr>
            <a:xfrm>
              <a:off x="6861600" y="3122850"/>
              <a:ext cx="3850" cy="5125"/>
            </a:xfrm>
            <a:custGeom>
              <a:avLst/>
              <a:gdLst/>
              <a:ahLst/>
              <a:cxnLst/>
              <a:rect l="l" t="t" r="r" b="b"/>
              <a:pathLst>
                <a:path w="154" h="205" extrusionOk="0">
                  <a:moveTo>
                    <a:pt x="154" y="0"/>
                  </a:moveTo>
                  <a:cubicBezTo>
                    <a:pt x="69" y="68"/>
                    <a:pt x="69" y="136"/>
                    <a:pt x="0" y="205"/>
                  </a:cubicBezTo>
                  <a:cubicBezTo>
                    <a:pt x="69" y="136"/>
                    <a:pt x="69" y="68"/>
                    <a:pt x="154" y="0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232;p73">
              <a:extLst>
                <a:ext uri="{FF2B5EF4-FFF2-40B4-BE49-F238E27FC236}">
                  <a16:creationId xmlns:a16="http://schemas.microsoft.com/office/drawing/2014/main" id="{3EFFB71D-6719-B22A-74BF-12BB6C0A3032}"/>
                </a:ext>
              </a:extLst>
            </p:cNvPr>
            <p:cNvSpPr/>
            <p:nvPr/>
          </p:nvSpPr>
          <p:spPr>
            <a:xfrm>
              <a:off x="6895250" y="3055125"/>
              <a:ext cx="3850" cy="7250"/>
            </a:xfrm>
            <a:custGeom>
              <a:avLst/>
              <a:gdLst/>
              <a:ahLst/>
              <a:cxnLst/>
              <a:rect l="l" t="t" r="r" b="b"/>
              <a:pathLst>
                <a:path w="154" h="290" extrusionOk="0">
                  <a:moveTo>
                    <a:pt x="154" y="0"/>
                  </a:moveTo>
                  <a:cubicBezTo>
                    <a:pt x="86" y="85"/>
                    <a:pt x="86" y="222"/>
                    <a:pt x="0" y="290"/>
                  </a:cubicBezTo>
                  <a:cubicBezTo>
                    <a:pt x="86" y="222"/>
                    <a:pt x="86" y="85"/>
                    <a:pt x="154" y="0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233;p73">
              <a:extLst>
                <a:ext uri="{FF2B5EF4-FFF2-40B4-BE49-F238E27FC236}">
                  <a16:creationId xmlns:a16="http://schemas.microsoft.com/office/drawing/2014/main" id="{4FC147A0-4F68-D384-9647-DD2B94F3CA4A}"/>
                </a:ext>
              </a:extLst>
            </p:cNvPr>
            <p:cNvSpPr/>
            <p:nvPr/>
          </p:nvSpPr>
          <p:spPr>
            <a:xfrm>
              <a:off x="6902500" y="3032100"/>
              <a:ext cx="3425" cy="8975"/>
            </a:xfrm>
            <a:custGeom>
              <a:avLst/>
              <a:gdLst/>
              <a:ahLst/>
              <a:cxnLst/>
              <a:rect l="l" t="t" r="r" b="b"/>
              <a:pathLst>
                <a:path w="137" h="359" extrusionOk="0">
                  <a:moveTo>
                    <a:pt x="136" y="1"/>
                  </a:moveTo>
                  <a:cubicBezTo>
                    <a:pt x="136" y="154"/>
                    <a:pt x="68" y="291"/>
                    <a:pt x="0" y="359"/>
                  </a:cubicBezTo>
                  <a:cubicBezTo>
                    <a:pt x="68" y="291"/>
                    <a:pt x="136" y="154"/>
                    <a:pt x="136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234;p73">
              <a:extLst>
                <a:ext uri="{FF2B5EF4-FFF2-40B4-BE49-F238E27FC236}">
                  <a16:creationId xmlns:a16="http://schemas.microsoft.com/office/drawing/2014/main" id="{5D8387B0-A4B9-EDB5-B409-9B99248998F2}"/>
                </a:ext>
              </a:extLst>
            </p:cNvPr>
            <p:cNvSpPr/>
            <p:nvPr/>
          </p:nvSpPr>
          <p:spPr>
            <a:xfrm>
              <a:off x="6899075" y="3044475"/>
              <a:ext cx="3450" cy="7250"/>
            </a:xfrm>
            <a:custGeom>
              <a:avLst/>
              <a:gdLst/>
              <a:ahLst/>
              <a:cxnLst/>
              <a:rect l="l" t="t" r="r" b="b"/>
              <a:pathLst>
                <a:path w="138" h="290" extrusionOk="0">
                  <a:moveTo>
                    <a:pt x="137" y="0"/>
                  </a:moveTo>
                  <a:cubicBezTo>
                    <a:pt x="137" y="85"/>
                    <a:pt x="69" y="222"/>
                    <a:pt x="1" y="290"/>
                  </a:cubicBezTo>
                  <a:cubicBezTo>
                    <a:pt x="69" y="222"/>
                    <a:pt x="137" y="85"/>
                    <a:pt x="137" y="0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235;p73">
              <a:extLst>
                <a:ext uri="{FF2B5EF4-FFF2-40B4-BE49-F238E27FC236}">
                  <a16:creationId xmlns:a16="http://schemas.microsoft.com/office/drawing/2014/main" id="{BDAC6B8F-108B-DFE7-516B-24A3E8A9CDA1}"/>
                </a:ext>
              </a:extLst>
            </p:cNvPr>
            <p:cNvSpPr/>
            <p:nvPr/>
          </p:nvSpPr>
          <p:spPr>
            <a:xfrm>
              <a:off x="6583025" y="3104950"/>
              <a:ext cx="234300" cy="248350"/>
            </a:xfrm>
            <a:custGeom>
              <a:avLst/>
              <a:gdLst/>
              <a:ahLst/>
              <a:cxnLst/>
              <a:rect l="l" t="t" r="r" b="b"/>
              <a:pathLst>
                <a:path w="9372" h="9934" extrusionOk="0">
                  <a:moveTo>
                    <a:pt x="8153" y="4246"/>
                  </a:moveTo>
                  <a:cubicBezTo>
                    <a:pt x="8329" y="4246"/>
                    <a:pt x="8500" y="4410"/>
                    <a:pt x="8451" y="4618"/>
                  </a:cubicBezTo>
                  <a:cubicBezTo>
                    <a:pt x="8315" y="5112"/>
                    <a:pt x="8025" y="5538"/>
                    <a:pt x="7668" y="5896"/>
                  </a:cubicBezTo>
                  <a:cubicBezTo>
                    <a:pt x="7565" y="5964"/>
                    <a:pt x="7442" y="5998"/>
                    <a:pt x="7327" y="5998"/>
                  </a:cubicBezTo>
                  <a:cubicBezTo>
                    <a:pt x="7212" y="5998"/>
                    <a:pt x="7105" y="5964"/>
                    <a:pt x="7037" y="5896"/>
                  </a:cubicBezTo>
                  <a:cubicBezTo>
                    <a:pt x="6816" y="5674"/>
                    <a:pt x="6816" y="5402"/>
                    <a:pt x="7037" y="5180"/>
                  </a:cubicBezTo>
                  <a:cubicBezTo>
                    <a:pt x="7310" y="4908"/>
                    <a:pt x="7668" y="4618"/>
                    <a:pt x="7957" y="4328"/>
                  </a:cubicBezTo>
                  <a:cubicBezTo>
                    <a:pt x="8015" y="4271"/>
                    <a:pt x="8084" y="4246"/>
                    <a:pt x="8153" y="4246"/>
                  </a:cubicBezTo>
                  <a:close/>
                  <a:moveTo>
                    <a:pt x="5827" y="0"/>
                  </a:moveTo>
                  <a:cubicBezTo>
                    <a:pt x="4550" y="0"/>
                    <a:pt x="426" y="1278"/>
                    <a:pt x="69" y="2624"/>
                  </a:cubicBezTo>
                  <a:cubicBezTo>
                    <a:pt x="0" y="3204"/>
                    <a:pt x="0" y="4396"/>
                    <a:pt x="137" y="5538"/>
                  </a:cubicBezTo>
                  <a:cubicBezTo>
                    <a:pt x="222" y="6611"/>
                    <a:pt x="358" y="7600"/>
                    <a:pt x="426" y="8162"/>
                  </a:cubicBezTo>
                  <a:cubicBezTo>
                    <a:pt x="1636" y="8315"/>
                    <a:pt x="3698" y="9235"/>
                    <a:pt x="4618" y="9934"/>
                  </a:cubicBezTo>
                  <a:cubicBezTo>
                    <a:pt x="5759" y="9235"/>
                    <a:pt x="6032" y="8026"/>
                    <a:pt x="6611" y="7668"/>
                  </a:cubicBezTo>
                  <a:cubicBezTo>
                    <a:pt x="7173" y="7310"/>
                    <a:pt x="8383" y="7105"/>
                    <a:pt x="8877" y="6458"/>
                  </a:cubicBezTo>
                  <a:cubicBezTo>
                    <a:pt x="9167" y="6032"/>
                    <a:pt x="9371" y="5044"/>
                    <a:pt x="9371" y="4056"/>
                  </a:cubicBezTo>
                  <a:cubicBezTo>
                    <a:pt x="9371" y="3630"/>
                    <a:pt x="9303" y="3272"/>
                    <a:pt x="9235" y="2846"/>
                  </a:cubicBezTo>
                  <a:cubicBezTo>
                    <a:pt x="9167" y="2693"/>
                    <a:pt x="9082" y="2488"/>
                    <a:pt x="9014" y="2267"/>
                  </a:cubicBezTo>
                  <a:cubicBezTo>
                    <a:pt x="8451" y="852"/>
                    <a:pt x="7105" y="0"/>
                    <a:pt x="58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236;p73">
              <a:extLst>
                <a:ext uri="{FF2B5EF4-FFF2-40B4-BE49-F238E27FC236}">
                  <a16:creationId xmlns:a16="http://schemas.microsoft.com/office/drawing/2014/main" id="{07494CF1-1C0F-3BA2-6477-FBAE192EFC08}"/>
                </a:ext>
              </a:extLst>
            </p:cNvPr>
            <p:cNvSpPr/>
            <p:nvPr/>
          </p:nvSpPr>
          <p:spPr>
            <a:xfrm>
              <a:off x="6485475" y="2759075"/>
              <a:ext cx="433225" cy="306700"/>
            </a:xfrm>
            <a:custGeom>
              <a:avLst/>
              <a:gdLst/>
              <a:ahLst/>
              <a:cxnLst/>
              <a:rect l="l" t="t" r="r" b="b"/>
              <a:pathLst>
                <a:path w="17329" h="12268" extrusionOk="0">
                  <a:moveTo>
                    <a:pt x="6939" y="5125"/>
                  </a:moveTo>
                  <a:cubicBezTo>
                    <a:pt x="7303" y="5125"/>
                    <a:pt x="7637" y="5200"/>
                    <a:pt x="7872" y="5385"/>
                  </a:cubicBezTo>
                  <a:cubicBezTo>
                    <a:pt x="8026" y="5538"/>
                    <a:pt x="8026" y="5810"/>
                    <a:pt x="7804" y="5964"/>
                  </a:cubicBezTo>
                  <a:cubicBezTo>
                    <a:pt x="7446" y="6100"/>
                    <a:pt x="7106" y="6032"/>
                    <a:pt x="6748" y="6100"/>
                  </a:cubicBezTo>
                  <a:cubicBezTo>
                    <a:pt x="6322" y="6100"/>
                    <a:pt x="5896" y="6236"/>
                    <a:pt x="5470" y="6236"/>
                  </a:cubicBezTo>
                  <a:cubicBezTo>
                    <a:pt x="5444" y="6241"/>
                    <a:pt x="5418" y="6244"/>
                    <a:pt x="5393" y="6244"/>
                  </a:cubicBezTo>
                  <a:cubicBezTo>
                    <a:pt x="5074" y="6244"/>
                    <a:pt x="4848" y="5859"/>
                    <a:pt x="5180" y="5606"/>
                  </a:cubicBezTo>
                  <a:cubicBezTo>
                    <a:pt x="5629" y="5339"/>
                    <a:pt x="6326" y="5125"/>
                    <a:pt x="6939" y="5125"/>
                  </a:cubicBezTo>
                  <a:close/>
                  <a:moveTo>
                    <a:pt x="11988" y="5550"/>
                  </a:moveTo>
                  <a:cubicBezTo>
                    <a:pt x="12462" y="5550"/>
                    <a:pt x="12934" y="5742"/>
                    <a:pt x="13205" y="6100"/>
                  </a:cubicBezTo>
                  <a:cubicBezTo>
                    <a:pt x="13444" y="6339"/>
                    <a:pt x="13242" y="6718"/>
                    <a:pt x="12963" y="6718"/>
                  </a:cubicBezTo>
                  <a:cubicBezTo>
                    <a:pt x="12904" y="6718"/>
                    <a:pt x="12842" y="6701"/>
                    <a:pt x="12779" y="6662"/>
                  </a:cubicBezTo>
                  <a:cubicBezTo>
                    <a:pt x="12381" y="6497"/>
                    <a:pt x="12071" y="6366"/>
                    <a:pt x="11671" y="6366"/>
                  </a:cubicBezTo>
                  <a:cubicBezTo>
                    <a:pt x="11575" y="6366"/>
                    <a:pt x="11474" y="6373"/>
                    <a:pt x="11365" y="6390"/>
                  </a:cubicBezTo>
                  <a:cubicBezTo>
                    <a:pt x="11345" y="6394"/>
                    <a:pt x="11327" y="6395"/>
                    <a:pt x="11309" y="6395"/>
                  </a:cubicBezTo>
                  <a:cubicBezTo>
                    <a:pt x="11001" y="6395"/>
                    <a:pt x="10954" y="5871"/>
                    <a:pt x="11212" y="5742"/>
                  </a:cubicBezTo>
                  <a:cubicBezTo>
                    <a:pt x="11447" y="5612"/>
                    <a:pt x="11718" y="5550"/>
                    <a:pt x="11988" y="5550"/>
                  </a:cubicBezTo>
                  <a:close/>
                  <a:moveTo>
                    <a:pt x="4535" y="7828"/>
                  </a:moveTo>
                  <a:cubicBezTo>
                    <a:pt x="4584" y="7828"/>
                    <a:pt x="4637" y="7842"/>
                    <a:pt x="4686" y="7872"/>
                  </a:cubicBezTo>
                  <a:cubicBezTo>
                    <a:pt x="5112" y="8162"/>
                    <a:pt x="5538" y="8298"/>
                    <a:pt x="6032" y="8298"/>
                  </a:cubicBezTo>
                  <a:cubicBezTo>
                    <a:pt x="6080" y="8306"/>
                    <a:pt x="6128" y="8309"/>
                    <a:pt x="6176" y="8309"/>
                  </a:cubicBezTo>
                  <a:cubicBezTo>
                    <a:pt x="6506" y="8309"/>
                    <a:pt x="6836" y="8151"/>
                    <a:pt x="7166" y="8151"/>
                  </a:cubicBezTo>
                  <a:cubicBezTo>
                    <a:pt x="7214" y="8151"/>
                    <a:pt x="7262" y="8154"/>
                    <a:pt x="7310" y="8162"/>
                  </a:cubicBezTo>
                  <a:cubicBezTo>
                    <a:pt x="7446" y="8230"/>
                    <a:pt x="7532" y="8366"/>
                    <a:pt x="7446" y="8434"/>
                  </a:cubicBezTo>
                  <a:cubicBezTo>
                    <a:pt x="7310" y="9082"/>
                    <a:pt x="6390" y="9082"/>
                    <a:pt x="5896" y="9082"/>
                  </a:cubicBezTo>
                  <a:cubicBezTo>
                    <a:pt x="5317" y="9014"/>
                    <a:pt x="4686" y="8656"/>
                    <a:pt x="4328" y="8162"/>
                  </a:cubicBezTo>
                  <a:cubicBezTo>
                    <a:pt x="4223" y="7990"/>
                    <a:pt x="4363" y="7828"/>
                    <a:pt x="4535" y="7828"/>
                  </a:cubicBezTo>
                  <a:close/>
                  <a:moveTo>
                    <a:pt x="13581" y="8093"/>
                  </a:moveTo>
                  <a:cubicBezTo>
                    <a:pt x="13876" y="8093"/>
                    <a:pt x="14135" y="8375"/>
                    <a:pt x="13921" y="8656"/>
                  </a:cubicBezTo>
                  <a:cubicBezTo>
                    <a:pt x="13624" y="9058"/>
                    <a:pt x="13202" y="9235"/>
                    <a:pt x="12764" y="9235"/>
                  </a:cubicBezTo>
                  <a:cubicBezTo>
                    <a:pt x="12348" y="9235"/>
                    <a:pt x="11918" y="9075"/>
                    <a:pt x="11570" y="8792"/>
                  </a:cubicBezTo>
                  <a:cubicBezTo>
                    <a:pt x="11383" y="8668"/>
                    <a:pt x="11538" y="8358"/>
                    <a:pt x="11787" y="8358"/>
                  </a:cubicBezTo>
                  <a:cubicBezTo>
                    <a:pt x="11810" y="8358"/>
                    <a:pt x="11834" y="8360"/>
                    <a:pt x="11859" y="8366"/>
                  </a:cubicBezTo>
                  <a:cubicBezTo>
                    <a:pt x="12003" y="8414"/>
                    <a:pt x="12188" y="8470"/>
                    <a:pt x="12385" y="8470"/>
                  </a:cubicBezTo>
                  <a:cubicBezTo>
                    <a:pt x="12470" y="8470"/>
                    <a:pt x="12556" y="8460"/>
                    <a:pt x="12643" y="8434"/>
                  </a:cubicBezTo>
                  <a:cubicBezTo>
                    <a:pt x="12916" y="8366"/>
                    <a:pt x="13137" y="8230"/>
                    <a:pt x="13342" y="8162"/>
                  </a:cubicBezTo>
                  <a:cubicBezTo>
                    <a:pt x="13418" y="8114"/>
                    <a:pt x="13501" y="8093"/>
                    <a:pt x="13581" y="8093"/>
                  </a:cubicBezTo>
                  <a:close/>
                  <a:moveTo>
                    <a:pt x="69" y="8792"/>
                  </a:moveTo>
                  <a:cubicBezTo>
                    <a:pt x="115" y="9043"/>
                    <a:pt x="163" y="9294"/>
                    <a:pt x="215" y="9543"/>
                  </a:cubicBezTo>
                  <a:lnTo>
                    <a:pt x="215" y="9543"/>
                  </a:lnTo>
                  <a:cubicBezTo>
                    <a:pt x="165" y="9295"/>
                    <a:pt x="122" y="9045"/>
                    <a:pt x="86" y="8796"/>
                  </a:cubicBezTo>
                  <a:lnTo>
                    <a:pt x="86" y="8796"/>
                  </a:lnTo>
                  <a:cubicBezTo>
                    <a:pt x="80" y="8795"/>
                    <a:pt x="74" y="8794"/>
                    <a:pt x="69" y="8792"/>
                  </a:cubicBezTo>
                  <a:close/>
                  <a:moveTo>
                    <a:pt x="9729" y="0"/>
                  </a:moveTo>
                  <a:cubicBezTo>
                    <a:pt x="9729" y="0"/>
                    <a:pt x="5402" y="5879"/>
                    <a:pt x="1" y="8094"/>
                  </a:cubicBezTo>
                  <a:cubicBezTo>
                    <a:pt x="23" y="8326"/>
                    <a:pt x="51" y="8561"/>
                    <a:pt x="86" y="8796"/>
                  </a:cubicBezTo>
                  <a:lnTo>
                    <a:pt x="86" y="8796"/>
                  </a:lnTo>
                  <a:cubicBezTo>
                    <a:pt x="3848" y="9717"/>
                    <a:pt x="6523" y="10297"/>
                    <a:pt x="9440" y="10297"/>
                  </a:cubicBezTo>
                  <a:cubicBezTo>
                    <a:pt x="11693" y="10297"/>
                    <a:pt x="14090" y="9951"/>
                    <a:pt x="17243" y="9150"/>
                  </a:cubicBezTo>
                  <a:cubicBezTo>
                    <a:pt x="17243" y="8946"/>
                    <a:pt x="17329" y="8656"/>
                    <a:pt x="17329" y="8366"/>
                  </a:cubicBezTo>
                  <a:cubicBezTo>
                    <a:pt x="14841" y="6458"/>
                    <a:pt x="10650" y="2829"/>
                    <a:pt x="9729" y="0"/>
                  </a:cubicBezTo>
                  <a:close/>
                  <a:moveTo>
                    <a:pt x="215" y="9543"/>
                  </a:moveTo>
                  <a:cubicBezTo>
                    <a:pt x="265" y="9797"/>
                    <a:pt x="322" y="10050"/>
                    <a:pt x="386" y="10300"/>
                  </a:cubicBezTo>
                  <a:lnTo>
                    <a:pt x="386" y="10300"/>
                  </a:lnTo>
                  <a:cubicBezTo>
                    <a:pt x="324" y="10050"/>
                    <a:pt x="267" y="9798"/>
                    <a:pt x="215" y="9543"/>
                  </a:cubicBezTo>
                  <a:close/>
                  <a:moveTo>
                    <a:pt x="386" y="10300"/>
                  </a:moveTo>
                  <a:cubicBezTo>
                    <a:pt x="557" y="10988"/>
                    <a:pt x="770" y="11654"/>
                    <a:pt x="1057" y="12268"/>
                  </a:cubicBezTo>
                  <a:cubicBezTo>
                    <a:pt x="785" y="11650"/>
                    <a:pt x="561" y="10983"/>
                    <a:pt x="386" y="103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237;p73">
              <a:extLst>
                <a:ext uri="{FF2B5EF4-FFF2-40B4-BE49-F238E27FC236}">
                  <a16:creationId xmlns:a16="http://schemas.microsoft.com/office/drawing/2014/main" id="{916FCA9C-C720-C789-2D5E-1C4D8521FAFA}"/>
                </a:ext>
              </a:extLst>
            </p:cNvPr>
            <p:cNvSpPr/>
            <p:nvPr/>
          </p:nvSpPr>
          <p:spPr>
            <a:xfrm>
              <a:off x="6854775" y="3131775"/>
              <a:ext cx="3450" cy="5150"/>
            </a:xfrm>
            <a:custGeom>
              <a:avLst/>
              <a:gdLst/>
              <a:ahLst/>
              <a:cxnLst/>
              <a:rect l="l" t="t" r="r" b="b"/>
              <a:pathLst>
                <a:path w="138" h="206" extrusionOk="0">
                  <a:moveTo>
                    <a:pt x="137" y="1"/>
                  </a:moveTo>
                  <a:cubicBezTo>
                    <a:pt x="137" y="69"/>
                    <a:pt x="69" y="137"/>
                    <a:pt x="1" y="205"/>
                  </a:cubicBezTo>
                  <a:cubicBezTo>
                    <a:pt x="69" y="137"/>
                    <a:pt x="137" y="69"/>
                    <a:pt x="137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238;p73">
              <a:extLst>
                <a:ext uri="{FF2B5EF4-FFF2-40B4-BE49-F238E27FC236}">
                  <a16:creationId xmlns:a16="http://schemas.microsoft.com/office/drawing/2014/main" id="{DC037739-641E-84F4-B73F-C06765B1A4EC}"/>
                </a:ext>
              </a:extLst>
            </p:cNvPr>
            <p:cNvSpPr/>
            <p:nvPr/>
          </p:nvSpPr>
          <p:spPr>
            <a:xfrm>
              <a:off x="6820700" y="3167150"/>
              <a:ext cx="3875" cy="3425"/>
            </a:xfrm>
            <a:custGeom>
              <a:avLst/>
              <a:gdLst/>
              <a:ahLst/>
              <a:cxnLst/>
              <a:rect l="l" t="t" r="r" b="b"/>
              <a:pathLst>
                <a:path w="155" h="137" extrusionOk="0">
                  <a:moveTo>
                    <a:pt x="154" y="0"/>
                  </a:moveTo>
                  <a:cubicBezTo>
                    <a:pt x="154" y="68"/>
                    <a:pt x="86" y="68"/>
                    <a:pt x="1" y="136"/>
                  </a:cubicBezTo>
                  <a:cubicBezTo>
                    <a:pt x="86" y="68"/>
                    <a:pt x="154" y="68"/>
                    <a:pt x="154" y="0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239;p73">
              <a:extLst>
                <a:ext uri="{FF2B5EF4-FFF2-40B4-BE49-F238E27FC236}">
                  <a16:creationId xmlns:a16="http://schemas.microsoft.com/office/drawing/2014/main" id="{B9DCE334-B86C-0958-1BFD-31A325EBBDB7}"/>
                </a:ext>
              </a:extLst>
            </p:cNvPr>
            <p:cNvSpPr/>
            <p:nvPr/>
          </p:nvSpPr>
          <p:spPr>
            <a:xfrm>
              <a:off x="6905900" y="2987800"/>
              <a:ext cx="10675" cy="44325"/>
            </a:xfrm>
            <a:custGeom>
              <a:avLst/>
              <a:gdLst/>
              <a:ahLst/>
              <a:cxnLst/>
              <a:rect l="l" t="t" r="r" b="b"/>
              <a:pathLst>
                <a:path w="427" h="1773" extrusionOk="0">
                  <a:moveTo>
                    <a:pt x="426" y="1"/>
                  </a:moveTo>
                  <a:cubicBezTo>
                    <a:pt x="290" y="648"/>
                    <a:pt x="154" y="1211"/>
                    <a:pt x="0" y="1773"/>
                  </a:cubicBezTo>
                  <a:cubicBezTo>
                    <a:pt x="154" y="1211"/>
                    <a:pt x="290" y="648"/>
                    <a:pt x="426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240;p73">
              <a:extLst>
                <a:ext uri="{FF2B5EF4-FFF2-40B4-BE49-F238E27FC236}">
                  <a16:creationId xmlns:a16="http://schemas.microsoft.com/office/drawing/2014/main" id="{28B2AFF5-B896-3022-833E-7F6A200C6A5A}"/>
                </a:ext>
              </a:extLst>
            </p:cNvPr>
            <p:cNvSpPr/>
            <p:nvPr/>
          </p:nvSpPr>
          <p:spPr>
            <a:xfrm>
              <a:off x="6829650" y="3159900"/>
              <a:ext cx="3850" cy="3850"/>
            </a:xfrm>
            <a:custGeom>
              <a:avLst/>
              <a:gdLst/>
              <a:ahLst/>
              <a:cxnLst/>
              <a:rect l="l" t="t" r="r" b="b"/>
              <a:pathLst>
                <a:path w="154" h="154" extrusionOk="0">
                  <a:moveTo>
                    <a:pt x="154" y="0"/>
                  </a:moveTo>
                  <a:cubicBezTo>
                    <a:pt x="69" y="69"/>
                    <a:pt x="69" y="69"/>
                    <a:pt x="1" y="154"/>
                  </a:cubicBezTo>
                  <a:cubicBezTo>
                    <a:pt x="69" y="69"/>
                    <a:pt x="69" y="69"/>
                    <a:pt x="154" y="0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241;p73">
              <a:extLst>
                <a:ext uri="{FF2B5EF4-FFF2-40B4-BE49-F238E27FC236}">
                  <a16:creationId xmlns:a16="http://schemas.microsoft.com/office/drawing/2014/main" id="{3D0429C6-621C-E009-A701-E5F8E4B7EB45}"/>
                </a:ext>
              </a:extLst>
            </p:cNvPr>
            <p:cNvSpPr/>
            <p:nvPr/>
          </p:nvSpPr>
          <p:spPr>
            <a:xfrm>
              <a:off x="6847550" y="3140300"/>
              <a:ext cx="3425" cy="3875"/>
            </a:xfrm>
            <a:custGeom>
              <a:avLst/>
              <a:gdLst/>
              <a:ahLst/>
              <a:cxnLst/>
              <a:rect l="l" t="t" r="r" b="b"/>
              <a:pathLst>
                <a:path w="137" h="155" extrusionOk="0">
                  <a:moveTo>
                    <a:pt x="136" y="1"/>
                  </a:moveTo>
                  <a:cubicBezTo>
                    <a:pt x="136" y="86"/>
                    <a:pt x="68" y="154"/>
                    <a:pt x="0" y="154"/>
                  </a:cubicBezTo>
                  <a:cubicBezTo>
                    <a:pt x="68" y="154"/>
                    <a:pt x="136" y="86"/>
                    <a:pt x="136" y="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242;p73">
              <a:extLst>
                <a:ext uri="{FF2B5EF4-FFF2-40B4-BE49-F238E27FC236}">
                  <a16:creationId xmlns:a16="http://schemas.microsoft.com/office/drawing/2014/main" id="{BF8D8268-787B-C3D7-5990-7EF0466F7219}"/>
                </a:ext>
              </a:extLst>
            </p:cNvPr>
            <p:cNvSpPr/>
            <p:nvPr/>
          </p:nvSpPr>
          <p:spPr>
            <a:xfrm>
              <a:off x="6836900" y="3149250"/>
              <a:ext cx="7250" cy="7275"/>
            </a:xfrm>
            <a:custGeom>
              <a:avLst/>
              <a:gdLst/>
              <a:ahLst/>
              <a:cxnLst/>
              <a:rect l="l" t="t" r="r" b="b"/>
              <a:pathLst>
                <a:path w="290" h="291" extrusionOk="0">
                  <a:moveTo>
                    <a:pt x="290" y="0"/>
                  </a:moveTo>
                  <a:cubicBezTo>
                    <a:pt x="205" y="69"/>
                    <a:pt x="137" y="154"/>
                    <a:pt x="0" y="290"/>
                  </a:cubicBezTo>
                  <a:cubicBezTo>
                    <a:pt x="137" y="154"/>
                    <a:pt x="205" y="69"/>
                    <a:pt x="290" y="0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243;p73">
              <a:extLst>
                <a:ext uri="{FF2B5EF4-FFF2-40B4-BE49-F238E27FC236}">
                  <a16:creationId xmlns:a16="http://schemas.microsoft.com/office/drawing/2014/main" id="{08DEF539-FD11-8709-E4AA-4467C9AD2BD2}"/>
                </a:ext>
              </a:extLst>
            </p:cNvPr>
            <p:cNvSpPr/>
            <p:nvPr/>
          </p:nvSpPr>
          <p:spPr>
            <a:xfrm>
              <a:off x="6522525" y="3089200"/>
              <a:ext cx="3875" cy="6825"/>
            </a:xfrm>
            <a:custGeom>
              <a:avLst/>
              <a:gdLst/>
              <a:ahLst/>
              <a:cxnLst/>
              <a:rect l="l" t="t" r="r" b="b"/>
              <a:pathLst>
                <a:path w="155" h="273" extrusionOk="0">
                  <a:moveTo>
                    <a:pt x="154" y="273"/>
                  </a:moveTo>
                  <a:cubicBezTo>
                    <a:pt x="86" y="205"/>
                    <a:pt x="1" y="136"/>
                    <a:pt x="1" y="0"/>
                  </a:cubicBezTo>
                  <a:cubicBezTo>
                    <a:pt x="1" y="136"/>
                    <a:pt x="86" y="205"/>
                    <a:pt x="154" y="273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244;p73">
              <a:extLst>
                <a:ext uri="{FF2B5EF4-FFF2-40B4-BE49-F238E27FC236}">
                  <a16:creationId xmlns:a16="http://schemas.microsoft.com/office/drawing/2014/main" id="{A875F258-35E5-7260-5620-6382D1A9A46B}"/>
                </a:ext>
              </a:extLst>
            </p:cNvPr>
            <p:cNvSpPr/>
            <p:nvPr/>
          </p:nvSpPr>
          <p:spPr>
            <a:xfrm>
              <a:off x="6517425" y="3078550"/>
              <a:ext cx="3425" cy="8525"/>
            </a:xfrm>
            <a:custGeom>
              <a:avLst/>
              <a:gdLst/>
              <a:ahLst/>
              <a:cxnLst/>
              <a:rect l="l" t="t" r="r" b="b"/>
              <a:pathLst>
                <a:path w="137" h="341" extrusionOk="0">
                  <a:moveTo>
                    <a:pt x="137" y="341"/>
                  </a:moveTo>
                  <a:cubicBezTo>
                    <a:pt x="69" y="205"/>
                    <a:pt x="0" y="136"/>
                    <a:pt x="0" y="0"/>
                  </a:cubicBezTo>
                  <a:cubicBezTo>
                    <a:pt x="0" y="136"/>
                    <a:pt x="69" y="205"/>
                    <a:pt x="137" y="34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245;p73">
              <a:extLst>
                <a:ext uri="{FF2B5EF4-FFF2-40B4-BE49-F238E27FC236}">
                  <a16:creationId xmlns:a16="http://schemas.microsoft.com/office/drawing/2014/main" id="{23432018-6358-841D-6767-E18E41140383}"/>
                </a:ext>
              </a:extLst>
            </p:cNvPr>
            <p:cNvSpPr/>
            <p:nvPr/>
          </p:nvSpPr>
          <p:spPr>
            <a:xfrm>
              <a:off x="6528075" y="3099850"/>
              <a:ext cx="3425" cy="6825"/>
            </a:xfrm>
            <a:custGeom>
              <a:avLst/>
              <a:gdLst/>
              <a:ahLst/>
              <a:cxnLst/>
              <a:rect l="l" t="t" r="r" b="b"/>
              <a:pathLst>
                <a:path w="137" h="273" extrusionOk="0">
                  <a:moveTo>
                    <a:pt x="137" y="273"/>
                  </a:moveTo>
                  <a:cubicBezTo>
                    <a:pt x="69" y="204"/>
                    <a:pt x="0" y="68"/>
                    <a:pt x="0" y="0"/>
                  </a:cubicBezTo>
                  <a:cubicBezTo>
                    <a:pt x="0" y="68"/>
                    <a:pt x="69" y="204"/>
                    <a:pt x="137" y="273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246;p73">
              <a:extLst>
                <a:ext uri="{FF2B5EF4-FFF2-40B4-BE49-F238E27FC236}">
                  <a16:creationId xmlns:a16="http://schemas.microsoft.com/office/drawing/2014/main" id="{712B80A0-5EE6-01F2-CC4D-D1172AF52AB7}"/>
                </a:ext>
              </a:extLst>
            </p:cNvPr>
            <p:cNvSpPr/>
            <p:nvPr/>
          </p:nvSpPr>
          <p:spPr>
            <a:xfrm>
              <a:off x="6511875" y="3067900"/>
              <a:ext cx="3875" cy="8525"/>
            </a:xfrm>
            <a:custGeom>
              <a:avLst/>
              <a:gdLst/>
              <a:ahLst/>
              <a:cxnLst/>
              <a:rect l="l" t="t" r="r" b="b"/>
              <a:pathLst>
                <a:path w="155" h="341" extrusionOk="0">
                  <a:moveTo>
                    <a:pt x="154" y="341"/>
                  </a:moveTo>
                  <a:cubicBezTo>
                    <a:pt x="86" y="205"/>
                    <a:pt x="86" y="136"/>
                    <a:pt x="1" y="0"/>
                  </a:cubicBezTo>
                  <a:cubicBezTo>
                    <a:pt x="86" y="136"/>
                    <a:pt x="86" y="205"/>
                    <a:pt x="154" y="341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247;p73">
              <a:extLst>
                <a:ext uri="{FF2B5EF4-FFF2-40B4-BE49-F238E27FC236}">
                  <a16:creationId xmlns:a16="http://schemas.microsoft.com/office/drawing/2014/main" id="{283154E9-82FC-4E85-3612-BA80646E006C}"/>
                </a:ext>
              </a:extLst>
            </p:cNvPr>
            <p:cNvSpPr/>
            <p:nvPr/>
          </p:nvSpPr>
          <p:spPr>
            <a:xfrm>
              <a:off x="6556600" y="3142425"/>
              <a:ext cx="5150" cy="5150"/>
            </a:xfrm>
            <a:custGeom>
              <a:avLst/>
              <a:gdLst/>
              <a:ahLst/>
              <a:cxnLst/>
              <a:rect l="l" t="t" r="r" b="b"/>
              <a:pathLst>
                <a:path w="206" h="206" extrusionOk="0">
                  <a:moveTo>
                    <a:pt x="205" y="205"/>
                  </a:moveTo>
                  <a:cubicBezTo>
                    <a:pt x="137" y="137"/>
                    <a:pt x="69" y="69"/>
                    <a:pt x="1" y="1"/>
                  </a:cubicBezTo>
                  <a:cubicBezTo>
                    <a:pt x="69" y="69"/>
                    <a:pt x="137" y="137"/>
                    <a:pt x="205" y="205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248;p73">
              <a:extLst>
                <a:ext uri="{FF2B5EF4-FFF2-40B4-BE49-F238E27FC236}">
                  <a16:creationId xmlns:a16="http://schemas.microsoft.com/office/drawing/2014/main" id="{FE6A821D-4718-A8A1-D91B-762CDDC7F804}"/>
                </a:ext>
              </a:extLst>
            </p:cNvPr>
            <p:cNvSpPr/>
            <p:nvPr/>
          </p:nvSpPr>
          <p:spPr>
            <a:xfrm>
              <a:off x="6549375" y="3133500"/>
              <a:ext cx="5125" cy="5125"/>
            </a:xfrm>
            <a:custGeom>
              <a:avLst/>
              <a:gdLst/>
              <a:ahLst/>
              <a:cxnLst/>
              <a:rect l="l" t="t" r="r" b="b"/>
              <a:pathLst>
                <a:path w="205" h="205" extrusionOk="0">
                  <a:moveTo>
                    <a:pt x="205" y="205"/>
                  </a:moveTo>
                  <a:cubicBezTo>
                    <a:pt x="137" y="136"/>
                    <a:pt x="68" y="68"/>
                    <a:pt x="0" y="0"/>
                  </a:cubicBezTo>
                  <a:cubicBezTo>
                    <a:pt x="68" y="68"/>
                    <a:pt x="137" y="136"/>
                    <a:pt x="205" y="205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249;p73">
              <a:extLst>
                <a:ext uri="{FF2B5EF4-FFF2-40B4-BE49-F238E27FC236}">
                  <a16:creationId xmlns:a16="http://schemas.microsoft.com/office/drawing/2014/main" id="{E6EA4C04-756A-8A77-142D-9BD6EF5F5FC7}"/>
                </a:ext>
              </a:extLst>
            </p:cNvPr>
            <p:cNvSpPr/>
            <p:nvPr/>
          </p:nvSpPr>
          <p:spPr>
            <a:xfrm>
              <a:off x="6572375" y="3158200"/>
              <a:ext cx="5550" cy="5550"/>
            </a:xfrm>
            <a:custGeom>
              <a:avLst/>
              <a:gdLst/>
              <a:ahLst/>
              <a:cxnLst/>
              <a:rect l="l" t="t" r="r" b="b"/>
              <a:pathLst>
                <a:path w="222" h="222" extrusionOk="0">
                  <a:moveTo>
                    <a:pt x="222" y="222"/>
                  </a:moveTo>
                  <a:cubicBezTo>
                    <a:pt x="137" y="137"/>
                    <a:pt x="69" y="68"/>
                    <a:pt x="0" y="0"/>
                  </a:cubicBezTo>
                  <a:cubicBezTo>
                    <a:pt x="69" y="68"/>
                    <a:pt x="137" y="137"/>
                    <a:pt x="222" y="222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250;p73">
              <a:extLst>
                <a:ext uri="{FF2B5EF4-FFF2-40B4-BE49-F238E27FC236}">
                  <a16:creationId xmlns:a16="http://schemas.microsoft.com/office/drawing/2014/main" id="{A738DC7E-5F83-3928-BDFD-C1F0F97B68BF}"/>
                </a:ext>
              </a:extLst>
            </p:cNvPr>
            <p:cNvSpPr/>
            <p:nvPr/>
          </p:nvSpPr>
          <p:spPr>
            <a:xfrm>
              <a:off x="6581325" y="3167150"/>
              <a:ext cx="3425" cy="3425"/>
            </a:xfrm>
            <a:custGeom>
              <a:avLst/>
              <a:gdLst/>
              <a:ahLst/>
              <a:cxnLst/>
              <a:rect l="l" t="t" r="r" b="b"/>
              <a:pathLst>
                <a:path w="137" h="137" extrusionOk="0">
                  <a:moveTo>
                    <a:pt x="137" y="136"/>
                  </a:moveTo>
                  <a:cubicBezTo>
                    <a:pt x="68" y="68"/>
                    <a:pt x="68" y="0"/>
                    <a:pt x="0" y="0"/>
                  </a:cubicBezTo>
                  <a:cubicBezTo>
                    <a:pt x="68" y="0"/>
                    <a:pt x="68" y="68"/>
                    <a:pt x="137" y="136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251;p73">
              <a:extLst>
                <a:ext uri="{FF2B5EF4-FFF2-40B4-BE49-F238E27FC236}">
                  <a16:creationId xmlns:a16="http://schemas.microsoft.com/office/drawing/2014/main" id="{4EBAB697-FA0E-E821-3199-8F281C511C81}"/>
                </a:ext>
              </a:extLst>
            </p:cNvPr>
            <p:cNvSpPr/>
            <p:nvPr/>
          </p:nvSpPr>
          <p:spPr>
            <a:xfrm>
              <a:off x="6565125" y="3150950"/>
              <a:ext cx="3875" cy="3850"/>
            </a:xfrm>
            <a:custGeom>
              <a:avLst/>
              <a:gdLst/>
              <a:ahLst/>
              <a:cxnLst/>
              <a:rect l="l" t="t" r="r" b="b"/>
              <a:pathLst>
                <a:path w="155" h="154" extrusionOk="0">
                  <a:moveTo>
                    <a:pt x="154" y="154"/>
                  </a:moveTo>
                  <a:cubicBezTo>
                    <a:pt x="86" y="86"/>
                    <a:pt x="1" y="86"/>
                    <a:pt x="1" y="1"/>
                  </a:cubicBezTo>
                  <a:cubicBezTo>
                    <a:pt x="1" y="86"/>
                    <a:pt x="86" y="86"/>
                    <a:pt x="154" y="154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252;p73">
              <a:extLst>
                <a:ext uri="{FF2B5EF4-FFF2-40B4-BE49-F238E27FC236}">
                  <a16:creationId xmlns:a16="http://schemas.microsoft.com/office/drawing/2014/main" id="{0650146B-771E-DBBD-1FC9-34B6A4FA87FD}"/>
                </a:ext>
              </a:extLst>
            </p:cNvPr>
            <p:cNvSpPr/>
            <p:nvPr/>
          </p:nvSpPr>
          <p:spPr>
            <a:xfrm>
              <a:off x="6533175" y="3108350"/>
              <a:ext cx="16225" cy="25175"/>
            </a:xfrm>
            <a:custGeom>
              <a:avLst/>
              <a:gdLst/>
              <a:ahLst/>
              <a:cxnLst/>
              <a:rect l="l" t="t" r="r" b="b"/>
              <a:pathLst>
                <a:path w="649" h="1007" extrusionOk="0">
                  <a:moveTo>
                    <a:pt x="1" y="1"/>
                  </a:moveTo>
                  <a:cubicBezTo>
                    <a:pt x="41" y="74"/>
                    <a:pt x="78" y="127"/>
                    <a:pt x="112" y="178"/>
                  </a:cubicBezTo>
                  <a:lnTo>
                    <a:pt x="112" y="178"/>
                  </a:lnTo>
                  <a:cubicBezTo>
                    <a:pt x="76" y="120"/>
                    <a:pt x="38" y="62"/>
                    <a:pt x="1" y="1"/>
                  </a:cubicBezTo>
                  <a:close/>
                  <a:moveTo>
                    <a:pt x="112" y="178"/>
                  </a:moveTo>
                  <a:cubicBezTo>
                    <a:pt x="138" y="217"/>
                    <a:pt x="163" y="256"/>
                    <a:pt x="188" y="294"/>
                  </a:cubicBezTo>
                  <a:lnTo>
                    <a:pt x="188" y="294"/>
                  </a:lnTo>
                  <a:cubicBezTo>
                    <a:pt x="163" y="252"/>
                    <a:pt x="138" y="216"/>
                    <a:pt x="112" y="178"/>
                  </a:cubicBezTo>
                  <a:close/>
                  <a:moveTo>
                    <a:pt x="188" y="294"/>
                  </a:moveTo>
                  <a:cubicBezTo>
                    <a:pt x="199" y="314"/>
                    <a:pt x="211" y="335"/>
                    <a:pt x="222" y="359"/>
                  </a:cubicBezTo>
                  <a:cubicBezTo>
                    <a:pt x="352" y="570"/>
                    <a:pt x="498" y="765"/>
                    <a:pt x="629" y="975"/>
                  </a:cubicBezTo>
                  <a:lnTo>
                    <a:pt x="629" y="975"/>
                  </a:lnTo>
                  <a:cubicBezTo>
                    <a:pt x="478" y="733"/>
                    <a:pt x="334" y="520"/>
                    <a:pt x="188" y="294"/>
                  </a:cubicBezTo>
                  <a:close/>
                  <a:moveTo>
                    <a:pt x="629" y="975"/>
                  </a:moveTo>
                  <a:lnTo>
                    <a:pt x="629" y="975"/>
                  </a:lnTo>
                  <a:cubicBezTo>
                    <a:pt x="635" y="985"/>
                    <a:pt x="642" y="996"/>
                    <a:pt x="648" y="1006"/>
                  </a:cubicBezTo>
                  <a:cubicBezTo>
                    <a:pt x="642" y="996"/>
                    <a:pt x="635" y="985"/>
                    <a:pt x="629" y="975"/>
                  </a:cubicBezTo>
                  <a:close/>
                </a:path>
              </a:pathLst>
            </a:custGeom>
            <a:solidFill>
              <a:srgbClr val="FBB9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253;p73">
              <a:extLst>
                <a:ext uri="{FF2B5EF4-FFF2-40B4-BE49-F238E27FC236}">
                  <a16:creationId xmlns:a16="http://schemas.microsoft.com/office/drawing/2014/main" id="{50C2B86A-352F-F984-1054-4251AD774892}"/>
                </a:ext>
              </a:extLst>
            </p:cNvPr>
            <p:cNvSpPr/>
            <p:nvPr/>
          </p:nvSpPr>
          <p:spPr>
            <a:xfrm>
              <a:off x="6487175" y="2978875"/>
              <a:ext cx="429400" cy="197225"/>
            </a:xfrm>
            <a:custGeom>
              <a:avLst/>
              <a:gdLst/>
              <a:ahLst/>
              <a:cxnLst/>
              <a:rect l="l" t="t" r="r" b="b"/>
              <a:pathLst>
                <a:path w="17176" h="7889" extrusionOk="0">
                  <a:moveTo>
                    <a:pt x="1" y="0"/>
                  </a:moveTo>
                  <a:cubicBezTo>
                    <a:pt x="222" y="1210"/>
                    <a:pt x="495" y="2420"/>
                    <a:pt x="989" y="3476"/>
                  </a:cubicBezTo>
                  <a:lnTo>
                    <a:pt x="989" y="3561"/>
                  </a:lnTo>
                  <a:cubicBezTo>
                    <a:pt x="1074" y="3697"/>
                    <a:pt x="1074" y="3766"/>
                    <a:pt x="1142" y="3902"/>
                  </a:cubicBezTo>
                  <a:lnTo>
                    <a:pt x="1210" y="3987"/>
                  </a:lnTo>
                  <a:cubicBezTo>
                    <a:pt x="1210" y="4123"/>
                    <a:pt x="1279" y="4192"/>
                    <a:pt x="1347" y="4328"/>
                  </a:cubicBezTo>
                  <a:cubicBezTo>
                    <a:pt x="1347" y="4328"/>
                    <a:pt x="1347" y="4413"/>
                    <a:pt x="1415" y="4413"/>
                  </a:cubicBezTo>
                  <a:cubicBezTo>
                    <a:pt x="1415" y="4549"/>
                    <a:pt x="1500" y="4618"/>
                    <a:pt x="1568" y="4686"/>
                  </a:cubicBezTo>
                  <a:cubicBezTo>
                    <a:pt x="1568" y="4754"/>
                    <a:pt x="1568" y="4754"/>
                    <a:pt x="1636" y="4839"/>
                  </a:cubicBezTo>
                  <a:cubicBezTo>
                    <a:pt x="1636" y="4907"/>
                    <a:pt x="1705" y="5043"/>
                    <a:pt x="1773" y="5112"/>
                  </a:cubicBezTo>
                  <a:lnTo>
                    <a:pt x="1841" y="5180"/>
                  </a:lnTo>
                  <a:cubicBezTo>
                    <a:pt x="2062" y="5538"/>
                    <a:pt x="2267" y="5827"/>
                    <a:pt x="2488" y="6185"/>
                  </a:cubicBezTo>
                  <a:cubicBezTo>
                    <a:pt x="2556" y="6253"/>
                    <a:pt x="2625" y="6321"/>
                    <a:pt x="2693" y="6390"/>
                  </a:cubicBezTo>
                  <a:cubicBezTo>
                    <a:pt x="2778" y="6458"/>
                    <a:pt x="2778" y="6543"/>
                    <a:pt x="2778" y="6543"/>
                  </a:cubicBezTo>
                  <a:cubicBezTo>
                    <a:pt x="2846" y="6611"/>
                    <a:pt x="2914" y="6679"/>
                    <a:pt x="2982" y="6747"/>
                  </a:cubicBezTo>
                  <a:cubicBezTo>
                    <a:pt x="3051" y="6815"/>
                    <a:pt x="3051" y="6815"/>
                    <a:pt x="3119" y="6884"/>
                  </a:cubicBezTo>
                  <a:cubicBezTo>
                    <a:pt x="3119" y="6969"/>
                    <a:pt x="3204" y="6969"/>
                    <a:pt x="3272" y="7037"/>
                  </a:cubicBezTo>
                  <a:cubicBezTo>
                    <a:pt x="3340" y="7105"/>
                    <a:pt x="3340" y="7173"/>
                    <a:pt x="3408" y="7173"/>
                  </a:cubicBezTo>
                  <a:cubicBezTo>
                    <a:pt x="3477" y="7241"/>
                    <a:pt x="3545" y="7310"/>
                    <a:pt x="3630" y="7395"/>
                  </a:cubicBezTo>
                  <a:cubicBezTo>
                    <a:pt x="3630" y="7395"/>
                    <a:pt x="3698" y="7463"/>
                    <a:pt x="3766" y="7531"/>
                  </a:cubicBezTo>
                  <a:cubicBezTo>
                    <a:pt x="3834" y="7531"/>
                    <a:pt x="3834" y="7599"/>
                    <a:pt x="3903" y="7667"/>
                  </a:cubicBezTo>
                  <a:cubicBezTo>
                    <a:pt x="4260" y="6321"/>
                    <a:pt x="8384" y="5043"/>
                    <a:pt x="9661" y="5043"/>
                  </a:cubicBezTo>
                  <a:cubicBezTo>
                    <a:pt x="10939" y="5043"/>
                    <a:pt x="12285" y="5895"/>
                    <a:pt x="12848" y="7310"/>
                  </a:cubicBezTo>
                  <a:cubicBezTo>
                    <a:pt x="12916" y="7531"/>
                    <a:pt x="13001" y="7736"/>
                    <a:pt x="13069" y="7889"/>
                  </a:cubicBezTo>
                  <a:cubicBezTo>
                    <a:pt x="13069" y="7889"/>
                    <a:pt x="13137" y="7889"/>
                    <a:pt x="13205" y="7821"/>
                  </a:cubicBezTo>
                  <a:cubicBezTo>
                    <a:pt x="13274" y="7736"/>
                    <a:pt x="13274" y="7736"/>
                    <a:pt x="13342" y="7667"/>
                  </a:cubicBezTo>
                  <a:cubicBezTo>
                    <a:pt x="13427" y="7599"/>
                    <a:pt x="13495" y="7599"/>
                    <a:pt x="13495" y="7531"/>
                  </a:cubicBezTo>
                  <a:cubicBezTo>
                    <a:pt x="13563" y="7463"/>
                    <a:pt x="13631" y="7463"/>
                    <a:pt x="13700" y="7395"/>
                  </a:cubicBezTo>
                  <a:cubicBezTo>
                    <a:pt x="13768" y="7310"/>
                    <a:pt x="13768" y="7310"/>
                    <a:pt x="13853" y="7241"/>
                  </a:cubicBezTo>
                  <a:cubicBezTo>
                    <a:pt x="13921" y="7173"/>
                    <a:pt x="13989" y="7105"/>
                    <a:pt x="13989" y="7105"/>
                  </a:cubicBezTo>
                  <a:cubicBezTo>
                    <a:pt x="14126" y="6969"/>
                    <a:pt x="14194" y="6884"/>
                    <a:pt x="14279" y="6815"/>
                  </a:cubicBezTo>
                  <a:cubicBezTo>
                    <a:pt x="14347" y="6747"/>
                    <a:pt x="14415" y="6679"/>
                    <a:pt x="14415" y="6611"/>
                  </a:cubicBezTo>
                  <a:cubicBezTo>
                    <a:pt x="14483" y="6611"/>
                    <a:pt x="14551" y="6543"/>
                    <a:pt x="14551" y="6458"/>
                  </a:cubicBezTo>
                  <a:cubicBezTo>
                    <a:pt x="14620" y="6390"/>
                    <a:pt x="14705" y="6321"/>
                    <a:pt x="14705" y="6321"/>
                  </a:cubicBezTo>
                  <a:cubicBezTo>
                    <a:pt x="14773" y="6253"/>
                    <a:pt x="14841" y="6185"/>
                    <a:pt x="14841" y="6117"/>
                  </a:cubicBezTo>
                  <a:cubicBezTo>
                    <a:pt x="14909" y="6032"/>
                    <a:pt x="14909" y="5964"/>
                    <a:pt x="14977" y="5964"/>
                  </a:cubicBezTo>
                  <a:cubicBezTo>
                    <a:pt x="15046" y="5895"/>
                    <a:pt x="15046" y="5827"/>
                    <a:pt x="15131" y="5759"/>
                  </a:cubicBezTo>
                  <a:cubicBezTo>
                    <a:pt x="15131" y="5691"/>
                    <a:pt x="15199" y="5606"/>
                    <a:pt x="15199" y="5606"/>
                  </a:cubicBezTo>
                  <a:cubicBezTo>
                    <a:pt x="15267" y="5538"/>
                    <a:pt x="15335" y="5401"/>
                    <a:pt x="15335" y="5333"/>
                  </a:cubicBezTo>
                  <a:cubicBezTo>
                    <a:pt x="15403" y="5333"/>
                    <a:pt x="15403" y="5265"/>
                    <a:pt x="15472" y="5180"/>
                  </a:cubicBezTo>
                  <a:cubicBezTo>
                    <a:pt x="15472" y="5112"/>
                    <a:pt x="15557" y="5043"/>
                    <a:pt x="15625" y="4975"/>
                  </a:cubicBezTo>
                  <a:lnTo>
                    <a:pt x="15625" y="4839"/>
                  </a:lnTo>
                  <a:cubicBezTo>
                    <a:pt x="15829" y="4549"/>
                    <a:pt x="15983" y="4192"/>
                    <a:pt x="16187" y="3834"/>
                  </a:cubicBezTo>
                  <a:lnTo>
                    <a:pt x="16187" y="3766"/>
                  </a:lnTo>
                  <a:cubicBezTo>
                    <a:pt x="16187" y="3697"/>
                    <a:pt x="16255" y="3561"/>
                    <a:pt x="16323" y="3476"/>
                  </a:cubicBezTo>
                  <a:lnTo>
                    <a:pt x="16323" y="3340"/>
                  </a:lnTo>
                  <a:cubicBezTo>
                    <a:pt x="16409" y="3272"/>
                    <a:pt x="16409" y="3135"/>
                    <a:pt x="16477" y="3050"/>
                  </a:cubicBezTo>
                  <a:lnTo>
                    <a:pt x="16477" y="2914"/>
                  </a:lnTo>
                  <a:cubicBezTo>
                    <a:pt x="16545" y="2846"/>
                    <a:pt x="16613" y="2709"/>
                    <a:pt x="16613" y="2624"/>
                  </a:cubicBezTo>
                  <a:lnTo>
                    <a:pt x="16613" y="2488"/>
                  </a:lnTo>
                  <a:cubicBezTo>
                    <a:pt x="16681" y="2420"/>
                    <a:pt x="16749" y="2283"/>
                    <a:pt x="16749" y="2130"/>
                  </a:cubicBezTo>
                  <a:cubicBezTo>
                    <a:pt x="16903" y="1568"/>
                    <a:pt x="17039" y="1005"/>
                    <a:pt x="17175" y="358"/>
                  </a:cubicBezTo>
                  <a:lnTo>
                    <a:pt x="17175" y="358"/>
                  </a:lnTo>
                  <a:cubicBezTo>
                    <a:pt x="14022" y="1159"/>
                    <a:pt x="11625" y="1505"/>
                    <a:pt x="9372" y="1505"/>
                  </a:cubicBezTo>
                  <a:cubicBezTo>
                    <a:pt x="6451" y="1505"/>
                    <a:pt x="3772" y="924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254;p73">
              <a:extLst>
                <a:ext uri="{FF2B5EF4-FFF2-40B4-BE49-F238E27FC236}">
                  <a16:creationId xmlns:a16="http://schemas.microsoft.com/office/drawing/2014/main" id="{CB97D1EE-A4B3-FFA5-0A70-16E6D467A719}"/>
                </a:ext>
              </a:extLst>
            </p:cNvPr>
            <p:cNvSpPr/>
            <p:nvPr/>
          </p:nvSpPr>
          <p:spPr>
            <a:xfrm>
              <a:off x="6145275" y="3307225"/>
              <a:ext cx="577900" cy="582850"/>
            </a:xfrm>
            <a:custGeom>
              <a:avLst/>
              <a:gdLst/>
              <a:ahLst/>
              <a:cxnLst/>
              <a:rect l="l" t="t" r="r" b="b"/>
              <a:pathLst>
                <a:path w="23116" h="23314" extrusionOk="0">
                  <a:moveTo>
                    <a:pt x="17655" y="1107"/>
                  </a:moveTo>
                  <a:cubicBezTo>
                    <a:pt x="18399" y="1107"/>
                    <a:pt x="19208" y="1397"/>
                    <a:pt x="19862" y="1638"/>
                  </a:cubicBezTo>
                  <a:cubicBezTo>
                    <a:pt x="20714" y="1996"/>
                    <a:pt x="21770" y="2490"/>
                    <a:pt x="22264" y="3342"/>
                  </a:cubicBezTo>
                  <a:cubicBezTo>
                    <a:pt x="22460" y="3658"/>
                    <a:pt x="22203" y="4081"/>
                    <a:pt x="21847" y="4081"/>
                  </a:cubicBezTo>
                  <a:cubicBezTo>
                    <a:pt x="21800" y="4081"/>
                    <a:pt x="21751" y="4074"/>
                    <a:pt x="21702" y="4058"/>
                  </a:cubicBezTo>
                  <a:cubicBezTo>
                    <a:pt x="20918" y="3768"/>
                    <a:pt x="20288" y="3206"/>
                    <a:pt x="19504" y="2780"/>
                  </a:cubicBezTo>
                  <a:cubicBezTo>
                    <a:pt x="18788" y="2354"/>
                    <a:pt x="17868" y="2132"/>
                    <a:pt x="17153" y="1638"/>
                  </a:cubicBezTo>
                  <a:cubicBezTo>
                    <a:pt x="17016" y="1502"/>
                    <a:pt x="16948" y="1212"/>
                    <a:pt x="17221" y="1144"/>
                  </a:cubicBezTo>
                  <a:cubicBezTo>
                    <a:pt x="17362" y="1119"/>
                    <a:pt x="17507" y="1107"/>
                    <a:pt x="17655" y="1107"/>
                  </a:cubicBezTo>
                  <a:close/>
                  <a:moveTo>
                    <a:pt x="17427" y="1"/>
                  </a:moveTo>
                  <a:cubicBezTo>
                    <a:pt x="17160" y="1"/>
                    <a:pt x="16992" y="80"/>
                    <a:pt x="16948" y="224"/>
                  </a:cubicBezTo>
                  <a:cubicBezTo>
                    <a:pt x="14035" y="7738"/>
                    <a:pt x="6367" y="10447"/>
                    <a:pt x="2312" y="16411"/>
                  </a:cubicBezTo>
                  <a:cubicBezTo>
                    <a:pt x="2108" y="16615"/>
                    <a:pt x="1971" y="16905"/>
                    <a:pt x="1818" y="17177"/>
                  </a:cubicBezTo>
                  <a:cubicBezTo>
                    <a:pt x="1" y="20763"/>
                    <a:pt x="2942" y="23313"/>
                    <a:pt x="6905" y="23313"/>
                  </a:cubicBezTo>
                  <a:cubicBezTo>
                    <a:pt x="7104" y="23313"/>
                    <a:pt x="7305" y="23307"/>
                    <a:pt x="7509" y="23294"/>
                  </a:cubicBezTo>
                  <a:cubicBezTo>
                    <a:pt x="9349" y="23141"/>
                    <a:pt x="11411" y="22442"/>
                    <a:pt x="13251" y="21011"/>
                  </a:cubicBezTo>
                  <a:cubicBezTo>
                    <a:pt x="19504" y="16189"/>
                    <a:pt x="23116" y="3206"/>
                    <a:pt x="22622" y="2354"/>
                  </a:cubicBezTo>
                  <a:cubicBezTo>
                    <a:pt x="22554" y="2201"/>
                    <a:pt x="22417" y="2064"/>
                    <a:pt x="22128" y="1843"/>
                  </a:cubicBezTo>
                  <a:cubicBezTo>
                    <a:pt x="21208" y="1144"/>
                    <a:pt x="19146" y="224"/>
                    <a:pt x="17936" y="71"/>
                  </a:cubicBezTo>
                  <a:cubicBezTo>
                    <a:pt x="17740" y="23"/>
                    <a:pt x="17569" y="1"/>
                    <a:pt x="174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255;p73">
              <a:extLst>
                <a:ext uri="{FF2B5EF4-FFF2-40B4-BE49-F238E27FC236}">
                  <a16:creationId xmlns:a16="http://schemas.microsoft.com/office/drawing/2014/main" id="{8B4067DF-B844-6233-F1B7-E70D12224BC2}"/>
                </a:ext>
              </a:extLst>
            </p:cNvPr>
            <p:cNvSpPr/>
            <p:nvPr/>
          </p:nvSpPr>
          <p:spPr>
            <a:xfrm>
              <a:off x="6753400" y="3211075"/>
              <a:ext cx="42150" cy="43825"/>
            </a:xfrm>
            <a:custGeom>
              <a:avLst/>
              <a:gdLst/>
              <a:ahLst/>
              <a:cxnLst/>
              <a:rect l="l" t="t" r="r" b="b"/>
              <a:pathLst>
                <a:path w="1686" h="1753" extrusionOk="0">
                  <a:moveTo>
                    <a:pt x="1338" y="1"/>
                  </a:moveTo>
                  <a:cubicBezTo>
                    <a:pt x="1269" y="1"/>
                    <a:pt x="1200" y="26"/>
                    <a:pt x="1142" y="83"/>
                  </a:cubicBezTo>
                  <a:cubicBezTo>
                    <a:pt x="853" y="373"/>
                    <a:pt x="495" y="663"/>
                    <a:pt x="222" y="935"/>
                  </a:cubicBezTo>
                  <a:cubicBezTo>
                    <a:pt x="1" y="1157"/>
                    <a:pt x="1" y="1429"/>
                    <a:pt x="222" y="1651"/>
                  </a:cubicBezTo>
                  <a:cubicBezTo>
                    <a:pt x="290" y="1719"/>
                    <a:pt x="397" y="1753"/>
                    <a:pt x="512" y="1753"/>
                  </a:cubicBezTo>
                  <a:cubicBezTo>
                    <a:pt x="627" y="1753"/>
                    <a:pt x="750" y="1719"/>
                    <a:pt x="853" y="1651"/>
                  </a:cubicBezTo>
                  <a:cubicBezTo>
                    <a:pt x="1210" y="1293"/>
                    <a:pt x="1500" y="867"/>
                    <a:pt x="1636" y="373"/>
                  </a:cubicBezTo>
                  <a:cubicBezTo>
                    <a:pt x="1685" y="165"/>
                    <a:pt x="1514" y="1"/>
                    <a:pt x="13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256;p73">
              <a:extLst>
                <a:ext uri="{FF2B5EF4-FFF2-40B4-BE49-F238E27FC236}">
                  <a16:creationId xmlns:a16="http://schemas.microsoft.com/office/drawing/2014/main" id="{90744462-E054-3B10-2244-5C2CC066304A}"/>
                </a:ext>
              </a:extLst>
            </p:cNvPr>
            <p:cNvSpPr/>
            <p:nvPr/>
          </p:nvSpPr>
          <p:spPr>
            <a:xfrm>
              <a:off x="6568975" y="3334900"/>
              <a:ext cx="137800" cy="74350"/>
            </a:xfrm>
            <a:custGeom>
              <a:avLst/>
              <a:gdLst/>
              <a:ahLst/>
              <a:cxnLst/>
              <a:rect l="l" t="t" r="r" b="b"/>
              <a:pathLst>
                <a:path w="5512" h="2974" extrusionOk="0">
                  <a:moveTo>
                    <a:pt x="707" y="0"/>
                  </a:moveTo>
                  <a:cubicBezTo>
                    <a:pt x="559" y="0"/>
                    <a:pt x="414" y="12"/>
                    <a:pt x="273" y="37"/>
                  </a:cubicBezTo>
                  <a:cubicBezTo>
                    <a:pt x="0" y="105"/>
                    <a:pt x="68" y="395"/>
                    <a:pt x="205" y="531"/>
                  </a:cubicBezTo>
                  <a:cubicBezTo>
                    <a:pt x="920" y="1025"/>
                    <a:pt x="1840" y="1247"/>
                    <a:pt x="2556" y="1673"/>
                  </a:cubicBezTo>
                  <a:cubicBezTo>
                    <a:pt x="3340" y="2099"/>
                    <a:pt x="3970" y="2661"/>
                    <a:pt x="4754" y="2951"/>
                  </a:cubicBezTo>
                  <a:cubicBezTo>
                    <a:pt x="4803" y="2967"/>
                    <a:pt x="4852" y="2974"/>
                    <a:pt x="4899" y="2974"/>
                  </a:cubicBezTo>
                  <a:cubicBezTo>
                    <a:pt x="5255" y="2974"/>
                    <a:pt x="5512" y="2551"/>
                    <a:pt x="5316" y="2235"/>
                  </a:cubicBezTo>
                  <a:cubicBezTo>
                    <a:pt x="4822" y="1383"/>
                    <a:pt x="3766" y="889"/>
                    <a:pt x="2914" y="531"/>
                  </a:cubicBezTo>
                  <a:cubicBezTo>
                    <a:pt x="2260" y="290"/>
                    <a:pt x="1451" y="0"/>
                    <a:pt x="7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257;p73">
              <a:extLst>
                <a:ext uri="{FF2B5EF4-FFF2-40B4-BE49-F238E27FC236}">
                  <a16:creationId xmlns:a16="http://schemas.microsoft.com/office/drawing/2014/main" id="{187DD9A5-74E7-A9EA-65B8-43225F77AC7F}"/>
                </a:ext>
              </a:extLst>
            </p:cNvPr>
            <p:cNvSpPr/>
            <p:nvPr/>
          </p:nvSpPr>
          <p:spPr>
            <a:xfrm>
              <a:off x="6978725" y="4361175"/>
              <a:ext cx="139100" cy="39175"/>
            </a:xfrm>
            <a:custGeom>
              <a:avLst/>
              <a:gdLst/>
              <a:ahLst/>
              <a:cxnLst/>
              <a:rect l="l" t="t" r="r" b="b"/>
              <a:pathLst>
                <a:path w="5564" h="1567" extrusionOk="0">
                  <a:moveTo>
                    <a:pt x="4826" y="1"/>
                  </a:moveTo>
                  <a:cubicBezTo>
                    <a:pt x="4782" y="1"/>
                    <a:pt x="4735" y="5"/>
                    <a:pt x="4687" y="14"/>
                  </a:cubicBezTo>
                  <a:cubicBezTo>
                    <a:pt x="3988" y="151"/>
                    <a:pt x="3204" y="372"/>
                    <a:pt x="2489" y="509"/>
                  </a:cubicBezTo>
                  <a:cubicBezTo>
                    <a:pt x="1705" y="577"/>
                    <a:pt x="921" y="509"/>
                    <a:pt x="222" y="798"/>
                  </a:cubicBezTo>
                  <a:cubicBezTo>
                    <a:pt x="69" y="866"/>
                    <a:pt x="1" y="1088"/>
                    <a:pt x="154" y="1224"/>
                  </a:cubicBezTo>
                  <a:cubicBezTo>
                    <a:pt x="674" y="1467"/>
                    <a:pt x="1320" y="1566"/>
                    <a:pt x="1992" y="1566"/>
                  </a:cubicBezTo>
                  <a:cubicBezTo>
                    <a:pt x="3060" y="1566"/>
                    <a:pt x="4192" y="1316"/>
                    <a:pt x="4976" y="1003"/>
                  </a:cubicBezTo>
                  <a:cubicBezTo>
                    <a:pt x="5563" y="812"/>
                    <a:pt x="5426" y="1"/>
                    <a:pt x="48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258;p73">
              <a:extLst>
                <a:ext uri="{FF2B5EF4-FFF2-40B4-BE49-F238E27FC236}">
                  <a16:creationId xmlns:a16="http://schemas.microsoft.com/office/drawing/2014/main" id="{B76B5CA2-B091-F82C-DFB6-E7F244AFB206}"/>
                </a:ext>
              </a:extLst>
            </p:cNvPr>
            <p:cNvSpPr/>
            <p:nvPr/>
          </p:nvSpPr>
          <p:spPr>
            <a:xfrm>
              <a:off x="6352150" y="2533325"/>
              <a:ext cx="667500" cy="673025"/>
            </a:xfrm>
            <a:custGeom>
              <a:avLst/>
              <a:gdLst/>
              <a:ahLst/>
              <a:cxnLst/>
              <a:rect l="l" t="t" r="r" b="b"/>
              <a:pathLst>
                <a:path w="26700" h="26921" extrusionOk="0">
                  <a:moveTo>
                    <a:pt x="12865" y="0"/>
                  </a:moveTo>
                  <a:cubicBezTo>
                    <a:pt x="12353" y="0"/>
                    <a:pt x="11859" y="0"/>
                    <a:pt x="11365" y="85"/>
                  </a:cubicBezTo>
                  <a:cubicBezTo>
                    <a:pt x="8026" y="426"/>
                    <a:pt x="5760" y="1925"/>
                    <a:pt x="4192" y="3834"/>
                  </a:cubicBezTo>
                  <a:cubicBezTo>
                    <a:pt x="1" y="9099"/>
                    <a:pt x="852" y="17822"/>
                    <a:pt x="852" y="17822"/>
                  </a:cubicBezTo>
                  <a:cubicBezTo>
                    <a:pt x="938" y="18112"/>
                    <a:pt x="938" y="18401"/>
                    <a:pt x="938" y="18674"/>
                  </a:cubicBezTo>
                  <a:cubicBezTo>
                    <a:pt x="1432" y="22729"/>
                    <a:pt x="3204" y="25217"/>
                    <a:pt x="5623" y="26563"/>
                  </a:cubicBezTo>
                  <a:cubicBezTo>
                    <a:pt x="5896" y="26495"/>
                    <a:pt x="6117" y="26409"/>
                    <a:pt x="6117" y="26409"/>
                  </a:cubicBezTo>
                  <a:cubicBezTo>
                    <a:pt x="6680" y="25711"/>
                    <a:pt x="7106" y="24365"/>
                    <a:pt x="7463" y="23360"/>
                  </a:cubicBezTo>
                  <a:cubicBezTo>
                    <a:pt x="7395" y="23223"/>
                    <a:pt x="7327" y="23155"/>
                    <a:pt x="7242" y="23002"/>
                  </a:cubicBezTo>
                  <a:lnTo>
                    <a:pt x="7174" y="22934"/>
                  </a:lnTo>
                  <a:cubicBezTo>
                    <a:pt x="7106" y="22865"/>
                    <a:pt x="7037" y="22729"/>
                    <a:pt x="7037" y="22661"/>
                  </a:cubicBezTo>
                  <a:cubicBezTo>
                    <a:pt x="6969" y="22576"/>
                    <a:pt x="6969" y="22576"/>
                    <a:pt x="6969" y="22508"/>
                  </a:cubicBezTo>
                  <a:cubicBezTo>
                    <a:pt x="6901" y="22440"/>
                    <a:pt x="6816" y="22371"/>
                    <a:pt x="6816" y="22235"/>
                  </a:cubicBezTo>
                  <a:cubicBezTo>
                    <a:pt x="6748" y="22235"/>
                    <a:pt x="6748" y="22150"/>
                    <a:pt x="6748" y="22150"/>
                  </a:cubicBezTo>
                  <a:cubicBezTo>
                    <a:pt x="6680" y="22014"/>
                    <a:pt x="6611" y="21945"/>
                    <a:pt x="6611" y="21809"/>
                  </a:cubicBezTo>
                  <a:lnTo>
                    <a:pt x="6543" y="21724"/>
                  </a:lnTo>
                  <a:cubicBezTo>
                    <a:pt x="6475" y="21588"/>
                    <a:pt x="6475" y="21519"/>
                    <a:pt x="6390" y="21383"/>
                  </a:cubicBezTo>
                  <a:lnTo>
                    <a:pt x="6390" y="21298"/>
                  </a:lnTo>
                  <a:cubicBezTo>
                    <a:pt x="5828" y="20020"/>
                    <a:pt x="5470" y="18538"/>
                    <a:pt x="5334" y="17124"/>
                  </a:cubicBezTo>
                  <a:cubicBezTo>
                    <a:pt x="10735" y="14909"/>
                    <a:pt x="15062" y="9030"/>
                    <a:pt x="15062" y="9030"/>
                  </a:cubicBezTo>
                  <a:cubicBezTo>
                    <a:pt x="15983" y="11859"/>
                    <a:pt x="20174" y="15488"/>
                    <a:pt x="22662" y="17396"/>
                  </a:cubicBezTo>
                  <a:cubicBezTo>
                    <a:pt x="22662" y="17686"/>
                    <a:pt x="22576" y="17976"/>
                    <a:pt x="22576" y="18180"/>
                  </a:cubicBezTo>
                  <a:cubicBezTo>
                    <a:pt x="22440" y="18827"/>
                    <a:pt x="22304" y="19390"/>
                    <a:pt x="22150" y="19952"/>
                  </a:cubicBezTo>
                  <a:cubicBezTo>
                    <a:pt x="22150" y="20105"/>
                    <a:pt x="22082" y="20242"/>
                    <a:pt x="22014" y="20310"/>
                  </a:cubicBezTo>
                  <a:lnTo>
                    <a:pt x="22014" y="20446"/>
                  </a:lnTo>
                  <a:cubicBezTo>
                    <a:pt x="22014" y="20531"/>
                    <a:pt x="21946" y="20668"/>
                    <a:pt x="21878" y="20736"/>
                  </a:cubicBezTo>
                  <a:lnTo>
                    <a:pt x="21878" y="20872"/>
                  </a:lnTo>
                  <a:cubicBezTo>
                    <a:pt x="21810" y="20957"/>
                    <a:pt x="21810" y="21094"/>
                    <a:pt x="21724" y="21162"/>
                  </a:cubicBezTo>
                  <a:lnTo>
                    <a:pt x="21724" y="21298"/>
                  </a:lnTo>
                  <a:cubicBezTo>
                    <a:pt x="21656" y="21383"/>
                    <a:pt x="21588" y="21519"/>
                    <a:pt x="21588" y="21588"/>
                  </a:cubicBezTo>
                  <a:lnTo>
                    <a:pt x="21588" y="21656"/>
                  </a:lnTo>
                  <a:cubicBezTo>
                    <a:pt x="21384" y="22014"/>
                    <a:pt x="21230" y="22371"/>
                    <a:pt x="21026" y="22661"/>
                  </a:cubicBezTo>
                  <a:lnTo>
                    <a:pt x="21026" y="22797"/>
                  </a:lnTo>
                  <a:cubicBezTo>
                    <a:pt x="20958" y="22865"/>
                    <a:pt x="20873" y="22934"/>
                    <a:pt x="20873" y="23002"/>
                  </a:cubicBezTo>
                  <a:cubicBezTo>
                    <a:pt x="20804" y="23087"/>
                    <a:pt x="20804" y="23155"/>
                    <a:pt x="20736" y="23155"/>
                  </a:cubicBezTo>
                  <a:cubicBezTo>
                    <a:pt x="20736" y="23223"/>
                    <a:pt x="20668" y="23360"/>
                    <a:pt x="20600" y="23428"/>
                  </a:cubicBezTo>
                  <a:cubicBezTo>
                    <a:pt x="20600" y="23428"/>
                    <a:pt x="20532" y="23513"/>
                    <a:pt x="20532" y="23581"/>
                  </a:cubicBezTo>
                  <a:cubicBezTo>
                    <a:pt x="20447" y="23649"/>
                    <a:pt x="20447" y="23717"/>
                    <a:pt x="20378" y="23786"/>
                  </a:cubicBezTo>
                  <a:cubicBezTo>
                    <a:pt x="20310" y="23786"/>
                    <a:pt x="20310" y="23854"/>
                    <a:pt x="20242" y="23939"/>
                  </a:cubicBezTo>
                  <a:cubicBezTo>
                    <a:pt x="20242" y="24007"/>
                    <a:pt x="20174" y="24075"/>
                    <a:pt x="20106" y="24143"/>
                  </a:cubicBezTo>
                  <a:cubicBezTo>
                    <a:pt x="20106" y="24143"/>
                    <a:pt x="20021" y="24212"/>
                    <a:pt x="19952" y="24280"/>
                  </a:cubicBezTo>
                  <a:cubicBezTo>
                    <a:pt x="19952" y="24365"/>
                    <a:pt x="19884" y="24433"/>
                    <a:pt x="19816" y="24433"/>
                  </a:cubicBezTo>
                  <a:cubicBezTo>
                    <a:pt x="19816" y="24501"/>
                    <a:pt x="19748" y="24569"/>
                    <a:pt x="19680" y="24637"/>
                  </a:cubicBezTo>
                  <a:cubicBezTo>
                    <a:pt x="19595" y="24706"/>
                    <a:pt x="19527" y="24791"/>
                    <a:pt x="19390" y="24927"/>
                  </a:cubicBezTo>
                  <a:cubicBezTo>
                    <a:pt x="19390" y="24927"/>
                    <a:pt x="19322" y="24995"/>
                    <a:pt x="19254" y="25063"/>
                  </a:cubicBezTo>
                  <a:cubicBezTo>
                    <a:pt x="19169" y="25132"/>
                    <a:pt x="19169" y="25132"/>
                    <a:pt x="19101" y="25217"/>
                  </a:cubicBezTo>
                  <a:cubicBezTo>
                    <a:pt x="19032" y="25285"/>
                    <a:pt x="18964" y="25285"/>
                    <a:pt x="18896" y="25353"/>
                  </a:cubicBezTo>
                  <a:cubicBezTo>
                    <a:pt x="18896" y="25421"/>
                    <a:pt x="18828" y="25421"/>
                    <a:pt x="18743" y="25489"/>
                  </a:cubicBezTo>
                  <a:cubicBezTo>
                    <a:pt x="18675" y="25558"/>
                    <a:pt x="18675" y="25558"/>
                    <a:pt x="18606" y="25643"/>
                  </a:cubicBezTo>
                  <a:cubicBezTo>
                    <a:pt x="18538" y="25711"/>
                    <a:pt x="18470" y="25711"/>
                    <a:pt x="18470" y="25711"/>
                  </a:cubicBezTo>
                  <a:cubicBezTo>
                    <a:pt x="18538" y="26137"/>
                    <a:pt x="18606" y="26495"/>
                    <a:pt x="18606" y="26921"/>
                  </a:cubicBezTo>
                  <a:lnTo>
                    <a:pt x="18675" y="26921"/>
                  </a:lnTo>
                  <a:cubicBezTo>
                    <a:pt x="21878" y="25421"/>
                    <a:pt x="24076" y="22661"/>
                    <a:pt x="24434" y="18742"/>
                  </a:cubicBezTo>
                  <a:cubicBezTo>
                    <a:pt x="24434" y="18742"/>
                    <a:pt x="26700" y="222"/>
                    <a:pt x="13137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259;p73">
              <a:extLst>
                <a:ext uri="{FF2B5EF4-FFF2-40B4-BE49-F238E27FC236}">
                  <a16:creationId xmlns:a16="http://schemas.microsoft.com/office/drawing/2014/main" id="{A493C056-9412-7D4C-A3DA-919278986110}"/>
                </a:ext>
              </a:extLst>
            </p:cNvPr>
            <p:cNvSpPr/>
            <p:nvPr/>
          </p:nvSpPr>
          <p:spPr>
            <a:xfrm>
              <a:off x="6433925" y="3980625"/>
              <a:ext cx="126375" cy="107600"/>
            </a:xfrm>
            <a:custGeom>
              <a:avLst/>
              <a:gdLst/>
              <a:ahLst/>
              <a:cxnLst/>
              <a:rect l="l" t="t" r="r" b="b"/>
              <a:pathLst>
                <a:path w="5055" h="4304" extrusionOk="0">
                  <a:moveTo>
                    <a:pt x="4635" y="0"/>
                  </a:moveTo>
                  <a:cubicBezTo>
                    <a:pt x="4479" y="0"/>
                    <a:pt x="4318" y="80"/>
                    <a:pt x="4261" y="260"/>
                  </a:cubicBezTo>
                  <a:cubicBezTo>
                    <a:pt x="3971" y="1248"/>
                    <a:pt x="3272" y="1964"/>
                    <a:pt x="2352" y="2526"/>
                  </a:cubicBezTo>
                  <a:cubicBezTo>
                    <a:pt x="1705" y="2952"/>
                    <a:pt x="717" y="3173"/>
                    <a:pt x="137" y="3736"/>
                  </a:cubicBezTo>
                  <a:cubicBezTo>
                    <a:pt x="1" y="3957"/>
                    <a:pt x="137" y="4298"/>
                    <a:pt x="427" y="4298"/>
                  </a:cubicBezTo>
                  <a:cubicBezTo>
                    <a:pt x="470" y="4302"/>
                    <a:pt x="514" y="4304"/>
                    <a:pt x="558" y="4304"/>
                  </a:cubicBezTo>
                  <a:cubicBezTo>
                    <a:pt x="1459" y="4304"/>
                    <a:pt x="2590" y="3504"/>
                    <a:pt x="3272" y="2952"/>
                  </a:cubicBezTo>
                  <a:cubicBezTo>
                    <a:pt x="4124" y="2321"/>
                    <a:pt x="4686" y="1469"/>
                    <a:pt x="4976" y="396"/>
                  </a:cubicBezTo>
                  <a:cubicBezTo>
                    <a:pt x="5055" y="150"/>
                    <a:pt x="4849" y="0"/>
                    <a:pt x="46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260;p73">
              <a:extLst>
                <a:ext uri="{FF2B5EF4-FFF2-40B4-BE49-F238E27FC236}">
                  <a16:creationId xmlns:a16="http://schemas.microsoft.com/office/drawing/2014/main" id="{B1CE181A-5F00-2819-5EEE-0BA3B8822B6A}"/>
                </a:ext>
              </a:extLst>
            </p:cNvPr>
            <p:cNvSpPr/>
            <p:nvPr/>
          </p:nvSpPr>
          <p:spPr>
            <a:xfrm>
              <a:off x="6812175" y="4011075"/>
              <a:ext cx="95875" cy="125350"/>
            </a:xfrm>
            <a:custGeom>
              <a:avLst/>
              <a:gdLst/>
              <a:ahLst/>
              <a:cxnLst/>
              <a:rect l="l" t="t" r="r" b="b"/>
              <a:pathLst>
                <a:path w="3835" h="5014" extrusionOk="0">
                  <a:moveTo>
                    <a:pt x="418" y="0"/>
                  </a:moveTo>
                  <a:cubicBezTo>
                    <a:pt x="278" y="0"/>
                    <a:pt x="137" y="107"/>
                    <a:pt x="137" y="320"/>
                  </a:cubicBezTo>
                  <a:cubicBezTo>
                    <a:pt x="1" y="1461"/>
                    <a:pt x="342" y="2654"/>
                    <a:pt x="1057" y="3591"/>
                  </a:cubicBezTo>
                  <a:cubicBezTo>
                    <a:pt x="1518" y="4108"/>
                    <a:pt x="2369" y="5014"/>
                    <a:pt x="3167" y="5014"/>
                  </a:cubicBezTo>
                  <a:cubicBezTo>
                    <a:pt x="3342" y="5014"/>
                    <a:pt x="3515" y="4970"/>
                    <a:pt x="3681" y="4869"/>
                  </a:cubicBezTo>
                  <a:cubicBezTo>
                    <a:pt x="3749" y="4784"/>
                    <a:pt x="3835" y="4647"/>
                    <a:pt x="3749" y="4511"/>
                  </a:cubicBezTo>
                  <a:cubicBezTo>
                    <a:pt x="3477" y="3795"/>
                    <a:pt x="2403" y="3591"/>
                    <a:pt x="1909" y="3012"/>
                  </a:cubicBezTo>
                  <a:cubicBezTo>
                    <a:pt x="1194" y="2228"/>
                    <a:pt x="768" y="1308"/>
                    <a:pt x="700" y="320"/>
                  </a:cubicBezTo>
                  <a:cubicBezTo>
                    <a:pt x="700" y="107"/>
                    <a:pt x="559" y="0"/>
                    <a:pt x="4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261;p73">
              <a:extLst>
                <a:ext uri="{FF2B5EF4-FFF2-40B4-BE49-F238E27FC236}">
                  <a16:creationId xmlns:a16="http://schemas.microsoft.com/office/drawing/2014/main" id="{A0E23A1A-A42A-35A4-7065-CBE2F4680A43}"/>
                </a:ext>
              </a:extLst>
            </p:cNvPr>
            <p:cNvSpPr/>
            <p:nvPr/>
          </p:nvSpPr>
          <p:spPr>
            <a:xfrm>
              <a:off x="6491550" y="3204375"/>
              <a:ext cx="97025" cy="66625"/>
            </a:xfrm>
            <a:custGeom>
              <a:avLst/>
              <a:gdLst/>
              <a:ahLst/>
              <a:cxnLst/>
              <a:rect l="l" t="t" r="r" b="b"/>
              <a:pathLst>
                <a:path w="3881" h="2665" extrusionOk="0">
                  <a:moveTo>
                    <a:pt x="361" y="0"/>
                  </a:moveTo>
                  <a:cubicBezTo>
                    <a:pt x="174" y="0"/>
                    <a:pt x="0" y="215"/>
                    <a:pt x="115" y="419"/>
                  </a:cubicBezTo>
                  <a:cubicBezTo>
                    <a:pt x="473" y="1135"/>
                    <a:pt x="1104" y="1697"/>
                    <a:pt x="1751" y="2055"/>
                  </a:cubicBezTo>
                  <a:cubicBezTo>
                    <a:pt x="2132" y="2279"/>
                    <a:pt x="2808" y="2665"/>
                    <a:pt x="3324" y="2665"/>
                  </a:cubicBezTo>
                  <a:cubicBezTo>
                    <a:pt x="3476" y="2665"/>
                    <a:pt x="3615" y="2631"/>
                    <a:pt x="3728" y="2549"/>
                  </a:cubicBezTo>
                  <a:cubicBezTo>
                    <a:pt x="3796" y="2481"/>
                    <a:pt x="3881" y="2345"/>
                    <a:pt x="3796" y="2277"/>
                  </a:cubicBezTo>
                  <a:cubicBezTo>
                    <a:pt x="3455" y="1782"/>
                    <a:pt x="2739" y="1782"/>
                    <a:pt x="2245" y="1493"/>
                  </a:cubicBezTo>
                  <a:cubicBezTo>
                    <a:pt x="1530" y="1135"/>
                    <a:pt x="1035" y="641"/>
                    <a:pt x="541" y="79"/>
                  </a:cubicBezTo>
                  <a:cubicBezTo>
                    <a:pt x="486" y="24"/>
                    <a:pt x="423" y="0"/>
                    <a:pt x="361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262;p73">
              <a:extLst>
                <a:ext uri="{FF2B5EF4-FFF2-40B4-BE49-F238E27FC236}">
                  <a16:creationId xmlns:a16="http://schemas.microsoft.com/office/drawing/2014/main" id="{A515F33F-21E9-0447-B434-3082A981B532}"/>
                </a:ext>
              </a:extLst>
            </p:cNvPr>
            <p:cNvSpPr/>
            <p:nvPr/>
          </p:nvSpPr>
          <p:spPr>
            <a:xfrm>
              <a:off x="6591025" y="2954775"/>
              <a:ext cx="82750" cy="31350"/>
            </a:xfrm>
            <a:custGeom>
              <a:avLst/>
              <a:gdLst/>
              <a:ahLst/>
              <a:cxnLst/>
              <a:rect l="l" t="t" r="r" b="b"/>
              <a:pathLst>
                <a:path w="3310" h="1254" extrusionOk="0">
                  <a:moveTo>
                    <a:pt x="313" y="0"/>
                  </a:moveTo>
                  <a:cubicBezTo>
                    <a:pt x="141" y="0"/>
                    <a:pt x="1" y="162"/>
                    <a:pt x="106" y="334"/>
                  </a:cubicBezTo>
                  <a:cubicBezTo>
                    <a:pt x="464" y="828"/>
                    <a:pt x="1095" y="1186"/>
                    <a:pt x="1674" y="1254"/>
                  </a:cubicBezTo>
                  <a:cubicBezTo>
                    <a:pt x="2168" y="1254"/>
                    <a:pt x="3088" y="1254"/>
                    <a:pt x="3224" y="606"/>
                  </a:cubicBezTo>
                  <a:cubicBezTo>
                    <a:pt x="3310" y="538"/>
                    <a:pt x="3224" y="402"/>
                    <a:pt x="3088" y="334"/>
                  </a:cubicBezTo>
                  <a:cubicBezTo>
                    <a:pt x="3040" y="326"/>
                    <a:pt x="2992" y="323"/>
                    <a:pt x="2944" y="323"/>
                  </a:cubicBezTo>
                  <a:cubicBezTo>
                    <a:pt x="2614" y="323"/>
                    <a:pt x="2284" y="481"/>
                    <a:pt x="1954" y="481"/>
                  </a:cubicBezTo>
                  <a:cubicBezTo>
                    <a:pt x="1906" y="481"/>
                    <a:pt x="1858" y="478"/>
                    <a:pt x="1810" y="470"/>
                  </a:cubicBezTo>
                  <a:cubicBezTo>
                    <a:pt x="1316" y="470"/>
                    <a:pt x="890" y="334"/>
                    <a:pt x="464" y="44"/>
                  </a:cubicBezTo>
                  <a:cubicBezTo>
                    <a:pt x="415" y="14"/>
                    <a:pt x="362" y="0"/>
                    <a:pt x="313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263;p73">
              <a:extLst>
                <a:ext uri="{FF2B5EF4-FFF2-40B4-BE49-F238E27FC236}">
                  <a16:creationId xmlns:a16="http://schemas.microsoft.com/office/drawing/2014/main" id="{48F12FD2-24DC-241F-8E29-B4B718D20710}"/>
                </a:ext>
              </a:extLst>
            </p:cNvPr>
            <p:cNvSpPr/>
            <p:nvPr/>
          </p:nvSpPr>
          <p:spPr>
            <a:xfrm>
              <a:off x="6770025" y="2961400"/>
              <a:ext cx="68850" cy="28575"/>
            </a:xfrm>
            <a:custGeom>
              <a:avLst/>
              <a:gdLst/>
              <a:ahLst/>
              <a:cxnLst/>
              <a:rect l="l" t="t" r="r" b="b"/>
              <a:pathLst>
                <a:path w="2754" h="1143" extrusionOk="0">
                  <a:moveTo>
                    <a:pt x="2199" y="0"/>
                  </a:moveTo>
                  <a:cubicBezTo>
                    <a:pt x="2119" y="0"/>
                    <a:pt x="2036" y="21"/>
                    <a:pt x="1960" y="69"/>
                  </a:cubicBezTo>
                  <a:cubicBezTo>
                    <a:pt x="1755" y="137"/>
                    <a:pt x="1534" y="273"/>
                    <a:pt x="1261" y="341"/>
                  </a:cubicBezTo>
                  <a:cubicBezTo>
                    <a:pt x="1174" y="367"/>
                    <a:pt x="1088" y="377"/>
                    <a:pt x="1003" y="377"/>
                  </a:cubicBezTo>
                  <a:cubicBezTo>
                    <a:pt x="806" y="377"/>
                    <a:pt x="621" y="321"/>
                    <a:pt x="477" y="273"/>
                  </a:cubicBezTo>
                  <a:cubicBezTo>
                    <a:pt x="452" y="267"/>
                    <a:pt x="428" y="265"/>
                    <a:pt x="405" y="265"/>
                  </a:cubicBezTo>
                  <a:cubicBezTo>
                    <a:pt x="156" y="265"/>
                    <a:pt x="1" y="575"/>
                    <a:pt x="188" y="699"/>
                  </a:cubicBezTo>
                  <a:cubicBezTo>
                    <a:pt x="536" y="982"/>
                    <a:pt x="966" y="1142"/>
                    <a:pt x="1382" y="1142"/>
                  </a:cubicBezTo>
                  <a:cubicBezTo>
                    <a:pt x="1820" y="1142"/>
                    <a:pt x="2242" y="965"/>
                    <a:pt x="2539" y="563"/>
                  </a:cubicBezTo>
                  <a:cubicBezTo>
                    <a:pt x="2753" y="282"/>
                    <a:pt x="2494" y="0"/>
                    <a:pt x="2199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264;p73">
              <a:extLst>
                <a:ext uri="{FF2B5EF4-FFF2-40B4-BE49-F238E27FC236}">
                  <a16:creationId xmlns:a16="http://schemas.microsoft.com/office/drawing/2014/main" id="{FA15D22A-5666-D982-05CC-5F6374933DA0}"/>
                </a:ext>
              </a:extLst>
            </p:cNvPr>
            <p:cNvSpPr/>
            <p:nvPr/>
          </p:nvSpPr>
          <p:spPr>
            <a:xfrm>
              <a:off x="6606675" y="2887200"/>
              <a:ext cx="79450" cy="27975"/>
            </a:xfrm>
            <a:custGeom>
              <a:avLst/>
              <a:gdLst/>
              <a:ahLst/>
              <a:cxnLst/>
              <a:rect l="l" t="t" r="r" b="b"/>
              <a:pathLst>
                <a:path w="3178" h="1119" extrusionOk="0">
                  <a:moveTo>
                    <a:pt x="2091" y="0"/>
                  </a:moveTo>
                  <a:cubicBezTo>
                    <a:pt x="1478" y="0"/>
                    <a:pt x="781" y="214"/>
                    <a:pt x="332" y="481"/>
                  </a:cubicBezTo>
                  <a:cubicBezTo>
                    <a:pt x="0" y="734"/>
                    <a:pt x="226" y="1119"/>
                    <a:pt x="545" y="1119"/>
                  </a:cubicBezTo>
                  <a:cubicBezTo>
                    <a:pt x="570" y="1119"/>
                    <a:pt x="596" y="1116"/>
                    <a:pt x="622" y="1111"/>
                  </a:cubicBezTo>
                  <a:cubicBezTo>
                    <a:pt x="1048" y="1111"/>
                    <a:pt x="1474" y="975"/>
                    <a:pt x="1900" y="975"/>
                  </a:cubicBezTo>
                  <a:cubicBezTo>
                    <a:pt x="2258" y="907"/>
                    <a:pt x="2598" y="975"/>
                    <a:pt x="2956" y="839"/>
                  </a:cubicBezTo>
                  <a:cubicBezTo>
                    <a:pt x="3178" y="685"/>
                    <a:pt x="3178" y="413"/>
                    <a:pt x="3024" y="260"/>
                  </a:cubicBezTo>
                  <a:cubicBezTo>
                    <a:pt x="2789" y="75"/>
                    <a:pt x="2455" y="0"/>
                    <a:pt x="2091" y="0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265;p73">
              <a:extLst>
                <a:ext uri="{FF2B5EF4-FFF2-40B4-BE49-F238E27FC236}">
                  <a16:creationId xmlns:a16="http://schemas.microsoft.com/office/drawing/2014/main" id="{C5276843-8171-571B-C032-90012BDC46ED}"/>
                </a:ext>
              </a:extLst>
            </p:cNvPr>
            <p:cNvSpPr/>
            <p:nvPr/>
          </p:nvSpPr>
          <p:spPr>
            <a:xfrm>
              <a:off x="6759325" y="2897800"/>
              <a:ext cx="62275" cy="29225"/>
            </a:xfrm>
            <a:custGeom>
              <a:avLst/>
              <a:gdLst/>
              <a:ahLst/>
              <a:cxnLst/>
              <a:rect l="l" t="t" r="r" b="b"/>
              <a:pathLst>
                <a:path w="2491" h="1169" extrusionOk="0">
                  <a:moveTo>
                    <a:pt x="1034" y="1"/>
                  </a:moveTo>
                  <a:cubicBezTo>
                    <a:pt x="764" y="1"/>
                    <a:pt x="493" y="63"/>
                    <a:pt x="258" y="193"/>
                  </a:cubicBezTo>
                  <a:cubicBezTo>
                    <a:pt x="0" y="322"/>
                    <a:pt x="47" y="846"/>
                    <a:pt x="355" y="846"/>
                  </a:cubicBezTo>
                  <a:cubicBezTo>
                    <a:pt x="373" y="846"/>
                    <a:pt x="391" y="845"/>
                    <a:pt x="411" y="841"/>
                  </a:cubicBezTo>
                  <a:cubicBezTo>
                    <a:pt x="520" y="824"/>
                    <a:pt x="621" y="817"/>
                    <a:pt x="717" y="817"/>
                  </a:cubicBezTo>
                  <a:cubicBezTo>
                    <a:pt x="1117" y="817"/>
                    <a:pt x="1427" y="948"/>
                    <a:pt x="1825" y="1113"/>
                  </a:cubicBezTo>
                  <a:cubicBezTo>
                    <a:pt x="1888" y="1152"/>
                    <a:pt x="1950" y="1169"/>
                    <a:pt x="2009" y="1169"/>
                  </a:cubicBezTo>
                  <a:cubicBezTo>
                    <a:pt x="2288" y="1169"/>
                    <a:pt x="2490" y="790"/>
                    <a:pt x="2251" y="551"/>
                  </a:cubicBezTo>
                  <a:cubicBezTo>
                    <a:pt x="1980" y="193"/>
                    <a:pt x="1508" y="1"/>
                    <a:pt x="1034" y="1"/>
                  </a:cubicBezTo>
                  <a:close/>
                </a:path>
              </a:pathLst>
            </a:custGeom>
            <a:solidFill>
              <a:srgbClr val="2C1F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266;p73">
              <a:extLst>
                <a:ext uri="{FF2B5EF4-FFF2-40B4-BE49-F238E27FC236}">
                  <a16:creationId xmlns:a16="http://schemas.microsoft.com/office/drawing/2014/main" id="{B47DBA2C-5E24-E851-F473-E1E007F5323D}"/>
                </a:ext>
              </a:extLst>
            </p:cNvPr>
            <p:cNvSpPr/>
            <p:nvPr/>
          </p:nvSpPr>
          <p:spPr>
            <a:xfrm>
              <a:off x="7031975" y="4485925"/>
              <a:ext cx="30275" cy="43225"/>
            </a:xfrm>
            <a:custGeom>
              <a:avLst/>
              <a:gdLst/>
              <a:ahLst/>
              <a:cxnLst/>
              <a:rect l="l" t="t" r="r" b="b"/>
              <a:pathLst>
                <a:path w="1211" h="1729" extrusionOk="0">
                  <a:moveTo>
                    <a:pt x="859" y="0"/>
                  </a:moveTo>
                  <a:cubicBezTo>
                    <a:pt x="745" y="0"/>
                    <a:pt x="634" y="62"/>
                    <a:pt x="580" y="204"/>
                  </a:cubicBezTo>
                  <a:cubicBezTo>
                    <a:pt x="495" y="357"/>
                    <a:pt x="427" y="494"/>
                    <a:pt x="359" y="630"/>
                  </a:cubicBezTo>
                  <a:cubicBezTo>
                    <a:pt x="290" y="783"/>
                    <a:pt x="154" y="920"/>
                    <a:pt x="69" y="1056"/>
                  </a:cubicBezTo>
                  <a:cubicBezTo>
                    <a:pt x="1" y="1277"/>
                    <a:pt x="1" y="1482"/>
                    <a:pt x="222" y="1635"/>
                  </a:cubicBezTo>
                  <a:cubicBezTo>
                    <a:pt x="282" y="1695"/>
                    <a:pt x="372" y="1729"/>
                    <a:pt x="465" y="1729"/>
                  </a:cubicBezTo>
                  <a:cubicBezTo>
                    <a:pt x="584" y="1729"/>
                    <a:pt x="708" y="1674"/>
                    <a:pt x="785" y="1550"/>
                  </a:cubicBezTo>
                  <a:cubicBezTo>
                    <a:pt x="1074" y="1277"/>
                    <a:pt x="1210" y="783"/>
                    <a:pt x="1210" y="357"/>
                  </a:cubicBezTo>
                  <a:cubicBezTo>
                    <a:pt x="1210" y="142"/>
                    <a:pt x="1031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267;p73">
              <a:extLst>
                <a:ext uri="{FF2B5EF4-FFF2-40B4-BE49-F238E27FC236}">
                  <a16:creationId xmlns:a16="http://schemas.microsoft.com/office/drawing/2014/main" id="{F7176A7E-2CFE-385C-A626-B79B81BC8480}"/>
                </a:ext>
              </a:extLst>
            </p:cNvPr>
            <p:cNvSpPr/>
            <p:nvPr/>
          </p:nvSpPr>
          <p:spPr>
            <a:xfrm>
              <a:off x="6487175" y="2978875"/>
              <a:ext cx="25" cy="1725"/>
            </a:xfrm>
            <a:custGeom>
              <a:avLst/>
              <a:gdLst/>
              <a:ahLst/>
              <a:cxnLst/>
              <a:rect l="l" t="t" r="r" b="b"/>
              <a:pathLst>
                <a:path w="1" h="69" extrusionOk="0">
                  <a:moveTo>
                    <a:pt x="1" y="68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8A1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268;p73">
              <a:extLst>
                <a:ext uri="{FF2B5EF4-FFF2-40B4-BE49-F238E27FC236}">
                  <a16:creationId xmlns:a16="http://schemas.microsoft.com/office/drawing/2014/main" id="{79F64D46-454C-B021-DAEE-DF875840ECBD}"/>
                </a:ext>
              </a:extLst>
            </p:cNvPr>
            <p:cNvSpPr/>
            <p:nvPr/>
          </p:nvSpPr>
          <p:spPr>
            <a:xfrm>
              <a:off x="6487175" y="2980575"/>
              <a:ext cx="3450" cy="14500"/>
            </a:xfrm>
            <a:custGeom>
              <a:avLst/>
              <a:gdLst/>
              <a:ahLst/>
              <a:cxnLst/>
              <a:rect l="l" t="t" r="r" b="b"/>
              <a:pathLst>
                <a:path w="138" h="580" extrusionOk="0">
                  <a:moveTo>
                    <a:pt x="137" y="580"/>
                  </a:moveTo>
                  <a:cubicBezTo>
                    <a:pt x="69" y="358"/>
                    <a:pt x="69" y="222"/>
                    <a:pt x="1" y="0"/>
                  </a:cubicBezTo>
                  <a:cubicBezTo>
                    <a:pt x="69" y="222"/>
                    <a:pt x="69" y="358"/>
                    <a:pt x="137" y="580"/>
                  </a:cubicBezTo>
                  <a:close/>
                </a:path>
              </a:pathLst>
            </a:custGeom>
            <a:solidFill>
              <a:srgbClr val="F8A1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269;p73">
              <a:extLst>
                <a:ext uri="{FF2B5EF4-FFF2-40B4-BE49-F238E27FC236}">
                  <a16:creationId xmlns:a16="http://schemas.microsoft.com/office/drawing/2014/main" id="{0AE651C1-F33A-861E-E30F-053F9B3913E5}"/>
                </a:ext>
              </a:extLst>
            </p:cNvPr>
            <p:cNvSpPr/>
            <p:nvPr/>
          </p:nvSpPr>
          <p:spPr>
            <a:xfrm>
              <a:off x="6923800" y="4145125"/>
              <a:ext cx="5550" cy="58400"/>
            </a:xfrm>
            <a:custGeom>
              <a:avLst/>
              <a:gdLst/>
              <a:ahLst/>
              <a:cxnLst/>
              <a:rect l="l" t="t" r="r" b="b"/>
              <a:pathLst>
                <a:path w="222" h="2336" extrusionOk="0">
                  <a:moveTo>
                    <a:pt x="0" y="1"/>
                  </a:moveTo>
                  <a:lnTo>
                    <a:pt x="0" y="274"/>
                  </a:lnTo>
                  <a:cubicBezTo>
                    <a:pt x="68" y="921"/>
                    <a:pt x="136" y="1637"/>
                    <a:pt x="222" y="2335"/>
                  </a:cubicBezTo>
                  <a:cubicBezTo>
                    <a:pt x="136" y="1551"/>
                    <a:pt x="68" y="785"/>
                    <a:pt x="0" y="1"/>
                  </a:cubicBezTo>
                  <a:close/>
                </a:path>
              </a:pathLst>
            </a:custGeom>
            <a:solidFill>
              <a:srgbClr val="4940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270;p73">
              <a:extLst>
                <a:ext uri="{FF2B5EF4-FFF2-40B4-BE49-F238E27FC236}">
                  <a16:creationId xmlns:a16="http://schemas.microsoft.com/office/drawing/2014/main" id="{6690657A-5D3C-C3C0-FA38-6D87370C6792}"/>
                </a:ext>
              </a:extLst>
            </p:cNvPr>
            <p:cNvSpPr/>
            <p:nvPr/>
          </p:nvSpPr>
          <p:spPr>
            <a:xfrm>
              <a:off x="7213025" y="2971575"/>
              <a:ext cx="571650" cy="1388725"/>
            </a:xfrm>
            <a:custGeom>
              <a:avLst/>
              <a:gdLst/>
              <a:ahLst/>
              <a:cxnLst/>
              <a:rect l="l" t="t" r="r" b="b"/>
              <a:pathLst>
                <a:path w="22866" h="55549" extrusionOk="0">
                  <a:moveTo>
                    <a:pt x="13365" y="1"/>
                  </a:moveTo>
                  <a:cubicBezTo>
                    <a:pt x="12764" y="1"/>
                    <a:pt x="12162" y="73"/>
                    <a:pt x="11569" y="224"/>
                  </a:cubicBezTo>
                  <a:cubicBezTo>
                    <a:pt x="8519" y="1008"/>
                    <a:pt x="6117" y="4126"/>
                    <a:pt x="6543" y="7261"/>
                  </a:cubicBezTo>
                  <a:cubicBezTo>
                    <a:pt x="6884" y="10089"/>
                    <a:pt x="9303" y="12372"/>
                    <a:pt x="9797" y="15201"/>
                  </a:cubicBezTo>
                  <a:cubicBezTo>
                    <a:pt x="10445" y="18898"/>
                    <a:pt x="7667" y="22237"/>
                    <a:pt x="5043" y="24930"/>
                  </a:cubicBezTo>
                  <a:cubicBezTo>
                    <a:pt x="4328" y="25713"/>
                    <a:pt x="3476" y="26565"/>
                    <a:pt x="3271" y="27707"/>
                  </a:cubicBezTo>
                  <a:cubicBezTo>
                    <a:pt x="2982" y="29121"/>
                    <a:pt x="3834" y="30467"/>
                    <a:pt x="4549" y="31745"/>
                  </a:cubicBezTo>
                  <a:cubicBezTo>
                    <a:pt x="6185" y="34863"/>
                    <a:pt x="7173" y="38986"/>
                    <a:pt x="5043" y="41831"/>
                  </a:cubicBezTo>
                  <a:cubicBezTo>
                    <a:pt x="3697" y="43672"/>
                    <a:pt x="1073" y="45018"/>
                    <a:pt x="1278" y="47301"/>
                  </a:cubicBezTo>
                  <a:cubicBezTo>
                    <a:pt x="1346" y="48425"/>
                    <a:pt x="2198" y="49431"/>
                    <a:pt x="2488" y="50555"/>
                  </a:cubicBezTo>
                  <a:cubicBezTo>
                    <a:pt x="2914" y="52480"/>
                    <a:pt x="1073" y="53537"/>
                    <a:pt x="0" y="54815"/>
                  </a:cubicBezTo>
                  <a:cubicBezTo>
                    <a:pt x="829" y="55334"/>
                    <a:pt x="2332" y="55549"/>
                    <a:pt x="3582" y="55549"/>
                  </a:cubicBezTo>
                  <a:cubicBezTo>
                    <a:pt x="4054" y="55549"/>
                    <a:pt x="4489" y="55518"/>
                    <a:pt x="4839" y="55462"/>
                  </a:cubicBezTo>
                  <a:cubicBezTo>
                    <a:pt x="6815" y="55172"/>
                    <a:pt x="8673" y="54321"/>
                    <a:pt x="10581" y="53963"/>
                  </a:cubicBezTo>
                  <a:cubicBezTo>
                    <a:pt x="11722" y="53758"/>
                    <a:pt x="13000" y="53400"/>
                    <a:pt x="13563" y="52412"/>
                  </a:cubicBezTo>
                  <a:cubicBezTo>
                    <a:pt x="14704" y="50282"/>
                    <a:pt x="11722" y="48067"/>
                    <a:pt x="11722" y="45733"/>
                  </a:cubicBezTo>
                  <a:cubicBezTo>
                    <a:pt x="11654" y="45018"/>
                    <a:pt x="11927" y="44319"/>
                    <a:pt x="12217" y="43740"/>
                  </a:cubicBezTo>
                  <a:cubicBezTo>
                    <a:pt x="14483" y="39548"/>
                    <a:pt x="20310" y="37930"/>
                    <a:pt x="21588" y="33380"/>
                  </a:cubicBezTo>
                  <a:cubicBezTo>
                    <a:pt x="22150" y="31251"/>
                    <a:pt x="21451" y="28831"/>
                    <a:pt x="19816" y="27349"/>
                  </a:cubicBezTo>
                  <a:cubicBezTo>
                    <a:pt x="19322" y="26855"/>
                    <a:pt x="18674" y="26429"/>
                    <a:pt x="18316" y="25850"/>
                  </a:cubicBezTo>
                  <a:cubicBezTo>
                    <a:pt x="17396" y="24299"/>
                    <a:pt x="18470" y="22442"/>
                    <a:pt x="19390" y="20891"/>
                  </a:cubicBezTo>
                  <a:cubicBezTo>
                    <a:pt x="21025" y="18182"/>
                    <a:pt x="22303" y="15201"/>
                    <a:pt x="22576" y="12083"/>
                  </a:cubicBezTo>
                  <a:cubicBezTo>
                    <a:pt x="22866" y="8879"/>
                    <a:pt x="22082" y="5625"/>
                    <a:pt x="20020" y="3206"/>
                  </a:cubicBezTo>
                  <a:cubicBezTo>
                    <a:pt x="18357" y="1254"/>
                    <a:pt x="15873" y="1"/>
                    <a:pt x="1336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2271;p73">
              <a:extLst>
                <a:ext uri="{FF2B5EF4-FFF2-40B4-BE49-F238E27FC236}">
                  <a16:creationId xmlns:a16="http://schemas.microsoft.com/office/drawing/2014/main" id="{E2A352F4-AEE7-B996-CFFE-8EF0D225D9FA}"/>
                </a:ext>
              </a:extLst>
            </p:cNvPr>
            <p:cNvSpPr/>
            <p:nvPr/>
          </p:nvSpPr>
          <p:spPr>
            <a:xfrm>
              <a:off x="7065625" y="2760100"/>
              <a:ext cx="424275" cy="667600"/>
            </a:xfrm>
            <a:custGeom>
              <a:avLst/>
              <a:gdLst/>
              <a:ahLst/>
              <a:cxnLst/>
              <a:rect l="l" t="t" r="r" b="b"/>
              <a:pathLst>
                <a:path w="16971" h="26704" extrusionOk="0">
                  <a:moveTo>
                    <a:pt x="10260" y="1"/>
                  </a:moveTo>
                  <a:cubicBezTo>
                    <a:pt x="9702" y="1"/>
                    <a:pt x="9159" y="106"/>
                    <a:pt x="8673" y="385"/>
                  </a:cubicBezTo>
                  <a:cubicBezTo>
                    <a:pt x="6475" y="1800"/>
                    <a:pt x="7753" y="5412"/>
                    <a:pt x="6390" y="7627"/>
                  </a:cubicBezTo>
                  <a:cubicBezTo>
                    <a:pt x="5197" y="9603"/>
                    <a:pt x="2062" y="9893"/>
                    <a:pt x="785" y="11801"/>
                  </a:cubicBezTo>
                  <a:cubicBezTo>
                    <a:pt x="1" y="13079"/>
                    <a:pt x="86" y="14646"/>
                    <a:pt x="222" y="16146"/>
                  </a:cubicBezTo>
                  <a:cubicBezTo>
                    <a:pt x="427" y="18344"/>
                    <a:pt x="716" y="20610"/>
                    <a:pt x="1636" y="22603"/>
                  </a:cubicBezTo>
                  <a:cubicBezTo>
                    <a:pt x="2556" y="24411"/>
                    <a:pt x="4701" y="26703"/>
                    <a:pt x="6912" y="26703"/>
                  </a:cubicBezTo>
                  <a:cubicBezTo>
                    <a:pt x="7118" y="26703"/>
                    <a:pt x="7325" y="26684"/>
                    <a:pt x="7532" y="26641"/>
                  </a:cubicBezTo>
                  <a:cubicBezTo>
                    <a:pt x="11229" y="25789"/>
                    <a:pt x="6390" y="22245"/>
                    <a:pt x="5470" y="20610"/>
                  </a:cubicBezTo>
                  <a:cubicBezTo>
                    <a:pt x="4908" y="19553"/>
                    <a:pt x="4550" y="18344"/>
                    <a:pt x="4686" y="17134"/>
                  </a:cubicBezTo>
                  <a:cubicBezTo>
                    <a:pt x="4840" y="15635"/>
                    <a:pt x="5828" y="14357"/>
                    <a:pt x="6901" y="13300"/>
                  </a:cubicBezTo>
                  <a:cubicBezTo>
                    <a:pt x="8384" y="11801"/>
                    <a:pt x="10087" y="10523"/>
                    <a:pt x="11928" y="9535"/>
                  </a:cubicBezTo>
                  <a:cubicBezTo>
                    <a:pt x="13069" y="8973"/>
                    <a:pt x="14279" y="8479"/>
                    <a:pt x="15199" y="7695"/>
                  </a:cubicBezTo>
                  <a:cubicBezTo>
                    <a:pt x="16187" y="6911"/>
                    <a:pt x="16971" y="5769"/>
                    <a:pt x="16903" y="4492"/>
                  </a:cubicBezTo>
                  <a:cubicBezTo>
                    <a:pt x="16835" y="2362"/>
                    <a:pt x="14483" y="1084"/>
                    <a:pt x="12439" y="385"/>
                  </a:cubicBezTo>
                  <a:cubicBezTo>
                    <a:pt x="11752" y="182"/>
                    <a:pt x="10993" y="1"/>
                    <a:pt x="102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2272;p73">
              <a:extLst>
                <a:ext uri="{FF2B5EF4-FFF2-40B4-BE49-F238E27FC236}">
                  <a16:creationId xmlns:a16="http://schemas.microsoft.com/office/drawing/2014/main" id="{A35A95F7-A4C0-5E87-38E1-E1827F8C631C}"/>
                </a:ext>
              </a:extLst>
            </p:cNvPr>
            <p:cNvSpPr/>
            <p:nvPr/>
          </p:nvSpPr>
          <p:spPr>
            <a:xfrm>
              <a:off x="4428525" y="3294850"/>
              <a:ext cx="651325" cy="1304900"/>
            </a:xfrm>
            <a:custGeom>
              <a:avLst/>
              <a:gdLst/>
              <a:ahLst/>
              <a:cxnLst/>
              <a:rect l="l" t="t" r="r" b="b"/>
              <a:pathLst>
                <a:path w="26053" h="52196" extrusionOk="0">
                  <a:moveTo>
                    <a:pt x="19773" y="1"/>
                  </a:moveTo>
                  <a:cubicBezTo>
                    <a:pt x="19354" y="1"/>
                    <a:pt x="18934" y="30"/>
                    <a:pt x="18521" y="72"/>
                  </a:cubicBezTo>
                  <a:cubicBezTo>
                    <a:pt x="13478" y="634"/>
                    <a:pt x="9303" y="3769"/>
                    <a:pt x="5248" y="6819"/>
                  </a:cubicBezTo>
                  <a:cubicBezTo>
                    <a:pt x="3766" y="7960"/>
                    <a:pt x="2267" y="9153"/>
                    <a:pt x="1415" y="10857"/>
                  </a:cubicBezTo>
                  <a:cubicBezTo>
                    <a:pt x="0" y="13634"/>
                    <a:pt x="989" y="17178"/>
                    <a:pt x="3050" y="19598"/>
                  </a:cubicBezTo>
                  <a:cubicBezTo>
                    <a:pt x="5044" y="22017"/>
                    <a:pt x="7872" y="23567"/>
                    <a:pt x="10718" y="25067"/>
                  </a:cubicBezTo>
                  <a:cubicBezTo>
                    <a:pt x="13052" y="26277"/>
                    <a:pt x="15403" y="27554"/>
                    <a:pt x="17823" y="28832"/>
                  </a:cubicBezTo>
                  <a:cubicBezTo>
                    <a:pt x="18453" y="29173"/>
                    <a:pt x="19237" y="29599"/>
                    <a:pt x="19595" y="30246"/>
                  </a:cubicBezTo>
                  <a:cubicBezTo>
                    <a:pt x="20378" y="31524"/>
                    <a:pt x="19663" y="33228"/>
                    <a:pt x="18589" y="34285"/>
                  </a:cubicBezTo>
                  <a:cubicBezTo>
                    <a:pt x="17243" y="35852"/>
                    <a:pt x="15335" y="36772"/>
                    <a:pt x="13631" y="37914"/>
                  </a:cubicBezTo>
                  <a:cubicBezTo>
                    <a:pt x="11927" y="39055"/>
                    <a:pt x="10223" y="40538"/>
                    <a:pt x="9797" y="42599"/>
                  </a:cubicBezTo>
                  <a:cubicBezTo>
                    <a:pt x="9303" y="44797"/>
                    <a:pt x="10292" y="47063"/>
                    <a:pt x="11995" y="48631"/>
                  </a:cubicBezTo>
                  <a:cubicBezTo>
                    <a:pt x="14415" y="50761"/>
                    <a:pt x="18317" y="51970"/>
                    <a:pt x="21503" y="52175"/>
                  </a:cubicBezTo>
                  <a:cubicBezTo>
                    <a:pt x="21672" y="52189"/>
                    <a:pt x="21836" y="52196"/>
                    <a:pt x="21993" y="52196"/>
                  </a:cubicBezTo>
                  <a:cubicBezTo>
                    <a:pt x="25062" y="52196"/>
                    <a:pt x="25794" y="49580"/>
                    <a:pt x="23428" y="47148"/>
                  </a:cubicBezTo>
                  <a:cubicBezTo>
                    <a:pt x="22423" y="46075"/>
                    <a:pt x="21145" y="45291"/>
                    <a:pt x="20157" y="44167"/>
                  </a:cubicBezTo>
                  <a:cubicBezTo>
                    <a:pt x="19237" y="43025"/>
                    <a:pt x="18743" y="41321"/>
                    <a:pt x="19526" y="40112"/>
                  </a:cubicBezTo>
                  <a:cubicBezTo>
                    <a:pt x="20089" y="39123"/>
                    <a:pt x="21298" y="38766"/>
                    <a:pt x="22218" y="38203"/>
                  </a:cubicBezTo>
                  <a:cubicBezTo>
                    <a:pt x="24842" y="36568"/>
                    <a:pt x="26052" y="33160"/>
                    <a:pt x="25490" y="30178"/>
                  </a:cubicBezTo>
                  <a:cubicBezTo>
                    <a:pt x="24910" y="27128"/>
                    <a:pt x="22849" y="24573"/>
                    <a:pt x="20293" y="22869"/>
                  </a:cubicBezTo>
                  <a:cubicBezTo>
                    <a:pt x="18385" y="21506"/>
                    <a:pt x="15965" y="20518"/>
                    <a:pt x="14756" y="18456"/>
                  </a:cubicBezTo>
                  <a:cubicBezTo>
                    <a:pt x="13563" y="16326"/>
                    <a:pt x="14125" y="13413"/>
                    <a:pt x="15539" y="11368"/>
                  </a:cubicBezTo>
                  <a:cubicBezTo>
                    <a:pt x="17039" y="9306"/>
                    <a:pt x="19169" y="7875"/>
                    <a:pt x="21367" y="6683"/>
                  </a:cubicBezTo>
                  <a:cubicBezTo>
                    <a:pt x="22508" y="6035"/>
                    <a:pt x="23701" y="5320"/>
                    <a:pt x="24059" y="4042"/>
                  </a:cubicBezTo>
                  <a:cubicBezTo>
                    <a:pt x="24485" y="2764"/>
                    <a:pt x="23633" y="1350"/>
                    <a:pt x="22508" y="634"/>
                  </a:cubicBezTo>
                  <a:cubicBezTo>
                    <a:pt x="21669" y="149"/>
                    <a:pt x="20723" y="1"/>
                    <a:pt x="197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2273;p73">
              <a:extLst>
                <a:ext uri="{FF2B5EF4-FFF2-40B4-BE49-F238E27FC236}">
                  <a16:creationId xmlns:a16="http://schemas.microsoft.com/office/drawing/2014/main" id="{E9997190-4429-9FBE-589C-234E5C92C93E}"/>
                </a:ext>
              </a:extLst>
            </p:cNvPr>
            <p:cNvSpPr/>
            <p:nvPr/>
          </p:nvSpPr>
          <p:spPr>
            <a:xfrm>
              <a:off x="4641500" y="2648575"/>
              <a:ext cx="501475" cy="577475"/>
            </a:xfrm>
            <a:custGeom>
              <a:avLst/>
              <a:gdLst/>
              <a:ahLst/>
              <a:cxnLst/>
              <a:rect l="l" t="t" r="r" b="b"/>
              <a:pathLst>
                <a:path w="20059" h="23099" extrusionOk="0">
                  <a:moveTo>
                    <a:pt x="7642" y="1"/>
                  </a:moveTo>
                  <a:cubicBezTo>
                    <a:pt x="6419" y="1"/>
                    <a:pt x="5114" y="530"/>
                    <a:pt x="4107" y="1285"/>
                  </a:cubicBezTo>
                  <a:cubicBezTo>
                    <a:pt x="3613" y="1711"/>
                    <a:pt x="3050" y="2205"/>
                    <a:pt x="2693" y="2853"/>
                  </a:cubicBezTo>
                  <a:cubicBezTo>
                    <a:pt x="1841" y="4557"/>
                    <a:pt x="2761" y="6755"/>
                    <a:pt x="4260" y="8101"/>
                  </a:cubicBezTo>
                  <a:cubicBezTo>
                    <a:pt x="4533" y="8458"/>
                    <a:pt x="4891" y="8748"/>
                    <a:pt x="5112" y="9174"/>
                  </a:cubicBezTo>
                  <a:cubicBezTo>
                    <a:pt x="5470" y="10026"/>
                    <a:pt x="4891" y="11014"/>
                    <a:pt x="4107" y="11576"/>
                  </a:cubicBezTo>
                  <a:cubicBezTo>
                    <a:pt x="3340" y="12156"/>
                    <a:pt x="2403" y="12428"/>
                    <a:pt x="1704" y="13076"/>
                  </a:cubicBezTo>
                  <a:cubicBezTo>
                    <a:pt x="1" y="14558"/>
                    <a:pt x="69" y="17472"/>
                    <a:pt x="1415" y="19329"/>
                  </a:cubicBezTo>
                  <a:cubicBezTo>
                    <a:pt x="4192" y="23077"/>
                    <a:pt x="10292" y="22805"/>
                    <a:pt x="14551" y="23077"/>
                  </a:cubicBezTo>
                  <a:cubicBezTo>
                    <a:pt x="14776" y="23091"/>
                    <a:pt x="14988" y="23098"/>
                    <a:pt x="15188" y="23098"/>
                  </a:cubicBezTo>
                  <a:cubicBezTo>
                    <a:pt x="20059" y="23098"/>
                    <a:pt x="17992" y="19071"/>
                    <a:pt x="13836" y="18187"/>
                  </a:cubicBezTo>
                  <a:cubicBezTo>
                    <a:pt x="11144" y="17540"/>
                    <a:pt x="8094" y="16415"/>
                    <a:pt x="7446" y="13706"/>
                  </a:cubicBezTo>
                  <a:cubicBezTo>
                    <a:pt x="7089" y="12224"/>
                    <a:pt x="7668" y="10656"/>
                    <a:pt x="8452" y="9310"/>
                  </a:cubicBezTo>
                  <a:cubicBezTo>
                    <a:pt x="9218" y="7964"/>
                    <a:pt x="10155" y="6687"/>
                    <a:pt x="10650" y="5187"/>
                  </a:cubicBezTo>
                  <a:cubicBezTo>
                    <a:pt x="11144" y="3705"/>
                    <a:pt x="11076" y="1933"/>
                    <a:pt x="9934" y="859"/>
                  </a:cubicBezTo>
                  <a:cubicBezTo>
                    <a:pt x="9293" y="254"/>
                    <a:pt x="8487" y="1"/>
                    <a:pt x="764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274;p73">
              <a:extLst>
                <a:ext uri="{FF2B5EF4-FFF2-40B4-BE49-F238E27FC236}">
                  <a16:creationId xmlns:a16="http://schemas.microsoft.com/office/drawing/2014/main" id="{F5F13863-C997-28F8-74DB-9425FE233E05}"/>
                </a:ext>
              </a:extLst>
            </p:cNvPr>
            <p:cNvSpPr/>
            <p:nvPr/>
          </p:nvSpPr>
          <p:spPr>
            <a:xfrm>
              <a:off x="7229200" y="3550075"/>
              <a:ext cx="62225" cy="57525"/>
            </a:xfrm>
            <a:custGeom>
              <a:avLst/>
              <a:gdLst/>
              <a:ahLst/>
              <a:cxnLst/>
              <a:rect l="l" t="t" r="r" b="b"/>
              <a:pathLst>
                <a:path w="2489" h="2301" extrusionOk="0">
                  <a:moveTo>
                    <a:pt x="1072" y="1"/>
                  </a:moveTo>
                  <a:cubicBezTo>
                    <a:pt x="736" y="1"/>
                    <a:pt x="447" y="145"/>
                    <a:pt x="205" y="443"/>
                  </a:cubicBezTo>
                  <a:cubicBezTo>
                    <a:pt x="69" y="648"/>
                    <a:pt x="1" y="938"/>
                    <a:pt x="69" y="1227"/>
                  </a:cubicBezTo>
                  <a:lnTo>
                    <a:pt x="69" y="1500"/>
                  </a:lnTo>
                  <a:cubicBezTo>
                    <a:pt x="205" y="1858"/>
                    <a:pt x="495" y="2147"/>
                    <a:pt x="852" y="2215"/>
                  </a:cubicBezTo>
                  <a:cubicBezTo>
                    <a:pt x="991" y="2268"/>
                    <a:pt x="1150" y="2301"/>
                    <a:pt x="1309" y="2301"/>
                  </a:cubicBezTo>
                  <a:cubicBezTo>
                    <a:pt x="1560" y="2301"/>
                    <a:pt x="1810" y="2220"/>
                    <a:pt x="1977" y="2011"/>
                  </a:cubicBezTo>
                  <a:cubicBezTo>
                    <a:pt x="2335" y="1653"/>
                    <a:pt x="2488" y="1074"/>
                    <a:pt x="2198" y="580"/>
                  </a:cubicBezTo>
                  <a:cubicBezTo>
                    <a:pt x="1977" y="222"/>
                    <a:pt x="1636" y="18"/>
                    <a:pt x="1278" y="18"/>
                  </a:cubicBezTo>
                  <a:cubicBezTo>
                    <a:pt x="1208" y="6"/>
                    <a:pt x="1139" y="1"/>
                    <a:pt x="1072" y="1"/>
                  </a:cubicBezTo>
                  <a:close/>
                </a:path>
              </a:pathLst>
            </a:custGeom>
            <a:solidFill>
              <a:srgbClr val="FFF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9BAF798E-6574-8D1A-80E0-E218F7412EF7}"/>
              </a:ext>
            </a:extLst>
          </p:cNvPr>
          <p:cNvSpPr txBox="1"/>
          <p:nvPr/>
        </p:nvSpPr>
        <p:spPr>
          <a:xfrm>
            <a:off x="2676525" y="28575"/>
            <a:ext cx="2832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</a:rPr>
              <a:t>Lead poisoning </a:t>
            </a:r>
          </a:p>
        </p:txBody>
      </p:sp>
      <p:sp>
        <p:nvSpPr>
          <p:cNvPr id="175" name="عنصر نائب للمحتوى 2">
            <a:extLst>
              <a:ext uri="{FF2B5EF4-FFF2-40B4-BE49-F238E27FC236}">
                <a16:creationId xmlns:a16="http://schemas.microsoft.com/office/drawing/2014/main" id="{33019128-BC0C-C3BA-93A4-C14C3ABC51CF}"/>
              </a:ext>
            </a:extLst>
          </p:cNvPr>
          <p:cNvSpPr txBox="1">
            <a:spLocks/>
          </p:cNvSpPr>
          <p:nvPr/>
        </p:nvSpPr>
        <p:spPr>
          <a:xfrm>
            <a:off x="554456" y="1180710"/>
            <a:ext cx="4531054" cy="366751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en-US" dirty="0"/>
              <a:t>-Its serious and fatal .</a:t>
            </a:r>
          </a:p>
          <a:p>
            <a:pPr marL="0" indent="0" algn="ctr">
              <a:buFontTx/>
              <a:buNone/>
            </a:pPr>
            <a:r>
              <a:rPr lang="en-US" altLang="en-US" dirty="0"/>
              <a:t>-Causing marked brain damage.</a:t>
            </a:r>
          </a:p>
          <a:p>
            <a:pPr marL="0" indent="0" algn="ctr">
              <a:buNone/>
            </a:pPr>
            <a:r>
              <a:rPr lang="en-US" sz="2400" dirty="0"/>
              <a:t>-lead can be absorbed via skin.</a:t>
            </a:r>
          </a:p>
          <a:p>
            <a:pPr marL="0" indent="0" algn="ctr">
              <a:buNone/>
            </a:pPr>
            <a:r>
              <a:rPr lang="en-US" altLang="en-US" dirty="0"/>
              <a:t>-The blood levels should be near ZERO.</a:t>
            </a:r>
          </a:p>
          <a:p>
            <a:pPr marL="0" indent="0" algn="ctr">
              <a:buFontTx/>
              <a:buNone/>
            </a:pPr>
            <a:r>
              <a:rPr lang="en-US" altLang="en-US" dirty="0"/>
              <a:t>-Lead accumulates in our bones, liver, and kidneys and can get into our blood.</a:t>
            </a:r>
          </a:p>
          <a:p>
            <a:pPr algn="ctr">
              <a:buFontTx/>
              <a:buChar char="-"/>
            </a:pPr>
            <a:r>
              <a:rPr lang="en-US" altLang="en-US" dirty="0"/>
              <a:t>Half-life Of Lead - </a:t>
            </a:r>
            <a:r>
              <a:rPr lang="en-US" altLang="en-US" b="1" dirty="0">
                <a:solidFill>
                  <a:srgbClr val="002060"/>
                </a:solidFill>
              </a:rPr>
              <a:t>25</a:t>
            </a:r>
            <a:r>
              <a:rPr lang="en-US" altLang="en-US" dirty="0"/>
              <a:t> DAYS: BLOOD.</a:t>
            </a:r>
          </a:p>
          <a:p>
            <a:pPr algn="ctr">
              <a:buFontTx/>
              <a:buChar char="-"/>
            </a:pPr>
            <a:r>
              <a:rPr lang="en-US" altLang="en-US" dirty="0"/>
              <a:t> </a:t>
            </a:r>
            <a:r>
              <a:rPr lang="en-US" altLang="en-US" b="1" dirty="0">
                <a:solidFill>
                  <a:srgbClr val="002060"/>
                </a:solidFill>
              </a:rPr>
              <a:t>40</a:t>
            </a:r>
            <a:r>
              <a:rPr lang="en-US" altLang="en-US" dirty="0"/>
              <a:t> DAYS:SOFT TISSUE. </a:t>
            </a:r>
          </a:p>
          <a:p>
            <a:pPr algn="ctr">
              <a:buFontTx/>
              <a:buChar char="-"/>
            </a:pPr>
            <a:r>
              <a:rPr lang="en-US" altLang="en-US" b="1" dirty="0">
                <a:solidFill>
                  <a:srgbClr val="002060"/>
                </a:solidFill>
              </a:rPr>
              <a:t>20</a:t>
            </a:r>
            <a:r>
              <a:rPr lang="en-US" altLang="en-US" dirty="0"/>
              <a:t> YEARS:BONE 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906FBE2-66E7-1B36-2FA3-10C53128BA7E}"/>
              </a:ext>
            </a:extLst>
          </p:cNvPr>
          <p:cNvSpPr txBox="1"/>
          <p:nvPr/>
        </p:nvSpPr>
        <p:spPr>
          <a:xfrm>
            <a:off x="8006813" y="4480108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78027791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1060F07-9408-0377-9DF7-77882D87E6DB}"/>
              </a:ext>
            </a:extLst>
          </p:cNvPr>
          <p:cNvSpPr/>
          <p:nvPr/>
        </p:nvSpPr>
        <p:spPr>
          <a:xfrm>
            <a:off x="933855" y="2363821"/>
            <a:ext cx="8093407" cy="19622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FAF152F-7D9D-38E0-1DFD-5339D681EA98}"/>
              </a:ext>
            </a:extLst>
          </p:cNvPr>
          <p:cNvSpPr/>
          <p:nvPr/>
        </p:nvSpPr>
        <p:spPr>
          <a:xfrm>
            <a:off x="5772150" y="895349"/>
            <a:ext cx="2562225" cy="904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A0565E-5465-A5A5-6497-AEE77E78F9A9}"/>
              </a:ext>
            </a:extLst>
          </p:cNvPr>
          <p:cNvSpPr/>
          <p:nvPr/>
        </p:nvSpPr>
        <p:spPr>
          <a:xfrm>
            <a:off x="809625" y="895350"/>
            <a:ext cx="2562225" cy="904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1B6D3A-936F-5F46-C733-4E30595393B7}"/>
              </a:ext>
            </a:extLst>
          </p:cNvPr>
          <p:cNvSpPr txBox="1"/>
          <p:nvPr/>
        </p:nvSpPr>
        <p:spPr>
          <a:xfrm>
            <a:off x="8006813" y="4480108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14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1EADAE-FE14-8DF0-C2CC-AA9F2115A29A}"/>
              </a:ext>
            </a:extLst>
          </p:cNvPr>
          <p:cNvCxnSpPr/>
          <p:nvPr/>
        </p:nvCxnSpPr>
        <p:spPr>
          <a:xfrm>
            <a:off x="4391025" y="66675"/>
            <a:ext cx="0" cy="5076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B07CE67-CA18-4345-1448-1761308FDCA7}"/>
              </a:ext>
            </a:extLst>
          </p:cNvPr>
          <p:cNvSpPr txBox="1"/>
          <p:nvPr/>
        </p:nvSpPr>
        <p:spPr>
          <a:xfrm>
            <a:off x="1255091" y="1163120"/>
            <a:ext cx="1671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Acute exposure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A91CCF-7B16-D0C2-7185-075B19DD99C9}"/>
              </a:ext>
            </a:extLst>
          </p:cNvPr>
          <p:cNvSpPr txBox="1"/>
          <p:nvPr/>
        </p:nvSpPr>
        <p:spPr>
          <a:xfrm>
            <a:off x="1371600" y="2571750"/>
            <a:ext cx="210502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Anemia</a:t>
            </a:r>
          </a:p>
          <a:p>
            <a:r>
              <a:rPr lang="en-US" dirty="0"/>
              <a:t>Abdominal pain</a:t>
            </a:r>
          </a:p>
          <a:p>
            <a:r>
              <a:rPr lang="en-US" dirty="0"/>
              <a:t>Constipation</a:t>
            </a:r>
          </a:p>
          <a:p>
            <a:r>
              <a:rPr lang="en-US" dirty="0"/>
              <a:t>Vomiting</a:t>
            </a:r>
          </a:p>
          <a:p>
            <a:r>
              <a:rPr lang="en-US" dirty="0"/>
              <a:t>Decreased appetite</a:t>
            </a:r>
          </a:p>
          <a:p>
            <a:r>
              <a:rPr lang="en-US" dirty="0"/>
              <a:t>Death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1D6583-EA7A-DE06-8F36-13A097ED6AE9}"/>
              </a:ext>
            </a:extLst>
          </p:cNvPr>
          <p:cNvSpPr txBox="1"/>
          <p:nvPr/>
        </p:nvSpPr>
        <p:spPr>
          <a:xfrm>
            <a:off x="5067300" y="2605087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Severe damage to the brain and kidneys</a:t>
            </a:r>
          </a:p>
          <a:p>
            <a:r>
              <a:rPr lang="en-US" dirty="0"/>
              <a:t>Reproductive system damage</a:t>
            </a:r>
          </a:p>
          <a:p>
            <a:r>
              <a:rPr lang="en-US" dirty="0"/>
              <a:t>Increased blood pressure</a:t>
            </a:r>
          </a:p>
          <a:p>
            <a:r>
              <a:rPr lang="en-US" dirty="0"/>
              <a:t>Anemia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3E899C-B79B-D4D5-C22A-9EFBDAC6FD9E}"/>
              </a:ext>
            </a:extLst>
          </p:cNvPr>
          <p:cNvSpPr txBox="1"/>
          <p:nvPr/>
        </p:nvSpPr>
        <p:spPr>
          <a:xfrm>
            <a:off x="6076169" y="1163120"/>
            <a:ext cx="1812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Chronic exposure</a:t>
            </a:r>
          </a:p>
        </p:txBody>
      </p:sp>
    </p:spTree>
    <p:extLst>
      <p:ext uri="{BB962C8B-B14F-4D97-AF65-F5344CB8AC3E}">
        <p14:creationId xmlns:p14="http://schemas.microsoft.com/office/powerpoint/2010/main" val="3441848872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4" name="Google Shape;1144;p29"/>
          <p:cNvGrpSpPr/>
          <p:nvPr/>
        </p:nvGrpSpPr>
        <p:grpSpPr>
          <a:xfrm>
            <a:off x="6769788" y="-72525"/>
            <a:ext cx="2374337" cy="5288541"/>
            <a:chOff x="6769788" y="-72525"/>
            <a:chExt cx="2374337" cy="5288541"/>
          </a:xfrm>
        </p:grpSpPr>
        <p:sp>
          <p:nvSpPr>
            <p:cNvPr id="1145" name="Google Shape;1145;p29"/>
            <p:cNvSpPr/>
            <p:nvPr/>
          </p:nvSpPr>
          <p:spPr>
            <a:xfrm>
              <a:off x="6769788" y="-72516"/>
              <a:ext cx="1901456" cy="5288532"/>
            </a:xfrm>
            <a:custGeom>
              <a:avLst/>
              <a:gdLst/>
              <a:ahLst/>
              <a:cxnLst/>
              <a:rect l="l" t="t" r="r" b="b"/>
              <a:pathLst>
                <a:path w="74831" h="208128" extrusionOk="0">
                  <a:moveTo>
                    <a:pt x="74831" y="0"/>
                  </a:moveTo>
                  <a:cubicBezTo>
                    <a:pt x="73743" y="0"/>
                    <a:pt x="72655" y="42"/>
                    <a:pt x="71608" y="126"/>
                  </a:cubicBezTo>
                  <a:cubicBezTo>
                    <a:pt x="70227" y="167"/>
                    <a:pt x="68846" y="419"/>
                    <a:pt x="67549" y="879"/>
                  </a:cubicBezTo>
                  <a:cubicBezTo>
                    <a:pt x="65791" y="1632"/>
                    <a:pt x="64326" y="3055"/>
                    <a:pt x="62527" y="3641"/>
                  </a:cubicBezTo>
                  <a:cubicBezTo>
                    <a:pt x="61104" y="4101"/>
                    <a:pt x="59513" y="4018"/>
                    <a:pt x="58216" y="4813"/>
                  </a:cubicBezTo>
                  <a:cubicBezTo>
                    <a:pt x="56082" y="6110"/>
                    <a:pt x="55789" y="9040"/>
                    <a:pt x="55705" y="11509"/>
                  </a:cubicBezTo>
                  <a:lnTo>
                    <a:pt x="55705" y="11802"/>
                  </a:lnTo>
                  <a:cubicBezTo>
                    <a:pt x="55705" y="11802"/>
                    <a:pt x="53277" y="20005"/>
                    <a:pt x="53738" y="21721"/>
                  </a:cubicBezTo>
                  <a:cubicBezTo>
                    <a:pt x="54198" y="23395"/>
                    <a:pt x="54617" y="24525"/>
                    <a:pt x="53654" y="26199"/>
                  </a:cubicBezTo>
                  <a:cubicBezTo>
                    <a:pt x="52733" y="27831"/>
                    <a:pt x="51771" y="31640"/>
                    <a:pt x="49595" y="33356"/>
                  </a:cubicBezTo>
                  <a:cubicBezTo>
                    <a:pt x="49595" y="33356"/>
                    <a:pt x="49050" y="34904"/>
                    <a:pt x="51352" y="35741"/>
                  </a:cubicBezTo>
                  <a:cubicBezTo>
                    <a:pt x="53612" y="36578"/>
                    <a:pt x="52357" y="37959"/>
                    <a:pt x="52106" y="38043"/>
                  </a:cubicBezTo>
                  <a:cubicBezTo>
                    <a:pt x="51855" y="38168"/>
                    <a:pt x="50766" y="39047"/>
                    <a:pt x="52817" y="40052"/>
                  </a:cubicBezTo>
                  <a:cubicBezTo>
                    <a:pt x="52817" y="40052"/>
                    <a:pt x="51729" y="41265"/>
                    <a:pt x="52357" y="42144"/>
                  </a:cubicBezTo>
                  <a:cubicBezTo>
                    <a:pt x="52985" y="43065"/>
                    <a:pt x="54533" y="42521"/>
                    <a:pt x="54575" y="44404"/>
                  </a:cubicBezTo>
                  <a:cubicBezTo>
                    <a:pt x="54575" y="46288"/>
                    <a:pt x="55119" y="48548"/>
                    <a:pt x="57086" y="49217"/>
                  </a:cubicBezTo>
                  <a:cubicBezTo>
                    <a:pt x="57461" y="49345"/>
                    <a:pt x="57901" y="49396"/>
                    <a:pt x="58367" y="49396"/>
                  </a:cubicBezTo>
                  <a:cubicBezTo>
                    <a:pt x="60351" y="49396"/>
                    <a:pt x="62820" y="48464"/>
                    <a:pt x="62820" y="48464"/>
                  </a:cubicBezTo>
                  <a:lnTo>
                    <a:pt x="63154" y="55453"/>
                  </a:lnTo>
                  <a:cubicBezTo>
                    <a:pt x="63154" y="55453"/>
                    <a:pt x="45702" y="64451"/>
                    <a:pt x="43610" y="65288"/>
                  </a:cubicBezTo>
                  <a:cubicBezTo>
                    <a:pt x="41517" y="66125"/>
                    <a:pt x="32394" y="68929"/>
                    <a:pt x="30301" y="79476"/>
                  </a:cubicBezTo>
                  <a:cubicBezTo>
                    <a:pt x="28208" y="90022"/>
                    <a:pt x="31054" y="89604"/>
                    <a:pt x="30301" y="97597"/>
                  </a:cubicBezTo>
                  <a:cubicBezTo>
                    <a:pt x="29506" y="105591"/>
                    <a:pt x="30594" y="132669"/>
                    <a:pt x="30720" y="135055"/>
                  </a:cubicBezTo>
                  <a:cubicBezTo>
                    <a:pt x="30803" y="137440"/>
                    <a:pt x="19420" y="149117"/>
                    <a:pt x="17118" y="165522"/>
                  </a:cubicBezTo>
                  <a:cubicBezTo>
                    <a:pt x="17118" y="165522"/>
                    <a:pt x="13560" y="175567"/>
                    <a:pt x="12347" y="177910"/>
                  </a:cubicBezTo>
                  <a:cubicBezTo>
                    <a:pt x="11133" y="180254"/>
                    <a:pt x="7827" y="180673"/>
                    <a:pt x="5316" y="183811"/>
                  </a:cubicBezTo>
                  <a:cubicBezTo>
                    <a:pt x="2805" y="186950"/>
                    <a:pt x="126" y="187369"/>
                    <a:pt x="84" y="188415"/>
                  </a:cubicBezTo>
                  <a:cubicBezTo>
                    <a:pt x="66" y="188867"/>
                    <a:pt x="894" y="189099"/>
                    <a:pt x="1917" y="189099"/>
                  </a:cubicBezTo>
                  <a:cubicBezTo>
                    <a:pt x="3169" y="189099"/>
                    <a:pt x="4713" y="188752"/>
                    <a:pt x="5358" y="188038"/>
                  </a:cubicBezTo>
                  <a:cubicBezTo>
                    <a:pt x="6116" y="187228"/>
                    <a:pt x="7054" y="186695"/>
                    <a:pt x="7590" y="186695"/>
                  </a:cubicBezTo>
                  <a:cubicBezTo>
                    <a:pt x="7912" y="186695"/>
                    <a:pt x="8088" y="186887"/>
                    <a:pt x="7994" y="187327"/>
                  </a:cubicBezTo>
                  <a:cubicBezTo>
                    <a:pt x="7743" y="188541"/>
                    <a:pt x="4521" y="194274"/>
                    <a:pt x="2888" y="196451"/>
                  </a:cubicBezTo>
                  <a:cubicBezTo>
                    <a:pt x="1256" y="198627"/>
                    <a:pt x="1" y="201054"/>
                    <a:pt x="503" y="202017"/>
                  </a:cubicBezTo>
                  <a:cubicBezTo>
                    <a:pt x="644" y="202267"/>
                    <a:pt x="907" y="202395"/>
                    <a:pt x="1242" y="202395"/>
                  </a:cubicBezTo>
                  <a:cubicBezTo>
                    <a:pt x="2199" y="202395"/>
                    <a:pt x="3749" y="201349"/>
                    <a:pt x="4772" y="199087"/>
                  </a:cubicBezTo>
                  <a:cubicBezTo>
                    <a:pt x="6117" y="196070"/>
                    <a:pt x="8138" y="193767"/>
                    <a:pt x="8745" y="193767"/>
                  </a:cubicBezTo>
                  <a:cubicBezTo>
                    <a:pt x="8760" y="193767"/>
                    <a:pt x="8775" y="193769"/>
                    <a:pt x="8789" y="193772"/>
                  </a:cubicBezTo>
                  <a:cubicBezTo>
                    <a:pt x="9375" y="193898"/>
                    <a:pt x="4855" y="201263"/>
                    <a:pt x="4395" y="202017"/>
                  </a:cubicBezTo>
                  <a:cubicBezTo>
                    <a:pt x="3935" y="202770"/>
                    <a:pt x="2847" y="205281"/>
                    <a:pt x="3851" y="205700"/>
                  </a:cubicBezTo>
                  <a:cubicBezTo>
                    <a:pt x="3914" y="205724"/>
                    <a:pt x="3982" y="205736"/>
                    <a:pt x="4054" y="205736"/>
                  </a:cubicBezTo>
                  <a:cubicBezTo>
                    <a:pt x="5090" y="205736"/>
                    <a:pt x="7055" y="203296"/>
                    <a:pt x="8580" y="200636"/>
                  </a:cubicBezTo>
                  <a:cubicBezTo>
                    <a:pt x="10167" y="197868"/>
                    <a:pt x="11280" y="195734"/>
                    <a:pt x="11648" y="195734"/>
                  </a:cubicBezTo>
                  <a:cubicBezTo>
                    <a:pt x="11658" y="195734"/>
                    <a:pt x="11668" y="195736"/>
                    <a:pt x="11677" y="195739"/>
                  </a:cubicBezTo>
                  <a:cubicBezTo>
                    <a:pt x="12054" y="195823"/>
                    <a:pt x="8287" y="203649"/>
                    <a:pt x="8329" y="204277"/>
                  </a:cubicBezTo>
                  <a:cubicBezTo>
                    <a:pt x="8371" y="204946"/>
                    <a:pt x="7994" y="205742"/>
                    <a:pt x="9292" y="206034"/>
                  </a:cubicBezTo>
                  <a:cubicBezTo>
                    <a:pt x="9310" y="206038"/>
                    <a:pt x="9328" y="206040"/>
                    <a:pt x="9347" y="206040"/>
                  </a:cubicBezTo>
                  <a:cubicBezTo>
                    <a:pt x="10706" y="206040"/>
                    <a:pt x="13737" y="197203"/>
                    <a:pt x="14425" y="197203"/>
                  </a:cubicBezTo>
                  <a:cubicBezTo>
                    <a:pt x="14430" y="197203"/>
                    <a:pt x="14435" y="197203"/>
                    <a:pt x="14439" y="197204"/>
                  </a:cubicBezTo>
                  <a:cubicBezTo>
                    <a:pt x="15151" y="197371"/>
                    <a:pt x="15360" y="197329"/>
                    <a:pt x="14272" y="199715"/>
                  </a:cubicBezTo>
                  <a:cubicBezTo>
                    <a:pt x="13184" y="202059"/>
                    <a:pt x="12933" y="203314"/>
                    <a:pt x="13560" y="203900"/>
                  </a:cubicBezTo>
                  <a:cubicBezTo>
                    <a:pt x="13590" y="203924"/>
                    <a:pt x="13624" y="203936"/>
                    <a:pt x="13662" y="203936"/>
                  </a:cubicBezTo>
                  <a:cubicBezTo>
                    <a:pt x="14481" y="203936"/>
                    <a:pt x="17149" y="198511"/>
                    <a:pt x="17829" y="196911"/>
                  </a:cubicBezTo>
                  <a:cubicBezTo>
                    <a:pt x="18541" y="195237"/>
                    <a:pt x="21847" y="189210"/>
                    <a:pt x="22056" y="187704"/>
                  </a:cubicBezTo>
                  <a:cubicBezTo>
                    <a:pt x="22224" y="186197"/>
                    <a:pt x="21931" y="182430"/>
                    <a:pt x="22266" y="181803"/>
                  </a:cubicBezTo>
                  <a:cubicBezTo>
                    <a:pt x="22600" y="181175"/>
                    <a:pt x="33649" y="165564"/>
                    <a:pt x="33649" y="165564"/>
                  </a:cubicBezTo>
                  <a:cubicBezTo>
                    <a:pt x="33649" y="165564"/>
                    <a:pt x="45535" y="142127"/>
                    <a:pt x="46414" y="137775"/>
                  </a:cubicBezTo>
                  <a:cubicBezTo>
                    <a:pt x="47335" y="133422"/>
                    <a:pt x="46581" y="116139"/>
                    <a:pt x="46581" y="116138"/>
                  </a:cubicBezTo>
                  <a:lnTo>
                    <a:pt x="46581" y="116138"/>
                  </a:lnTo>
                  <a:lnTo>
                    <a:pt x="47544" y="118063"/>
                  </a:lnTo>
                  <a:cubicBezTo>
                    <a:pt x="47544" y="118063"/>
                    <a:pt x="49929" y="135431"/>
                    <a:pt x="49092" y="139114"/>
                  </a:cubicBezTo>
                  <a:cubicBezTo>
                    <a:pt x="48255" y="142839"/>
                    <a:pt x="43401" y="147987"/>
                    <a:pt x="42647" y="153762"/>
                  </a:cubicBezTo>
                  <a:cubicBezTo>
                    <a:pt x="41852" y="159496"/>
                    <a:pt x="41936" y="164853"/>
                    <a:pt x="40136" y="168745"/>
                  </a:cubicBezTo>
                  <a:cubicBezTo>
                    <a:pt x="38295" y="172637"/>
                    <a:pt x="35407" y="189461"/>
                    <a:pt x="35491" y="192893"/>
                  </a:cubicBezTo>
                  <a:cubicBezTo>
                    <a:pt x="35532" y="196325"/>
                    <a:pt x="35491" y="208127"/>
                    <a:pt x="35491" y="208127"/>
                  </a:cubicBezTo>
                  <a:lnTo>
                    <a:pt x="73534" y="208127"/>
                  </a:lnTo>
                  <a:cubicBezTo>
                    <a:pt x="73785" y="206955"/>
                    <a:pt x="73910" y="205783"/>
                    <a:pt x="73910" y="204570"/>
                  </a:cubicBezTo>
                  <a:lnTo>
                    <a:pt x="74831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29"/>
            <p:cNvSpPr/>
            <p:nvPr/>
          </p:nvSpPr>
          <p:spPr>
            <a:xfrm>
              <a:off x="8575625" y="-72525"/>
              <a:ext cx="568500" cy="52884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7" name="Google Shape;1147;p29"/>
          <p:cNvGrpSpPr/>
          <p:nvPr/>
        </p:nvGrpSpPr>
        <p:grpSpPr>
          <a:xfrm>
            <a:off x="0" y="1510856"/>
            <a:ext cx="8208900" cy="657600"/>
            <a:chOff x="0" y="1510856"/>
            <a:chExt cx="8208900" cy="657600"/>
          </a:xfrm>
        </p:grpSpPr>
        <p:cxnSp>
          <p:nvCxnSpPr>
            <p:cNvPr id="1148" name="Google Shape;1148;p29"/>
            <p:cNvCxnSpPr>
              <a:cxnSpLocks/>
              <a:endCxn id="1149" idx="3"/>
            </p:cNvCxnSpPr>
            <p:nvPr/>
          </p:nvCxnSpPr>
          <p:spPr>
            <a:xfrm flipH="1">
              <a:off x="3589800" y="1839656"/>
              <a:ext cx="4619100" cy="0"/>
            </a:xfrm>
            <a:prstGeom prst="straightConnector1">
              <a:avLst/>
            </a:prstGeom>
            <a:noFill/>
            <a:ln w="9525" cap="flat" cmpd="sng">
              <a:solidFill>
                <a:srgbClr val="434343"/>
              </a:solidFill>
              <a:prstDash val="solid"/>
              <a:round/>
              <a:headEnd type="oval" w="lg" len="lg"/>
              <a:tailEnd type="oval" w="lg" len="lg"/>
            </a:ln>
          </p:spPr>
        </p:cxnSp>
        <p:sp>
          <p:nvSpPr>
            <p:cNvPr id="1149" name="Google Shape;1149;p29"/>
            <p:cNvSpPr txBox="1"/>
            <p:nvPr/>
          </p:nvSpPr>
          <p:spPr>
            <a:xfrm>
              <a:off x="0" y="1625456"/>
              <a:ext cx="3589800" cy="42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Remove the old paint</a:t>
              </a:r>
              <a:endParaRPr sz="20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52" name="Google Shape;1152;p29"/>
            <p:cNvSpPr/>
            <p:nvPr/>
          </p:nvSpPr>
          <p:spPr>
            <a:xfrm>
              <a:off x="6199575" y="1510856"/>
              <a:ext cx="657600" cy="657600"/>
            </a:xfrm>
            <a:prstGeom prst="ellipse">
              <a:avLst/>
            </a:prstGeom>
            <a:solidFill>
              <a:srgbClr val="00B0F0"/>
            </a:solidFill>
            <a:ln w="9525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8" name="Google Shape;1158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 dirty="0" err="1">
                <a:solidFill>
                  <a:srgbClr val="002060"/>
                </a:solidFill>
                <a:latin typeface="Arial Black" panose="020B0A04020102020204" pitchFamily="34" charset="0"/>
              </a:rPr>
              <a:t>Preventi</a:t>
            </a:r>
            <a:r>
              <a:rPr lang="en-US" b="1" dirty="0">
                <a:solidFill>
                  <a:srgbClr val="002060"/>
                </a:solidFill>
                <a:latin typeface="Arial Black" panose="020B0A04020102020204" pitchFamily="34" charset="0"/>
              </a:rPr>
              <a:t>   n</a:t>
            </a:r>
            <a:endParaRPr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159" name="Google Shape;1159;p29"/>
          <p:cNvGrpSpPr/>
          <p:nvPr/>
        </p:nvGrpSpPr>
        <p:grpSpPr>
          <a:xfrm>
            <a:off x="454713" y="3037757"/>
            <a:ext cx="7751700" cy="657600"/>
            <a:chOff x="457200" y="3047288"/>
            <a:chExt cx="7751700" cy="657600"/>
          </a:xfrm>
        </p:grpSpPr>
        <p:cxnSp>
          <p:nvCxnSpPr>
            <p:cNvPr id="1160" name="Google Shape;1160;p29"/>
            <p:cNvCxnSpPr>
              <a:endCxn id="1161" idx="3"/>
            </p:cNvCxnSpPr>
            <p:nvPr/>
          </p:nvCxnSpPr>
          <p:spPr>
            <a:xfrm rot="10800000">
              <a:off x="3589800" y="3383956"/>
              <a:ext cx="4619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oval" w="lg" len="lg"/>
              <a:tailEnd type="oval" w="lg" len="lg"/>
            </a:ln>
          </p:spPr>
        </p:cxnSp>
        <p:sp>
          <p:nvSpPr>
            <p:cNvPr id="1161" name="Google Shape;1161;p29"/>
            <p:cNvSpPr txBox="1"/>
            <p:nvPr/>
          </p:nvSpPr>
          <p:spPr>
            <a:xfrm>
              <a:off x="457200" y="3169756"/>
              <a:ext cx="3132600" cy="42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dirty="0">
                  <a:solidFill>
                    <a:srgbClr val="000000"/>
                  </a:solidFill>
                  <a:effectLst/>
                  <a:latin typeface="Gotham A"/>
                </a:rPr>
                <a:t>Enforce a clean hands</a:t>
              </a:r>
              <a:endParaRPr sz="20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64" name="Google Shape;1164;p29"/>
            <p:cNvSpPr/>
            <p:nvPr/>
          </p:nvSpPr>
          <p:spPr>
            <a:xfrm>
              <a:off x="6205987" y="3047288"/>
              <a:ext cx="657600" cy="657600"/>
            </a:xfrm>
            <a:prstGeom prst="ellipse">
              <a:avLst/>
            </a:prstGeom>
            <a:solidFill>
              <a:srgbClr val="00B0F0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dirty="0">
                  <a:solidFill>
                    <a:srgbClr val="002060"/>
                  </a:solidFill>
                </a:rPr>
                <a:t>Pb</a:t>
              </a:r>
              <a:endParaRPr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169" name="Google Shape;1169;p29"/>
          <p:cNvGrpSpPr/>
          <p:nvPr/>
        </p:nvGrpSpPr>
        <p:grpSpPr>
          <a:xfrm>
            <a:off x="0" y="2283006"/>
            <a:ext cx="8208900" cy="657600"/>
            <a:chOff x="0" y="2283006"/>
            <a:chExt cx="8208900" cy="657600"/>
          </a:xfrm>
        </p:grpSpPr>
        <p:cxnSp>
          <p:nvCxnSpPr>
            <p:cNvPr id="1170" name="Google Shape;1170;p29"/>
            <p:cNvCxnSpPr>
              <a:cxnSpLocks/>
              <a:endCxn id="1171" idx="3"/>
            </p:cNvCxnSpPr>
            <p:nvPr/>
          </p:nvCxnSpPr>
          <p:spPr>
            <a:xfrm flipH="1">
              <a:off x="3589800" y="2611806"/>
              <a:ext cx="4619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oval" w="lg" len="lg"/>
              <a:tailEnd type="oval" w="lg" len="lg"/>
            </a:ln>
          </p:spPr>
        </p:cxnSp>
        <p:sp>
          <p:nvSpPr>
            <p:cNvPr id="1171" name="Google Shape;1171;p29"/>
            <p:cNvSpPr txBox="1"/>
            <p:nvPr/>
          </p:nvSpPr>
          <p:spPr>
            <a:xfrm>
              <a:off x="0" y="2397606"/>
              <a:ext cx="3589800" cy="42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</a:t>
              </a:r>
              <a:r>
                <a:rPr lang="en" sz="20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void inhale the waste products</a:t>
              </a:r>
              <a:endParaRPr sz="20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74" name="Google Shape;1174;p29"/>
            <p:cNvSpPr/>
            <p:nvPr/>
          </p:nvSpPr>
          <p:spPr>
            <a:xfrm>
              <a:off x="6199575" y="2283006"/>
              <a:ext cx="657600" cy="657600"/>
            </a:xfrm>
            <a:prstGeom prst="ellipse">
              <a:avLst/>
            </a:prstGeom>
            <a:solidFill>
              <a:srgbClr val="00B0F0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8" name="Google Shape;1178;p29"/>
          <p:cNvGrpSpPr/>
          <p:nvPr/>
        </p:nvGrpSpPr>
        <p:grpSpPr>
          <a:xfrm>
            <a:off x="457200" y="3827306"/>
            <a:ext cx="7751700" cy="657600"/>
            <a:chOff x="457200" y="3827306"/>
            <a:chExt cx="7751700" cy="657600"/>
          </a:xfrm>
        </p:grpSpPr>
        <p:cxnSp>
          <p:nvCxnSpPr>
            <p:cNvPr id="1179" name="Google Shape;1179;p29"/>
            <p:cNvCxnSpPr>
              <a:endCxn id="1180" idx="3"/>
            </p:cNvCxnSpPr>
            <p:nvPr/>
          </p:nvCxnSpPr>
          <p:spPr>
            <a:xfrm rot="10800000">
              <a:off x="3589800" y="4156106"/>
              <a:ext cx="46191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oval" w="lg" len="lg"/>
              <a:tailEnd type="oval" w="lg" len="lg"/>
            </a:ln>
          </p:spPr>
        </p:cxnSp>
        <p:sp>
          <p:nvSpPr>
            <p:cNvPr id="1180" name="Google Shape;1180;p29"/>
            <p:cNvSpPr txBox="1"/>
            <p:nvPr/>
          </p:nvSpPr>
          <p:spPr>
            <a:xfrm>
              <a:off x="457200" y="3941906"/>
              <a:ext cx="3132600" cy="42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Keep the agriculture crops away from the roads</a:t>
              </a:r>
              <a:endParaRPr sz="20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1182" name="Google Shape;1182;p29"/>
            <p:cNvGrpSpPr/>
            <p:nvPr/>
          </p:nvGrpSpPr>
          <p:grpSpPr>
            <a:xfrm>
              <a:off x="6199575" y="3827306"/>
              <a:ext cx="657600" cy="657600"/>
              <a:chOff x="6047175" y="3827306"/>
              <a:chExt cx="657600" cy="657600"/>
            </a:xfrm>
          </p:grpSpPr>
          <p:sp>
            <p:nvSpPr>
              <p:cNvPr id="1183" name="Google Shape;1183;p29"/>
              <p:cNvSpPr/>
              <p:nvPr/>
            </p:nvSpPr>
            <p:spPr>
              <a:xfrm>
                <a:off x="6047175" y="3827306"/>
                <a:ext cx="657600" cy="657600"/>
              </a:xfrm>
              <a:prstGeom prst="ellipse">
                <a:avLst/>
              </a:prstGeom>
              <a:solidFill>
                <a:srgbClr val="00B0F0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84" name="Google Shape;1184;p29"/>
              <p:cNvGrpSpPr/>
              <p:nvPr/>
            </p:nvGrpSpPr>
            <p:grpSpPr>
              <a:xfrm>
                <a:off x="6199439" y="3945799"/>
                <a:ext cx="315466" cy="420603"/>
                <a:chOff x="-1455050" y="2600425"/>
                <a:chExt cx="410175" cy="533625"/>
              </a:xfrm>
            </p:grpSpPr>
            <p:sp>
              <p:nvSpPr>
                <p:cNvPr id="1185" name="Google Shape;1185;p29"/>
                <p:cNvSpPr/>
                <p:nvPr/>
              </p:nvSpPr>
              <p:spPr>
                <a:xfrm>
                  <a:off x="-1455050" y="2763650"/>
                  <a:ext cx="391350" cy="370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54" h="14816" extrusionOk="0">
                      <a:moveTo>
                        <a:pt x="5651" y="1"/>
                      </a:moveTo>
                      <a:lnTo>
                        <a:pt x="5651" y="1"/>
                      </a:lnTo>
                      <a:cubicBezTo>
                        <a:pt x="2512" y="6153"/>
                        <a:pt x="1" y="14397"/>
                        <a:pt x="8915" y="14816"/>
                      </a:cubicBezTo>
                      <a:lnTo>
                        <a:pt x="9333" y="14816"/>
                      </a:lnTo>
                      <a:cubicBezTo>
                        <a:pt x="13560" y="14816"/>
                        <a:pt x="15276" y="12933"/>
                        <a:pt x="15653" y="10296"/>
                      </a:cubicBezTo>
                      <a:lnTo>
                        <a:pt x="15653" y="10296"/>
                      </a:lnTo>
                      <a:cubicBezTo>
                        <a:pt x="14969" y="11312"/>
                        <a:pt x="13263" y="12182"/>
                        <a:pt x="11635" y="12182"/>
                      </a:cubicBezTo>
                      <a:cubicBezTo>
                        <a:pt x="9775" y="12182"/>
                        <a:pt x="8017" y="11048"/>
                        <a:pt x="7994" y="7701"/>
                      </a:cubicBezTo>
                      <a:cubicBezTo>
                        <a:pt x="7994" y="3642"/>
                        <a:pt x="7032" y="1591"/>
                        <a:pt x="6320" y="670"/>
                      </a:cubicBezTo>
                      <a:lnTo>
                        <a:pt x="5651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6" name="Google Shape;1186;p29"/>
                <p:cNvSpPr/>
                <p:nvPr/>
              </p:nvSpPr>
              <p:spPr>
                <a:xfrm>
                  <a:off x="-1313800" y="2600425"/>
                  <a:ext cx="268925" cy="467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57" h="18712" extrusionOk="0">
                      <a:moveTo>
                        <a:pt x="3935" y="1"/>
                      </a:moveTo>
                      <a:lnTo>
                        <a:pt x="3725" y="294"/>
                      </a:lnTo>
                      <a:cubicBezTo>
                        <a:pt x="2344" y="2303"/>
                        <a:pt x="1131" y="4353"/>
                        <a:pt x="1" y="6488"/>
                      </a:cubicBezTo>
                      <a:lnTo>
                        <a:pt x="670" y="7199"/>
                      </a:lnTo>
                      <a:cubicBezTo>
                        <a:pt x="1382" y="8120"/>
                        <a:pt x="2344" y="10129"/>
                        <a:pt x="2344" y="14230"/>
                      </a:cubicBezTo>
                      <a:cubicBezTo>
                        <a:pt x="2367" y="17577"/>
                        <a:pt x="4125" y="18711"/>
                        <a:pt x="5985" y="18711"/>
                      </a:cubicBezTo>
                      <a:cubicBezTo>
                        <a:pt x="7613" y="18711"/>
                        <a:pt x="9319" y="17841"/>
                        <a:pt x="10003" y="16825"/>
                      </a:cubicBezTo>
                      <a:cubicBezTo>
                        <a:pt x="10756" y="11384"/>
                        <a:pt x="5567" y="2637"/>
                        <a:pt x="4102" y="294"/>
                      </a:cubicBezTo>
                      <a:lnTo>
                        <a:pt x="3935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7" name="Google Shape;1187;p29"/>
                <p:cNvSpPr/>
                <p:nvPr/>
              </p:nvSpPr>
              <p:spPr>
                <a:xfrm>
                  <a:off x="-1247575" y="2909075"/>
                  <a:ext cx="155625" cy="131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5" h="5278" extrusionOk="0">
                      <a:moveTo>
                        <a:pt x="3536" y="0"/>
                      </a:moveTo>
                      <a:cubicBezTo>
                        <a:pt x="1225" y="0"/>
                        <a:pt x="1" y="2776"/>
                        <a:pt x="1662" y="4479"/>
                      </a:cubicBezTo>
                      <a:cubicBezTo>
                        <a:pt x="2200" y="5030"/>
                        <a:pt x="2869" y="5277"/>
                        <a:pt x="3527" y="5277"/>
                      </a:cubicBezTo>
                      <a:cubicBezTo>
                        <a:pt x="4869" y="5277"/>
                        <a:pt x="6168" y="4251"/>
                        <a:pt x="6224" y="2679"/>
                      </a:cubicBezTo>
                      <a:cubicBezTo>
                        <a:pt x="6224" y="1215"/>
                        <a:pt x="5052" y="1"/>
                        <a:pt x="3587" y="1"/>
                      </a:cubicBezTo>
                      <a:cubicBezTo>
                        <a:pt x="3570" y="1"/>
                        <a:pt x="3553" y="0"/>
                        <a:pt x="3536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8" name="Google Shape;1188;p29"/>
                <p:cNvSpPr/>
                <p:nvPr/>
              </p:nvSpPr>
              <p:spPr>
                <a:xfrm>
                  <a:off x="-1206025" y="3047200"/>
                  <a:ext cx="7350" cy="1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461" extrusionOk="0">
                      <a:moveTo>
                        <a:pt x="293" y="0"/>
                      </a:moveTo>
                      <a:cubicBezTo>
                        <a:pt x="168" y="126"/>
                        <a:pt x="42" y="293"/>
                        <a:pt x="0" y="461"/>
                      </a:cubicBez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8A61A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3EFB8B1-69E1-8055-ED29-D3CED473D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681" y="399042"/>
            <a:ext cx="371888" cy="371888"/>
          </a:xfrm>
          <a:prstGeom prst="rect">
            <a:avLst/>
          </a:prstGeom>
          <a:solidFill>
            <a:srgbClr val="002060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8A14D7-13F4-4E6E-B00E-5FBCB078A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4556" y="1637795"/>
            <a:ext cx="371888" cy="3475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D2DF079-CB99-5F96-A07E-6729A2CD7F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4556" y="2420988"/>
            <a:ext cx="335309" cy="323116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9329176E-F42F-C921-AB8E-5D4C335D368F}"/>
              </a:ext>
            </a:extLst>
          </p:cNvPr>
          <p:cNvSpPr txBox="1"/>
          <p:nvPr/>
        </p:nvSpPr>
        <p:spPr>
          <a:xfrm>
            <a:off x="8006813" y="4480108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15</a:t>
            </a: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FA975D17-BE9B-C757-51E4-4F6CBAA7A7ED}"/>
              </a:ext>
            </a:extLst>
          </p:cNvPr>
          <p:cNvSpPr/>
          <p:nvPr/>
        </p:nvSpPr>
        <p:spPr>
          <a:xfrm>
            <a:off x="666549" y="571500"/>
            <a:ext cx="7791450" cy="4414838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2C894A-93A4-3A39-D77C-FB605C71AA5D}"/>
              </a:ext>
            </a:extLst>
          </p:cNvPr>
          <p:cNvSpPr txBox="1"/>
          <p:nvPr/>
        </p:nvSpPr>
        <p:spPr>
          <a:xfrm>
            <a:off x="942975" y="571500"/>
            <a:ext cx="2276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>
                <a:solidFill>
                  <a:srgbClr val="0070C0"/>
                </a:solidFill>
              </a:rPr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B56058-ACED-E8E3-F160-9891B51F13B9}"/>
              </a:ext>
            </a:extLst>
          </p:cNvPr>
          <p:cNvSpPr txBox="1"/>
          <p:nvPr/>
        </p:nvSpPr>
        <p:spPr>
          <a:xfrm>
            <a:off x="686001" y="1619250"/>
            <a:ext cx="75626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The lead is one of the most dangerous element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Due to it’s fatal effect &amp; because it is hide in our life &amp; we are not aware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  It don’t has a certain treatment ,but we can take preventing procedures.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Check the product before buy it .e.g.by put the name of product on [EWGs skin deep]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1B6D3A-936F-5F46-C733-4E30595393B7}"/>
              </a:ext>
            </a:extLst>
          </p:cNvPr>
          <p:cNvSpPr txBox="1"/>
          <p:nvPr/>
        </p:nvSpPr>
        <p:spPr>
          <a:xfrm>
            <a:off x="8006813" y="4480108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7968504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D335E2-A2EE-6990-21B3-A720F02A80FF}"/>
              </a:ext>
            </a:extLst>
          </p:cNvPr>
          <p:cNvSpPr/>
          <p:nvPr/>
        </p:nvSpPr>
        <p:spPr>
          <a:xfrm>
            <a:off x="171450" y="504825"/>
            <a:ext cx="8972550" cy="45339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BA58FB-4F06-519A-D8AE-59C90B1C4606}"/>
              </a:ext>
            </a:extLst>
          </p:cNvPr>
          <p:cNvSpPr txBox="1"/>
          <p:nvPr/>
        </p:nvSpPr>
        <p:spPr>
          <a:xfrm flipH="1">
            <a:off x="171450" y="0"/>
            <a:ext cx="2238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References: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6E5087-17FA-3DA3-D7ED-CE89BBAC49ED}"/>
              </a:ext>
            </a:extLst>
          </p:cNvPr>
          <p:cNvSpPr txBox="1"/>
          <p:nvPr/>
        </p:nvSpPr>
        <p:spPr>
          <a:xfrm rot="10800000" flipV="1">
            <a:off x="258999" y="637520"/>
            <a:ext cx="88850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b="0" i="0" dirty="0">
                <a:solidFill>
                  <a:srgbClr val="000000"/>
                </a:solidFill>
                <a:effectLst/>
                <a:latin typeface="Open Sans" panose="020B0604020202020204" pitchFamily="34" charset="0"/>
              </a:rPr>
              <a:t>Mayo Clinic. 2022. </a:t>
            </a:r>
            <a:r>
              <a:rPr lang="en-US" sz="1400" b="0" i="1" dirty="0">
                <a:solidFill>
                  <a:srgbClr val="000000"/>
                </a:solidFill>
                <a:effectLst/>
                <a:latin typeface="Open Sans" panose="020B0604020202020204" pitchFamily="34" charset="0"/>
              </a:rPr>
              <a:t>Lead poisoning - Symptoms and causes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Open Sans" panose="020B0604020202020204" pitchFamily="34" charset="0"/>
              </a:rPr>
              <a:t>. [online] Available at: &lt;https://www.mayoclinic.org/diseases-conditions/lead-poisoning/symptoms-causes/syc-20354717&gt; [Accessed 24 May 2022].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Basic Information about Lead Air Pollution | US EPA [Internet]. US EPA. 2022 [cited 24 May 2022]. Available from: </a:t>
            </a:r>
            <a:r>
              <a:rPr lang="en-US" sz="1400" dirty="0">
                <a:hlinkClick r:id="rId3"/>
              </a:rPr>
              <a:t>https://www.epa.gov/lead-air-pollution/basic-information-about-lead-air-pollution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Lead [Internet]. Lung.org. 2022 [cited 24 May 2022]. Available from: </a:t>
            </a:r>
            <a:r>
              <a:rPr lang="en-US" sz="1400" dirty="0">
                <a:hlinkClick r:id="rId4"/>
              </a:rPr>
              <a:t>https://www.lung.org/clean-air/at-home/indoor-air-pollutants/lead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Why Are Lead Pipes Not Used in Plumbing Anymore? [Internet]. Home Guides | SF Gate. 2022 [cited 24 May 2022]. Available from: </a:t>
            </a:r>
            <a:r>
              <a:rPr lang="en-US" sz="1400" dirty="0">
                <a:hlinkClick r:id="rId5"/>
              </a:rPr>
              <a:t>https://homeguides.sfgate.com/lead-pipes-not-used-plumbing-anymore-87354.html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Why Are Lead Pipes Not Used in Plumbing Anymore? [Internet]. Home Guides | SF Gate. 2022 [cited 24 May 2022]. Available from: </a:t>
            </a:r>
            <a:r>
              <a:rPr lang="en-US" sz="1400" dirty="0">
                <a:hlinkClick r:id="rId5"/>
              </a:rPr>
              <a:t>https://homeguides.sfgate.com/lead-pipes-not-used-plumbing-anymore-87354.html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ar-SA" sz="1400" dirty="0"/>
              <a:t> بحث [</a:t>
            </a:r>
            <a:r>
              <a:rPr lang="en-US" sz="1400" dirty="0"/>
              <a:t>Internet]. Search.mandumah.com. 2022 [cited 24 May 2022]. Available from: </a:t>
            </a:r>
            <a:r>
              <a:rPr lang="en-US" sz="1400" dirty="0">
                <a:hlinkClick r:id="rId6"/>
              </a:rPr>
              <a:t>https://search.mandumah.com/Record/769889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Lead (Pb) - Chemical properties, Health and Environmental effects [Internet]. Lenntech.com. 2022 [cited 24 May 2022]. Available from: </a:t>
            </a:r>
            <a:r>
              <a:rPr lang="en-US" sz="1400" dirty="0">
                <a:hlinkClick r:id="rId7"/>
              </a:rPr>
              <a:t>https://www.lenntech.com/periodic/elements/pb.htm#:~:text=Lead%20is%20a%20bluish%2Dwhite,tarnishes%20upon%20exposure%20to%20air</a:t>
            </a:r>
            <a:r>
              <a:rPr lang="en-US" sz="14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11. Lead in Residential Soils: Sources, Testing, and Reducing Exposure [Internet]. Penn State Extension. 2022 [cited 24 May 2022]. Available from: https://extension.psu.edu/lead-in-residential-soils-sources-testing-and-reducing-exposure#:~:text=Lead%20occurs%20naturally%20in%20soils,of%20soil%2C%20or%20ppm).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10E3BB-B8E5-3505-584D-7207970FEBA0}"/>
              </a:ext>
            </a:extLst>
          </p:cNvPr>
          <p:cNvSpPr txBox="1"/>
          <p:nvPr/>
        </p:nvSpPr>
        <p:spPr>
          <a:xfrm>
            <a:off x="8436417" y="4732547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094340910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E17A58-3894-49FE-F4F8-1AF582D25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512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077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-1032963" y="245498"/>
            <a:ext cx="7886700" cy="9941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dirty="0">
                <a:solidFill>
                  <a:srgbClr val="0070C0"/>
                </a:solidFill>
                <a:latin typeface="Arial Black" panose="020B0A04020102020204" pitchFamily="34" charset="0"/>
              </a:rPr>
              <a:t>Objectives:</a:t>
            </a:r>
            <a:endParaRPr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87" name="Google Shape;87;p16"/>
          <p:cNvGrpSpPr/>
          <p:nvPr/>
        </p:nvGrpSpPr>
        <p:grpSpPr>
          <a:xfrm>
            <a:off x="-1449329" y="1274441"/>
            <a:ext cx="3421679" cy="3295388"/>
            <a:chOff x="3088662" y="1752371"/>
            <a:chExt cx="2283555" cy="2200152"/>
          </a:xfrm>
        </p:grpSpPr>
        <p:sp>
          <p:nvSpPr>
            <p:cNvPr id="88" name="Google Shape;88;p16"/>
            <p:cNvSpPr/>
            <p:nvPr/>
          </p:nvSpPr>
          <p:spPr>
            <a:xfrm>
              <a:off x="3088662" y="1752371"/>
              <a:ext cx="2200152" cy="2200152"/>
            </a:xfrm>
            <a:custGeom>
              <a:avLst/>
              <a:gdLst/>
              <a:ahLst/>
              <a:cxnLst/>
              <a:rect l="l" t="t" r="r" b="b"/>
              <a:pathLst>
                <a:path w="119606" h="119606" extrusionOk="0">
                  <a:moveTo>
                    <a:pt x="59803" y="1"/>
                  </a:moveTo>
                  <a:cubicBezTo>
                    <a:pt x="26767" y="1"/>
                    <a:pt x="1" y="26767"/>
                    <a:pt x="1" y="59803"/>
                  </a:cubicBezTo>
                  <a:cubicBezTo>
                    <a:pt x="1" y="92840"/>
                    <a:pt x="26767" y="119606"/>
                    <a:pt x="59803" y="119606"/>
                  </a:cubicBezTo>
                  <a:cubicBezTo>
                    <a:pt x="92839" y="119606"/>
                    <a:pt x="119606" y="92840"/>
                    <a:pt x="119606" y="59803"/>
                  </a:cubicBezTo>
                  <a:cubicBezTo>
                    <a:pt x="119606" y="26767"/>
                    <a:pt x="92839" y="1"/>
                    <a:pt x="598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9" name="Google Shape;89;p16"/>
            <p:cNvGrpSpPr/>
            <p:nvPr/>
          </p:nvGrpSpPr>
          <p:grpSpPr>
            <a:xfrm>
              <a:off x="3089563" y="1839839"/>
              <a:ext cx="2199251" cy="1869613"/>
              <a:chOff x="3089563" y="1839839"/>
              <a:chExt cx="2199251" cy="1869613"/>
            </a:xfrm>
          </p:grpSpPr>
          <p:sp>
            <p:nvSpPr>
              <p:cNvPr id="90" name="Google Shape;90;p16"/>
              <p:cNvSpPr/>
              <p:nvPr/>
            </p:nvSpPr>
            <p:spPr>
              <a:xfrm>
                <a:off x="3493205" y="1976937"/>
                <a:ext cx="947508" cy="1580443"/>
              </a:xfrm>
              <a:custGeom>
                <a:avLst/>
                <a:gdLst/>
                <a:ahLst/>
                <a:cxnLst/>
                <a:rect l="l" t="t" r="r" b="b"/>
                <a:pathLst>
                  <a:path w="51509" h="85917" extrusionOk="0">
                    <a:moveTo>
                      <a:pt x="36141" y="0"/>
                    </a:moveTo>
                    <a:cubicBezTo>
                      <a:pt x="34219" y="0"/>
                      <a:pt x="32155" y="1247"/>
                      <a:pt x="31204" y="2985"/>
                    </a:cubicBezTo>
                    <a:cubicBezTo>
                      <a:pt x="29757" y="5589"/>
                      <a:pt x="29999" y="8724"/>
                      <a:pt x="30191" y="11714"/>
                    </a:cubicBezTo>
                    <a:cubicBezTo>
                      <a:pt x="30336" y="13209"/>
                      <a:pt x="30433" y="14801"/>
                      <a:pt x="29661" y="16054"/>
                    </a:cubicBezTo>
                    <a:cubicBezTo>
                      <a:pt x="29160" y="16899"/>
                      <a:pt x="28152" y="17460"/>
                      <a:pt x="27216" y="17460"/>
                    </a:cubicBezTo>
                    <a:cubicBezTo>
                      <a:pt x="26710" y="17460"/>
                      <a:pt x="26224" y="17295"/>
                      <a:pt x="25851" y="16923"/>
                    </a:cubicBezTo>
                    <a:cubicBezTo>
                      <a:pt x="25947" y="15620"/>
                      <a:pt x="25947" y="14270"/>
                      <a:pt x="25272" y="13161"/>
                    </a:cubicBezTo>
                    <a:cubicBezTo>
                      <a:pt x="24844" y="12487"/>
                      <a:pt x="24286" y="12341"/>
                      <a:pt x="23726" y="12341"/>
                    </a:cubicBezTo>
                    <a:cubicBezTo>
                      <a:pt x="23294" y="12341"/>
                      <a:pt x="22860" y="12428"/>
                      <a:pt x="22485" y="12428"/>
                    </a:cubicBezTo>
                    <a:cubicBezTo>
                      <a:pt x="22198" y="12428"/>
                      <a:pt x="21945" y="12377"/>
                      <a:pt x="21752" y="12196"/>
                    </a:cubicBezTo>
                    <a:cubicBezTo>
                      <a:pt x="20835" y="11376"/>
                      <a:pt x="22330" y="9013"/>
                      <a:pt x="22427" y="7904"/>
                    </a:cubicBezTo>
                    <a:cubicBezTo>
                      <a:pt x="22668" y="5396"/>
                      <a:pt x="20015" y="3660"/>
                      <a:pt x="17604" y="3129"/>
                    </a:cubicBezTo>
                    <a:cubicBezTo>
                      <a:pt x="16882" y="2976"/>
                      <a:pt x="16127" y="2886"/>
                      <a:pt x="15377" y="2886"/>
                    </a:cubicBezTo>
                    <a:cubicBezTo>
                      <a:pt x="13772" y="2886"/>
                      <a:pt x="12196" y="3298"/>
                      <a:pt x="11045" y="4383"/>
                    </a:cubicBezTo>
                    <a:cubicBezTo>
                      <a:pt x="9454" y="5878"/>
                      <a:pt x="9116" y="8193"/>
                      <a:pt x="8296" y="10171"/>
                    </a:cubicBezTo>
                    <a:cubicBezTo>
                      <a:pt x="6512" y="14318"/>
                      <a:pt x="2557" y="17115"/>
                      <a:pt x="435" y="21118"/>
                    </a:cubicBezTo>
                    <a:cubicBezTo>
                      <a:pt x="146" y="21552"/>
                      <a:pt x="1" y="22131"/>
                      <a:pt x="49" y="22710"/>
                    </a:cubicBezTo>
                    <a:cubicBezTo>
                      <a:pt x="194" y="23144"/>
                      <a:pt x="435" y="23530"/>
                      <a:pt x="773" y="23916"/>
                    </a:cubicBezTo>
                    <a:cubicBezTo>
                      <a:pt x="2026" y="25748"/>
                      <a:pt x="1544" y="28160"/>
                      <a:pt x="1496" y="30378"/>
                    </a:cubicBezTo>
                    <a:cubicBezTo>
                      <a:pt x="1448" y="35490"/>
                      <a:pt x="3907" y="40217"/>
                      <a:pt x="6270" y="44702"/>
                    </a:cubicBezTo>
                    <a:cubicBezTo>
                      <a:pt x="6555" y="45190"/>
                      <a:pt x="7011" y="45780"/>
                      <a:pt x="7523" y="45780"/>
                    </a:cubicBezTo>
                    <a:cubicBezTo>
                      <a:pt x="7618" y="45780"/>
                      <a:pt x="7715" y="45760"/>
                      <a:pt x="7814" y="45715"/>
                    </a:cubicBezTo>
                    <a:cubicBezTo>
                      <a:pt x="8055" y="45570"/>
                      <a:pt x="8248" y="45329"/>
                      <a:pt x="8344" y="45039"/>
                    </a:cubicBezTo>
                    <a:cubicBezTo>
                      <a:pt x="8778" y="43834"/>
                      <a:pt x="8537" y="42483"/>
                      <a:pt x="8730" y="41229"/>
                    </a:cubicBezTo>
                    <a:cubicBezTo>
                      <a:pt x="8939" y="40102"/>
                      <a:pt x="9835" y="38974"/>
                      <a:pt x="10854" y="38974"/>
                    </a:cubicBezTo>
                    <a:cubicBezTo>
                      <a:pt x="11012" y="38974"/>
                      <a:pt x="11173" y="39001"/>
                      <a:pt x="11334" y="39059"/>
                    </a:cubicBezTo>
                    <a:cubicBezTo>
                      <a:pt x="12540" y="39493"/>
                      <a:pt x="12540" y="41036"/>
                      <a:pt x="13167" y="42097"/>
                    </a:cubicBezTo>
                    <a:cubicBezTo>
                      <a:pt x="14710" y="44702"/>
                      <a:pt x="19196" y="43544"/>
                      <a:pt x="21318" y="45715"/>
                    </a:cubicBezTo>
                    <a:cubicBezTo>
                      <a:pt x="22813" y="47210"/>
                      <a:pt x="22668" y="49669"/>
                      <a:pt x="21993" y="51647"/>
                    </a:cubicBezTo>
                    <a:cubicBezTo>
                      <a:pt x="21318" y="53624"/>
                      <a:pt x="20160" y="55505"/>
                      <a:pt x="20112" y="57627"/>
                    </a:cubicBezTo>
                    <a:cubicBezTo>
                      <a:pt x="20015" y="58640"/>
                      <a:pt x="20305" y="59604"/>
                      <a:pt x="20883" y="60424"/>
                    </a:cubicBezTo>
                    <a:cubicBezTo>
                      <a:pt x="21848" y="61630"/>
                      <a:pt x="23536" y="61967"/>
                      <a:pt x="24886" y="62739"/>
                    </a:cubicBezTo>
                    <a:cubicBezTo>
                      <a:pt x="26912" y="63945"/>
                      <a:pt x="28118" y="66211"/>
                      <a:pt x="27973" y="68623"/>
                    </a:cubicBezTo>
                    <a:cubicBezTo>
                      <a:pt x="27828" y="69973"/>
                      <a:pt x="27250" y="71324"/>
                      <a:pt x="27394" y="72674"/>
                    </a:cubicBezTo>
                    <a:cubicBezTo>
                      <a:pt x="27635" y="74989"/>
                      <a:pt x="29757" y="76725"/>
                      <a:pt x="30288" y="79040"/>
                    </a:cubicBezTo>
                    <a:cubicBezTo>
                      <a:pt x="30770" y="81210"/>
                      <a:pt x="29854" y="84056"/>
                      <a:pt x="31638" y="85406"/>
                    </a:cubicBezTo>
                    <a:cubicBezTo>
                      <a:pt x="32075" y="85762"/>
                      <a:pt x="32598" y="85917"/>
                      <a:pt x="33141" y="85917"/>
                    </a:cubicBezTo>
                    <a:cubicBezTo>
                      <a:pt x="34217" y="85917"/>
                      <a:pt x="35370" y="85307"/>
                      <a:pt x="36075" y="84442"/>
                    </a:cubicBezTo>
                    <a:cubicBezTo>
                      <a:pt x="37088" y="83139"/>
                      <a:pt x="37426" y="81403"/>
                      <a:pt x="37763" y="79763"/>
                    </a:cubicBezTo>
                    <a:cubicBezTo>
                      <a:pt x="38583" y="75664"/>
                      <a:pt x="40223" y="71227"/>
                      <a:pt x="43985" y="69346"/>
                    </a:cubicBezTo>
                    <a:cubicBezTo>
                      <a:pt x="45528" y="68575"/>
                      <a:pt x="47361" y="68285"/>
                      <a:pt x="48711" y="67272"/>
                    </a:cubicBezTo>
                    <a:cubicBezTo>
                      <a:pt x="51412" y="65247"/>
                      <a:pt x="51508" y="61340"/>
                      <a:pt x="51267" y="58061"/>
                    </a:cubicBezTo>
                    <a:cubicBezTo>
                      <a:pt x="51026" y="54830"/>
                      <a:pt x="50640" y="51647"/>
                      <a:pt x="50206" y="48464"/>
                    </a:cubicBezTo>
                    <a:cubicBezTo>
                      <a:pt x="49868" y="46390"/>
                      <a:pt x="49434" y="44123"/>
                      <a:pt x="47939" y="42628"/>
                    </a:cubicBezTo>
                    <a:cubicBezTo>
                      <a:pt x="46898" y="41587"/>
                      <a:pt x="45473" y="41114"/>
                      <a:pt x="44007" y="41114"/>
                    </a:cubicBezTo>
                    <a:cubicBezTo>
                      <a:pt x="42486" y="41114"/>
                      <a:pt x="40920" y="41623"/>
                      <a:pt x="39692" y="42532"/>
                    </a:cubicBezTo>
                    <a:cubicBezTo>
                      <a:pt x="38101" y="43737"/>
                      <a:pt x="36943" y="45570"/>
                      <a:pt x="35255" y="46679"/>
                    </a:cubicBezTo>
                    <a:cubicBezTo>
                      <a:pt x="34508" y="47192"/>
                      <a:pt x="33552" y="47477"/>
                      <a:pt x="32644" y="47477"/>
                    </a:cubicBezTo>
                    <a:cubicBezTo>
                      <a:pt x="31502" y="47477"/>
                      <a:pt x="30434" y="47025"/>
                      <a:pt x="29950" y="46004"/>
                    </a:cubicBezTo>
                    <a:cubicBezTo>
                      <a:pt x="29082" y="44171"/>
                      <a:pt x="30481" y="41181"/>
                      <a:pt x="28648" y="40217"/>
                    </a:cubicBezTo>
                    <a:cubicBezTo>
                      <a:pt x="28237" y="40030"/>
                      <a:pt x="27797" y="39959"/>
                      <a:pt x="27350" y="39959"/>
                    </a:cubicBezTo>
                    <a:cubicBezTo>
                      <a:pt x="27220" y="39959"/>
                      <a:pt x="27090" y="39965"/>
                      <a:pt x="26960" y="39975"/>
                    </a:cubicBezTo>
                    <a:lnTo>
                      <a:pt x="18376" y="40458"/>
                    </a:lnTo>
                    <a:cubicBezTo>
                      <a:pt x="17893" y="37902"/>
                      <a:pt x="18424" y="35297"/>
                      <a:pt x="19871" y="33224"/>
                    </a:cubicBezTo>
                    <a:cubicBezTo>
                      <a:pt x="21252" y="31324"/>
                      <a:pt x="23406" y="30236"/>
                      <a:pt x="25710" y="30236"/>
                    </a:cubicBezTo>
                    <a:cubicBezTo>
                      <a:pt x="25980" y="30236"/>
                      <a:pt x="26253" y="30251"/>
                      <a:pt x="26526" y="30282"/>
                    </a:cubicBezTo>
                    <a:cubicBezTo>
                      <a:pt x="28647" y="30656"/>
                      <a:pt x="30696" y="32142"/>
                      <a:pt x="32767" y="32142"/>
                    </a:cubicBezTo>
                    <a:cubicBezTo>
                      <a:pt x="33097" y="32142"/>
                      <a:pt x="33428" y="32104"/>
                      <a:pt x="33760" y="32018"/>
                    </a:cubicBezTo>
                    <a:cubicBezTo>
                      <a:pt x="35352" y="31632"/>
                      <a:pt x="36509" y="30233"/>
                      <a:pt x="37281" y="28787"/>
                    </a:cubicBezTo>
                    <a:cubicBezTo>
                      <a:pt x="38004" y="27340"/>
                      <a:pt x="38438" y="25700"/>
                      <a:pt x="39210" y="24253"/>
                    </a:cubicBezTo>
                    <a:cubicBezTo>
                      <a:pt x="40126" y="22662"/>
                      <a:pt x="41429" y="21311"/>
                      <a:pt x="42393" y="19720"/>
                    </a:cubicBezTo>
                    <a:cubicBezTo>
                      <a:pt x="42731" y="19286"/>
                      <a:pt x="42924" y="18707"/>
                      <a:pt x="42972" y="18128"/>
                    </a:cubicBezTo>
                    <a:cubicBezTo>
                      <a:pt x="42972" y="16761"/>
                      <a:pt x="41500" y="16045"/>
                      <a:pt x="40053" y="16045"/>
                    </a:cubicBezTo>
                    <a:cubicBezTo>
                      <a:pt x="39611" y="16045"/>
                      <a:pt x="39171" y="16112"/>
                      <a:pt x="38776" y="16247"/>
                    </a:cubicBezTo>
                    <a:cubicBezTo>
                      <a:pt x="37162" y="16785"/>
                      <a:pt x="35673" y="17907"/>
                      <a:pt x="33999" y="17907"/>
                    </a:cubicBezTo>
                    <a:cubicBezTo>
                      <a:pt x="33872" y="17907"/>
                      <a:pt x="33744" y="17901"/>
                      <a:pt x="33616" y="17887"/>
                    </a:cubicBezTo>
                    <a:cubicBezTo>
                      <a:pt x="33471" y="15862"/>
                      <a:pt x="33616" y="13498"/>
                      <a:pt x="35352" y="12437"/>
                    </a:cubicBezTo>
                    <a:cubicBezTo>
                      <a:pt x="36075" y="12003"/>
                      <a:pt x="36943" y="11859"/>
                      <a:pt x="37667" y="11473"/>
                    </a:cubicBezTo>
                    <a:cubicBezTo>
                      <a:pt x="39258" y="10556"/>
                      <a:pt x="39789" y="8531"/>
                      <a:pt x="40030" y="6698"/>
                    </a:cubicBezTo>
                    <a:cubicBezTo>
                      <a:pt x="40271" y="4673"/>
                      <a:pt x="40175" y="2310"/>
                      <a:pt x="38631" y="911"/>
                    </a:cubicBezTo>
                    <a:cubicBezTo>
                      <a:pt x="37921" y="277"/>
                      <a:pt x="37047" y="0"/>
                      <a:pt x="361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16"/>
              <p:cNvSpPr/>
              <p:nvPr/>
            </p:nvSpPr>
            <p:spPr>
              <a:xfrm>
                <a:off x="3570390" y="3253237"/>
                <a:ext cx="207606" cy="227105"/>
              </a:xfrm>
              <a:custGeom>
                <a:avLst/>
                <a:gdLst/>
                <a:ahLst/>
                <a:cxnLst/>
                <a:rect l="l" t="t" r="r" b="b"/>
                <a:pathLst>
                  <a:path w="11286" h="12346" extrusionOk="0">
                    <a:moveTo>
                      <a:pt x="1711" y="0"/>
                    </a:moveTo>
                    <a:cubicBezTo>
                      <a:pt x="1519" y="0"/>
                      <a:pt x="1319" y="48"/>
                      <a:pt x="1110" y="156"/>
                    </a:cubicBezTo>
                    <a:cubicBezTo>
                      <a:pt x="483" y="542"/>
                      <a:pt x="1" y="3339"/>
                      <a:pt x="1" y="4063"/>
                    </a:cubicBezTo>
                    <a:cubicBezTo>
                      <a:pt x="145" y="6908"/>
                      <a:pt x="2316" y="9271"/>
                      <a:pt x="4245" y="11104"/>
                    </a:cubicBezTo>
                    <a:cubicBezTo>
                      <a:pt x="4631" y="11441"/>
                      <a:pt x="5065" y="11779"/>
                      <a:pt x="5547" y="12020"/>
                    </a:cubicBezTo>
                    <a:cubicBezTo>
                      <a:pt x="6077" y="12165"/>
                      <a:pt x="6656" y="12261"/>
                      <a:pt x="7187" y="12261"/>
                    </a:cubicBezTo>
                    <a:lnTo>
                      <a:pt x="9116" y="12310"/>
                    </a:lnTo>
                    <a:cubicBezTo>
                      <a:pt x="9236" y="12334"/>
                      <a:pt x="9360" y="12346"/>
                      <a:pt x="9485" y="12346"/>
                    </a:cubicBezTo>
                    <a:cubicBezTo>
                      <a:pt x="9860" y="12346"/>
                      <a:pt x="10249" y="12237"/>
                      <a:pt x="10611" y="12020"/>
                    </a:cubicBezTo>
                    <a:cubicBezTo>
                      <a:pt x="11093" y="11634"/>
                      <a:pt x="11286" y="11007"/>
                      <a:pt x="11190" y="10429"/>
                    </a:cubicBezTo>
                    <a:cubicBezTo>
                      <a:pt x="11045" y="9802"/>
                      <a:pt x="10804" y="9271"/>
                      <a:pt x="10466" y="8741"/>
                    </a:cubicBezTo>
                    <a:lnTo>
                      <a:pt x="9357" y="6956"/>
                    </a:lnTo>
                    <a:cubicBezTo>
                      <a:pt x="8826" y="5943"/>
                      <a:pt x="8151" y="4979"/>
                      <a:pt x="7283" y="4207"/>
                    </a:cubicBezTo>
                    <a:cubicBezTo>
                      <a:pt x="6319" y="3387"/>
                      <a:pt x="5016" y="2905"/>
                      <a:pt x="4100" y="1989"/>
                    </a:cubicBezTo>
                    <a:cubicBezTo>
                      <a:pt x="3493" y="1300"/>
                      <a:pt x="2715" y="0"/>
                      <a:pt x="17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6"/>
              <p:cNvSpPr/>
              <p:nvPr/>
            </p:nvSpPr>
            <p:spPr>
              <a:xfrm>
                <a:off x="4169221" y="2654609"/>
                <a:ext cx="83403" cy="72771"/>
              </a:xfrm>
              <a:custGeom>
                <a:avLst/>
                <a:gdLst/>
                <a:ahLst/>
                <a:cxnLst/>
                <a:rect l="l" t="t" r="r" b="b"/>
                <a:pathLst>
                  <a:path w="4534" h="3956" extrusionOk="0">
                    <a:moveTo>
                      <a:pt x="3848" y="1"/>
                    </a:moveTo>
                    <a:cubicBezTo>
                      <a:pt x="3040" y="1"/>
                      <a:pt x="2298" y="535"/>
                      <a:pt x="2026" y="1351"/>
                    </a:cubicBezTo>
                    <a:cubicBezTo>
                      <a:pt x="2026" y="1447"/>
                      <a:pt x="1978" y="1544"/>
                      <a:pt x="1930" y="1592"/>
                    </a:cubicBezTo>
                    <a:cubicBezTo>
                      <a:pt x="1833" y="1689"/>
                      <a:pt x="1688" y="1737"/>
                      <a:pt x="1592" y="1737"/>
                    </a:cubicBezTo>
                    <a:cubicBezTo>
                      <a:pt x="965" y="1737"/>
                      <a:pt x="434" y="2123"/>
                      <a:pt x="193" y="2653"/>
                    </a:cubicBezTo>
                    <a:cubicBezTo>
                      <a:pt x="0" y="3232"/>
                      <a:pt x="386" y="3859"/>
                      <a:pt x="965" y="3955"/>
                    </a:cubicBezTo>
                    <a:cubicBezTo>
                      <a:pt x="290" y="3135"/>
                      <a:pt x="1303" y="2894"/>
                      <a:pt x="1930" y="2894"/>
                    </a:cubicBezTo>
                    <a:cubicBezTo>
                      <a:pt x="2653" y="2894"/>
                      <a:pt x="3328" y="2605"/>
                      <a:pt x="3859" y="2074"/>
                    </a:cubicBezTo>
                    <a:cubicBezTo>
                      <a:pt x="4341" y="1544"/>
                      <a:pt x="4534" y="821"/>
                      <a:pt x="4437" y="97"/>
                    </a:cubicBezTo>
                    <a:cubicBezTo>
                      <a:pt x="4241" y="32"/>
                      <a:pt x="4042" y="1"/>
                      <a:pt x="38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6"/>
              <p:cNvSpPr/>
              <p:nvPr/>
            </p:nvSpPr>
            <p:spPr>
              <a:xfrm>
                <a:off x="3855016" y="1839839"/>
                <a:ext cx="202437" cy="137208"/>
              </a:xfrm>
              <a:custGeom>
                <a:avLst/>
                <a:gdLst/>
                <a:ahLst/>
                <a:cxnLst/>
                <a:rect l="l" t="t" r="r" b="b"/>
                <a:pathLst>
                  <a:path w="11005" h="7459" extrusionOk="0">
                    <a:moveTo>
                      <a:pt x="9974" y="1"/>
                    </a:moveTo>
                    <a:cubicBezTo>
                      <a:pt x="9932" y="1"/>
                      <a:pt x="9890" y="6"/>
                      <a:pt x="9847" y="20"/>
                    </a:cubicBezTo>
                    <a:lnTo>
                      <a:pt x="6712" y="20"/>
                    </a:lnTo>
                    <a:cubicBezTo>
                      <a:pt x="6616" y="8"/>
                      <a:pt x="6520" y="2"/>
                      <a:pt x="6424" y="2"/>
                    </a:cubicBezTo>
                    <a:cubicBezTo>
                      <a:pt x="6137" y="2"/>
                      <a:pt x="5856" y="57"/>
                      <a:pt x="5603" y="165"/>
                    </a:cubicBezTo>
                    <a:cubicBezTo>
                      <a:pt x="5266" y="406"/>
                      <a:pt x="4928" y="744"/>
                      <a:pt x="4735" y="1178"/>
                    </a:cubicBezTo>
                    <a:cubicBezTo>
                      <a:pt x="4253" y="1853"/>
                      <a:pt x="3578" y="2480"/>
                      <a:pt x="2854" y="2914"/>
                    </a:cubicBezTo>
                    <a:cubicBezTo>
                      <a:pt x="2034" y="3396"/>
                      <a:pt x="973" y="3734"/>
                      <a:pt x="684" y="4650"/>
                    </a:cubicBezTo>
                    <a:cubicBezTo>
                      <a:pt x="1" y="6768"/>
                      <a:pt x="2220" y="7458"/>
                      <a:pt x="4122" y="7458"/>
                    </a:cubicBezTo>
                    <a:cubicBezTo>
                      <a:pt x="4906" y="7458"/>
                      <a:pt x="5635" y="7341"/>
                      <a:pt x="6085" y="7158"/>
                    </a:cubicBezTo>
                    <a:cubicBezTo>
                      <a:pt x="6230" y="7110"/>
                      <a:pt x="6375" y="7014"/>
                      <a:pt x="6471" y="6869"/>
                    </a:cubicBezTo>
                    <a:cubicBezTo>
                      <a:pt x="6520" y="6724"/>
                      <a:pt x="6520" y="6531"/>
                      <a:pt x="6471" y="6387"/>
                    </a:cubicBezTo>
                    <a:cubicBezTo>
                      <a:pt x="6278" y="5470"/>
                      <a:pt x="6954" y="4506"/>
                      <a:pt x="7773" y="3975"/>
                    </a:cubicBezTo>
                    <a:cubicBezTo>
                      <a:pt x="8642" y="3541"/>
                      <a:pt x="9510" y="3155"/>
                      <a:pt x="10474" y="2818"/>
                    </a:cubicBezTo>
                    <a:cubicBezTo>
                      <a:pt x="10619" y="2769"/>
                      <a:pt x="10715" y="2673"/>
                      <a:pt x="10860" y="2528"/>
                    </a:cubicBezTo>
                    <a:cubicBezTo>
                      <a:pt x="10860" y="2432"/>
                      <a:pt x="10908" y="2335"/>
                      <a:pt x="10908" y="2239"/>
                    </a:cubicBezTo>
                    <a:cubicBezTo>
                      <a:pt x="11005" y="1612"/>
                      <a:pt x="10860" y="937"/>
                      <a:pt x="10571" y="406"/>
                    </a:cubicBezTo>
                    <a:cubicBezTo>
                      <a:pt x="10522" y="262"/>
                      <a:pt x="10426" y="165"/>
                      <a:pt x="10281" y="69"/>
                    </a:cubicBezTo>
                    <a:cubicBezTo>
                      <a:pt x="10179" y="35"/>
                      <a:pt x="10077" y="1"/>
                      <a:pt x="99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6"/>
              <p:cNvSpPr/>
              <p:nvPr/>
            </p:nvSpPr>
            <p:spPr>
              <a:xfrm>
                <a:off x="4831919" y="2151965"/>
                <a:ext cx="456895" cy="1557486"/>
              </a:xfrm>
              <a:custGeom>
                <a:avLst/>
                <a:gdLst/>
                <a:ahLst/>
                <a:cxnLst/>
                <a:rect l="l" t="t" r="r" b="b"/>
                <a:pathLst>
                  <a:path w="24838" h="84669" extrusionOk="0">
                    <a:moveTo>
                      <a:pt x="8813" y="1"/>
                    </a:moveTo>
                    <a:cubicBezTo>
                      <a:pt x="7528" y="1"/>
                      <a:pt x="6263" y="364"/>
                      <a:pt x="5113" y="1234"/>
                    </a:cubicBezTo>
                    <a:cubicBezTo>
                      <a:pt x="869" y="4466"/>
                      <a:pt x="1" y="13484"/>
                      <a:pt x="3184" y="17535"/>
                    </a:cubicBezTo>
                    <a:cubicBezTo>
                      <a:pt x="4003" y="18596"/>
                      <a:pt x="5209" y="19609"/>
                      <a:pt x="5402" y="21008"/>
                    </a:cubicBezTo>
                    <a:cubicBezTo>
                      <a:pt x="5547" y="22358"/>
                      <a:pt x="4775" y="23516"/>
                      <a:pt x="4438" y="24818"/>
                    </a:cubicBezTo>
                    <a:cubicBezTo>
                      <a:pt x="3039" y="30268"/>
                      <a:pt x="10514" y="34849"/>
                      <a:pt x="9743" y="40444"/>
                    </a:cubicBezTo>
                    <a:cubicBezTo>
                      <a:pt x="9067" y="45170"/>
                      <a:pt x="2798" y="47871"/>
                      <a:pt x="2750" y="52693"/>
                    </a:cubicBezTo>
                    <a:cubicBezTo>
                      <a:pt x="2701" y="54864"/>
                      <a:pt x="4052" y="56841"/>
                      <a:pt x="4872" y="58915"/>
                    </a:cubicBezTo>
                    <a:cubicBezTo>
                      <a:pt x="6656" y="63689"/>
                      <a:pt x="5402" y="69043"/>
                      <a:pt x="3714" y="73866"/>
                    </a:cubicBezTo>
                    <a:cubicBezTo>
                      <a:pt x="2846" y="76229"/>
                      <a:pt x="1881" y="78592"/>
                      <a:pt x="1833" y="81051"/>
                    </a:cubicBezTo>
                    <a:cubicBezTo>
                      <a:pt x="1785" y="82305"/>
                      <a:pt x="2026" y="83511"/>
                      <a:pt x="2508" y="84669"/>
                    </a:cubicBezTo>
                    <a:cubicBezTo>
                      <a:pt x="16639" y="73335"/>
                      <a:pt x="24838" y="56166"/>
                      <a:pt x="24838" y="38080"/>
                    </a:cubicBezTo>
                    <a:cubicBezTo>
                      <a:pt x="24838" y="24384"/>
                      <a:pt x="20160" y="11169"/>
                      <a:pt x="11575" y="511"/>
                    </a:cubicBezTo>
                    <a:cubicBezTo>
                      <a:pt x="10668" y="188"/>
                      <a:pt x="9735" y="1"/>
                      <a:pt x="88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16"/>
              <p:cNvSpPr/>
              <p:nvPr/>
            </p:nvSpPr>
            <p:spPr>
              <a:xfrm>
                <a:off x="3089563" y="2876287"/>
                <a:ext cx="351326" cy="733813"/>
              </a:xfrm>
              <a:custGeom>
                <a:avLst/>
                <a:gdLst/>
                <a:ahLst/>
                <a:cxnLst/>
                <a:rect l="l" t="t" r="r" b="b"/>
                <a:pathLst>
                  <a:path w="19099" h="39892" extrusionOk="0">
                    <a:moveTo>
                      <a:pt x="1099" y="1"/>
                    </a:moveTo>
                    <a:cubicBezTo>
                      <a:pt x="736" y="1"/>
                      <a:pt x="366" y="38"/>
                      <a:pt x="0" y="103"/>
                    </a:cubicBezTo>
                    <a:cubicBezTo>
                      <a:pt x="338" y="14957"/>
                      <a:pt x="6173" y="29136"/>
                      <a:pt x="16446" y="39891"/>
                    </a:cubicBezTo>
                    <a:cubicBezTo>
                      <a:pt x="16542" y="39698"/>
                      <a:pt x="16687" y="39505"/>
                      <a:pt x="16783" y="39312"/>
                    </a:cubicBezTo>
                    <a:cubicBezTo>
                      <a:pt x="18134" y="36949"/>
                      <a:pt x="19098" y="33863"/>
                      <a:pt x="17652" y="31596"/>
                    </a:cubicBezTo>
                    <a:cubicBezTo>
                      <a:pt x="16832" y="30294"/>
                      <a:pt x="15385" y="29426"/>
                      <a:pt x="15047" y="27979"/>
                    </a:cubicBezTo>
                    <a:cubicBezTo>
                      <a:pt x="14951" y="27255"/>
                      <a:pt x="14951" y="26484"/>
                      <a:pt x="15096" y="25760"/>
                    </a:cubicBezTo>
                    <a:cubicBezTo>
                      <a:pt x="15240" y="23542"/>
                      <a:pt x="15047" y="21323"/>
                      <a:pt x="14613" y="19201"/>
                    </a:cubicBezTo>
                    <a:cubicBezTo>
                      <a:pt x="14565" y="18237"/>
                      <a:pt x="14276" y="17320"/>
                      <a:pt x="13745" y="16549"/>
                    </a:cubicBezTo>
                    <a:cubicBezTo>
                      <a:pt x="12829" y="15343"/>
                      <a:pt x="10996" y="15005"/>
                      <a:pt x="10321" y="13607"/>
                    </a:cubicBezTo>
                    <a:cubicBezTo>
                      <a:pt x="9549" y="11919"/>
                      <a:pt x="10900" y="9507"/>
                      <a:pt x="9453" y="8302"/>
                    </a:cubicBezTo>
                    <a:cubicBezTo>
                      <a:pt x="8681" y="7627"/>
                      <a:pt x="7476" y="7820"/>
                      <a:pt x="6607" y="7337"/>
                    </a:cubicBezTo>
                    <a:cubicBezTo>
                      <a:pt x="4437" y="6228"/>
                      <a:pt x="5305" y="2756"/>
                      <a:pt x="3666" y="971"/>
                    </a:cubicBezTo>
                    <a:cubicBezTo>
                      <a:pt x="2998" y="268"/>
                      <a:pt x="2074" y="1"/>
                      <a:pt x="10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6"/>
              <p:cNvSpPr/>
              <p:nvPr/>
            </p:nvSpPr>
            <p:spPr>
              <a:xfrm>
                <a:off x="4060985" y="2617745"/>
                <a:ext cx="39053" cy="36367"/>
              </a:xfrm>
              <a:custGeom>
                <a:avLst/>
                <a:gdLst/>
                <a:ahLst/>
                <a:cxnLst/>
                <a:rect l="l" t="t" r="r" b="b"/>
                <a:pathLst>
                  <a:path w="2123" h="1977" extrusionOk="0">
                    <a:moveTo>
                      <a:pt x="868" y="1"/>
                    </a:moveTo>
                    <a:cubicBezTo>
                      <a:pt x="740" y="1"/>
                      <a:pt x="610" y="25"/>
                      <a:pt x="483" y="76"/>
                    </a:cubicBezTo>
                    <a:cubicBezTo>
                      <a:pt x="1" y="365"/>
                      <a:pt x="1" y="1040"/>
                      <a:pt x="483" y="1281"/>
                    </a:cubicBezTo>
                    <a:lnTo>
                      <a:pt x="242" y="847"/>
                    </a:lnTo>
                    <a:cubicBezTo>
                      <a:pt x="435" y="847"/>
                      <a:pt x="579" y="992"/>
                      <a:pt x="628" y="1185"/>
                    </a:cubicBezTo>
                    <a:cubicBezTo>
                      <a:pt x="676" y="1329"/>
                      <a:pt x="724" y="1522"/>
                      <a:pt x="821" y="1667"/>
                    </a:cubicBezTo>
                    <a:cubicBezTo>
                      <a:pt x="968" y="1902"/>
                      <a:pt x="1222" y="1976"/>
                      <a:pt x="1497" y="1976"/>
                    </a:cubicBezTo>
                    <a:cubicBezTo>
                      <a:pt x="1673" y="1976"/>
                      <a:pt x="1857" y="1946"/>
                      <a:pt x="2026" y="1908"/>
                    </a:cubicBezTo>
                    <a:cubicBezTo>
                      <a:pt x="2123" y="1426"/>
                      <a:pt x="2026" y="895"/>
                      <a:pt x="1785" y="510"/>
                    </a:cubicBezTo>
                    <a:cubicBezTo>
                      <a:pt x="1572" y="190"/>
                      <a:pt x="1228" y="1"/>
                      <a:pt x="8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16"/>
              <p:cNvSpPr/>
              <p:nvPr/>
            </p:nvSpPr>
            <p:spPr>
              <a:xfrm>
                <a:off x="4554247" y="1880418"/>
                <a:ext cx="372609" cy="334863"/>
              </a:xfrm>
              <a:custGeom>
                <a:avLst/>
                <a:gdLst/>
                <a:ahLst/>
                <a:cxnLst/>
                <a:rect l="l" t="t" r="r" b="b"/>
                <a:pathLst>
                  <a:path w="20256" h="18204" extrusionOk="0">
                    <a:moveTo>
                      <a:pt x="3582" y="1"/>
                    </a:moveTo>
                    <a:cubicBezTo>
                      <a:pt x="2972" y="1"/>
                      <a:pt x="2392" y="260"/>
                      <a:pt x="1881" y="901"/>
                    </a:cubicBezTo>
                    <a:cubicBezTo>
                      <a:pt x="0" y="3361"/>
                      <a:pt x="2363" y="9148"/>
                      <a:pt x="2219" y="12042"/>
                    </a:cubicBezTo>
                    <a:cubicBezTo>
                      <a:pt x="2074" y="13247"/>
                      <a:pt x="2074" y="14453"/>
                      <a:pt x="2219" y="15659"/>
                    </a:cubicBezTo>
                    <a:cubicBezTo>
                      <a:pt x="2508" y="16864"/>
                      <a:pt x="3328" y="18022"/>
                      <a:pt x="4534" y="18167"/>
                    </a:cubicBezTo>
                    <a:cubicBezTo>
                      <a:pt x="4670" y="18192"/>
                      <a:pt x="4804" y="18203"/>
                      <a:pt x="4938" y="18203"/>
                    </a:cubicBezTo>
                    <a:cubicBezTo>
                      <a:pt x="6079" y="18203"/>
                      <a:pt x="7129" y="17360"/>
                      <a:pt x="8295" y="17057"/>
                    </a:cubicBezTo>
                    <a:cubicBezTo>
                      <a:pt x="9212" y="16816"/>
                      <a:pt x="10176" y="16961"/>
                      <a:pt x="11093" y="16768"/>
                    </a:cubicBezTo>
                    <a:cubicBezTo>
                      <a:pt x="12009" y="16623"/>
                      <a:pt x="12974" y="15948"/>
                      <a:pt x="12974" y="15032"/>
                    </a:cubicBezTo>
                    <a:cubicBezTo>
                      <a:pt x="12974" y="14598"/>
                      <a:pt x="12829" y="14164"/>
                      <a:pt x="13070" y="13826"/>
                    </a:cubicBezTo>
                    <a:cubicBezTo>
                      <a:pt x="13311" y="13585"/>
                      <a:pt x="13601" y="13440"/>
                      <a:pt x="13890" y="13440"/>
                    </a:cubicBezTo>
                    <a:lnTo>
                      <a:pt x="19484" y="12669"/>
                    </a:lnTo>
                    <a:cubicBezTo>
                      <a:pt x="20256" y="11270"/>
                      <a:pt x="19388" y="9534"/>
                      <a:pt x="18134" y="8618"/>
                    </a:cubicBezTo>
                    <a:cubicBezTo>
                      <a:pt x="16832" y="7701"/>
                      <a:pt x="15289" y="7364"/>
                      <a:pt x="13793" y="6785"/>
                    </a:cubicBezTo>
                    <a:cubicBezTo>
                      <a:pt x="12202" y="6206"/>
                      <a:pt x="10755" y="5290"/>
                      <a:pt x="9453" y="4181"/>
                    </a:cubicBezTo>
                    <a:cubicBezTo>
                      <a:pt x="8145" y="3060"/>
                      <a:pt x="5681" y="1"/>
                      <a:pt x="35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8" name="Google Shape;98;p16"/>
            <p:cNvSpPr/>
            <p:nvPr/>
          </p:nvSpPr>
          <p:spPr>
            <a:xfrm>
              <a:off x="3320218" y="1907624"/>
              <a:ext cx="2051999" cy="2044899"/>
            </a:xfrm>
            <a:custGeom>
              <a:avLst/>
              <a:gdLst/>
              <a:ahLst/>
              <a:cxnLst/>
              <a:rect l="l" t="t" r="r" b="b"/>
              <a:pathLst>
                <a:path w="111552" h="111166" extrusionOk="0">
                  <a:moveTo>
                    <a:pt x="75863" y="1"/>
                  </a:moveTo>
                  <a:cubicBezTo>
                    <a:pt x="83242" y="9936"/>
                    <a:pt x="87293" y="21993"/>
                    <a:pt x="87389" y="34387"/>
                  </a:cubicBezTo>
                  <a:cubicBezTo>
                    <a:pt x="87582" y="67134"/>
                    <a:pt x="60526" y="93852"/>
                    <a:pt x="26960" y="94045"/>
                  </a:cubicBezTo>
                  <a:cubicBezTo>
                    <a:pt x="26753" y="94047"/>
                    <a:pt x="26546" y="94048"/>
                    <a:pt x="26339" y="94048"/>
                  </a:cubicBezTo>
                  <a:cubicBezTo>
                    <a:pt x="17242" y="94048"/>
                    <a:pt x="8253" y="91979"/>
                    <a:pt x="0" y="88065"/>
                  </a:cubicBezTo>
                  <a:lnTo>
                    <a:pt x="0" y="88065"/>
                  </a:lnTo>
                  <a:cubicBezTo>
                    <a:pt x="11334" y="102630"/>
                    <a:pt x="28792" y="111166"/>
                    <a:pt x="47264" y="111166"/>
                  </a:cubicBezTo>
                  <a:cubicBezTo>
                    <a:pt x="71088" y="111118"/>
                    <a:pt x="92646" y="96987"/>
                    <a:pt x="102099" y="75092"/>
                  </a:cubicBezTo>
                  <a:cubicBezTo>
                    <a:pt x="111551" y="53196"/>
                    <a:pt x="107114" y="27780"/>
                    <a:pt x="90813" y="10418"/>
                  </a:cubicBezTo>
                  <a:cubicBezTo>
                    <a:pt x="86376" y="6222"/>
                    <a:pt x="81312" y="2702"/>
                    <a:pt x="75863" y="1"/>
                  </a:cubicBezTo>
                  <a:close/>
                </a:path>
              </a:pathLst>
            </a:custGeom>
            <a:solidFill>
              <a:srgbClr val="6F6F6E">
                <a:alpha val="1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" name="Google Shape;102;p16"/>
          <p:cNvGrpSpPr/>
          <p:nvPr/>
        </p:nvGrpSpPr>
        <p:grpSpPr>
          <a:xfrm rot="6677598">
            <a:off x="1705604" y="3385770"/>
            <a:ext cx="302442" cy="448047"/>
            <a:chOff x="2576784" y="3333274"/>
            <a:chExt cx="289225" cy="432061"/>
          </a:xfrm>
        </p:grpSpPr>
        <p:sp>
          <p:nvSpPr>
            <p:cNvPr id="103" name="Google Shape;103;p16"/>
            <p:cNvSpPr/>
            <p:nvPr/>
          </p:nvSpPr>
          <p:spPr>
            <a:xfrm>
              <a:off x="2578569" y="3386508"/>
              <a:ext cx="285674" cy="378827"/>
            </a:xfrm>
            <a:custGeom>
              <a:avLst/>
              <a:gdLst/>
              <a:ahLst/>
              <a:cxnLst/>
              <a:rect l="l" t="t" r="r" b="b"/>
              <a:pathLst>
                <a:path w="15530" h="20594" extrusionOk="0">
                  <a:moveTo>
                    <a:pt x="531" y="1"/>
                  </a:moveTo>
                  <a:cubicBezTo>
                    <a:pt x="193" y="1"/>
                    <a:pt x="0" y="242"/>
                    <a:pt x="0" y="531"/>
                  </a:cubicBezTo>
                  <a:lnTo>
                    <a:pt x="0" y="20063"/>
                  </a:lnTo>
                  <a:cubicBezTo>
                    <a:pt x="0" y="20353"/>
                    <a:pt x="193" y="20594"/>
                    <a:pt x="531" y="20594"/>
                  </a:cubicBezTo>
                  <a:lnTo>
                    <a:pt x="14999" y="20594"/>
                  </a:lnTo>
                  <a:cubicBezTo>
                    <a:pt x="15288" y="20594"/>
                    <a:pt x="15529" y="20353"/>
                    <a:pt x="15529" y="20063"/>
                  </a:cubicBezTo>
                  <a:lnTo>
                    <a:pt x="15529" y="531"/>
                  </a:lnTo>
                  <a:cubicBezTo>
                    <a:pt x="15529" y="242"/>
                    <a:pt x="15288" y="1"/>
                    <a:pt x="14999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2614052" y="3403359"/>
              <a:ext cx="35502" cy="346010"/>
            </a:xfrm>
            <a:custGeom>
              <a:avLst/>
              <a:gdLst/>
              <a:ahLst/>
              <a:cxnLst/>
              <a:rect l="l" t="t" r="r" b="b"/>
              <a:pathLst>
                <a:path w="1930" h="18810" extrusionOk="0">
                  <a:moveTo>
                    <a:pt x="772" y="1"/>
                  </a:moveTo>
                  <a:cubicBezTo>
                    <a:pt x="338" y="1"/>
                    <a:pt x="0" y="339"/>
                    <a:pt x="0" y="773"/>
                  </a:cubicBezTo>
                  <a:lnTo>
                    <a:pt x="0" y="18038"/>
                  </a:lnTo>
                  <a:cubicBezTo>
                    <a:pt x="0" y="18472"/>
                    <a:pt x="338" y="18810"/>
                    <a:pt x="772" y="18810"/>
                  </a:cubicBezTo>
                  <a:lnTo>
                    <a:pt x="1158" y="18810"/>
                  </a:lnTo>
                  <a:cubicBezTo>
                    <a:pt x="1592" y="18810"/>
                    <a:pt x="1929" y="18472"/>
                    <a:pt x="1929" y="18038"/>
                  </a:cubicBezTo>
                  <a:lnTo>
                    <a:pt x="1929" y="773"/>
                  </a:lnTo>
                  <a:cubicBezTo>
                    <a:pt x="1929" y="339"/>
                    <a:pt x="1592" y="1"/>
                    <a:pt x="1158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6"/>
            <p:cNvSpPr/>
            <p:nvPr/>
          </p:nvSpPr>
          <p:spPr>
            <a:xfrm>
              <a:off x="2703654" y="3403360"/>
              <a:ext cx="35502" cy="346010"/>
            </a:xfrm>
            <a:custGeom>
              <a:avLst/>
              <a:gdLst/>
              <a:ahLst/>
              <a:cxnLst/>
              <a:rect l="l" t="t" r="r" b="b"/>
              <a:pathLst>
                <a:path w="1930" h="18810" extrusionOk="0">
                  <a:moveTo>
                    <a:pt x="772" y="1"/>
                  </a:moveTo>
                  <a:cubicBezTo>
                    <a:pt x="338" y="1"/>
                    <a:pt x="0" y="339"/>
                    <a:pt x="0" y="773"/>
                  </a:cubicBezTo>
                  <a:lnTo>
                    <a:pt x="0" y="18038"/>
                  </a:lnTo>
                  <a:cubicBezTo>
                    <a:pt x="0" y="18472"/>
                    <a:pt x="338" y="18810"/>
                    <a:pt x="772" y="18810"/>
                  </a:cubicBezTo>
                  <a:lnTo>
                    <a:pt x="1158" y="18810"/>
                  </a:lnTo>
                  <a:cubicBezTo>
                    <a:pt x="1592" y="18810"/>
                    <a:pt x="1929" y="18472"/>
                    <a:pt x="1929" y="18038"/>
                  </a:cubicBezTo>
                  <a:lnTo>
                    <a:pt x="1929" y="773"/>
                  </a:lnTo>
                  <a:cubicBezTo>
                    <a:pt x="1929" y="339"/>
                    <a:pt x="1592" y="1"/>
                    <a:pt x="1158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6"/>
            <p:cNvSpPr/>
            <p:nvPr/>
          </p:nvSpPr>
          <p:spPr>
            <a:xfrm>
              <a:off x="2792355" y="3403359"/>
              <a:ext cx="36404" cy="346010"/>
            </a:xfrm>
            <a:custGeom>
              <a:avLst/>
              <a:gdLst/>
              <a:ahLst/>
              <a:cxnLst/>
              <a:rect l="l" t="t" r="r" b="b"/>
              <a:pathLst>
                <a:path w="1979" h="18810" extrusionOk="0">
                  <a:moveTo>
                    <a:pt x="773" y="1"/>
                  </a:moveTo>
                  <a:cubicBezTo>
                    <a:pt x="387" y="1"/>
                    <a:pt x="1" y="339"/>
                    <a:pt x="1" y="773"/>
                  </a:cubicBezTo>
                  <a:lnTo>
                    <a:pt x="1" y="18038"/>
                  </a:lnTo>
                  <a:cubicBezTo>
                    <a:pt x="1" y="18472"/>
                    <a:pt x="387" y="18810"/>
                    <a:pt x="773" y="18810"/>
                  </a:cubicBezTo>
                  <a:lnTo>
                    <a:pt x="1207" y="18810"/>
                  </a:lnTo>
                  <a:cubicBezTo>
                    <a:pt x="1641" y="18810"/>
                    <a:pt x="1978" y="18472"/>
                    <a:pt x="1978" y="18038"/>
                  </a:cubicBezTo>
                  <a:lnTo>
                    <a:pt x="1978" y="773"/>
                  </a:lnTo>
                  <a:cubicBezTo>
                    <a:pt x="1978" y="339"/>
                    <a:pt x="1641" y="1"/>
                    <a:pt x="1207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6"/>
            <p:cNvSpPr/>
            <p:nvPr/>
          </p:nvSpPr>
          <p:spPr>
            <a:xfrm>
              <a:off x="2576784" y="3333274"/>
              <a:ext cx="289225" cy="53254"/>
            </a:xfrm>
            <a:custGeom>
              <a:avLst/>
              <a:gdLst/>
              <a:ahLst/>
              <a:cxnLst/>
              <a:rect l="l" t="t" r="r" b="b"/>
              <a:pathLst>
                <a:path w="15723" h="2895" extrusionOk="0">
                  <a:moveTo>
                    <a:pt x="9116" y="773"/>
                  </a:moveTo>
                  <a:cubicBezTo>
                    <a:pt x="9260" y="773"/>
                    <a:pt x="9357" y="917"/>
                    <a:pt x="9357" y="1062"/>
                  </a:cubicBezTo>
                  <a:cubicBezTo>
                    <a:pt x="9357" y="1158"/>
                    <a:pt x="9309" y="1255"/>
                    <a:pt x="9212" y="1303"/>
                  </a:cubicBezTo>
                  <a:lnTo>
                    <a:pt x="6463" y="1303"/>
                  </a:lnTo>
                  <a:cubicBezTo>
                    <a:pt x="6367" y="1255"/>
                    <a:pt x="6318" y="1110"/>
                    <a:pt x="6367" y="1014"/>
                  </a:cubicBezTo>
                  <a:lnTo>
                    <a:pt x="6367" y="1014"/>
                  </a:lnTo>
                  <a:lnTo>
                    <a:pt x="6367" y="1062"/>
                  </a:lnTo>
                  <a:cubicBezTo>
                    <a:pt x="6367" y="917"/>
                    <a:pt x="6463" y="773"/>
                    <a:pt x="6560" y="773"/>
                  </a:cubicBezTo>
                  <a:close/>
                  <a:moveTo>
                    <a:pt x="6560" y="1"/>
                  </a:moveTo>
                  <a:cubicBezTo>
                    <a:pt x="6029" y="49"/>
                    <a:pt x="5691" y="531"/>
                    <a:pt x="5740" y="1062"/>
                  </a:cubicBezTo>
                  <a:cubicBezTo>
                    <a:pt x="5740" y="1110"/>
                    <a:pt x="5740" y="1207"/>
                    <a:pt x="5740" y="1303"/>
                  </a:cubicBezTo>
                  <a:lnTo>
                    <a:pt x="917" y="1303"/>
                  </a:lnTo>
                  <a:cubicBezTo>
                    <a:pt x="386" y="1400"/>
                    <a:pt x="1" y="1882"/>
                    <a:pt x="97" y="2412"/>
                  </a:cubicBezTo>
                  <a:lnTo>
                    <a:pt x="97" y="2461"/>
                  </a:lnTo>
                  <a:cubicBezTo>
                    <a:pt x="49" y="2702"/>
                    <a:pt x="193" y="2895"/>
                    <a:pt x="435" y="2895"/>
                  </a:cubicBezTo>
                  <a:lnTo>
                    <a:pt x="15337" y="2895"/>
                  </a:lnTo>
                  <a:cubicBezTo>
                    <a:pt x="15530" y="2895"/>
                    <a:pt x="15675" y="2702"/>
                    <a:pt x="15675" y="2461"/>
                  </a:cubicBezTo>
                  <a:lnTo>
                    <a:pt x="15675" y="2412"/>
                  </a:lnTo>
                  <a:cubicBezTo>
                    <a:pt x="15723" y="1882"/>
                    <a:pt x="15337" y="1351"/>
                    <a:pt x="14806" y="1303"/>
                  </a:cubicBezTo>
                  <a:lnTo>
                    <a:pt x="9984" y="1303"/>
                  </a:lnTo>
                  <a:cubicBezTo>
                    <a:pt x="9984" y="1207"/>
                    <a:pt x="9984" y="1158"/>
                    <a:pt x="9984" y="1062"/>
                  </a:cubicBezTo>
                  <a:cubicBezTo>
                    <a:pt x="10032" y="531"/>
                    <a:pt x="9694" y="49"/>
                    <a:pt x="9164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" name="Google Shape;108;p16"/>
          <p:cNvGrpSpPr/>
          <p:nvPr/>
        </p:nvGrpSpPr>
        <p:grpSpPr>
          <a:xfrm rot="1463070">
            <a:off x="985075" y="1162806"/>
            <a:ext cx="1716679" cy="719392"/>
            <a:chOff x="2075200" y="1729750"/>
            <a:chExt cx="1716679" cy="719392"/>
          </a:xfrm>
        </p:grpSpPr>
        <p:sp>
          <p:nvSpPr>
            <p:cNvPr id="110" name="Google Shape;110;p16"/>
            <p:cNvSpPr/>
            <p:nvPr/>
          </p:nvSpPr>
          <p:spPr>
            <a:xfrm>
              <a:off x="3126218" y="1729750"/>
              <a:ext cx="665661" cy="603789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11" name="Google Shape;111;p16"/>
            <p:cNvGrpSpPr/>
            <p:nvPr/>
          </p:nvGrpSpPr>
          <p:grpSpPr>
            <a:xfrm>
              <a:off x="2075200" y="2019748"/>
              <a:ext cx="331809" cy="429394"/>
              <a:chOff x="2572351" y="1028472"/>
              <a:chExt cx="331809" cy="429394"/>
            </a:xfrm>
          </p:grpSpPr>
          <p:sp>
            <p:nvSpPr>
              <p:cNvPr id="112" name="Google Shape;112;p16"/>
              <p:cNvSpPr/>
              <p:nvPr/>
            </p:nvSpPr>
            <p:spPr>
              <a:xfrm>
                <a:off x="2572351" y="1028472"/>
                <a:ext cx="331809" cy="429394"/>
              </a:xfrm>
              <a:custGeom>
                <a:avLst/>
                <a:gdLst/>
                <a:ahLst/>
                <a:cxnLst/>
                <a:rect l="l" t="t" r="r" b="b"/>
                <a:pathLst>
                  <a:path w="18038" h="23343" extrusionOk="0">
                    <a:moveTo>
                      <a:pt x="2605" y="0"/>
                    </a:moveTo>
                    <a:lnTo>
                      <a:pt x="0" y="23342"/>
                    </a:lnTo>
                    <a:lnTo>
                      <a:pt x="18038" y="23342"/>
                    </a:lnTo>
                    <a:lnTo>
                      <a:pt x="15433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6"/>
              <p:cNvSpPr/>
              <p:nvPr/>
            </p:nvSpPr>
            <p:spPr>
              <a:xfrm>
                <a:off x="2706303" y="1189042"/>
                <a:ext cx="55921" cy="47901"/>
              </a:xfrm>
              <a:custGeom>
                <a:avLst/>
                <a:gdLst/>
                <a:ahLst/>
                <a:cxnLst/>
                <a:rect l="l" t="t" r="r" b="b"/>
                <a:pathLst>
                  <a:path w="3040" h="2604" extrusionOk="0">
                    <a:moveTo>
                      <a:pt x="1737" y="0"/>
                    </a:moveTo>
                    <a:cubicBezTo>
                      <a:pt x="580" y="0"/>
                      <a:pt x="1" y="1399"/>
                      <a:pt x="821" y="2219"/>
                    </a:cubicBezTo>
                    <a:cubicBezTo>
                      <a:pt x="1086" y="2484"/>
                      <a:pt x="1412" y="2603"/>
                      <a:pt x="1732" y="2603"/>
                    </a:cubicBezTo>
                    <a:cubicBezTo>
                      <a:pt x="2400" y="2603"/>
                      <a:pt x="3039" y="2085"/>
                      <a:pt x="3039" y="1302"/>
                    </a:cubicBezTo>
                    <a:cubicBezTo>
                      <a:pt x="3039" y="579"/>
                      <a:pt x="2460" y="0"/>
                      <a:pt x="1737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16"/>
              <p:cNvSpPr/>
              <p:nvPr/>
            </p:nvSpPr>
            <p:spPr>
              <a:xfrm>
                <a:off x="2695671" y="1112740"/>
                <a:ext cx="86070" cy="70324"/>
              </a:xfrm>
              <a:custGeom>
                <a:avLst/>
                <a:gdLst/>
                <a:ahLst/>
                <a:cxnLst/>
                <a:rect l="l" t="t" r="r" b="b"/>
                <a:pathLst>
                  <a:path w="4679" h="3823" extrusionOk="0">
                    <a:moveTo>
                      <a:pt x="289" y="1"/>
                    </a:moveTo>
                    <a:cubicBezTo>
                      <a:pt x="97" y="1"/>
                      <a:pt x="0" y="194"/>
                      <a:pt x="97" y="290"/>
                    </a:cubicBezTo>
                    <a:lnTo>
                      <a:pt x="1109" y="2026"/>
                    </a:lnTo>
                    <a:lnTo>
                      <a:pt x="2170" y="3714"/>
                    </a:lnTo>
                    <a:cubicBezTo>
                      <a:pt x="2194" y="3787"/>
                      <a:pt x="2267" y="3823"/>
                      <a:pt x="2339" y="3823"/>
                    </a:cubicBezTo>
                    <a:cubicBezTo>
                      <a:pt x="2411" y="3823"/>
                      <a:pt x="2484" y="3787"/>
                      <a:pt x="2508" y="3714"/>
                    </a:cubicBezTo>
                    <a:lnTo>
                      <a:pt x="3569" y="2026"/>
                    </a:lnTo>
                    <a:lnTo>
                      <a:pt x="4582" y="290"/>
                    </a:lnTo>
                    <a:cubicBezTo>
                      <a:pt x="4678" y="145"/>
                      <a:pt x="4582" y="1"/>
                      <a:pt x="4389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6"/>
              <p:cNvSpPr/>
              <p:nvPr/>
            </p:nvSpPr>
            <p:spPr>
              <a:xfrm>
                <a:off x="2763972" y="1212993"/>
                <a:ext cx="82520" cy="75640"/>
              </a:xfrm>
              <a:custGeom>
                <a:avLst/>
                <a:gdLst/>
                <a:ahLst/>
                <a:cxnLst/>
                <a:rect l="l" t="t" r="r" b="b"/>
                <a:pathLst>
                  <a:path w="4486" h="4112" extrusionOk="0">
                    <a:moveTo>
                      <a:pt x="4245" y="0"/>
                    </a:moveTo>
                    <a:lnTo>
                      <a:pt x="2267" y="145"/>
                    </a:lnTo>
                    <a:lnTo>
                      <a:pt x="242" y="290"/>
                    </a:lnTo>
                    <a:cubicBezTo>
                      <a:pt x="97" y="290"/>
                      <a:pt x="1" y="483"/>
                      <a:pt x="97" y="627"/>
                    </a:cubicBezTo>
                    <a:lnTo>
                      <a:pt x="1158" y="2315"/>
                    </a:lnTo>
                    <a:lnTo>
                      <a:pt x="2219" y="4003"/>
                    </a:lnTo>
                    <a:cubicBezTo>
                      <a:pt x="2267" y="4076"/>
                      <a:pt x="2340" y="4112"/>
                      <a:pt x="2412" y="4112"/>
                    </a:cubicBezTo>
                    <a:cubicBezTo>
                      <a:pt x="2484" y="4112"/>
                      <a:pt x="2557" y="4076"/>
                      <a:pt x="2605" y="4003"/>
                    </a:cubicBezTo>
                    <a:lnTo>
                      <a:pt x="3521" y="2122"/>
                    </a:lnTo>
                    <a:lnTo>
                      <a:pt x="4438" y="290"/>
                    </a:lnTo>
                    <a:cubicBezTo>
                      <a:pt x="4486" y="145"/>
                      <a:pt x="4389" y="0"/>
                      <a:pt x="4245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6"/>
              <p:cNvSpPr/>
              <p:nvPr/>
            </p:nvSpPr>
            <p:spPr>
              <a:xfrm>
                <a:off x="2630019" y="1212993"/>
                <a:ext cx="82520" cy="75640"/>
              </a:xfrm>
              <a:custGeom>
                <a:avLst/>
                <a:gdLst/>
                <a:ahLst/>
                <a:cxnLst/>
                <a:rect l="l" t="t" r="r" b="b"/>
                <a:pathLst>
                  <a:path w="4486" h="4112" extrusionOk="0">
                    <a:moveTo>
                      <a:pt x="241" y="0"/>
                    </a:moveTo>
                    <a:cubicBezTo>
                      <a:pt x="97" y="0"/>
                      <a:pt x="0" y="145"/>
                      <a:pt x="48" y="290"/>
                    </a:cubicBezTo>
                    <a:lnTo>
                      <a:pt x="965" y="2122"/>
                    </a:lnTo>
                    <a:lnTo>
                      <a:pt x="1881" y="4003"/>
                    </a:lnTo>
                    <a:cubicBezTo>
                      <a:pt x="1929" y="4076"/>
                      <a:pt x="2002" y="4112"/>
                      <a:pt x="2074" y="4112"/>
                    </a:cubicBezTo>
                    <a:cubicBezTo>
                      <a:pt x="2146" y="4112"/>
                      <a:pt x="2219" y="4076"/>
                      <a:pt x="2267" y="4003"/>
                    </a:cubicBezTo>
                    <a:lnTo>
                      <a:pt x="3328" y="2315"/>
                    </a:lnTo>
                    <a:lnTo>
                      <a:pt x="4389" y="627"/>
                    </a:lnTo>
                    <a:cubicBezTo>
                      <a:pt x="4485" y="483"/>
                      <a:pt x="4389" y="290"/>
                      <a:pt x="4244" y="290"/>
                    </a:cubicBezTo>
                    <a:lnTo>
                      <a:pt x="2219" y="145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2" name="Google Shape;122;p16"/>
          <p:cNvGrpSpPr/>
          <p:nvPr/>
        </p:nvGrpSpPr>
        <p:grpSpPr>
          <a:xfrm rot="5230106">
            <a:off x="1701984" y="2878921"/>
            <a:ext cx="779213" cy="594490"/>
            <a:chOff x="6701056" y="3194074"/>
            <a:chExt cx="779213" cy="594490"/>
          </a:xfrm>
        </p:grpSpPr>
        <p:sp>
          <p:nvSpPr>
            <p:cNvPr id="123" name="Google Shape;123;p16"/>
            <p:cNvSpPr/>
            <p:nvPr/>
          </p:nvSpPr>
          <p:spPr>
            <a:xfrm>
              <a:off x="6922238" y="3194074"/>
              <a:ext cx="417861" cy="320312"/>
            </a:xfrm>
            <a:custGeom>
              <a:avLst/>
              <a:gdLst/>
              <a:ahLst/>
              <a:cxnLst/>
              <a:rect l="l" t="t" r="r" b="b"/>
              <a:pathLst>
                <a:path w="22716" h="17413" extrusionOk="0">
                  <a:moveTo>
                    <a:pt x="13715" y="0"/>
                  </a:moveTo>
                  <a:cubicBezTo>
                    <a:pt x="12415" y="0"/>
                    <a:pt x="11314" y="1360"/>
                    <a:pt x="10014" y="1360"/>
                  </a:cubicBezTo>
                  <a:cubicBezTo>
                    <a:pt x="9972" y="1360"/>
                    <a:pt x="9930" y="1358"/>
                    <a:pt x="9887" y="1355"/>
                  </a:cubicBezTo>
                  <a:cubicBezTo>
                    <a:pt x="9453" y="1259"/>
                    <a:pt x="9067" y="1211"/>
                    <a:pt x="8681" y="1114"/>
                  </a:cubicBezTo>
                  <a:cubicBezTo>
                    <a:pt x="8526" y="1086"/>
                    <a:pt x="8370" y="1072"/>
                    <a:pt x="8216" y="1072"/>
                  </a:cubicBezTo>
                  <a:cubicBezTo>
                    <a:pt x="7318" y="1072"/>
                    <a:pt x="6467" y="1538"/>
                    <a:pt x="5932" y="2320"/>
                  </a:cubicBezTo>
                  <a:cubicBezTo>
                    <a:pt x="5450" y="3091"/>
                    <a:pt x="5354" y="4152"/>
                    <a:pt x="4679" y="4779"/>
                  </a:cubicBezTo>
                  <a:cubicBezTo>
                    <a:pt x="4341" y="5165"/>
                    <a:pt x="3810" y="5310"/>
                    <a:pt x="3425" y="5647"/>
                  </a:cubicBezTo>
                  <a:cubicBezTo>
                    <a:pt x="2846" y="6130"/>
                    <a:pt x="2412" y="6805"/>
                    <a:pt x="2171" y="7528"/>
                  </a:cubicBezTo>
                  <a:cubicBezTo>
                    <a:pt x="1254" y="9699"/>
                    <a:pt x="676" y="12062"/>
                    <a:pt x="434" y="14425"/>
                  </a:cubicBezTo>
                  <a:cubicBezTo>
                    <a:pt x="386" y="15004"/>
                    <a:pt x="434" y="15534"/>
                    <a:pt x="338" y="16113"/>
                  </a:cubicBezTo>
                  <a:cubicBezTo>
                    <a:pt x="338" y="16354"/>
                    <a:pt x="0" y="17029"/>
                    <a:pt x="145" y="17222"/>
                  </a:cubicBezTo>
                  <a:cubicBezTo>
                    <a:pt x="217" y="17356"/>
                    <a:pt x="307" y="17413"/>
                    <a:pt x="406" y="17413"/>
                  </a:cubicBezTo>
                  <a:cubicBezTo>
                    <a:pt x="841" y="17413"/>
                    <a:pt x="1456" y="16331"/>
                    <a:pt x="1495" y="16016"/>
                  </a:cubicBezTo>
                  <a:cubicBezTo>
                    <a:pt x="1640" y="15341"/>
                    <a:pt x="1544" y="14618"/>
                    <a:pt x="1688" y="13943"/>
                  </a:cubicBezTo>
                  <a:cubicBezTo>
                    <a:pt x="1978" y="12592"/>
                    <a:pt x="3232" y="11628"/>
                    <a:pt x="3810" y="10326"/>
                  </a:cubicBezTo>
                  <a:cubicBezTo>
                    <a:pt x="4100" y="9650"/>
                    <a:pt x="4196" y="8879"/>
                    <a:pt x="4823" y="8445"/>
                  </a:cubicBezTo>
                  <a:cubicBezTo>
                    <a:pt x="5161" y="8204"/>
                    <a:pt x="5571" y="8143"/>
                    <a:pt x="6005" y="8143"/>
                  </a:cubicBezTo>
                  <a:cubicBezTo>
                    <a:pt x="6439" y="8143"/>
                    <a:pt x="6897" y="8204"/>
                    <a:pt x="7331" y="8204"/>
                  </a:cubicBezTo>
                  <a:cubicBezTo>
                    <a:pt x="7383" y="8205"/>
                    <a:pt x="7435" y="8206"/>
                    <a:pt x="7486" y="8206"/>
                  </a:cubicBezTo>
                  <a:cubicBezTo>
                    <a:pt x="8874" y="8206"/>
                    <a:pt x="10161" y="7585"/>
                    <a:pt x="11045" y="6516"/>
                  </a:cubicBezTo>
                  <a:cubicBezTo>
                    <a:pt x="11141" y="6371"/>
                    <a:pt x="11286" y="6274"/>
                    <a:pt x="11479" y="6226"/>
                  </a:cubicBezTo>
                  <a:cubicBezTo>
                    <a:pt x="11575" y="6226"/>
                    <a:pt x="11720" y="6226"/>
                    <a:pt x="11816" y="6323"/>
                  </a:cubicBezTo>
                  <a:cubicBezTo>
                    <a:pt x="12665" y="6734"/>
                    <a:pt x="13637" y="6995"/>
                    <a:pt x="14572" y="6995"/>
                  </a:cubicBezTo>
                  <a:cubicBezTo>
                    <a:pt x="15390" y="6995"/>
                    <a:pt x="16179" y="6795"/>
                    <a:pt x="16832" y="6323"/>
                  </a:cubicBezTo>
                  <a:cubicBezTo>
                    <a:pt x="17170" y="5985"/>
                    <a:pt x="17604" y="5696"/>
                    <a:pt x="18038" y="5503"/>
                  </a:cubicBezTo>
                  <a:cubicBezTo>
                    <a:pt x="18133" y="5482"/>
                    <a:pt x="18229" y="5472"/>
                    <a:pt x="18323" y="5472"/>
                  </a:cubicBezTo>
                  <a:cubicBezTo>
                    <a:pt x="19088" y="5472"/>
                    <a:pt x="19827" y="6092"/>
                    <a:pt x="20642" y="6178"/>
                  </a:cubicBezTo>
                  <a:cubicBezTo>
                    <a:pt x="21221" y="6178"/>
                    <a:pt x="21751" y="6033"/>
                    <a:pt x="22233" y="5792"/>
                  </a:cubicBezTo>
                  <a:cubicBezTo>
                    <a:pt x="22426" y="5696"/>
                    <a:pt x="22523" y="5599"/>
                    <a:pt x="22667" y="5455"/>
                  </a:cubicBezTo>
                  <a:cubicBezTo>
                    <a:pt x="22716" y="5310"/>
                    <a:pt x="22716" y="5117"/>
                    <a:pt x="22667" y="4972"/>
                  </a:cubicBezTo>
                  <a:cubicBezTo>
                    <a:pt x="22475" y="4152"/>
                    <a:pt x="22282" y="3381"/>
                    <a:pt x="22089" y="2609"/>
                  </a:cubicBezTo>
                  <a:cubicBezTo>
                    <a:pt x="21992" y="1886"/>
                    <a:pt x="21703" y="1211"/>
                    <a:pt x="21221" y="680"/>
                  </a:cubicBezTo>
                  <a:cubicBezTo>
                    <a:pt x="20781" y="240"/>
                    <a:pt x="20136" y="87"/>
                    <a:pt x="19473" y="87"/>
                  </a:cubicBezTo>
                  <a:cubicBezTo>
                    <a:pt x="19119" y="87"/>
                    <a:pt x="18759" y="131"/>
                    <a:pt x="18423" y="198"/>
                  </a:cubicBezTo>
                  <a:cubicBezTo>
                    <a:pt x="17700" y="306"/>
                    <a:pt x="16977" y="523"/>
                    <a:pt x="16253" y="523"/>
                  </a:cubicBezTo>
                  <a:cubicBezTo>
                    <a:pt x="16012" y="523"/>
                    <a:pt x="15771" y="499"/>
                    <a:pt x="15530" y="439"/>
                  </a:cubicBezTo>
                  <a:cubicBezTo>
                    <a:pt x="14999" y="246"/>
                    <a:pt x="14421" y="101"/>
                    <a:pt x="13842" y="5"/>
                  </a:cubicBezTo>
                  <a:cubicBezTo>
                    <a:pt x="13799" y="2"/>
                    <a:pt x="13757" y="0"/>
                    <a:pt x="13715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6"/>
            <p:cNvSpPr/>
            <p:nvPr/>
          </p:nvSpPr>
          <p:spPr>
            <a:xfrm>
              <a:off x="6777635" y="3265208"/>
              <a:ext cx="496812" cy="247450"/>
            </a:xfrm>
            <a:custGeom>
              <a:avLst/>
              <a:gdLst/>
              <a:ahLst/>
              <a:cxnLst/>
              <a:rect l="l" t="t" r="r" b="b"/>
              <a:pathLst>
                <a:path w="27008" h="13452" extrusionOk="0">
                  <a:moveTo>
                    <a:pt x="17452" y="0"/>
                  </a:moveTo>
                  <a:cubicBezTo>
                    <a:pt x="17004" y="0"/>
                    <a:pt x="16560" y="110"/>
                    <a:pt x="16157" y="334"/>
                  </a:cubicBezTo>
                  <a:cubicBezTo>
                    <a:pt x="15385" y="816"/>
                    <a:pt x="14806" y="1684"/>
                    <a:pt x="13938" y="1780"/>
                  </a:cubicBezTo>
                  <a:cubicBezTo>
                    <a:pt x="13869" y="1789"/>
                    <a:pt x="13802" y="1793"/>
                    <a:pt x="13734" y="1793"/>
                  </a:cubicBezTo>
                  <a:cubicBezTo>
                    <a:pt x="13046" y="1793"/>
                    <a:pt x="12427" y="1373"/>
                    <a:pt x="11768" y="1154"/>
                  </a:cubicBezTo>
                  <a:cubicBezTo>
                    <a:pt x="11412" y="1035"/>
                    <a:pt x="11045" y="977"/>
                    <a:pt x="10680" y="977"/>
                  </a:cubicBezTo>
                  <a:cubicBezTo>
                    <a:pt x="9710" y="977"/>
                    <a:pt x="8755" y="1382"/>
                    <a:pt x="8054" y="2118"/>
                  </a:cubicBezTo>
                  <a:cubicBezTo>
                    <a:pt x="7765" y="2456"/>
                    <a:pt x="7476" y="2793"/>
                    <a:pt x="7090" y="3131"/>
                  </a:cubicBezTo>
                  <a:cubicBezTo>
                    <a:pt x="6463" y="3565"/>
                    <a:pt x="5546" y="3565"/>
                    <a:pt x="4823" y="3758"/>
                  </a:cubicBezTo>
                  <a:cubicBezTo>
                    <a:pt x="3569" y="4240"/>
                    <a:pt x="2556" y="5156"/>
                    <a:pt x="1978" y="6362"/>
                  </a:cubicBezTo>
                  <a:cubicBezTo>
                    <a:pt x="1110" y="7761"/>
                    <a:pt x="579" y="9352"/>
                    <a:pt x="386" y="10992"/>
                  </a:cubicBezTo>
                  <a:cubicBezTo>
                    <a:pt x="338" y="11523"/>
                    <a:pt x="0" y="12825"/>
                    <a:pt x="434" y="13259"/>
                  </a:cubicBezTo>
                  <a:cubicBezTo>
                    <a:pt x="560" y="13394"/>
                    <a:pt x="678" y="13451"/>
                    <a:pt x="788" y="13451"/>
                  </a:cubicBezTo>
                  <a:cubicBezTo>
                    <a:pt x="1187" y="13451"/>
                    <a:pt x="1478" y="12710"/>
                    <a:pt x="1592" y="12294"/>
                  </a:cubicBezTo>
                  <a:cubicBezTo>
                    <a:pt x="1785" y="11523"/>
                    <a:pt x="1688" y="10606"/>
                    <a:pt x="2171" y="10027"/>
                  </a:cubicBezTo>
                  <a:cubicBezTo>
                    <a:pt x="2749" y="9256"/>
                    <a:pt x="3907" y="9256"/>
                    <a:pt x="4823" y="9015"/>
                  </a:cubicBezTo>
                  <a:cubicBezTo>
                    <a:pt x="5546" y="8822"/>
                    <a:pt x="6173" y="8436"/>
                    <a:pt x="6704" y="7905"/>
                  </a:cubicBezTo>
                  <a:cubicBezTo>
                    <a:pt x="7042" y="7471"/>
                    <a:pt x="7427" y="7037"/>
                    <a:pt x="7813" y="6651"/>
                  </a:cubicBezTo>
                  <a:cubicBezTo>
                    <a:pt x="8320" y="6258"/>
                    <a:pt x="8924" y="6061"/>
                    <a:pt x="9522" y="6061"/>
                  </a:cubicBezTo>
                  <a:cubicBezTo>
                    <a:pt x="9950" y="6061"/>
                    <a:pt x="10373" y="6161"/>
                    <a:pt x="10755" y="6362"/>
                  </a:cubicBezTo>
                  <a:cubicBezTo>
                    <a:pt x="11382" y="6700"/>
                    <a:pt x="11864" y="7278"/>
                    <a:pt x="12491" y="7471"/>
                  </a:cubicBezTo>
                  <a:cubicBezTo>
                    <a:pt x="12751" y="7573"/>
                    <a:pt x="13014" y="7617"/>
                    <a:pt x="13278" y="7617"/>
                  </a:cubicBezTo>
                  <a:cubicBezTo>
                    <a:pt x="14138" y="7617"/>
                    <a:pt x="15007" y="7154"/>
                    <a:pt x="15819" y="6748"/>
                  </a:cubicBezTo>
                  <a:cubicBezTo>
                    <a:pt x="16488" y="6444"/>
                    <a:pt x="17252" y="6159"/>
                    <a:pt x="17968" y="6159"/>
                  </a:cubicBezTo>
                  <a:cubicBezTo>
                    <a:pt x="18387" y="6159"/>
                    <a:pt x="18790" y="6257"/>
                    <a:pt x="19147" y="6507"/>
                  </a:cubicBezTo>
                  <a:cubicBezTo>
                    <a:pt x="19774" y="6989"/>
                    <a:pt x="20111" y="7905"/>
                    <a:pt x="20883" y="8195"/>
                  </a:cubicBezTo>
                  <a:cubicBezTo>
                    <a:pt x="21076" y="8267"/>
                    <a:pt x="21281" y="8303"/>
                    <a:pt x="21492" y="8303"/>
                  </a:cubicBezTo>
                  <a:cubicBezTo>
                    <a:pt x="21703" y="8303"/>
                    <a:pt x="21920" y="8267"/>
                    <a:pt x="22137" y="8195"/>
                  </a:cubicBezTo>
                  <a:cubicBezTo>
                    <a:pt x="22764" y="8050"/>
                    <a:pt x="23391" y="7905"/>
                    <a:pt x="23969" y="7664"/>
                  </a:cubicBezTo>
                  <a:cubicBezTo>
                    <a:pt x="24741" y="7423"/>
                    <a:pt x="25416" y="6989"/>
                    <a:pt x="25995" y="6410"/>
                  </a:cubicBezTo>
                  <a:cubicBezTo>
                    <a:pt x="26863" y="5349"/>
                    <a:pt x="27008" y="3854"/>
                    <a:pt x="26333" y="2697"/>
                  </a:cubicBezTo>
                  <a:cubicBezTo>
                    <a:pt x="25680" y="1531"/>
                    <a:pt x="24442" y="862"/>
                    <a:pt x="23140" y="862"/>
                  </a:cubicBezTo>
                  <a:cubicBezTo>
                    <a:pt x="23095" y="862"/>
                    <a:pt x="23050" y="863"/>
                    <a:pt x="23005" y="864"/>
                  </a:cubicBezTo>
                  <a:cubicBezTo>
                    <a:pt x="22228" y="897"/>
                    <a:pt x="21429" y="1146"/>
                    <a:pt x="20681" y="1146"/>
                  </a:cubicBezTo>
                  <a:cubicBezTo>
                    <a:pt x="20315" y="1146"/>
                    <a:pt x="19962" y="1087"/>
                    <a:pt x="19629" y="912"/>
                  </a:cubicBezTo>
                  <a:cubicBezTo>
                    <a:pt x="19388" y="768"/>
                    <a:pt x="19195" y="575"/>
                    <a:pt x="18954" y="430"/>
                  </a:cubicBezTo>
                  <a:cubicBezTo>
                    <a:pt x="18489" y="146"/>
                    <a:pt x="17968" y="0"/>
                    <a:pt x="17452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6"/>
            <p:cNvSpPr/>
            <p:nvPr/>
          </p:nvSpPr>
          <p:spPr>
            <a:xfrm>
              <a:off x="6844776" y="3431020"/>
              <a:ext cx="202271" cy="357544"/>
            </a:xfrm>
            <a:custGeom>
              <a:avLst/>
              <a:gdLst/>
              <a:ahLst/>
              <a:cxnLst/>
              <a:rect l="l" t="t" r="r" b="b"/>
              <a:pathLst>
                <a:path w="10996" h="19437" extrusionOk="0">
                  <a:moveTo>
                    <a:pt x="9115" y="1"/>
                  </a:moveTo>
                  <a:lnTo>
                    <a:pt x="1833" y="3714"/>
                  </a:lnTo>
                  <a:lnTo>
                    <a:pt x="0" y="19436"/>
                  </a:lnTo>
                  <a:lnTo>
                    <a:pt x="10996" y="19436"/>
                  </a:lnTo>
                  <a:lnTo>
                    <a:pt x="9115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6"/>
            <p:cNvSpPr/>
            <p:nvPr/>
          </p:nvSpPr>
          <p:spPr>
            <a:xfrm>
              <a:off x="6701056" y="3446987"/>
              <a:ext cx="202290" cy="341577"/>
            </a:xfrm>
            <a:custGeom>
              <a:avLst/>
              <a:gdLst/>
              <a:ahLst/>
              <a:cxnLst/>
              <a:rect l="l" t="t" r="r" b="b"/>
              <a:pathLst>
                <a:path w="10997" h="18569" extrusionOk="0">
                  <a:moveTo>
                    <a:pt x="9115" y="1"/>
                  </a:moveTo>
                  <a:lnTo>
                    <a:pt x="1833" y="3570"/>
                  </a:lnTo>
                  <a:lnTo>
                    <a:pt x="0" y="18568"/>
                  </a:lnTo>
                  <a:lnTo>
                    <a:pt x="10996" y="18568"/>
                  </a:lnTo>
                  <a:lnTo>
                    <a:pt x="9115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6"/>
            <p:cNvSpPr/>
            <p:nvPr/>
          </p:nvSpPr>
          <p:spPr>
            <a:xfrm>
              <a:off x="6983457" y="3293591"/>
              <a:ext cx="496812" cy="248332"/>
            </a:xfrm>
            <a:custGeom>
              <a:avLst/>
              <a:gdLst/>
              <a:ahLst/>
              <a:cxnLst/>
              <a:rect l="l" t="t" r="r" b="b"/>
              <a:pathLst>
                <a:path w="27008" h="13500" extrusionOk="0">
                  <a:moveTo>
                    <a:pt x="17452" y="0"/>
                  </a:moveTo>
                  <a:cubicBezTo>
                    <a:pt x="17004" y="0"/>
                    <a:pt x="16560" y="110"/>
                    <a:pt x="16156" y="334"/>
                  </a:cubicBezTo>
                  <a:cubicBezTo>
                    <a:pt x="15385" y="816"/>
                    <a:pt x="14806" y="1684"/>
                    <a:pt x="13938" y="1781"/>
                  </a:cubicBezTo>
                  <a:cubicBezTo>
                    <a:pt x="13869" y="1789"/>
                    <a:pt x="13801" y="1793"/>
                    <a:pt x="13733" y="1793"/>
                  </a:cubicBezTo>
                  <a:cubicBezTo>
                    <a:pt x="13045" y="1793"/>
                    <a:pt x="12427" y="1378"/>
                    <a:pt x="11768" y="1202"/>
                  </a:cubicBezTo>
                  <a:cubicBezTo>
                    <a:pt x="11395" y="1078"/>
                    <a:pt x="11010" y="1017"/>
                    <a:pt x="10628" y="1017"/>
                  </a:cubicBezTo>
                  <a:cubicBezTo>
                    <a:pt x="9676" y="1017"/>
                    <a:pt x="8743" y="1396"/>
                    <a:pt x="8054" y="2118"/>
                  </a:cubicBezTo>
                  <a:cubicBezTo>
                    <a:pt x="7765" y="2456"/>
                    <a:pt x="7475" y="2842"/>
                    <a:pt x="7090" y="3131"/>
                  </a:cubicBezTo>
                  <a:cubicBezTo>
                    <a:pt x="6463" y="3613"/>
                    <a:pt x="5546" y="3565"/>
                    <a:pt x="4823" y="3758"/>
                  </a:cubicBezTo>
                  <a:cubicBezTo>
                    <a:pt x="3569" y="4240"/>
                    <a:pt x="2556" y="5157"/>
                    <a:pt x="1977" y="6362"/>
                  </a:cubicBezTo>
                  <a:cubicBezTo>
                    <a:pt x="1109" y="7809"/>
                    <a:pt x="579" y="9401"/>
                    <a:pt x="386" y="11041"/>
                  </a:cubicBezTo>
                  <a:cubicBezTo>
                    <a:pt x="289" y="11571"/>
                    <a:pt x="0" y="12873"/>
                    <a:pt x="434" y="13307"/>
                  </a:cubicBezTo>
                  <a:cubicBezTo>
                    <a:pt x="559" y="13443"/>
                    <a:pt x="678" y="13500"/>
                    <a:pt x="788" y="13500"/>
                  </a:cubicBezTo>
                  <a:cubicBezTo>
                    <a:pt x="1187" y="13500"/>
                    <a:pt x="1478" y="12758"/>
                    <a:pt x="1592" y="12343"/>
                  </a:cubicBezTo>
                  <a:cubicBezTo>
                    <a:pt x="1785" y="11571"/>
                    <a:pt x="1688" y="10703"/>
                    <a:pt x="2170" y="10076"/>
                  </a:cubicBezTo>
                  <a:cubicBezTo>
                    <a:pt x="2749" y="9256"/>
                    <a:pt x="3907" y="9304"/>
                    <a:pt x="4823" y="9015"/>
                  </a:cubicBezTo>
                  <a:cubicBezTo>
                    <a:pt x="5546" y="8822"/>
                    <a:pt x="6173" y="8436"/>
                    <a:pt x="6704" y="7906"/>
                  </a:cubicBezTo>
                  <a:cubicBezTo>
                    <a:pt x="7041" y="7472"/>
                    <a:pt x="7427" y="7086"/>
                    <a:pt x="7813" y="6700"/>
                  </a:cubicBezTo>
                  <a:cubicBezTo>
                    <a:pt x="8319" y="6306"/>
                    <a:pt x="8908" y="6109"/>
                    <a:pt x="9502" y="6109"/>
                  </a:cubicBezTo>
                  <a:cubicBezTo>
                    <a:pt x="9926" y="6109"/>
                    <a:pt x="10353" y="6210"/>
                    <a:pt x="10755" y="6411"/>
                  </a:cubicBezTo>
                  <a:cubicBezTo>
                    <a:pt x="11382" y="6700"/>
                    <a:pt x="11864" y="7279"/>
                    <a:pt x="12491" y="7520"/>
                  </a:cubicBezTo>
                  <a:cubicBezTo>
                    <a:pt x="12743" y="7607"/>
                    <a:pt x="12997" y="7645"/>
                    <a:pt x="13253" y="7645"/>
                  </a:cubicBezTo>
                  <a:cubicBezTo>
                    <a:pt x="14121" y="7645"/>
                    <a:pt x="14999" y="7207"/>
                    <a:pt x="15819" y="6796"/>
                  </a:cubicBezTo>
                  <a:cubicBezTo>
                    <a:pt x="16449" y="6466"/>
                    <a:pt x="17209" y="6174"/>
                    <a:pt x="17915" y="6174"/>
                  </a:cubicBezTo>
                  <a:cubicBezTo>
                    <a:pt x="18344" y="6174"/>
                    <a:pt x="18752" y="6282"/>
                    <a:pt x="19098" y="6555"/>
                  </a:cubicBezTo>
                  <a:cubicBezTo>
                    <a:pt x="19774" y="7038"/>
                    <a:pt x="20111" y="7954"/>
                    <a:pt x="20835" y="8243"/>
                  </a:cubicBezTo>
                  <a:cubicBezTo>
                    <a:pt x="21052" y="8292"/>
                    <a:pt x="21269" y="8316"/>
                    <a:pt x="21486" y="8316"/>
                  </a:cubicBezTo>
                  <a:cubicBezTo>
                    <a:pt x="21703" y="8316"/>
                    <a:pt x="21920" y="8292"/>
                    <a:pt x="22137" y="8243"/>
                  </a:cubicBezTo>
                  <a:cubicBezTo>
                    <a:pt x="22764" y="8099"/>
                    <a:pt x="23391" y="7906"/>
                    <a:pt x="23969" y="7713"/>
                  </a:cubicBezTo>
                  <a:cubicBezTo>
                    <a:pt x="24741" y="7423"/>
                    <a:pt x="25416" y="6989"/>
                    <a:pt x="25995" y="6411"/>
                  </a:cubicBezTo>
                  <a:cubicBezTo>
                    <a:pt x="26863" y="5398"/>
                    <a:pt x="27008" y="3903"/>
                    <a:pt x="26333" y="2697"/>
                  </a:cubicBezTo>
                  <a:cubicBezTo>
                    <a:pt x="25633" y="1532"/>
                    <a:pt x="24439" y="862"/>
                    <a:pt x="23097" y="862"/>
                  </a:cubicBezTo>
                  <a:cubicBezTo>
                    <a:pt x="23050" y="862"/>
                    <a:pt x="23003" y="863"/>
                    <a:pt x="22957" y="864"/>
                  </a:cubicBezTo>
                  <a:cubicBezTo>
                    <a:pt x="22212" y="897"/>
                    <a:pt x="21423" y="1147"/>
                    <a:pt x="20679" y="1147"/>
                  </a:cubicBezTo>
                  <a:cubicBezTo>
                    <a:pt x="20315" y="1147"/>
                    <a:pt x="19962" y="1087"/>
                    <a:pt x="19629" y="913"/>
                  </a:cubicBezTo>
                  <a:cubicBezTo>
                    <a:pt x="19388" y="768"/>
                    <a:pt x="19195" y="575"/>
                    <a:pt x="18954" y="430"/>
                  </a:cubicBezTo>
                  <a:cubicBezTo>
                    <a:pt x="18489" y="146"/>
                    <a:pt x="17968" y="0"/>
                    <a:pt x="17452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6"/>
            <p:cNvSpPr/>
            <p:nvPr/>
          </p:nvSpPr>
          <p:spPr>
            <a:xfrm>
              <a:off x="6903328" y="3478038"/>
              <a:ext cx="201388" cy="310526"/>
            </a:xfrm>
            <a:custGeom>
              <a:avLst/>
              <a:gdLst/>
              <a:ahLst/>
              <a:cxnLst/>
              <a:rect l="l" t="t" r="r" b="b"/>
              <a:pathLst>
                <a:path w="10948" h="16881" extrusionOk="0">
                  <a:moveTo>
                    <a:pt x="9067" y="1"/>
                  </a:moveTo>
                  <a:lnTo>
                    <a:pt x="1833" y="3232"/>
                  </a:lnTo>
                  <a:lnTo>
                    <a:pt x="0" y="16880"/>
                  </a:lnTo>
                  <a:lnTo>
                    <a:pt x="10948" y="16880"/>
                  </a:lnTo>
                  <a:lnTo>
                    <a:pt x="9067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" name="Google Shape;132;p16"/>
          <p:cNvGrpSpPr/>
          <p:nvPr/>
        </p:nvGrpSpPr>
        <p:grpSpPr>
          <a:xfrm>
            <a:off x="22076" y="810231"/>
            <a:ext cx="612943" cy="433694"/>
            <a:chOff x="9748349" y="1511934"/>
            <a:chExt cx="524331" cy="371027"/>
          </a:xfrm>
        </p:grpSpPr>
        <p:sp>
          <p:nvSpPr>
            <p:cNvPr id="133" name="Google Shape;133;p16"/>
            <p:cNvSpPr/>
            <p:nvPr/>
          </p:nvSpPr>
          <p:spPr>
            <a:xfrm>
              <a:off x="9748349" y="1511934"/>
              <a:ext cx="524331" cy="220207"/>
            </a:xfrm>
            <a:custGeom>
              <a:avLst/>
              <a:gdLst/>
              <a:ahLst/>
              <a:cxnLst/>
              <a:rect l="l" t="t" r="r" b="b"/>
              <a:pathLst>
                <a:path w="28504" h="11971" extrusionOk="0">
                  <a:moveTo>
                    <a:pt x="18500" y="1"/>
                  </a:moveTo>
                  <a:cubicBezTo>
                    <a:pt x="16564" y="1"/>
                    <a:pt x="14636" y="1184"/>
                    <a:pt x="14228" y="3675"/>
                  </a:cubicBezTo>
                  <a:cubicBezTo>
                    <a:pt x="13357" y="2891"/>
                    <a:pt x="12310" y="2529"/>
                    <a:pt x="11283" y="2529"/>
                  </a:cubicBezTo>
                  <a:cubicBezTo>
                    <a:pt x="9464" y="2529"/>
                    <a:pt x="7707" y="3663"/>
                    <a:pt x="7090" y="5604"/>
                  </a:cubicBezTo>
                  <a:cubicBezTo>
                    <a:pt x="6368" y="5043"/>
                    <a:pt x="5479" y="4748"/>
                    <a:pt x="4590" y="4748"/>
                  </a:cubicBezTo>
                  <a:cubicBezTo>
                    <a:pt x="4410" y="4748"/>
                    <a:pt x="4230" y="4760"/>
                    <a:pt x="4052" y="4784"/>
                  </a:cubicBezTo>
                  <a:cubicBezTo>
                    <a:pt x="2075" y="5025"/>
                    <a:pt x="483" y="6569"/>
                    <a:pt x="194" y="8546"/>
                  </a:cubicBezTo>
                  <a:lnTo>
                    <a:pt x="194" y="8594"/>
                  </a:lnTo>
                  <a:cubicBezTo>
                    <a:pt x="1" y="10379"/>
                    <a:pt x="1399" y="11970"/>
                    <a:pt x="3232" y="11970"/>
                  </a:cubicBezTo>
                  <a:lnTo>
                    <a:pt x="25127" y="11970"/>
                  </a:lnTo>
                  <a:cubicBezTo>
                    <a:pt x="25610" y="11970"/>
                    <a:pt x="26140" y="11681"/>
                    <a:pt x="26430" y="11295"/>
                  </a:cubicBezTo>
                  <a:cubicBezTo>
                    <a:pt x="28503" y="8401"/>
                    <a:pt x="26478" y="4350"/>
                    <a:pt x="22909" y="4350"/>
                  </a:cubicBezTo>
                  <a:cubicBezTo>
                    <a:pt x="22883" y="1511"/>
                    <a:pt x="20687" y="1"/>
                    <a:pt x="18500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6"/>
            <p:cNvSpPr/>
            <p:nvPr/>
          </p:nvSpPr>
          <p:spPr>
            <a:xfrm>
              <a:off x="9841501" y="1759623"/>
              <a:ext cx="23086" cy="50586"/>
            </a:xfrm>
            <a:custGeom>
              <a:avLst/>
              <a:gdLst/>
              <a:ahLst/>
              <a:cxnLst/>
              <a:rect l="l" t="t" r="r" b="b"/>
              <a:pathLst>
                <a:path w="1255" h="2750" extrusionOk="0">
                  <a:moveTo>
                    <a:pt x="579" y="0"/>
                  </a:moveTo>
                  <a:cubicBezTo>
                    <a:pt x="338" y="0"/>
                    <a:pt x="290" y="290"/>
                    <a:pt x="97" y="1399"/>
                  </a:cubicBezTo>
                  <a:cubicBezTo>
                    <a:pt x="1" y="2122"/>
                    <a:pt x="338" y="2749"/>
                    <a:pt x="579" y="2749"/>
                  </a:cubicBezTo>
                  <a:cubicBezTo>
                    <a:pt x="869" y="2749"/>
                    <a:pt x="1255" y="2122"/>
                    <a:pt x="1110" y="1399"/>
                  </a:cubicBezTo>
                  <a:cubicBezTo>
                    <a:pt x="869" y="386"/>
                    <a:pt x="869" y="0"/>
                    <a:pt x="579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6"/>
            <p:cNvSpPr/>
            <p:nvPr/>
          </p:nvSpPr>
          <p:spPr>
            <a:xfrm>
              <a:off x="9979905" y="1759623"/>
              <a:ext cx="23086" cy="50586"/>
            </a:xfrm>
            <a:custGeom>
              <a:avLst/>
              <a:gdLst/>
              <a:ahLst/>
              <a:cxnLst/>
              <a:rect l="l" t="t" r="r" b="b"/>
              <a:pathLst>
                <a:path w="1255" h="2750" extrusionOk="0">
                  <a:moveTo>
                    <a:pt x="627" y="0"/>
                  </a:moveTo>
                  <a:cubicBezTo>
                    <a:pt x="338" y="0"/>
                    <a:pt x="290" y="290"/>
                    <a:pt x="97" y="1399"/>
                  </a:cubicBezTo>
                  <a:cubicBezTo>
                    <a:pt x="0" y="2122"/>
                    <a:pt x="338" y="2749"/>
                    <a:pt x="627" y="2749"/>
                  </a:cubicBezTo>
                  <a:cubicBezTo>
                    <a:pt x="868" y="2749"/>
                    <a:pt x="1254" y="2122"/>
                    <a:pt x="1110" y="1399"/>
                  </a:cubicBezTo>
                  <a:cubicBezTo>
                    <a:pt x="868" y="386"/>
                    <a:pt x="868" y="0"/>
                    <a:pt x="627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6"/>
            <p:cNvSpPr/>
            <p:nvPr/>
          </p:nvSpPr>
          <p:spPr>
            <a:xfrm>
              <a:off x="10114741" y="1759623"/>
              <a:ext cx="23086" cy="50586"/>
            </a:xfrm>
            <a:custGeom>
              <a:avLst/>
              <a:gdLst/>
              <a:ahLst/>
              <a:cxnLst/>
              <a:rect l="l" t="t" r="r" b="b"/>
              <a:pathLst>
                <a:path w="1255" h="2750" extrusionOk="0">
                  <a:moveTo>
                    <a:pt x="628" y="0"/>
                  </a:moveTo>
                  <a:cubicBezTo>
                    <a:pt x="338" y="0"/>
                    <a:pt x="338" y="290"/>
                    <a:pt x="146" y="1399"/>
                  </a:cubicBezTo>
                  <a:cubicBezTo>
                    <a:pt x="1" y="2122"/>
                    <a:pt x="338" y="2749"/>
                    <a:pt x="628" y="2749"/>
                  </a:cubicBezTo>
                  <a:cubicBezTo>
                    <a:pt x="869" y="2749"/>
                    <a:pt x="1255" y="2122"/>
                    <a:pt x="1110" y="1399"/>
                  </a:cubicBezTo>
                  <a:cubicBezTo>
                    <a:pt x="917" y="386"/>
                    <a:pt x="869" y="0"/>
                    <a:pt x="628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6"/>
            <p:cNvSpPr/>
            <p:nvPr/>
          </p:nvSpPr>
          <p:spPr>
            <a:xfrm>
              <a:off x="10054423" y="1832375"/>
              <a:ext cx="23086" cy="50586"/>
            </a:xfrm>
            <a:custGeom>
              <a:avLst/>
              <a:gdLst/>
              <a:ahLst/>
              <a:cxnLst/>
              <a:rect l="l" t="t" r="r" b="b"/>
              <a:pathLst>
                <a:path w="1255" h="2750" extrusionOk="0">
                  <a:moveTo>
                    <a:pt x="627" y="0"/>
                  </a:moveTo>
                  <a:cubicBezTo>
                    <a:pt x="338" y="0"/>
                    <a:pt x="338" y="289"/>
                    <a:pt x="145" y="1350"/>
                  </a:cubicBezTo>
                  <a:cubicBezTo>
                    <a:pt x="0" y="2122"/>
                    <a:pt x="338" y="2749"/>
                    <a:pt x="627" y="2749"/>
                  </a:cubicBezTo>
                  <a:cubicBezTo>
                    <a:pt x="917" y="2749"/>
                    <a:pt x="1254" y="2122"/>
                    <a:pt x="1110" y="1350"/>
                  </a:cubicBezTo>
                  <a:cubicBezTo>
                    <a:pt x="917" y="386"/>
                    <a:pt x="917" y="0"/>
                    <a:pt x="627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6"/>
            <p:cNvSpPr/>
            <p:nvPr/>
          </p:nvSpPr>
          <p:spPr>
            <a:xfrm>
              <a:off x="9915136" y="1832375"/>
              <a:ext cx="23086" cy="50586"/>
            </a:xfrm>
            <a:custGeom>
              <a:avLst/>
              <a:gdLst/>
              <a:ahLst/>
              <a:cxnLst/>
              <a:rect l="l" t="t" r="r" b="b"/>
              <a:pathLst>
                <a:path w="1255" h="2750" extrusionOk="0">
                  <a:moveTo>
                    <a:pt x="628" y="0"/>
                  </a:moveTo>
                  <a:cubicBezTo>
                    <a:pt x="338" y="0"/>
                    <a:pt x="338" y="289"/>
                    <a:pt x="145" y="1350"/>
                  </a:cubicBezTo>
                  <a:cubicBezTo>
                    <a:pt x="1" y="2122"/>
                    <a:pt x="338" y="2749"/>
                    <a:pt x="628" y="2749"/>
                  </a:cubicBezTo>
                  <a:cubicBezTo>
                    <a:pt x="869" y="2749"/>
                    <a:pt x="1255" y="2122"/>
                    <a:pt x="1110" y="1350"/>
                  </a:cubicBezTo>
                  <a:cubicBezTo>
                    <a:pt x="917" y="386"/>
                    <a:pt x="869" y="0"/>
                    <a:pt x="628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110;p16">
            <a:extLst>
              <a:ext uri="{FF2B5EF4-FFF2-40B4-BE49-F238E27FC236}">
                <a16:creationId xmlns:a16="http://schemas.microsoft.com/office/drawing/2014/main" id="{A9AC66B1-8E9D-8E43-5236-F8CE51852AF0}"/>
              </a:ext>
            </a:extLst>
          </p:cNvPr>
          <p:cNvSpPr/>
          <p:nvPr/>
        </p:nvSpPr>
        <p:spPr>
          <a:xfrm rot="1463070">
            <a:off x="2602223" y="2173879"/>
            <a:ext cx="665661" cy="603789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10;p16">
            <a:extLst>
              <a:ext uri="{FF2B5EF4-FFF2-40B4-BE49-F238E27FC236}">
                <a16:creationId xmlns:a16="http://schemas.microsoft.com/office/drawing/2014/main" id="{E512CA95-AAA7-F9EE-5C79-8A7A241A51E5}"/>
              </a:ext>
            </a:extLst>
          </p:cNvPr>
          <p:cNvSpPr/>
          <p:nvPr/>
        </p:nvSpPr>
        <p:spPr>
          <a:xfrm rot="1463070">
            <a:off x="2719320" y="3173130"/>
            <a:ext cx="665661" cy="603789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10;p16">
            <a:extLst>
              <a:ext uri="{FF2B5EF4-FFF2-40B4-BE49-F238E27FC236}">
                <a16:creationId xmlns:a16="http://schemas.microsoft.com/office/drawing/2014/main" id="{2C5D2F95-E944-F3E5-AF48-48379A01D712}"/>
              </a:ext>
            </a:extLst>
          </p:cNvPr>
          <p:cNvSpPr/>
          <p:nvPr/>
        </p:nvSpPr>
        <p:spPr>
          <a:xfrm rot="1463070">
            <a:off x="2527493" y="4058729"/>
            <a:ext cx="665661" cy="603789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AE8ABC-C91C-B5FE-438D-8943240BE0D1}"/>
              </a:ext>
            </a:extLst>
          </p:cNvPr>
          <p:cNvSpPr txBox="1"/>
          <p:nvPr/>
        </p:nvSpPr>
        <p:spPr>
          <a:xfrm>
            <a:off x="8348868" y="4544892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647CCFB-9925-7FF9-3281-14F096E939F6}"/>
              </a:ext>
            </a:extLst>
          </p:cNvPr>
          <p:cNvSpPr txBox="1"/>
          <p:nvPr/>
        </p:nvSpPr>
        <p:spPr>
          <a:xfrm>
            <a:off x="2690243" y="4110525"/>
            <a:ext cx="34015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38CD778-E89D-A31C-E561-DD2DFCC76A55}"/>
              </a:ext>
            </a:extLst>
          </p:cNvPr>
          <p:cNvSpPr txBox="1"/>
          <p:nvPr/>
        </p:nvSpPr>
        <p:spPr>
          <a:xfrm>
            <a:off x="2167115" y="1458575"/>
            <a:ext cx="34015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A431195-02AD-0D3E-D3AF-B4D68F051C8E}"/>
              </a:ext>
            </a:extLst>
          </p:cNvPr>
          <p:cNvSpPr txBox="1"/>
          <p:nvPr/>
        </p:nvSpPr>
        <p:spPr>
          <a:xfrm>
            <a:off x="2880374" y="3229863"/>
            <a:ext cx="34015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87C716A-88A6-4E78-EB2C-6A1225B6A987}"/>
              </a:ext>
            </a:extLst>
          </p:cNvPr>
          <p:cNvSpPr txBox="1"/>
          <p:nvPr/>
        </p:nvSpPr>
        <p:spPr>
          <a:xfrm>
            <a:off x="2748986" y="2273692"/>
            <a:ext cx="32280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F2DF2F1-2211-1E70-FC5D-F9B3451F9D6E}"/>
              </a:ext>
            </a:extLst>
          </p:cNvPr>
          <p:cNvSpPr txBox="1"/>
          <p:nvPr/>
        </p:nvSpPr>
        <p:spPr>
          <a:xfrm>
            <a:off x="2432543" y="1340342"/>
            <a:ext cx="5297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3200" b="1" dirty="0">
                <a:solidFill>
                  <a:srgbClr val="7030A0"/>
                </a:solidFill>
              </a:rPr>
              <a:t>Discussion about lead</a:t>
            </a:r>
            <a:endParaRPr lang="ar-SA" sz="3200" b="1" dirty="0">
              <a:solidFill>
                <a:srgbClr val="7030A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A223BFE-2842-B416-BCE1-1C99ECB33221}"/>
              </a:ext>
            </a:extLst>
          </p:cNvPr>
          <p:cNvSpPr txBox="1"/>
          <p:nvPr/>
        </p:nvSpPr>
        <p:spPr>
          <a:xfrm>
            <a:off x="2860322" y="2200070"/>
            <a:ext cx="62573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3200" b="1" dirty="0">
                <a:solidFill>
                  <a:srgbClr val="7030A0"/>
                </a:solidFill>
              </a:rPr>
              <a:t>Discussion about Lead pollution.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0846B7A-7F6B-2D86-EC71-5B5FF90007E3}"/>
              </a:ext>
            </a:extLst>
          </p:cNvPr>
          <p:cNvSpPr txBox="1"/>
          <p:nvPr/>
        </p:nvSpPr>
        <p:spPr>
          <a:xfrm>
            <a:off x="3476536" y="3241772"/>
            <a:ext cx="59398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Discussion about lead poisoning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C5F9C0F-A2D2-7E8B-27E9-CD10FE523BA7}"/>
              </a:ext>
            </a:extLst>
          </p:cNvPr>
          <p:cNvSpPr txBox="1"/>
          <p:nvPr/>
        </p:nvSpPr>
        <p:spPr>
          <a:xfrm>
            <a:off x="2784210" y="4048971"/>
            <a:ext cx="61438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3200" b="1" dirty="0">
                <a:solidFill>
                  <a:srgbClr val="7030A0"/>
                </a:solidFill>
              </a:rPr>
              <a:t>Discussion about the Prevention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2" name="Google Shape;452;p19"/>
          <p:cNvGrpSpPr/>
          <p:nvPr/>
        </p:nvGrpSpPr>
        <p:grpSpPr>
          <a:xfrm>
            <a:off x="-440337" y="2394732"/>
            <a:ext cx="4677934" cy="2748768"/>
            <a:chOff x="2223624" y="1691562"/>
            <a:chExt cx="4677934" cy="2748768"/>
          </a:xfrm>
        </p:grpSpPr>
        <p:sp>
          <p:nvSpPr>
            <p:cNvPr id="453" name="Google Shape;453;p19"/>
            <p:cNvSpPr/>
            <p:nvPr/>
          </p:nvSpPr>
          <p:spPr>
            <a:xfrm>
              <a:off x="3029910" y="2173716"/>
              <a:ext cx="342089" cy="379734"/>
            </a:xfrm>
            <a:custGeom>
              <a:avLst/>
              <a:gdLst/>
              <a:ahLst/>
              <a:cxnLst/>
              <a:rect l="l" t="t" r="r" b="b"/>
              <a:pathLst>
                <a:path w="21146" h="23473" extrusionOk="0">
                  <a:moveTo>
                    <a:pt x="10961" y="0"/>
                  </a:moveTo>
                  <a:cubicBezTo>
                    <a:pt x="8376" y="0"/>
                    <a:pt x="5946" y="1293"/>
                    <a:pt x="4498" y="3464"/>
                  </a:cubicBezTo>
                  <a:lnTo>
                    <a:pt x="52" y="9772"/>
                  </a:lnTo>
                  <a:lnTo>
                    <a:pt x="52" y="21404"/>
                  </a:lnTo>
                  <a:lnTo>
                    <a:pt x="0" y="21353"/>
                  </a:lnTo>
                  <a:lnTo>
                    <a:pt x="0" y="21353"/>
                  </a:lnTo>
                  <a:cubicBezTo>
                    <a:pt x="0" y="22542"/>
                    <a:pt x="931" y="23472"/>
                    <a:pt x="2120" y="23472"/>
                  </a:cubicBezTo>
                  <a:cubicBezTo>
                    <a:pt x="3257" y="23472"/>
                    <a:pt x="4188" y="22542"/>
                    <a:pt x="4188" y="21353"/>
                  </a:cubicBezTo>
                  <a:lnTo>
                    <a:pt x="4188" y="8944"/>
                  </a:lnTo>
                  <a:cubicBezTo>
                    <a:pt x="4240" y="7807"/>
                    <a:pt x="5170" y="6825"/>
                    <a:pt x="6308" y="6825"/>
                  </a:cubicBezTo>
                  <a:cubicBezTo>
                    <a:pt x="7497" y="6825"/>
                    <a:pt x="8427" y="7755"/>
                    <a:pt x="8427" y="8944"/>
                  </a:cubicBezTo>
                  <a:lnTo>
                    <a:pt x="8427" y="17475"/>
                  </a:lnTo>
                  <a:cubicBezTo>
                    <a:pt x="8427" y="18664"/>
                    <a:pt x="9410" y="19595"/>
                    <a:pt x="10547" y="19595"/>
                  </a:cubicBezTo>
                  <a:cubicBezTo>
                    <a:pt x="11736" y="19595"/>
                    <a:pt x="12667" y="18612"/>
                    <a:pt x="12667" y="17475"/>
                  </a:cubicBezTo>
                  <a:lnTo>
                    <a:pt x="12667" y="13029"/>
                  </a:lnTo>
                  <a:cubicBezTo>
                    <a:pt x="12667" y="11840"/>
                    <a:pt x="13597" y="10909"/>
                    <a:pt x="14787" y="10909"/>
                  </a:cubicBezTo>
                  <a:cubicBezTo>
                    <a:pt x="15924" y="10909"/>
                    <a:pt x="16855" y="11840"/>
                    <a:pt x="16906" y="12977"/>
                  </a:cubicBezTo>
                  <a:lnTo>
                    <a:pt x="16906" y="20008"/>
                  </a:lnTo>
                  <a:cubicBezTo>
                    <a:pt x="16906" y="21272"/>
                    <a:pt x="17955" y="22131"/>
                    <a:pt x="19033" y="22131"/>
                  </a:cubicBezTo>
                  <a:cubicBezTo>
                    <a:pt x="19543" y="22131"/>
                    <a:pt x="20059" y="21939"/>
                    <a:pt x="20474" y="21508"/>
                  </a:cubicBezTo>
                  <a:cubicBezTo>
                    <a:pt x="20887" y="21094"/>
                    <a:pt x="21146" y="20577"/>
                    <a:pt x="21146" y="20008"/>
                  </a:cubicBezTo>
                  <a:lnTo>
                    <a:pt x="21146" y="8789"/>
                  </a:lnTo>
                  <a:lnTo>
                    <a:pt x="17268" y="3361"/>
                  </a:lnTo>
                  <a:cubicBezTo>
                    <a:pt x="15821" y="1241"/>
                    <a:pt x="13494" y="0"/>
                    <a:pt x="109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9"/>
            <p:cNvSpPr/>
            <p:nvPr/>
          </p:nvSpPr>
          <p:spPr>
            <a:xfrm>
              <a:off x="2582441" y="2284111"/>
              <a:ext cx="1251249" cy="737710"/>
            </a:xfrm>
            <a:custGeom>
              <a:avLst/>
              <a:gdLst/>
              <a:ahLst/>
              <a:cxnLst/>
              <a:rect l="l" t="t" r="r" b="b"/>
              <a:pathLst>
                <a:path w="77345" h="45601" extrusionOk="0">
                  <a:moveTo>
                    <a:pt x="33968" y="1"/>
                  </a:moveTo>
                  <a:cubicBezTo>
                    <a:pt x="32830" y="52"/>
                    <a:pt x="31900" y="983"/>
                    <a:pt x="31900" y="2120"/>
                  </a:cubicBezTo>
                  <a:lnTo>
                    <a:pt x="31900" y="14529"/>
                  </a:lnTo>
                  <a:cubicBezTo>
                    <a:pt x="31848" y="15718"/>
                    <a:pt x="30917" y="16648"/>
                    <a:pt x="29780" y="16648"/>
                  </a:cubicBezTo>
                  <a:cubicBezTo>
                    <a:pt x="28591" y="16648"/>
                    <a:pt x="27660" y="15718"/>
                    <a:pt x="27660" y="14529"/>
                  </a:cubicBezTo>
                  <a:lnTo>
                    <a:pt x="27660" y="2896"/>
                  </a:lnTo>
                  <a:lnTo>
                    <a:pt x="1551" y="39965"/>
                  </a:lnTo>
                  <a:cubicBezTo>
                    <a:pt x="0" y="42137"/>
                    <a:pt x="1241" y="45445"/>
                    <a:pt x="3826" y="45601"/>
                  </a:cubicBezTo>
                  <a:lnTo>
                    <a:pt x="73519" y="45601"/>
                  </a:lnTo>
                  <a:cubicBezTo>
                    <a:pt x="76104" y="45394"/>
                    <a:pt x="77345" y="42137"/>
                    <a:pt x="75793" y="39965"/>
                  </a:cubicBezTo>
                  <a:lnTo>
                    <a:pt x="48754" y="1965"/>
                  </a:lnTo>
                  <a:lnTo>
                    <a:pt x="48754" y="13184"/>
                  </a:lnTo>
                  <a:cubicBezTo>
                    <a:pt x="48754" y="14373"/>
                    <a:pt x="47823" y="15304"/>
                    <a:pt x="46634" y="15304"/>
                  </a:cubicBezTo>
                  <a:cubicBezTo>
                    <a:pt x="45497" y="15304"/>
                    <a:pt x="44566" y="14373"/>
                    <a:pt x="44566" y="13184"/>
                  </a:cubicBezTo>
                  <a:lnTo>
                    <a:pt x="44566" y="6205"/>
                  </a:lnTo>
                  <a:cubicBezTo>
                    <a:pt x="44566" y="5016"/>
                    <a:pt x="43584" y="4085"/>
                    <a:pt x="42447" y="4085"/>
                  </a:cubicBezTo>
                  <a:cubicBezTo>
                    <a:pt x="41257" y="4085"/>
                    <a:pt x="40327" y="5016"/>
                    <a:pt x="40327" y="6153"/>
                  </a:cubicBezTo>
                  <a:lnTo>
                    <a:pt x="40327" y="6205"/>
                  </a:lnTo>
                  <a:lnTo>
                    <a:pt x="40327" y="10651"/>
                  </a:lnTo>
                  <a:cubicBezTo>
                    <a:pt x="40404" y="12150"/>
                    <a:pt x="39306" y="12900"/>
                    <a:pt x="38207" y="12900"/>
                  </a:cubicBezTo>
                  <a:cubicBezTo>
                    <a:pt x="37108" y="12900"/>
                    <a:pt x="36010" y="12150"/>
                    <a:pt x="36087" y="10651"/>
                  </a:cubicBezTo>
                  <a:lnTo>
                    <a:pt x="36087" y="2120"/>
                  </a:lnTo>
                  <a:cubicBezTo>
                    <a:pt x="36087" y="983"/>
                    <a:pt x="35157" y="1"/>
                    <a:pt x="33968" y="1"/>
                  </a:cubicBezTo>
                  <a:close/>
                </a:path>
              </a:pathLst>
            </a:custGeom>
            <a:solidFill>
              <a:srgbClr val="F1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9"/>
            <p:cNvSpPr/>
            <p:nvPr/>
          </p:nvSpPr>
          <p:spPr>
            <a:xfrm>
              <a:off x="2582441" y="2760862"/>
              <a:ext cx="1251249" cy="260959"/>
            </a:xfrm>
            <a:custGeom>
              <a:avLst/>
              <a:gdLst/>
              <a:ahLst/>
              <a:cxnLst/>
              <a:rect l="l" t="t" r="r" b="b"/>
              <a:pathLst>
                <a:path w="77345" h="16131" extrusionOk="0">
                  <a:moveTo>
                    <a:pt x="8944" y="0"/>
                  </a:moveTo>
                  <a:lnTo>
                    <a:pt x="1551" y="10495"/>
                  </a:lnTo>
                  <a:cubicBezTo>
                    <a:pt x="0" y="12667"/>
                    <a:pt x="1241" y="15975"/>
                    <a:pt x="3826" y="16131"/>
                  </a:cubicBezTo>
                  <a:lnTo>
                    <a:pt x="73519" y="16131"/>
                  </a:lnTo>
                  <a:cubicBezTo>
                    <a:pt x="76052" y="15924"/>
                    <a:pt x="77345" y="12667"/>
                    <a:pt x="75793" y="10495"/>
                  </a:cubicBezTo>
                  <a:lnTo>
                    <a:pt x="68349" y="0"/>
                  </a:lnTo>
                  <a:close/>
                </a:path>
              </a:pathLst>
            </a:custGeom>
            <a:solidFill>
              <a:srgbClr val="B4D8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9"/>
            <p:cNvSpPr/>
            <p:nvPr/>
          </p:nvSpPr>
          <p:spPr>
            <a:xfrm>
              <a:off x="4564670" y="3288621"/>
              <a:ext cx="1544838" cy="1150884"/>
            </a:xfrm>
            <a:custGeom>
              <a:avLst/>
              <a:gdLst/>
              <a:ahLst/>
              <a:cxnLst/>
              <a:rect l="l" t="t" r="r" b="b"/>
              <a:pathLst>
                <a:path w="95493" h="71141" extrusionOk="0">
                  <a:moveTo>
                    <a:pt x="311" y="0"/>
                  </a:moveTo>
                  <a:lnTo>
                    <a:pt x="311" y="38827"/>
                  </a:lnTo>
                  <a:lnTo>
                    <a:pt x="1" y="38827"/>
                  </a:lnTo>
                  <a:lnTo>
                    <a:pt x="1" y="71140"/>
                  </a:lnTo>
                  <a:lnTo>
                    <a:pt x="1138" y="71140"/>
                  </a:lnTo>
                  <a:cubicBezTo>
                    <a:pt x="1199" y="71140"/>
                    <a:pt x="1260" y="71140"/>
                    <a:pt x="1321" y="71140"/>
                  </a:cubicBezTo>
                  <a:cubicBezTo>
                    <a:pt x="29018" y="71140"/>
                    <a:pt x="55465" y="59410"/>
                    <a:pt x="74036" y="38827"/>
                  </a:cubicBezTo>
                  <a:lnTo>
                    <a:pt x="73881" y="38827"/>
                  </a:lnTo>
                  <a:cubicBezTo>
                    <a:pt x="83963" y="27712"/>
                    <a:pt x="91356" y="14424"/>
                    <a:pt x="954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9"/>
            <p:cNvSpPr/>
            <p:nvPr/>
          </p:nvSpPr>
          <p:spPr>
            <a:xfrm>
              <a:off x="3049145" y="3288621"/>
              <a:ext cx="1520572" cy="1151709"/>
            </a:xfrm>
            <a:custGeom>
              <a:avLst/>
              <a:gdLst/>
              <a:ahLst/>
              <a:cxnLst/>
              <a:rect l="l" t="t" r="r" b="b"/>
              <a:pathLst>
                <a:path w="93993" h="71192" extrusionOk="0">
                  <a:moveTo>
                    <a:pt x="0" y="0"/>
                  </a:moveTo>
                  <a:cubicBezTo>
                    <a:pt x="4136" y="14476"/>
                    <a:pt x="11581" y="27815"/>
                    <a:pt x="21663" y="38931"/>
                  </a:cubicBezTo>
                  <a:lnTo>
                    <a:pt x="21973" y="38931"/>
                  </a:lnTo>
                  <a:cubicBezTo>
                    <a:pt x="40327" y="59197"/>
                    <a:pt x="66332" y="70933"/>
                    <a:pt x="93734" y="71192"/>
                  </a:cubicBezTo>
                  <a:lnTo>
                    <a:pt x="93734" y="38931"/>
                  </a:lnTo>
                  <a:lnTo>
                    <a:pt x="93992" y="38931"/>
                  </a:lnTo>
                  <a:lnTo>
                    <a:pt x="93992" y="0"/>
                  </a:lnTo>
                  <a:close/>
                </a:path>
              </a:pathLst>
            </a:custGeom>
            <a:solidFill>
              <a:srgbClr val="D9E5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9"/>
            <p:cNvSpPr/>
            <p:nvPr/>
          </p:nvSpPr>
          <p:spPr>
            <a:xfrm>
              <a:off x="3300058" y="2036757"/>
              <a:ext cx="1676135" cy="989254"/>
            </a:xfrm>
            <a:custGeom>
              <a:avLst/>
              <a:gdLst/>
              <a:ahLst/>
              <a:cxnLst/>
              <a:rect l="l" t="t" r="r" b="b"/>
              <a:pathLst>
                <a:path w="103609" h="61150" extrusionOk="0">
                  <a:moveTo>
                    <a:pt x="45523" y="0"/>
                  </a:moveTo>
                  <a:cubicBezTo>
                    <a:pt x="44114" y="0"/>
                    <a:pt x="42705" y="944"/>
                    <a:pt x="42705" y="2831"/>
                  </a:cubicBezTo>
                  <a:lnTo>
                    <a:pt x="42705" y="19478"/>
                  </a:lnTo>
                  <a:cubicBezTo>
                    <a:pt x="42757" y="21133"/>
                    <a:pt x="41464" y="22477"/>
                    <a:pt x="39862" y="22477"/>
                  </a:cubicBezTo>
                  <a:cubicBezTo>
                    <a:pt x="38259" y="22477"/>
                    <a:pt x="36966" y="21133"/>
                    <a:pt x="37070" y="19478"/>
                  </a:cubicBezTo>
                  <a:lnTo>
                    <a:pt x="37070" y="3968"/>
                  </a:lnTo>
                  <a:lnTo>
                    <a:pt x="2068" y="53549"/>
                  </a:lnTo>
                  <a:cubicBezTo>
                    <a:pt x="0" y="56496"/>
                    <a:pt x="1655" y="60891"/>
                    <a:pt x="5067" y="61149"/>
                  </a:cubicBezTo>
                  <a:lnTo>
                    <a:pt x="98490" y="61149"/>
                  </a:lnTo>
                  <a:cubicBezTo>
                    <a:pt x="101903" y="60891"/>
                    <a:pt x="103609" y="56496"/>
                    <a:pt x="101489" y="53549"/>
                  </a:cubicBezTo>
                  <a:lnTo>
                    <a:pt x="65298" y="2676"/>
                  </a:lnTo>
                  <a:lnTo>
                    <a:pt x="65298" y="17669"/>
                  </a:lnTo>
                  <a:cubicBezTo>
                    <a:pt x="65298" y="19220"/>
                    <a:pt x="64058" y="20512"/>
                    <a:pt x="62507" y="20512"/>
                  </a:cubicBezTo>
                  <a:cubicBezTo>
                    <a:pt x="60904" y="20512"/>
                    <a:pt x="59663" y="19220"/>
                    <a:pt x="59663" y="17669"/>
                  </a:cubicBezTo>
                  <a:lnTo>
                    <a:pt x="59663" y="8311"/>
                  </a:lnTo>
                  <a:cubicBezTo>
                    <a:pt x="59663" y="6424"/>
                    <a:pt x="58254" y="5481"/>
                    <a:pt x="56845" y="5481"/>
                  </a:cubicBezTo>
                  <a:cubicBezTo>
                    <a:pt x="55437" y="5481"/>
                    <a:pt x="54028" y="6424"/>
                    <a:pt x="54028" y="8311"/>
                  </a:cubicBezTo>
                  <a:lnTo>
                    <a:pt x="54028" y="14308"/>
                  </a:lnTo>
                  <a:cubicBezTo>
                    <a:pt x="54028" y="15859"/>
                    <a:pt x="52735" y="17100"/>
                    <a:pt x="51184" y="17100"/>
                  </a:cubicBezTo>
                  <a:cubicBezTo>
                    <a:pt x="49633" y="17100"/>
                    <a:pt x="48341" y="15859"/>
                    <a:pt x="48341" y="14308"/>
                  </a:cubicBezTo>
                  <a:lnTo>
                    <a:pt x="48341" y="2831"/>
                  </a:lnTo>
                  <a:cubicBezTo>
                    <a:pt x="48341" y="944"/>
                    <a:pt x="46932" y="0"/>
                    <a:pt x="45523" y="0"/>
                  </a:cubicBezTo>
                  <a:close/>
                </a:path>
              </a:pathLst>
            </a:custGeom>
            <a:solidFill>
              <a:srgbClr val="F1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9"/>
            <p:cNvSpPr/>
            <p:nvPr/>
          </p:nvSpPr>
          <p:spPr>
            <a:xfrm>
              <a:off x="3900583" y="1888506"/>
              <a:ext cx="457516" cy="509365"/>
            </a:xfrm>
            <a:custGeom>
              <a:avLst/>
              <a:gdLst/>
              <a:ahLst/>
              <a:cxnLst/>
              <a:rect l="l" t="t" r="r" b="b"/>
              <a:pathLst>
                <a:path w="28281" h="31486" extrusionOk="0">
                  <a:moveTo>
                    <a:pt x="14632" y="0"/>
                  </a:moveTo>
                  <a:cubicBezTo>
                    <a:pt x="11168" y="52"/>
                    <a:pt x="7962" y="1758"/>
                    <a:pt x="5998" y="4602"/>
                  </a:cubicBezTo>
                  <a:lnTo>
                    <a:pt x="1" y="13132"/>
                  </a:lnTo>
                  <a:lnTo>
                    <a:pt x="1" y="13184"/>
                  </a:lnTo>
                  <a:lnTo>
                    <a:pt x="1" y="28642"/>
                  </a:lnTo>
                  <a:cubicBezTo>
                    <a:pt x="1" y="30245"/>
                    <a:pt x="1241" y="31486"/>
                    <a:pt x="2792" y="31486"/>
                  </a:cubicBezTo>
                  <a:cubicBezTo>
                    <a:pt x="4343" y="31486"/>
                    <a:pt x="5636" y="30245"/>
                    <a:pt x="5636" y="28642"/>
                  </a:cubicBezTo>
                  <a:lnTo>
                    <a:pt x="5636" y="11995"/>
                  </a:lnTo>
                  <a:cubicBezTo>
                    <a:pt x="5636" y="10108"/>
                    <a:pt x="7045" y="9164"/>
                    <a:pt x="8454" y="9164"/>
                  </a:cubicBezTo>
                  <a:cubicBezTo>
                    <a:pt x="9862" y="9164"/>
                    <a:pt x="11271" y="10108"/>
                    <a:pt x="11271" y="11995"/>
                  </a:cubicBezTo>
                  <a:lnTo>
                    <a:pt x="11271" y="23472"/>
                  </a:lnTo>
                  <a:cubicBezTo>
                    <a:pt x="11271" y="25023"/>
                    <a:pt x="12564" y="26264"/>
                    <a:pt x="14115" y="26264"/>
                  </a:cubicBezTo>
                  <a:cubicBezTo>
                    <a:pt x="15666" y="26264"/>
                    <a:pt x="16958" y="25023"/>
                    <a:pt x="16958" y="23472"/>
                  </a:cubicBezTo>
                  <a:lnTo>
                    <a:pt x="16958" y="17475"/>
                  </a:lnTo>
                  <a:cubicBezTo>
                    <a:pt x="16958" y="15588"/>
                    <a:pt x="18367" y="14645"/>
                    <a:pt x="19776" y="14645"/>
                  </a:cubicBezTo>
                  <a:cubicBezTo>
                    <a:pt x="21185" y="14645"/>
                    <a:pt x="22594" y="15588"/>
                    <a:pt x="22594" y="17475"/>
                  </a:cubicBezTo>
                  <a:lnTo>
                    <a:pt x="22594" y="26833"/>
                  </a:lnTo>
                  <a:cubicBezTo>
                    <a:pt x="22594" y="28384"/>
                    <a:pt x="23886" y="29676"/>
                    <a:pt x="25437" y="29676"/>
                  </a:cubicBezTo>
                  <a:cubicBezTo>
                    <a:pt x="26988" y="29676"/>
                    <a:pt x="28281" y="28384"/>
                    <a:pt x="28281" y="26833"/>
                  </a:cubicBezTo>
                  <a:lnTo>
                    <a:pt x="28281" y="11788"/>
                  </a:lnTo>
                  <a:lnTo>
                    <a:pt x="23111" y="4498"/>
                  </a:lnTo>
                  <a:cubicBezTo>
                    <a:pt x="21198" y="1706"/>
                    <a:pt x="18044" y="0"/>
                    <a:pt x="146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19"/>
            <p:cNvSpPr/>
            <p:nvPr/>
          </p:nvSpPr>
          <p:spPr>
            <a:xfrm>
              <a:off x="3300058" y="2676383"/>
              <a:ext cx="1676135" cy="348787"/>
            </a:xfrm>
            <a:custGeom>
              <a:avLst/>
              <a:gdLst/>
              <a:ahLst/>
              <a:cxnLst/>
              <a:rect l="l" t="t" r="r" b="b"/>
              <a:pathLst>
                <a:path w="103609" h="21560" extrusionOk="0">
                  <a:moveTo>
                    <a:pt x="11943" y="0"/>
                  </a:moveTo>
                  <a:lnTo>
                    <a:pt x="2068" y="13959"/>
                  </a:lnTo>
                  <a:cubicBezTo>
                    <a:pt x="0" y="16906"/>
                    <a:pt x="1707" y="21301"/>
                    <a:pt x="5119" y="21559"/>
                  </a:cubicBezTo>
                  <a:lnTo>
                    <a:pt x="98490" y="21559"/>
                  </a:lnTo>
                  <a:cubicBezTo>
                    <a:pt x="101903" y="21301"/>
                    <a:pt x="103609" y="16906"/>
                    <a:pt x="101489" y="13959"/>
                  </a:cubicBezTo>
                  <a:lnTo>
                    <a:pt x="9156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19"/>
            <p:cNvSpPr/>
            <p:nvPr/>
          </p:nvSpPr>
          <p:spPr>
            <a:xfrm>
              <a:off x="4799696" y="2349355"/>
              <a:ext cx="560405" cy="679989"/>
            </a:xfrm>
            <a:custGeom>
              <a:avLst/>
              <a:gdLst/>
              <a:ahLst/>
              <a:cxnLst/>
              <a:rect l="l" t="t" r="r" b="b"/>
              <a:pathLst>
                <a:path w="34641" h="42033" extrusionOk="0">
                  <a:moveTo>
                    <a:pt x="1" y="0"/>
                  </a:moveTo>
                  <a:lnTo>
                    <a:pt x="1" y="42033"/>
                  </a:lnTo>
                  <a:lnTo>
                    <a:pt x="34640" y="42033"/>
                  </a:lnTo>
                  <a:lnTo>
                    <a:pt x="3464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19"/>
            <p:cNvSpPr/>
            <p:nvPr/>
          </p:nvSpPr>
          <p:spPr>
            <a:xfrm>
              <a:off x="5325789" y="2716519"/>
              <a:ext cx="38486" cy="126314"/>
            </a:xfrm>
            <a:custGeom>
              <a:avLst/>
              <a:gdLst/>
              <a:ahLst/>
              <a:cxnLst/>
              <a:rect l="l" t="t" r="r" b="b"/>
              <a:pathLst>
                <a:path w="2379" h="7808" extrusionOk="0">
                  <a:moveTo>
                    <a:pt x="1914" y="414"/>
                  </a:moveTo>
                  <a:lnTo>
                    <a:pt x="1914" y="7394"/>
                  </a:lnTo>
                  <a:lnTo>
                    <a:pt x="414" y="7394"/>
                  </a:lnTo>
                  <a:lnTo>
                    <a:pt x="414" y="414"/>
                  </a:lnTo>
                  <a:close/>
                  <a:moveTo>
                    <a:pt x="1" y="1"/>
                  </a:moveTo>
                  <a:lnTo>
                    <a:pt x="1" y="7808"/>
                  </a:lnTo>
                  <a:lnTo>
                    <a:pt x="2379" y="7808"/>
                  </a:lnTo>
                  <a:lnTo>
                    <a:pt x="2379" y="1"/>
                  </a:lnTo>
                  <a:close/>
                </a:path>
              </a:pathLst>
            </a:custGeom>
            <a:solidFill>
              <a:srgbClr val="6156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9"/>
            <p:cNvSpPr/>
            <p:nvPr/>
          </p:nvSpPr>
          <p:spPr>
            <a:xfrm>
              <a:off x="5013822" y="2716519"/>
              <a:ext cx="69434" cy="126314"/>
            </a:xfrm>
            <a:custGeom>
              <a:avLst/>
              <a:gdLst/>
              <a:ahLst/>
              <a:cxnLst/>
              <a:rect l="l" t="t" r="r" b="b"/>
              <a:pathLst>
                <a:path w="4292" h="7808" extrusionOk="0">
                  <a:moveTo>
                    <a:pt x="3878" y="414"/>
                  </a:moveTo>
                  <a:lnTo>
                    <a:pt x="3878" y="7394"/>
                  </a:lnTo>
                  <a:lnTo>
                    <a:pt x="414" y="7394"/>
                  </a:lnTo>
                  <a:lnTo>
                    <a:pt x="414" y="414"/>
                  </a:lnTo>
                  <a:close/>
                  <a:moveTo>
                    <a:pt x="0" y="1"/>
                  </a:moveTo>
                  <a:lnTo>
                    <a:pt x="0" y="7808"/>
                  </a:lnTo>
                  <a:lnTo>
                    <a:pt x="4291" y="7808"/>
                  </a:lnTo>
                  <a:lnTo>
                    <a:pt x="4291" y="1"/>
                  </a:lnTo>
                  <a:close/>
                </a:path>
              </a:pathLst>
            </a:custGeom>
            <a:solidFill>
              <a:srgbClr val="6156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9"/>
            <p:cNvSpPr/>
            <p:nvPr/>
          </p:nvSpPr>
          <p:spPr>
            <a:xfrm>
              <a:off x="4964464" y="1965447"/>
              <a:ext cx="176497" cy="1063897"/>
            </a:xfrm>
            <a:custGeom>
              <a:avLst/>
              <a:gdLst/>
              <a:ahLst/>
              <a:cxnLst/>
              <a:rect l="l" t="t" r="r" b="b"/>
              <a:pathLst>
                <a:path w="10910" h="65764" extrusionOk="0">
                  <a:moveTo>
                    <a:pt x="2948" y="1"/>
                  </a:moveTo>
                  <a:lnTo>
                    <a:pt x="1" y="65609"/>
                  </a:lnTo>
                  <a:lnTo>
                    <a:pt x="10910" y="65764"/>
                  </a:lnTo>
                  <a:lnTo>
                    <a:pt x="9514" y="104"/>
                  </a:lnTo>
                  <a:lnTo>
                    <a:pt x="2948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9"/>
            <p:cNvSpPr/>
            <p:nvPr/>
          </p:nvSpPr>
          <p:spPr>
            <a:xfrm>
              <a:off x="4998760" y="2221391"/>
              <a:ext cx="125473" cy="63578"/>
            </a:xfrm>
            <a:custGeom>
              <a:avLst/>
              <a:gdLst/>
              <a:ahLst/>
              <a:cxnLst/>
              <a:rect l="l" t="t" r="r" b="b"/>
              <a:pathLst>
                <a:path w="7756" h="3930" extrusionOk="0">
                  <a:moveTo>
                    <a:pt x="156" y="0"/>
                  </a:moveTo>
                  <a:lnTo>
                    <a:pt x="1" y="3826"/>
                  </a:lnTo>
                  <a:lnTo>
                    <a:pt x="3878" y="3878"/>
                  </a:lnTo>
                  <a:lnTo>
                    <a:pt x="7756" y="3929"/>
                  </a:lnTo>
                  <a:lnTo>
                    <a:pt x="7704" y="104"/>
                  </a:lnTo>
                  <a:lnTo>
                    <a:pt x="3930" y="52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19"/>
            <p:cNvSpPr/>
            <p:nvPr/>
          </p:nvSpPr>
          <p:spPr>
            <a:xfrm>
              <a:off x="4990397" y="2366082"/>
              <a:ext cx="138026" cy="91176"/>
            </a:xfrm>
            <a:custGeom>
              <a:avLst/>
              <a:gdLst/>
              <a:ahLst/>
              <a:cxnLst/>
              <a:rect l="l" t="t" r="r" b="b"/>
              <a:pathLst>
                <a:path w="8532" h="5636" extrusionOk="0">
                  <a:moveTo>
                    <a:pt x="259" y="0"/>
                  </a:moveTo>
                  <a:lnTo>
                    <a:pt x="1" y="5532"/>
                  </a:lnTo>
                  <a:lnTo>
                    <a:pt x="4292" y="5584"/>
                  </a:lnTo>
                  <a:lnTo>
                    <a:pt x="8531" y="5636"/>
                  </a:lnTo>
                  <a:lnTo>
                    <a:pt x="8376" y="104"/>
                  </a:lnTo>
                  <a:lnTo>
                    <a:pt x="434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7" name="Google Shape;467;p19"/>
            <p:cNvGrpSpPr/>
            <p:nvPr/>
          </p:nvGrpSpPr>
          <p:grpSpPr>
            <a:xfrm>
              <a:off x="5787478" y="2440515"/>
              <a:ext cx="633996" cy="587162"/>
              <a:chOff x="5796881" y="2440515"/>
              <a:chExt cx="633996" cy="587162"/>
            </a:xfrm>
          </p:grpSpPr>
          <p:sp>
            <p:nvSpPr>
              <p:cNvPr id="468" name="Google Shape;468;p19"/>
              <p:cNvSpPr/>
              <p:nvPr/>
            </p:nvSpPr>
            <p:spPr>
              <a:xfrm>
                <a:off x="5797723" y="2440515"/>
                <a:ext cx="633155" cy="587162"/>
              </a:xfrm>
              <a:custGeom>
                <a:avLst/>
                <a:gdLst/>
                <a:ahLst/>
                <a:cxnLst/>
                <a:rect l="l" t="t" r="r" b="b"/>
                <a:pathLst>
                  <a:path w="39138" h="36295" extrusionOk="0">
                    <a:moveTo>
                      <a:pt x="0" y="1"/>
                    </a:moveTo>
                    <a:lnTo>
                      <a:pt x="0" y="36294"/>
                    </a:lnTo>
                    <a:lnTo>
                      <a:pt x="39138" y="36294"/>
                    </a:lnTo>
                    <a:lnTo>
                      <a:pt x="39138" y="1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69" name="Google Shape;469;p19"/>
              <p:cNvGrpSpPr/>
              <p:nvPr/>
            </p:nvGrpSpPr>
            <p:grpSpPr>
              <a:xfrm>
                <a:off x="5842049" y="2554259"/>
                <a:ext cx="546169" cy="285226"/>
                <a:chOff x="5842049" y="2554259"/>
                <a:chExt cx="546169" cy="285226"/>
              </a:xfrm>
            </p:grpSpPr>
            <p:sp>
              <p:nvSpPr>
                <p:cNvPr id="470" name="Google Shape;470;p19"/>
                <p:cNvSpPr/>
                <p:nvPr/>
              </p:nvSpPr>
              <p:spPr>
                <a:xfrm>
                  <a:off x="6348065" y="2554259"/>
                  <a:ext cx="40153" cy="58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" h="3620" extrusionOk="0">
                      <a:moveTo>
                        <a:pt x="0" y="1"/>
                      </a:moveTo>
                      <a:lnTo>
                        <a:pt x="0" y="3620"/>
                      </a:lnTo>
                      <a:lnTo>
                        <a:pt x="2482" y="3620"/>
                      </a:lnTo>
                      <a:lnTo>
                        <a:pt x="2482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1" name="Google Shape;471;p19"/>
                <p:cNvSpPr/>
                <p:nvPr/>
              </p:nvSpPr>
              <p:spPr>
                <a:xfrm>
                  <a:off x="6276124" y="2554259"/>
                  <a:ext cx="39328" cy="58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20" extrusionOk="0">
                      <a:moveTo>
                        <a:pt x="1" y="1"/>
                      </a:moveTo>
                      <a:lnTo>
                        <a:pt x="1" y="3620"/>
                      </a:lnTo>
                      <a:lnTo>
                        <a:pt x="2431" y="3620"/>
                      </a:lnTo>
                      <a:lnTo>
                        <a:pt x="2431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" name="Google Shape;472;p19"/>
                <p:cNvSpPr/>
                <p:nvPr/>
              </p:nvSpPr>
              <p:spPr>
                <a:xfrm>
                  <a:off x="6203357" y="2554259"/>
                  <a:ext cx="40169" cy="58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3" h="3620" extrusionOk="0">
                      <a:moveTo>
                        <a:pt x="1" y="1"/>
                      </a:moveTo>
                      <a:lnTo>
                        <a:pt x="1" y="3620"/>
                      </a:lnTo>
                      <a:lnTo>
                        <a:pt x="2483" y="3620"/>
                      </a:lnTo>
                      <a:lnTo>
                        <a:pt x="2483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" name="Google Shape;473;p19"/>
                <p:cNvSpPr/>
                <p:nvPr/>
              </p:nvSpPr>
              <p:spPr>
                <a:xfrm>
                  <a:off x="6131432" y="2554259"/>
                  <a:ext cx="39328" cy="58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20" extrusionOk="0">
                      <a:moveTo>
                        <a:pt x="1" y="1"/>
                      </a:moveTo>
                      <a:lnTo>
                        <a:pt x="1" y="3620"/>
                      </a:lnTo>
                      <a:lnTo>
                        <a:pt x="2431" y="3620"/>
                      </a:lnTo>
                      <a:lnTo>
                        <a:pt x="2431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" name="Google Shape;474;p19"/>
                <p:cNvSpPr/>
                <p:nvPr/>
              </p:nvSpPr>
              <p:spPr>
                <a:xfrm>
                  <a:off x="6058666" y="2554259"/>
                  <a:ext cx="40169" cy="58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3" h="3620" extrusionOk="0">
                      <a:moveTo>
                        <a:pt x="1" y="1"/>
                      </a:moveTo>
                      <a:lnTo>
                        <a:pt x="1" y="3620"/>
                      </a:lnTo>
                      <a:lnTo>
                        <a:pt x="2482" y="3620"/>
                      </a:lnTo>
                      <a:lnTo>
                        <a:pt x="2482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" name="Google Shape;475;p19"/>
                <p:cNvSpPr/>
                <p:nvPr/>
              </p:nvSpPr>
              <p:spPr>
                <a:xfrm>
                  <a:off x="5986741" y="2554259"/>
                  <a:ext cx="39328" cy="58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20" extrusionOk="0">
                      <a:moveTo>
                        <a:pt x="1" y="1"/>
                      </a:moveTo>
                      <a:lnTo>
                        <a:pt x="1" y="3620"/>
                      </a:lnTo>
                      <a:lnTo>
                        <a:pt x="2430" y="3620"/>
                      </a:lnTo>
                      <a:lnTo>
                        <a:pt x="2430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" name="Google Shape;476;p19"/>
                <p:cNvSpPr/>
                <p:nvPr/>
              </p:nvSpPr>
              <p:spPr>
                <a:xfrm>
                  <a:off x="5914815" y="2554259"/>
                  <a:ext cx="39328" cy="58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20" extrusionOk="0">
                      <a:moveTo>
                        <a:pt x="0" y="1"/>
                      </a:moveTo>
                      <a:lnTo>
                        <a:pt x="0" y="3620"/>
                      </a:lnTo>
                      <a:lnTo>
                        <a:pt x="2430" y="3620"/>
                      </a:lnTo>
                      <a:lnTo>
                        <a:pt x="2430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" name="Google Shape;477;p19"/>
                <p:cNvSpPr/>
                <p:nvPr/>
              </p:nvSpPr>
              <p:spPr>
                <a:xfrm>
                  <a:off x="5842049" y="2554259"/>
                  <a:ext cx="39328" cy="58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20" extrusionOk="0">
                      <a:moveTo>
                        <a:pt x="0" y="1"/>
                      </a:moveTo>
                      <a:lnTo>
                        <a:pt x="0" y="3620"/>
                      </a:lnTo>
                      <a:lnTo>
                        <a:pt x="2430" y="3620"/>
                      </a:lnTo>
                      <a:lnTo>
                        <a:pt x="2430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8" name="Google Shape;478;p19"/>
                <p:cNvSpPr/>
                <p:nvPr/>
              </p:nvSpPr>
              <p:spPr>
                <a:xfrm>
                  <a:off x="6348065" y="2667178"/>
                  <a:ext cx="40153" cy="594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" h="3672" extrusionOk="0">
                      <a:moveTo>
                        <a:pt x="0" y="1"/>
                      </a:moveTo>
                      <a:lnTo>
                        <a:pt x="0" y="3671"/>
                      </a:lnTo>
                      <a:lnTo>
                        <a:pt x="2482" y="3671"/>
                      </a:lnTo>
                      <a:lnTo>
                        <a:pt x="2482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9" name="Google Shape;479;p19"/>
                <p:cNvSpPr/>
                <p:nvPr/>
              </p:nvSpPr>
              <p:spPr>
                <a:xfrm>
                  <a:off x="6276124" y="2667178"/>
                  <a:ext cx="39328" cy="594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2" extrusionOk="0">
                      <a:moveTo>
                        <a:pt x="1" y="1"/>
                      </a:moveTo>
                      <a:lnTo>
                        <a:pt x="1" y="3671"/>
                      </a:lnTo>
                      <a:lnTo>
                        <a:pt x="2431" y="3671"/>
                      </a:lnTo>
                      <a:lnTo>
                        <a:pt x="2431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0" name="Google Shape;480;p19"/>
                <p:cNvSpPr/>
                <p:nvPr/>
              </p:nvSpPr>
              <p:spPr>
                <a:xfrm>
                  <a:off x="6203357" y="2667178"/>
                  <a:ext cx="40169" cy="594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3" h="3672" extrusionOk="0">
                      <a:moveTo>
                        <a:pt x="1" y="1"/>
                      </a:moveTo>
                      <a:lnTo>
                        <a:pt x="1" y="3671"/>
                      </a:lnTo>
                      <a:lnTo>
                        <a:pt x="2483" y="3671"/>
                      </a:lnTo>
                      <a:lnTo>
                        <a:pt x="2483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1" name="Google Shape;481;p19"/>
                <p:cNvSpPr/>
                <p:nvPr/>
              </p:nvSpPr>
              <p:spPr>
                <a:xfrm>
                  <a:off x="6131432" y="2667178"/>
                  <a:ext cx="39328" cy="594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2" extrusionOk="0">
                      <a:moveTo>
                        <a:pt x="1" y="1"/>
                      </a:moveTo>
                      <a:lnTo>
                        <a:pt x="1" y="3671"/>
                      </a:lnTo>
                      <a:lnTo>
                        <a:pt x="2431" y="3671"/>
                      </a:lnTo>
                      <a:lnTo>
                        <a:pt x="2431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2" name="Google Shape;482;p19"/>
                <p:cNvSpPr/>
                <p:nvPr/>
              </p:nvSpPr>
              <p:spPr>
                <a:xfrm>
                  <a:off x="6058666" y="2667178"/>
                  <a:ext cx="40169" cy="594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3" h="3672" extrusionOk="0">
                      <a:moveTo>
                        <a:pt x="1" y="1"/>
                      </a:moveTo>
                      <a:lnTo>
                        <a:pt x="1" y="3671"/>
                      </a:lnTo>
                      <a:lnTo>
                        <a:pt x="2482" y="3671"/>
                      </a:lnTo>
                      <a:lnTo>
                        <a:pt x="2482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3" name="Google Shape;483;p19"/>
                <p:cNvSpPr/>
                <p:nvPr/>
              </p:nvSpPr>
              <p:spPr>
                <a:xfrm>
                  <a:off x="5986741" y="2667178"/>
                  <a:ext cx="39328" cy="594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2" extrusionOk="0">
                      <a:moveTo>
                        <a:pt x="1" y="1"/>
                      </a:moveTo>
                      <a:lnTo>
                        <a:pt x="1" y="3671"/>
                      </a:lnTo>
                      <a:lnTo>
                        <a:pt x="2430" y="3671"/>
                      </a:lnTo>
                      <a:lnTo>
                        <a:pt x="2430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4" name="Google Shape;484;p19"/>
                <p:cNvSpPr/>
                <p:nvPr/>
              </p:nvSpPr>
              <p:spPr>
                <a:xfrm>
                  <a:off x="5914815" y="2667178"/>
                  <a:ext cx="39328" cy="594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2" extrusionOk="0">
                      <a:moveTo>
                        <a:pt x="0" y="1"/>
                      </a:moveTo>
                      <a:lnTo>
                        <a:pt x="0" y="3671"/>
                      </a:lnTo>
                      <a:lnTo>
                        <a:pt x="2430" y="3671"/>
                      </a:lnTo>
                      <a:lnTo>
                        <a:pt x="2430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" name="Google Shape;485;p19"/>
                <p:cNvSpPr/>
                <p:nvPr/>
              </p:nvSpPr>
              <p:spPr>
                <a:xfrm>
                  <a:off x="5842049" y="2667178"/>
                  <a:ext cx="39328" cy="594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2" extrusionOk="0">
                      <a:moveTo>
                        <a:pt x="0" y="1"/>
                      </a:moveTo>
                      <a:lnTo>
                        <a:pt x="0" y="3671"/>
                      </a:lnTo>
                      <a:lnTo>
                        <a:pt x="2430" y="3671"/>
                      </a:lnTo>
                      <a:lnTo>
                        <a:pt x="2430" y="1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6" name="Google Shape;486;p19"/>
                <p:cNvSpPr/>
                <p:nvPr/>
              </p:nvSpPr>
              <p:spPr>
                <a:xfrm>
                  <a:off x="6348065" y="2780097"/>
                  <a:ext cx="40153" cy="59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" h="3671" extrusionOk="0">
                      <a:moveTo>
                        <a:pt x="0" y="0"/>
                      </a:moveTo>
                      <a:lnTo>
                        <a:pt x="0" y="3671"/>
                      </a:lnTo>
                      <a:lnTo>
                        <a:pt x="2482" y="3671"/>
                      </a:lnTo>
                      <a:lnTo>
                        <a:pt x="2482" y="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7" name="Google Shape;487;p19"/>
                <p:cNvSpPr/>
                <p:nvPr/>
              </p:nvSpPr>
              <p:spPr>
                <a:xfrm>
                  <a:off x="6276124" y="2780097"/>
                  <a:ext cx="39328" cy="59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1" extrusionOk="0">
                      <a:moveTo>
                        <a:pt x="1" y="0"/>
                      </a:moveTo>
                      <a:lnTo>
                        <a:pt x="1" y="3671"/>
                      </a:lnTo>
                      <a:lnTo>
                        <a:pt x="2431" y="3671"/>
                      </a:lnTo>
                      <a:lnTo>
                        <a:pt x="2431" y="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8" name="Google Shape;488;p19"/>
                <p:cNvSpPr/>
                <p:nvPr/>
              </p:nvSpPr>
              <p:spPr>
                <a:xfrm>
                  <a:off x="6203357" y="2780097"/>
                  <a:ext cx="40169" cy="59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3" h="3671" extrusionOk="0">
                      <a:moveTo>
                        <a:pt x="1" y="0"/>
                      </a:moveTo>
                      <a:lnTo>
                        <a:pt x="1" y="3671"/>
                      </a:lnTo>
                      <a:lnTo>
                        <a:pt x="2483" y="3671"/>
                      </a:lnTo>
                      <a:lnTo>
                        <a:pt x="2483" y="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9" name="Google Shape;489;p19"/>
                <p:cNvSpPr/>
                <p:nvPr/>
              </p:nvSpPr>
              <p:spPr>
                <a:xfrm>
                  <a:off x="6131432" y="2780097"/>
                  <a:ext cx="39328" cy="59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1" extrusionOk="0">
                      <a:moveTo>
                        <a:pt x="1" y="0"/>
                      </a:moveTo>
                      <a:lnTo>
                        <a:pt x="1" y="3671"/>
                      </a:lnTo>
                      <a:lnTo>
                        <a:pt x="2431" y="3671"/>
                      </a:lnTo>
                      <a:lnTo>
                        <a:pt x="2431" y="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0" name="Google Shape;490;p19"/>
                <p:cNvSpPr/>
                <p:nvPr/>
              </p:nvSpPr>
              <p:spPr>
                <a:xfrm>
                  <a:off x="6058666" y="2780097"/>
                  <a:ext cx="40169" cy="59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3" h="3671" extrusionOk="0">
                      <a:moveTo>
                        <a:pt x="1" y="0"/>
                      </a:moveTo>
                      <a:lnTo>
                        <a:pt x="1" y="3671"/>
                      </a:lnTo>
                      <a:lnTo>
                        <a:pt x="2482" y="3671"/>
                      </a:lnTo>
                      <a:lnTo>
                        <a:pt x="2482" y="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" name="Google Shape;491;p19"/>
                <p:cNvSpPr/>
                <p:nvPr/>
              </p:nvSpPr>
              <p:spPr>
                <a:xfrm>
                  <a:off x="5986741" y="2780097"/>
                  <a:ext cx="39328" cy="59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1" extrusionOk="0">
                      <a:moveTo>
                        <a:pt x="1" y="0"/>
                      </a:moveTo>
                      <a:lnTo>
                        <a:pt x="1" y="3671"/>
                      </a:lnTo>
                      <a:lnTo>
                        <a:pt x="2430" y="3671"/>
                      </a:lnTo>
                      <a:lnTo>
                        <a:pt x="2430" y="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" name="Google Shape;492;p19"/>
                <p:cNvSpPr/>
                <p:nvPr/>
              </p:nvSpPr>
              <p:spPr>
                <a:xfrm>
                  <a:off x="5914815" y="2780097"/>
                  <a:ext cx="39328" cy="59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1" extrusionOk="0">
                      <a:moveTo>
                        <a:pt x="0" y="0"/>
                      </a:moveTo>
                      <a:lnTo>
                        <a:pt x="0" y="3671"/>
                      </a:lnTo>
                      <a:lnTo>
                        <a:pt x="2430" y="3671"/>
                      </a:lnTo>
                      <a:lnTo>
                        <a:pt x="2430" y="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" name="Google Shape;493;p19"/>
                <p:cNvSpPr/>
                <p:nvPr/>
              </p:nvSpPr>
              <p:spPr>
                <a:xfrm>
                  <a:off x="5842049" y="2780097"/>
                  <a:ext cx="39328" cy="59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31" h="3671" extrusionOk="0">
                      <a:moveTo>
                        <a:pt x="0" y="0"/>
                      </a:moveTo>
                      <a:lnTo>
                        <a:pt x="0" y="3671"/>
                      </a:lnTo>
                      <a:lnTo>
                        <a:pt x="2430" y="3671"/>
                      </a:lnTo>
                      <a:lnTo>
                        <a:pt x="2430" y="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94" name="Google Shape;494;p19"/>
              <p:cNvSpPr/>
              <p:nvPr/>
            </p:nvSpPr>
            <p:spPr>
              <a:xfrm>
                <a:off x="5796881" y="2985001"/>
                <a:ext cx="633996" cy="37661"/>
              </a:xfrm>
              <a:custGeom>
                <a:avLst/>
                <a:gdLst/>
                <a:ahLst/>
                <a:cxnLst/>
                <a:rect l="l" t="t" r="r" b="b"/>
                <a:pathLst>
                  <a:path w="39190" h="2328" extrusionOk="0">
                    <a:moveTo>
                      <a:pt x="0" y="1"/>
                    </a:moveTo>
                    <a:lnTo>
                      <a:pt x="0" y="2327"/>
                    </a:lnTo>
                    <a:lnTo>
                      <a:pt x="39190" y="2327"/>
                    </a:lnTo>
                    <a:lnTo>
                      <a:pt x="39190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95" name="Google Shape;495;p19"/>
            <p:cNvSpPr/>
            <p:nvPr/>
          </p:nvSpPr>
          <p:spPr>
            <a:xfrm>
              <a:off x="5335835" y="2259861"/>
              <a:ext cx="544502" cy="769483"/>
            </a:xfrm>
            <a:custGeom>
              <a:avLst/>
              <a:gdLst/>
              <a:ahLst/>
              <a:cxnLst/>
              <a:rect l="l" t="t" r="r" b="b"/>
              <a:pathLst>
                <a:path w="33658" h="47565" extrusionOk="0">
                  <a:moveTo>
                    <a:pt x="7755" y="0"/>
                  </a:moveTo>
                  <a:cubicBezTo>
                    <a:pt x="6669" y="33192"/>
                    <a:pt x="0" y="47565"/>
                    <a:pt x="0" y="47565"/>
                  </a:cubicBezTo>
                  <a:lnTo>
                    <a:pt x="33657" y="47565"/>
                  </a:lnTo>
                  <a:cubicBezTo>
                    <a:pt x="33657" y="47565"/>
                    <a:pt x="26988" y="33192"/>
                    <a:pt x="25902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19"/>
            <p:cNvSpPr/>
            <p:nvPr/>
          </p:nvSpPr>
          <p:spPr>
            <a:xfrm>
              <a:off x="5442056" y="2472304"/>
              <a:ext cx="328711" cy="39328"/>
            </a:xfrm>
            <a:custGeom>
              <a:avLst/>
              <a:gdLst/>
              <a:ahLst/>
              <a:cxnLst/>
              <a:rect l="l" t="t" r="r" b="b"/>
              <a:pathLst>
                <a:path w="20319" h="2431" extrusionOk="0">
                  <a:moveTo>
                    <a:pt x="207" y="0"/>
                  </a:moveTo>
                  <a:lnTo>
                    <a:pt x="0" y="2430"/>
                  </a:lnTo>
                  <a:lnTo>
                    <a:pt x="20318" y="2430"/>
                  </a:lnTo>
                  <a:lnTo>
                    <a:pt x="20112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19"/>
            <p:cNvSpPr/>
            <p:nvPr/>
          </p:nvSpPr>
          <p:spPr>
            <a:xfrm>
              <a:off x="5428661" y="2625359"/>
              <a:ext cx="361341" cy="38486"/>
            </a:xfrm>
            <a:custGeom>
              <a:avLst/>
              <a:gdLst/>
              <a:ahLst/>
              <a:cxnLst/>
              <a:rect l="l" t="t" r="r" b="b"/>
              <a:pathLst>
                <a:path w="22336" h="2379" extrusionOk="0">
                  <a:moveTo>
                    <a:pt x="208" y="1"/>
                  </a:moveTo>
                  <a:lnTo>
                    <a:pt x="1" y="2379"/>
                  </a:lnTo>
                  <a:lnTo>
                    <a:pt x="22336" y="2379"/>
                  </a:lnTo>
                  <a:lnTo>
                    <a:pt x="21974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19"/>
            <p:cNvSpPr/>
            <p:nvPr/>
          </p:nvSpPr>
          <p:spPr>
            <a:xfrm>
              <a:off x="5459609" y="2259861"/>
              <a:ext cx="296938" cy="43501"/>
            </a:xfrm>
            <a:custGeom>
              <a:avLst/>
              <a:gdLst/>
              <a:ahLst/>
              <a:cxnLst/>
              <a:rect l="l" t="t" r="r" b="b"/>
              <a:pathLst>
                <a:path w="18355" h="2689" extrusionOk="0">
                  <a:moveTo>
                    <a:pt x="156" y="0"/>
                  </a:moveTo>
                  <a:lnTo>
                    <a:pt x="1" y="2689"/>
                  </a:lnTo>
                  <a:lnTo>
                    <a:pt x="18355" y="2689"/>
                  </a:lnTo>
                  <a:lnTo>
                    <a:pt x="18251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19"/>
            <p:cNvSpPr/>
            <p:nvPr/>
          </p:nvSpPr>
          <p:spPr>
            <a:xfrm>
              <a:off x="3239829" y="2870416"/>
              <a:ext cx="751105" cy="153913"/>
            </a:xfrm>
            <a:custGeom>
              <a:avLst/>
              <a:gdLst/>
              <a:ahLst/>
              <a:cxnLst/>
              <a:rect l="l" t="t" r="r" b="b"/>
              <a:pathLst>
                <a:path w="46429" h="9514" extrusionOk="0">
                  <a:moveTo>
                    <a:pt x="23215" y="1"/>
                  </a:moveTo>
                  <a:cubicBezTo>
                    <a:pt x="12306" y="1"/>
                    <a:pt x="3051" y="4033"/>
                    <a:pt x="1" y="9514"/>
                  </a:cubicBezTo>
                  <a:lnTo>
                    <a:pt x="46428" y="9514"/>
                  </a:lnTo>
                  <a:cubicBezTo>
                    <a:pt x="43430" y="4033"/>
                    <a:pt x="34175" y="1"/>
                    <a:pt x="23215" y="1"/>
                  </a:cubicBezTo>
                  <a:close/>
                </a:path>
              </a:pathLst>
            </a:custGeom>
            <a:solidFill>
              <a:srgbClr val="7BA9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9"/>
            <p:cNvSpPr/>
            <p:nvPr/>
          </p:nvSpPr>
          <p:spPr>
            <a:xfrm>
              <a:off x="3832007" y="2817726"/>
              <a:ext cx="736028" cy="209110"/>
            </a:xfrm>
            <a:custGeom>
              <a:avLst/>
              <a:gdLst/>
              <a:ahLst/>
              <a:cxnLst/>
              <a:rect l="l" t="t" r="r" b="b"/>
              <a:pathLst>
                <a:path w="45497" h="12926" extrusionOk="0">
                  <a:moveTo>
                    <a:pt x="22748" y="1"/>
                  </a:moveTo>
                  <a:cubicBezTo>
                    <a:pt x="12046" y="1"/>
                    <a:pt x="2947" y="5429"/>
                    <a:pt x="0" y="12926"/>
                  </a:cubicBezTo>
                  <a:lnTo>
                    <a:pt x="45497" y="12926"/>
                  </a:lnTo>
                  <a:cubicBezTo>
                    <a:pt x="42550" y="5429"/>
                    <a:pt x="33450" y="1"/>
                    <a:pt x="22748" y="1"/>
                  </a:cubicBezTo>
                  <a:close/>
                </a:path>
              </a:pathLst>
            </a:custGeom>
            <a:solidFill>
              <a:srgbClr val="7BA9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9"/>
            <p:cNvSpPr/>
            <p:nvPr/>
          </p:nvSpPr>
          <p:spPr>
            <a:xfrm>
              <a:off x="3121912" y="2744118"/>
              <a:ext cx="145549" cy="277703"/>
            </a:xfrm>
            <a:custGeom>
              <a:avLst/>
              <a:gdLst/>
              <a:ahLst/>
              <a:cxnLst/>
              <a:rect l="l" t="t" r="r" b="b"/>
              <a:pathLst>
                <a:path w="8997" h="17166" extrusionOk="0">
                  <a:moveTo>
                    <a:pt x="4550" y="1"/>
                  </a:moveTo>
                  <a:cubicBezTo>
                    <a:pt x="2585" y="1"/>
                    <a:pt x="982" y="1604"/>
                    <a:pt x="982" y="3568"/>
                  </a:cubicBezTo>
                  <a:cubicBezTo>
                    <a:pt x="982" y="3723"/>
                    <a:pt x="982" y="3879"/>
                    <a:pt x="1034" y="4085"/>
                  </a:cubicBezTo>
                  <a:cubicBezTo>
                    <a:pt x="362" y="4861"/>
                    <a:pt x="0" y="5843"/>
                    <a:pt x="0" y="6877"/>
                  </a:cubicBezTo>
                  <a:cubicBezTo>
                    <a:pt x="0" y="9359"/>
                    <a:pt x="2016" y="11427"/>
                    <a:pt x="4550" y="11427"/>
                  </a:cubicBezTo>
                  <a:lnTo>
                    <a:pt x="4602" y="11427"/>
                  </a:lnTo>
                  <a:lnTo>
                    <a:pt x="4498" y="17010"/>
                  </a:lnTo>
                  <a:cubicBezTo>
                    <a:pt x="4498" y="17062"/>
                    <a:pt x="4550" y="17166"/>
                    <a:pt x="4653" y="17166"/>
                  </a:cubicBezTo>
                  <a:cubicBezTo>
                    <a:pt x="4757" y="17166"/>
                    <a:pt x="4860" y="17062"/>
                    <a:pt x="4860" y="17010"/>
                  </a:cubicBezTo>
                  <a:cubicBezTo>
                    <a:pt x="4860" y="17010"/>
                    <a:pt x="4860" y="14270"/>
                    <a:pt x="4808" y="11427"/>
                  </a:cubicBezTo>
                  <a:cubicBezTo>
                    <a:pt x="7187" y="11272"/>
                    <a:pt x="8996" y="9255"/>
                    <a:pt x="8996" y="6877"/>
                  </a:cubicBezTo>
                  <a:cubicBezTo>
                    <a:pt x="8996" y="5843"/>
                    <a:pt x="8686" y="4861"/>
                    <a:pt x="8065" y="4085"/>
                  </a:cubicBezTo>
                  <a:cubicBezTo>
                    <a:pt x="8065" y="3879"/>
                    <a:pt x="8065" y="3723"/>
                    <a:pt x="8065" y="3568"/>
                  </a:cubicBezTo>
                  <a:cubicBezTo>
                    <a:pt x="8065" y="1604"/>
                    <a:pt x="6463" y="1"/>
                    <a:pt x="45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19"/>
            <p:cNvSpPr/>
            <p:nvPr/>
          </p:nvSpPr>
          <p:spPr>
            <a:xfrm>
              <a:off x="4290348" y="2426505"/>
              <a:ext cx="400636" cy="596982"/>
            </a:xfrm>
            <a:custGeom>
              <a:avLst/>
              <a:gdLst/>
              <a:ahLst/>
              <a:cxnLst/>
              <a:rect l="l" t="t" r="r" b="b"/>
              <a:pathLst>
                <a:path w="24765" h="36902" extrusionOk="0">
                  <a:moveTo>
                    <a:pt x="8563" y="1"/>
                  </a:moveTo>
                  <a:cubicBezTo>
                    <a:pt x="7988" y="1"/>
                    <a:pt x="7419" y="169"/>
                    <a:pt x="6928" y="505"/>
                  </a:cubicBezTo>
                  <a:cubicBezTo>
                    <a:pt x="6721" y="608"/>
                    <a:pt x="6514" y="763"/>
                    <a:pt x="6359" y="970"/>
                  </a:cubicBezTo>
                  <a:cubicBezTo>
                    <a:pt x="4084" y="3503"/>
                    <a:pt x="310" y="12913"/>
                    <a:pt x="0" y="20720"/>
                  </a:cubicBezTo>
                  <a:lnTo>
                    <a:pt x="0" y="21392"/>
                  </a:lnTo>
                  <a:cubicBezTo>
                    <a:pt x="0" y="22943"/>
                    <a:pt x="155" y="24442"/>
                    <a:pt x="517" y="25890"/>
                  </a:cubicBezTo>
                  <a:cubicBezTo>
                    <a:pt x="776" y="27027"/>
                    <a:pt x="1189" y="28061"/>
                    <a:pt x="1861" y="29043"/>
                  </a:cubicBezTo>
                  <a:cubicBezTo>
                    <a:pt x="2016" y="29302"/>
                    <a:pt x="2275" y="29612"/>
                    <a:pt x="2482" y="29871"/>
                  </a:cubicBezTo>
                  <a:cubicBezTo>
                    <a:pt x="3774" y="31267"/>
                    <a:pt x="5739" y="32146"/>
                    <a:pt x="8324" y="32197"/>
                  </a:cubicBezTo>
                  <a:lnTo>
                    <a:pt x="8065" y="36902"/>
                  </a:lnTo>
                  <a:lnTo>
                    <a:pt x="10392" y="36902"/>
                  </a:lnTo>
                  <a:cubicBezTo>
                    <a:pt x="10392" y="35351"/>
                    <a:pt x="10340" y="33697"/>
                    <a:pt x="10289" y="32094"/>
                  </a:cubicBezTo>
                  <a:cubicBezTo>
                    <a:pt x="24765" y="30077"/>
                    <a:pt x="13753" y="2676"/>
                    <a:pt x="10237" y="505"/>
                  </a:cubicBezTo>
                  <a:cubicBezTo>
                    <a:pt x="9720" y="169"/>
                    <a:pt x="9138" y="1"/>
                    <a:pt x="856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9"/>
            <p:cNvSpPr/>
            <p:nvPr/>
          </p:nvSpPr>
          <p:spPr>
            <a:xfrm>
              <a:off x="3645480" y="2609683"/>
              <a:ext cx="362182" cy="415487"/>
            </a:xfrm>
            <a:custGeom>
              <a:avLst/>
              <a:gdLst/>
              <a:ahLst/>
              <a:cxnLst/>
              <a:rect l="l" t="t" r="r" b="b"/>
              <a:pathLst>
                <a:path w="22388" h="25683" extrusionOk="0">
                  <a:moveTo>
                    <a:pt x="11123" y="0"/>
                  </a:moveTo>
                  <a:cubicBezTo>
                    <a:pt x="10716" y="0"/>
                    <a:pt x="10315" y="116"/>
                    <a:pt x="9979" y="349"/>
                  </a:cubicBezTo>
                  <a:cubicBezTo>
                    <a:pt x="7446" y="1900"/>
                    <a:pt x="1" y="22167"/>
                    <a:pt x="10961" y="22425"/>
                  </a:cubicBezTo>
                  <a:lnTo>
                    <a:pt x="10806" y="25682"/>
                  </a:lnTo>
                  <a:lnTo>
                    <a:pt x="12409" y="25682"/>
                  </a:lnTo>
                  <a:cubicBezTo>
                    <a:pt x="12409" y="24597"/>
                    <a:pt x="12409" y="23459"/>
                    <a:pt x="12306" y="22322"/>
                  </a:cubicBezTo>
                  <a:cubicBezTo>
                    <a:pt x="22387" y="20926"/>
                    <a:pt x="14736" y="1848"/>
                    <a:pt x="12306" y="349"/>
                  </a:cubicBezTo>
                  <a:cubicBezTo>
                    <a:pt x="11944" y="116"/>
                    <a:pt x="11530" y="0"/>
                    <a:pt x="1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19"/>
            <p:cNvSpPr/>
            <p:nvPr/>
          </p:nvSpPr>
          <p:spPr>
            <a:xfrm>
              <a:off x="4075397" y="2554469"/>
              <a:ext cx="382242" cy="472367"/>
            </a:xfrm>
            <a:custGeom>
              <a:avLst/>
              <a:gdLst/>
              <a:ahLst/>
              <a:cxnLst/>
              <a:rect l="l" t="t" r="r" b="b"/>
              <a:pathLst>
                <a:path w="23628" h="29199" extrusionOk="0">
                  <a:moveTo>
                    <a:pt x="11659" y="1"/>
                  </a:moveTo>
                  <a:cubicBezTo>
                    <a:pt x="11219" y="1"/>
                    <a:pt x="10780" y="117"/>
                    <a:pt x="10392" y="350"/>
                  </a:cubicBezTo>
                  <a:cubicBezTo>
                    <a:pt x="10133" y="557"/>
                    <a:pt x="9927" y="815"/>
                    <a:pt x="9720" y="1074"/>
                  </a:cubicBezTo>
                  <a:cubicBezTo>
                    <a:pt x="7186" y="2676"/>
                    <a:pt x="0" y="22167"/>
                    <a:pt x="9358" y="24080"/>
                  </a:cubicBezTo>
                  <a:cubicBezTo>
                    <a:pt x="9823" y="24184"/>
                    <a:pt x="10288" y="24287"/>
                    <a:pt x="10805" y="24339"/>
                  </a:cubicBezTo>
                  <a:lnTo>
                    <a:pt x="10547" y="29199"/>
                  </a:lnTo>
                  <a:lnTo>
                    <a:pt x="12253" y="29199"/>
                  </a:lnTo>
                  <a:cubicBezTo>
                    <a:pt x="12253" y="27648"/>
                    <a:pt x="12201" y="25993"/>
                    <a:pt x="12150" y="24339"/>
                  </a:cubicBezTo>
                  <a:cubicBezTo>
                    <a:pt x="23627" y="23822"/>
                    <a:pt x="15665" y="2108"/>
                    <a:pt x="12925" y="350"/>
                  </a:cubicBezTo>
                  <a:cubicBezTo>
                    <a:pt x="12537" y="117"/>
                    <a:pt x="12098" y="1"/>
                    <a:pt x="116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19"/>
            <p:cNvSpPr/>
            <p:nvPr/>
          </p:nvSpPr>
          <p:spPr>
            <a:xfrm>
              <a:off x="3463985" y="2479616"/>
              <a:ext cx="439963" cy="545554"/>
            </a:xfrm>
            <a:custGeom>
              <a:avLst/>
              <a:gdLst/>
              <a:ahLst/>
              <a:cxnLst/>
              <a:rect l="l" t="t" r="r" b="b"/>
              <a:pathLst>
                <a:path w="27196" h="33723" extrusionOk="0">
                  <a:moveTo>
                    <a:pt x="12306" y="28656"/>
                  </a:moveTo>
                  <a:lnTo>
                    <a:pt x="12306" y="28707"/>
                  </a:lnTo>
                  <a:cubicBezTo>
                    <a:pt x="12254" y="28656"/>
                    <a:pt x="12202" y="28656"/>
                    <a:pt x="12150" y="28656"/>
                  </a:cubicBezTo>
                  <a:close/>
                  <a:moveTo>
                    <a:pt x="13184" y="1"/>
                  </a:moveTo>
                  <a:cubicBezTo>
                    <a:pt x="12667" y="1"/>
                    <a:pt x="12150" y="143"/>
                    <a:pt x="11685" y="427"/>
                  </a:cubicBezTo>
                  <a:cubicBezTo>
                    <a:pt x="11065" y="944"/>
                    <a:pt x="10496" y="1616"/>
                    <a:pt x="10134" y="2392"/>
                  </a:cubicBezTo>
                  <a:cubicBezTo>
                    <a:pt x="6463" y="7665"/>
                    <a:pt x="1" y="28449"/>
                    <a:pt x="12306" y="28811"/>
                  </a:cubicBezTo>
                  <a:lnTo>
                    <a:pt x="12047" y="33722"/>
                  </a:lnTo>
                  <a:lnTo>
                    <a:pt x="14012" y="33722"/>
                  </a:lnTo>
                  <a:cubicBezTo>
                    <a:pt x="14012" y="32120"/>
                    <a:pt x="13960" y="30414"/>
                    <a:pt x="13857" y="28707"/>
                  </a:cubicBezTo>
                  <a:cubicBezTo>
                    <a:pt x="27195" y="27880"/>
                    <a:pt x="17838" y="2444"/>
                    <a:pt x="14684" y="427"/>
                  </a:cubicBezTo>
                  <a:cubicBezTo>
                    <a:pt x="14218" y="143"/>
                    <a:pt x="13701" y="1"/>
                    <a:pt x="131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19"/>
            <p:cNvSpPr/>
            <p:nvPr/>
          </p:nvSpPr>
          <p:spPr>
            <a:xfrm>
              <a:off x="2842559" y="2727391"/>
              <a:ext cx="179829" cy="293589"/>
            </a:xfrm>
            <a:custGeom>
              <a:avLst/>
              <a:gdLst/>
              <a:ahLst/>
              <a:cxnLst/>
              <a:rect l="l" t="t" r="r" b="b"/>
              <a:pathLst>
                <a:path w="11116" h="18148" extrusionOk="0">
                  <a:moveTo>
                    <a:pt x="6256" y="1"/>
                  </a:moveTo>
                  <a:cubicBezTo>
                    <a:pt x="4188" y="1"/>
                    <a:pt x="2482" y="1707"/>
                    <a:pt x="2482" y="3775"/>
                  </a:cubicBezTo>
                  <a:cubicBezTo>
                    <a:pt x="2482" y="3982"/>
                    <a:pt x="2482" y="4137"/>
                    <a:pt x="2533" y="4344"/>
                  </a:cubicBezTo>
                  <a:cubicBezTo>
                    <a:pt x="0" y="7446"/>
                    <a:pt x="2223" y="12151"/>
                    <a:pt x="6256" y="12151"/>
                  </a:cubicBezTo>
                  <a:lnTo>
                    <a:pt x="6359" y="12151"/>
                  </a:lnTo>
                  <a:lnTo>
                    <a:pt x="6256" y="17941"/>
                  </a:lnTo>
                  <a:cubicBezTo>
                    <a:pt x="6256" y="18096"/>
                    <a:pt x="6359" y="18148"/>
                    <a:pt x="6463" y="18148"/>
                  </a:cubicBezTo>
                  <a:cubicBezTo>
                    <a:pt x="6566" y="18148"/>
                    <a:pt x="6670" y="18096"/>
                    <a:pt x="6670" y="17941"/>
                  </a:cubicBezTo>
                  <a:cubicBezTo>
                    <a:pt x="6670" y="17941"/>
                    <a:pt x="6670" y="15201"/>
                    <a:pt x="6618" y="12151"/>
                  </a:cubicBezTo>
                  <a:cubicBezTo>
                    <a:pt x="9151" y="11944"/>
                    <a:pt x="11116" y="9876"/>
                    <a:pt x="11116" y="7342"/>
                  </a:cubicBezTo>
                  <a:cubicBezTo>
                    <a:pt x="11116" y="6257"/>
                    <a:pt x="10702" y="5171"/>
                    <a:pt x="10030" y="4344"/>
                  </a:cubicBezTo>
                  <a:cubicBezTo>
                    <a:pt x="10030" y="4137"/>
                    <a:pt x="10082" y="3982"/>
                    <a:pt x="10082" y="3775"/>
                  </a:cubicBezTo>
                  <a:cubicBezTo>
                    <a:pt x="10082" y="1707"/>
                    <a:pt x="8376" y="1"/>
                    <a:pt x="62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19"/>
            <p:cNvSpPr/>
            <p:nvPr/>
          </p:nvSpPr>
          <p:spPr>
            <a:xfrm>
              <a:off x="2566538" y="2896348"/>
              <a:ext cx="326219" cy="127139"/>
            </a:xfrm>
            <a:custGeom>
              <a:avLst/>
              <a:gdLst/>
              <a:ahLst/>
              <a:cxnLst/>
              <a:rect l="l" t="t" r="r" b="b"/>
              <a:pathLst>
                <a:path w="20165" h="7859" extrusionOk="0">
                  <a:moveTo>
                    <a:pt x="6929" y="0"/>
                  </a:moveTo>
                  <a:cubicBezTo>
                    <a:pt x="6463" y="0"/>
                    <a:pt x="5998" y="104"/>
                    <a:pt x="5533" y="259"/>
                  </a:cubicBezTo>
                  <a:cubicBezTo>
                    <a:pt x="4034" y="724"/>
                    <a:pt x="2948" y="2120"/>
                    <a:pt x="2948" y="3723"/>
                  </a:cubicBezTo>
                  <a:lnTo>
                    <a:pt x="2948" y="3981"/>
                  </a:lnTo>
                  <a:cubicBezTo>
                    <a:pt x="2844" y="3930"/>
                    <a:pt x="2689" y="3930"/>
                    <a:pt x="2586" y="3930"/>
                  </a:cubicBezTo>
                  <a:cubicBezTo>
                    <a:pt x="1" y="3930"/>
                    <a:pt x="1" y="7807"/>
                    <a:pt x="2586" y="7807"/>
                  </a:cubicBezTo>
                  <a:lnTo>
                    <a:pt x="2586" y="7859"/>
                  </a:lnTo>
                  <a:lnTo>
                    <a:pt x="18303" y="7859"/>
                  </a:lnTo>
                  <a:lnTo>
                    <a:pt x="18303" y="7807"/>
                  </a:lnTo>
                  <a:cubicBezTo>
                    <a:pt x="20164" y="7549"/>
                    <a:pt x="19957" y="4860"/>
                    <a:pt x="18148" y="4860"/>
                  </a:cubicBezTo>
                  <a:lnTo>
                    <a:pt x="18148" y="4912"/>
                  </a:lnTo>
                  <a:cubicBezTo>
                    <a:pt x="18100" y="4905"/>
                    <a:pt x="18053" y="4902"/>
                    <a:pt x="18005" y="4902"/>
                  </a:cubicBezTo>
                  <a:cubicBezTo>
                    <a:pt x="17693" y="4902"/>
                    <a:pt x="17390" y="5043"/>
                    <a:pt x="17166" y="5222"/>
                  </a:cubicBezTo>
                  <a:lnTo>
                    <a:pt x="17166" y="5015"/>
                  </a:lnTo>
                  <a:cubicBezTo>
                    <a:pt x="17166" y="3306"/>
                    <a:pt x="15775" y="2206"/>
                    <a:pt x="14347" y="2206"/>
                  </a:cubicBezTo>
                  <a:cubicBezTo>
                    <a:pt x="13571" y="2206"/>
                    <a:pt x="12784" y="2530"/>
                    <a:pt x="12202" y="3258"/>
                  </a:cubicBezTo>
                  <a:cubicBezTo>
                    <a:pt x="11995" y="3206"/>
                    <a:pt x="11789" y="3154"/>
                    <a:pt x="11634" y="3154"/>
                  </a:cubicBezTo>
                  <a:cubicBezTo>
                    <a:pt x="11323" y="3154"/>
                    <a:pt x="11065" y="3206"/>
                    <a:pt x="10806" y="3309"/>
                  </a:cubicBezTo>
                  <a:cubicBezTo>
                    <a:pt x="10496" y="1396"/>
                    <a:pt x="8842" y="0"/>
                    <a:pt x="69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19"/>
            <p:cNvSpPr/>
            <p:nvPr/>
          </p:nvSpPr>
          <p:spPr>
            <a:xfrm>
              <a:off x="2915325" y="2642928"/>
              <a:ext cx="230012" cy="378052"/>
            </a:xfrm>
            <a:custGeom>
              <a:avLst/>
              <a:gdLst/>
              <a:ahLst/>
              <a:cxnLst/>
              <a:rect l="l" t="t" r="r" b="b"/>
              <a:pathLst>
                <a:path w="14218" h="23369" extrusionOk="0">
                  <a:moveTo>
                    <a:pt x="8065" y="0"/>
                  </a:moveTo>
                  <a:cubicBezTo>
                    <a:pt x="5067" y="0"/>
                    <a:pt x="2792" y="2689"/>
                    <a:pt x="3257" y="5636"/>
                  </a:cubicBezTo>
                  <a:cubicBezTo>
                    <a:pt x="0" y="9668"/>
                    <a:pt x="2844" y="15665"/>
                    <a:pt x="8065" y="15665"/>
                  </a:cubicBezTo>
                  <a:lnTo>
                    <a:pt x="8169" y="15665"/>
                  </a:lnTo>
                  <a:lnTo>
                    <a:pt x="8014" y="23110"/>
                  </a:lnTo>
                  <a:cubicBezTo>
                    <a:pt x="8014" y="23265"/>
                    <a:pt x="8169" y="23369"/>
                    <a:pt x="8324" y="23369"/>
                  </a:cubicBezTo>
                  <a:cubicBezTo>
                    <a:pt x="8427" y="23369"/>
                    <a:pt x="8582" y="23265"/>
                    <a:pt x="8582" y="23110"/>
                  </a:cubicBezTo>
                  <a:cubicBezTo>
                    <a:pt x="8582" y="23110"/>
                    <a:pt x="8582" y="19595"/>
                    <a:pt x="8531" y="15665"/>
                  </a:cubicBezTo>
                  <a:cubicBezTo>
                    <a:pt x="11736" y="15407"/>
                    <a:pt x="14218" y="12719"/>
                    <a:pt x="14218" y="9513"/>
                  </a:cubicBezTo>
                  <a:cubicBezTo>
                    <a:pt x="14218" y="8066"/>
                    <a:pt x="13752" y="6721"/>
                    <a:pt x="12874" y="5636"/>
                  </a:cubicBezTo>
                  <a:cubicBezTo>
                    <a:pt x="13339" y="2689"/>
                    <a:pt x="11064" y="0"/>
                    <a:pt x="80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19"/>
            <p:cNvSpPr/>
            <p:nvPr/>
          </p:nvSpPr>
          <p:spPr>
            <a:xfrm>
              <a:off x="5452086" y="1854210"/>
              <a:ext cx="138026" cy="118015"/>
            </a:xfrm>
            <a:custGeom>
              <a:avLst/>
              <a:gdLst/>
              <a:ahLst/>
              <a:cxnLst/>
              <a:rect l="l" t="t" r="r" b="b"/>
              <a:pathLst>
                <a:path w="8532" h="7295" extrusionOk="0">
                  <a:moveTo>
                    <a:pt x="4912" y="1"/>
                  </a:moveTo>
                  <a:cubicBezTo>
                    <a:pt x="1655" y="1"/>
                    <a:pt x="0" y="3930"/>
                    <a:pt x="2327" y="6205"/>
                  </a:cubicBezTo>
                  <a:cubicBezTo>
                    <a:pt x="3065" y="6959"/>
                    <a:pt x="3976" y="7295"/>
                    <a:pt x="4872" y="7295"/>
                  </a:cubicBezTo>
                  <a:cubicBezTo>
                    <a:pt x="6737" y="7295"/>
                    <a:pt x="8531" y="5837"/>
                    <a:pt x="8531" y="3671"/>
                  </a:cubicBezTo>
                  <a:cubicBezTo>
                    <a:pt x="8531" y="1655"/>
                    <a:pt x="6877" y="1"/>
                    <a:pt x="4912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19"/>
            <p:cNvSpPr/>
            <p:nvPr/>
          </p:nvSpPr>
          <p:spPr>
            <a:xfrm>
              <a:off x="4977018" y="1848354"/>
              <a:ext cx="87828" cy="75339"/>
            </a:xfrm>
            <a:custGeom>
              <a:avLst/>
              <a:gdLst/>
              <a:ahLst/>
              <a:cxnLst/>
              <a:rect l="l" t="t" r="r" b="b"/>
              <a:pathLst>
                <a:path w="5429" h="4657" extrusionOk="0">
                  <a:moveTo>
                    <a:pt x="3102" y="1"/>
                  </a:moveTo>
                  <a:cubicBezTo>
                    <a:pt x="1034" y="1"/>
                    <a:pt x="0" y="2534"/>
                    <a:pt x="1448" y="3982"/>
                  </a:cubicBezTo>
                  <a:cubicBezTo>
                    <a:pt x="1931" y="4448"/>
                    <a:pt x="2515" y="4656"/>
                    <a:pt x="3086" y="4656"/>
                  </a:cubicBezTo>
                  <a:cubicBezTo>
                    <a:pt x="4288" y="4656"/>
                    <a:pt x="5429" y="3730"/>
                    <a:pt x="5429" y="2327"/>
                  </a:cubicBezTo>
                  <a:cubicBezTo>
                    <a:pt x="5429" y="1035"/>
                    <a:pt x="4395" y="1"/>
                    <a:pt x="3102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19"/>
            <p:cNvSpPr/>
            <p:nvPr/>
          </p:nvSpPr>
          <p:spPr>
            <a:xfrm>
              <a:off x="5016329" y="1707011"/>
              <a:ext cx="169799" cy="145339"/>
            </a:xfrm>
            <a:custGeom>
              <a:avLst/>
              <a:gdLst/>
              <a:ahLst/>
              <a:cxnLst/>
              <a:rect l="l" t="t" r="r" b="b"/>
              <a:pathLst>
                <a:path w="10496" h="8984" extrusionOk="0">
                  <a:moveTo>
                    <a:pt x="5998" y="0"/>
                  </a:moveTo>
                  <a:cubicBezTo>
                    <a:pt x="2017" y="0"/>
                    <a:pt x="0" y="4808"/>
                    <a:pt x="2844" y="7652"/>
                  </a:cubicBezTo>
                  <a:cubicBezTo>
                    <a:pt x="3748" y="8573"/>
                    <a:pt x="4869" y="8984"/>
                    <a:pt x="5971" y="8984"/>
                  </a:cubicBezTo>
                  <a:cubicBezTo>
                    <a:pt x="8273" y="8984"/>
                    <a:pt x="10496" y="7190"/>
                    <a:pt x="10496" y="4498"/>
                  </a:cubicBezTo>
                  <a:cubicBezTo>
                    <a:pt x="10496" y="2017"/>
                    <a:pt x="8479" y="0"/>
                    <a:pt x="5998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19"/>
            <p:cNvSpPr/>
            <p:nvPr/>
          </p:nvSpPr>
          <p:spPr>
            <a:xfrm>
              <a:off x="5408601" y="1979634"/>
              <a:ext cx="58563" cy="49228"/>
            </a:xfrm>
            <a:custGeom>
              <a:avLst/>
              <a:gdLst/>
              <a:ahLst/>
              <a:cxnLst/>
              <a:rect l="l" t="t" r="r" b="b"/>
              <a:pathLst>
                <a:path w="3620" h="3043" extrusionOk="0">
                  <a:moveTo>
                    <a:pt x="2152" y="0"/>
                  </a:moveTo>
                  <a:cubicBezTo>
                    <a:pt x="2124" y="0"/>
                    <a:pt x="2096" y="1"/>
                    <a:pt x="2068" y="3"/>
                  </a:cubicBezTo>
                  <a:cubicBezTo>
                    <a:pt x="724" y="3"/>
                    <a:pt x="0" y="1657"/>
                    <a:pt x="982" y="2588"/>
                  </a:cubicBezTo>
                  <a:cubicBezTo>
                    <a:pt x="1297" y="2903"/>
                    <a:pt x="1681" y="3042"/>
                    <a:pt x="2058" y="3042"/>
                  </a:cubicBezTo>
                  <a:cubicBezTo>
                    <a:pt x="2855" y="3042"/>
                    <a:pt x="3619" y="2415"/>
                    <a:pt x="3619" y="1502"/>
                  </a:cubicBezTo>
                  <a:cubicBezTo>
                    <a:pt x="3619" y="703"/>
                    <a:pt x="2943" y="0"/>
                    <a:pt x="2152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19"/>
            <p:cNvSpPr/>
            <p:nvPr/>
          </p:nvSpPr>
          <p:spPr>
            <a:xfrm>
              <a:off x="3835291" y="3798746"/>
              <a:ext cx="261024" cy="68722"/>
            </a:xfrm>
            <a:custGeom>
              <a:avLst/>
              <a:gdLst/>
              <a:ahLst/>
              <a:cxnLst/>
              <a:rect l="l" t="t" r="r" b="b"/>
              <a:pathLst>
                <a:path w="16135" h="4248" extrusionOk="0">
                  <a:moveTo>
                    <a:pt x="2753" y="1"/>
                  </a:moveTo>
                  <a:cubicBezTo>
                    <a:pt x="1" y="1"/>
                    <a:pt x="1" y="4248"/>
                    <a:pt x="2753" y="4248"/>
                  </a:cubicBezTo>
                  <a:cubicBezTo>
                    <a:pt x="2801" y="4248"/>
                    <a:pt x="2850" y="4246"/>
                    <a:pt x="2899" y="4244"/>
                  </a:cubicBezTo>
                  <a:lnTo>
                    <a:pt x="13498" y="4244"/>
                  </a:lnTo>
                  <a:cubicBezTo>
                    <a:pt x="16135" y="4089"/>
                    <a:pt x="16135" y="159"/>
                    <a:pt x="13498" y="4"/>
                  </a:cubicBezTo>
                  <a:lnTo>
                    <a:pt x="2899" y="4"/>
                  </a:lnTo>
                  <a:cubicBezTo>
                    <a:pt x="2850" y="2"/>
                    <a:pt x="2801" y="1"/>
                    <a:pt x="27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19"/>
            <p:cNvSpPr/>
            <p:nvPr/>
          </p:nvSpPr>
          <p:spPr>
            <a:xfrm>
              <a:off x="3314278" y="3604761"/>
              <a:ext cx="695891" cy="99556"/>
            </a:xfrm>
            <a:custGeom>
              <a:avLst/>
              <a:gdLst/>
              <a:ahLst/>
              <a:cxnLst/>
              <a:rect l="l" t="t" r="r" b="b"/>
              <a:pathLst>
                <a:path w="43016" h="6154" extrusionOk="0">
                  <a:moveTo>
                    <a:pt x="5222" y="1"/>
                  </a:moveTo>
                  <a:cubicBezTo>
                    <a:pt x="1603" y="1"/>
                    <a:pt x="0" y="1345"/>
                    <a:pt x="0" y="3051"/>
                  </a:cubicBezTo>
                  <a:cubicBezTo>
                    <a:pt x="0" y="4757"/>
                    <a:pt x="1603" y="6153"/>
                    <a:pt x="5222" y="6153"/>
                  </a:cubicBezTo>
                  <a:lnTo>
                    <a:pt x="37845" y="6153"/>
                  </a:lnTo>
                  <a:cubicBezTo>
                    <a:pt x="41413" y="6153"/>
                    <a:pt x="43015" y="4757"/>
                    <a:pt x="43015" y="3051"/>
                  </a:cubicBezTo>
                  <a:cubicBezTo>
                    <a:pt x="43015" y="1345"/>
                    <a:pt x="41413" y="1"/>
                    <a:pt x="378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19"/>
            <p:cNvSpPr/>
            <p:nvPr/>
          </p:nvSpPr>
          <p:spPr>
            <a:xfrm>
              <a:off x="5393734" y="3485889"/>
              <a:ext cx="300918" cy="80532"/>
            </a:xfrm>
            <a:custGeom>
              <a:avLst/>
              <a:gdLst/>
              <a:ahLst/>
              <a:cxnLst/>
              <a:rect l="l" t="t" r="r" b="b"/>
              <a:pathLst>
                <a:path w="18601" h="4978" extrusionOk="0">
                  <a:moveTo>
                    <a:pt x="16146" y="1"/>
                  </a:moveTo>
                  <a:cubicBezTo>
                    <a:pt x="16086" y="1"/>
                    <a:pt x="16025" y="3"/>
                    <a:pt x="15964" y="7"/>
                  </a:cubicBezTo>
                  <a:lnTo>
                    <a:pt x="3401" y="7"/>
                  </a:lnTo>
                  <a:cubicBezTo>
                    <a:pt x="3335" y="3"/>
                    <a:pt x="3271" y="2"/>
                    <a:pt x="3208" y="2"/>
                  </a:cubicBezTo>
                  <a:cubicBezTo>
                    <a:pt x="1" y="2"/>
                    <a:pt x="1" y="4976"/>
                    <a:pt x="3208" y="4976"/>
                  </a:cubicBezTo>
                  <a:cubicBezTo>
                    <a:pt x="3271" y="4976"/>
                    <a:pt x="3335" y="4975"/>
                    <a:pt x="3401" y="4971"/>
                  </a:cubicBezTo>
                  <a:lnTo>
                    <a:pt x="15964" y="4971"/>
                  </a:lnTo>
                  <a:cubicBezTo>
                    <a:pt x="16025" y="4975"/>
                    <a:pt x="16086" y="4977"/>
                    <a:pt x="16146" y="4977"/>
                  </a:cubicBezTo>
                  <a:cubicBezTo>
                    <a:pt x="17510" y="4977"/>
                    <a:pt x="18601" y="3875"/>
                    <a:pt x="18601" y="2489"/>
                  </a:cubicBezTo>
                  <a:cubicBezTo>
                    <a:pt x="18601" y="1103"/>
                    <a:pt x="17510" y="1"/>
                    <a:pt x="1614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19"/>
            <p:cNvSpPr/>
            <p:nvPr/>
          </p:nvSpPr>
          <p:spPr>
            <a:xfrm>
              <a:off x="4976177" y="3654119"/>
              <a:ext cx="463372" cy="132154"/>
            </a:xfrm>
            <a:custGeom>
              <a:avLst/>
              <a:gdLst/>
              <a:ahLst/>
              <a:cxnLst/>
              <a:rect l="l" t="t" r="r" b="b"/>
              <a:pathLst>
                <a:path w="28643" h="8169" extrusionOk="0">
                  <a:moveTo>
                    <a:pt x="4085" y="0"/>
                  </a:moveTo>
                  <a:cubicBezTo>
                    <a:pt x="1810" y="0"/>
                    <a:pt x="1" y="1810"/>
                    <a:pt x="1" y="4085"/>
                  </a:cubicBezTo>
                  <a:cubicBezTo>
                    <a:pt x="1" y="6308"/>
                    <a:pt x="1810" y="8169"/>
                    <a:pt x="4085" y="8169"/>
                  </a:cubicBezTo>
                  <a:lnTo>
                    <a:pt x="24559" y="8169"/>
                  </a:lnTo>
                  <a:cubicBezTo>
                    <a:pt x="26833" y="8169"/>
                    <a:pt x="28643" y="6308"/>
                    <a:pt x="28643" y="4085"/>
                  </a:cubicBezTo>
                  <a:cubicBezTo>
                    <a:pt x="28643" y="1810"/>
                    <a:pt x="26833" y="0"/>
                    <a:pt x="245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19"/>
            <p:cNvSpPr/>
            <p:nvPr/>
          </p:nvSpPr>
          <p:spPr>
            <a:xfrm>
              <a:off x="5280621" y="2097601"/>
              <a:ext cx="154754" cy="931743"/>
            </a:xfrm>
            <a:custGeom>
              <a:avLst/>
              <a:gdLst/>
              <a:ahLst/>
              <a:cxnLst/>
              <a:rect l="l" t="t" r="r" b="b"/>
              <a:pathLst>
                <a:path w="9566" h="57595" extrusionOk="0">
                  <a:moveTo>
                    <a:pt x="2586" y="0"/>
                  </a:moveTo>
                  <a:lnTo>
                    <a:pt x="1" y="57595"/>
                  </a:lnTo>
                  <a:lnTo>
                    <a:pt x="9565" y="57595"/>
                  </a:lnTo>
                  <a:lnTo>
                    <a:pt x="8325" y="5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19"/>
            <p:cNvSpPr/>
            <p:nvPr/>
          </p:nvSpPr>
          <p:spPr>
            <a:xfrm>
              <a:off x="5309902" y="2321756"/>
              <a:ext cx="110411" cy="55214"/>
            </a:xfrm>
            <a:custGeom>
              <a:avLst/>
              <a:gdLst/>
              <a:ahLst/>
              <a:cxnLst/>
              <a:rect l="l" t="t" r="r" b="b"/>
              <a:pathLst>
                <a:path w="6825" h="3413" extrusionOk="0">
                  <a:moveTo>
                    <a:pt x="155" y="0"/>
                  </a:moveTo>
                  <a:lnTo>
                    <a:pt x="0" y="3361"/>
                  </a:lnTo>
                  <a:lnTo>
                    <a:pt x="3413" y="3361"/>
                  </a:lnTo>
                  <a:lnTo>
                    <a:pt x="6825" y="3412"/>
                  </a:lnTo>
                  <a:lnTo>
                    <a:pt x="6825" y="3412"/>
                  </a:lnTo>
                  <a:lnTo>
                    <a:pt x="6773" y="104"/>
                  </a:lnTo>
                  <a:lnTo>
                    <a:pt x="3464" y="52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19"/>
            <p:cNvSpPr/>
            <p:nvPr/>
          </p:nvSpPr>
          <p:spPr>
            <a:xfrm>
              <a:off x="5303205" y="2448038"/>
              <a:ext cx="120458" cy="80321"/>
            </a:xfrm>
            <a:custGeom>
              <a:avLst/>
              <a:gdLst/>
              <a:ahLst/>
              <a:cxnLst/>
              <a:rect l="l" t="t" r="r" b="b"/>
              <a:pathLst>
                <a:path w="7446" h="4965" extrusionOk="0">
                  <a:moveTo>
                    <a:pt x="208" y="1"/>
                  </a:moveTo>
                  <a:lnTo>
                    <a:pt x="1" y="4861"/>
                  </a:lnTo>
                  <a:lnTo>
                    <a:pt x="3723" y="4913"/>
                  </a:lnTo>
                  <a:lnTo>
                    <a:pt x="7446" y="4964"/>
                  </a:lnTo>
                  <a:lnTo>
                    <a:pt x="7446" y="4964"/>
                  </a:lnTo>
                  <a:lnTo>
                    <a:pt x="7342" y="104"/>
                  </a:lnTo>
                  <a:lnTo>
                    <a:pt x="3775" y="53"/>
                  </a:lnTo>
                  <a:lnTo>
                    <a:pt x="208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19"/>
            <p:cNvSpPr/>
            <p:nvPr/>
          </p:nvSpPr>
          <p:spPr>
            <a:xfrm>
              <a:off x="3276633" y="1691562"/>
              <a:ext cx="507715" cy="250492"/>
            </a:xfrm>
            <a:custGeom>
              <a:avLst/>
              <a:gdLst/>
              <a:ahLst/>
              <a:cxnLst/>
              <a:rect l="l" t="t" r="r" b="b"/>
              <a:pathLst>
                <a:path w="31384" h="15484" extrusionOk="0">
                  <a:moveTo>
                    <a:pt x="8902" y="4699"/>
                  </a:moveTo>
                  <a:cubicBezTo>
                    <a:pt x="8893" y="4713"/>
                    <a:pt x="8893" y="4729"/>
                    <a:pt x="8893" y="4729"/>
                  </a:cubicBezTo>
                  <a:lnTo>
                    <a:pt x="8842" y="4729"/>
                  </a:lnTo>
                  <a:lnTo>
                    <a:pt x="8902" y="4699"/>
                  </a:lnTo>
                  <a:close/>
                  <a:moveTo>
                    <a:pt x="14671" y="1"/>
                  </a:moveTo>
                  <a:cubicBezTo>
                    <a:pt x="13228" y="1"/>
                    <a:pt x="11764" y="534"/>
                    <a:pt x="10599" y="1679"/>
                  </a:cubicBezTo>
                  <a:lnTo>
                    <a:pt x="10341" y="1886"/>
                  </a:lnTo>
                  <a:lnTo>
                    <a:pt x="10289" y="1938"/>
                  </a:lnTo>
                  <a:cubicBezTo>
                    <a:pt x="9617" y="2713"/>
                    <a:pt x="9152" y="3644"/>
                    <a:pt x="8945" y="4626"/>
                  </a:cubicBezTo>
                  <a:cubicBezTo>
                    <a:pt x="8738" y="4574"/>
                    <a:pt x="8583" y="4574"/>
                    <a:pt x="8376" y="4574"/>
                  </a:cubicBezTo>
                  <a:cubicBezTo>
                    <a:pt x="8337" y="4573"/>
                    <a:pt x="8297" y="4573"/>
                    <a:pt x="8258" y="4573"/>
                  </a:cubicBezTo>
                  <a:cubicBezTo>
                    <a:pt x="6341" y="4573"/>
                    <a:pt x="4641" y="5801"/>
                    <a:pt x="4033" y="7625"/>
                  </a:cubicBezTo>
                  <a:cubicBezTo>
                    <a:pt x="3827" y="8038"/>
                    <a:pt x="3775" y="8452"/>
                    <a:pt x="3723" y="8917"/>
                  </a:cubicBezTo>
                  <a:lnTo>
                    <a:pt x="3413" y="9021"/>
                  </a:lnTo>
                  <a:cubicBezTo>
                    <a:pt x="1" y="10313"/>
                    <a:pt x="1087" y="15483"/>
                    <a:pt x="4757" y="15483"/>
                  </a:cubicBezTo>
                  <a:lnTo>
                    <a:pt x="28023" y="15483"/>
                  </a:lnTo>
                  <a:cubicBezTo>
                    <a:pt x="29522" y="15431"/>
                    <a:pt x="30763" y="14397"/>
                    <a:pt x="31021" y="12950"/>
                  </a:cubicBezTo>
                  <a:cubicBezTo>
                    <a:pt x="31383" y="11295"/>
                    <a:pt x="30349" y="10055"/>
                    <a:pt x="28902" y="9486"/>
                  </a:cubicBezTo>
                  <a:cubicBezTo>
                    <a:pt x="28746" y="9434"/>
                    <a:pt x="28643" y="9383"/>
                    <a:pt x="28488" y="9331"/>
                  </a:cubicBezTo>
                  <a:cubicBezTo>
                    <a:pt x="27845" y="9159"/>
                    <a:pt x="27203" y="9059"/>
                    <a:pt x="26531" y="9059"/>
                  </a:cubicBezTo>
                  <a:cubicBezTo>
                    <a:pt x="26392" y="9059"/>
                    <a:pt x="26252" y="9063"/>
                    <a:pt x="26110" y="9072"/>
                  </a:cubicBezTo>
                  <a:cubicBezTo>
                    <a:pt x="26110" y="6332"/>
                    <a:pt x="23990" y="4109"/>
                    <a:pt x="21250" y="4006"/>
                  </a:cubicBezTo>
                  <a:cubicBezTo>
                    <a:pt x="20888" y="4006"/>
                    <a:pt x="20578" y="4006"/>
                    <a:pt x="20216" y="4057"/>
                  </a:cubicBezTo>
                  <a:cubicBezTo>
                    <a:pt x="19409" y="1475"/>
                    <a:pt x="17069" y="1"/>
                    <a:pt x="146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9"/>
            <p:cNvSpPr/>
            <p:nvPr/>
          </p:nvSpPr>
          <p:spPr>
            <a:xfrm>
              <a:off x="4568018" y="2372764"/>
              <a:ext cx="408175" cy="652406"/>
            </a:xfrm>
            <a:custGeom>
              <a:avLst/>
              <a:gdLst/>
              <a:ahLst/>
              <a:cxnLst/>
              <a:rect l="l" t="t" r="r" b="b"/>
              <a:pathLst>
                <a:path w="25231" h="40328" extrusionOk="0">
                  <a:moveTo>
                    <a:pt x="1" y="1"/>
                  </a:moveTo>
                  <a:lnTo>
                    <a:pt x="1" y="40327"/>
                  </a:lnTo>
                  <a:lnTo>
                    <a:pt x="20112" y="40327"/>
                  </a:lnTo>
                  <a:cubicBezTo>
                    <a:pt x="23525" y="40121"/>
                    <a:pt x="25231" y="35674"/>
                    <a:pt x="23111" y="32779"/>
                  </a:cubicBezTo>
                  <a:lnTo>
                    <a:pt x="13184" y="187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9"/>
            <p:cNvSpPr/>
            <p:nvPr/>
          </p:nvSpPr>
          <p:spPr>
            <a:xfrm>
              <a:off x="2401770" y="3020139"/>
              <a:ext cx="4329164" cy="133836"/>
            </a:xfrm>
            <a:custGeom>
              <a:avLst/>
              <a:gdLst/>
              <a:ahLst/>
              <a:cxnLst/>
              <a:rect l="l" t="t" r="r" b="b"/>
              <a:pathLst>
                <a:path w="267604" h="8273" extrusionOk="0">
                  <a:moveTo>
                    <a:pt x="8376" y="0"/>
                  </a:moveTo>
                  <a:cubicBezTo>
                    <a:pt x="1" y="0"/>
                    <a:pt x="673" y="8272"/>
                    <a:pt x="8376" y="8272"/>
                  </a:cubicBezTo>
                  <a:lnTo>
                    <a:pt x="260676" y="8272"/>
                  </a:lnTo>
                  <a:cubicBezTo>
                    <a:pt x="267604" y="8272"/>
                    <a:pt x="266932" y="0"/>
                    <a:pt x="2606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9"/>
            <p:cNvSpPr/>
            <p:nvPr/>
          </p:nvSpPr>
          <p:spPr>
            <a:xfrm>
              <a:off x="2223624" y="3153118"/>
              <a:ext cx="4677934" cy="134678"/>
            </a:xfrm>
            <a:custGeom>
              <a:avLst/>
              <a:gdLst/>
              <a:ahLst/>
              <a:cxnLst/>
              <a:rect l="l" t="t" r="r" b="b"/>
              <a:pathLst>
                <a:path w="289163" h="8325" extrusionOk="0">
                  <a:moveTo>
                    <a:pt x="8376" y="1"/>
                  </a:moveTo>
                  <a:cubicBezTo>
                    <a:pt x="207" y="1"/>
                    <a:pt x="1" y="8324"/>
                    <a:pt x="8376" y="8324"/>
                  </a:cubicBezTo>
                  <a:lnTo>
                    <a:pt x="283786" y="8324"/>
                  </a:lnTo>
                  <a:cubicBezTo>
                    <a:pt x="288904" y="8324"/>
                    <a:pt x="289163" y="879"/>
                    <a:pt x="284251" y="104"/>
                  </a:cubicBezTo>
                  <a:cubicBezTo>
                    <a:pt x="283941" y="52"/>
                    <a:pt x="283683" y="1"/>
                    <a:pt x="283372" y="1"/>
                  </a:cubicBezTo>
                  <a:close/>
                </a:path>
              </a:pathLst>
            </a:custGeom>
            <a:solidFill>
              <a:srgbClr val="7BA9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9"/>
            <p:cNvSpPr/>
            <p:nvPr/>
          </p:nvSpPr>
          <p:spPr>
            <a:xfrm>
              <a:off x="4569701" y="3020139"/>
              <a:ext cx="2161233" cy="133836"/>
            </a:xfrm>
            <a:custGeom>
              <a:avLst/>
              <a:gdLst/>
              <a:ahLst/>
              <a:cxnLst/>
              <a:rect l="l" t="t" r="r" b="b"/>
              <a:pathLst>
                <a:path w="133595" h="8273" extrusionOk="0">
                  <a:moveTo>
                    <a:pt x="0" y="0"/>
                  </a:moveTo>
                  <a:lnTo>
                    <a:pt x="0" y="8272"/>
                  </a:lnTo>
                  <a:lnTo>
                    <a:pt x="126667" y="8272"/>
                  </a:lnTo>
                  <a:cubicBezTo>
                    <a:pt x="133595" y="8272"/>
                    <a:pt x="132923" y="0"/>
                    <a:pt x="1266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9"/>
            <p:cNvSpPr/>
            <p:nvPr/>
          </p:nvSpPr>
          <p:spPr>
            <a:xfrm>
              <a:off x="4569701" y="3153118"/>
              <a:ext cx="2331857" cy="134678"/>
            </a:xfrm>
            <a:custGeom>
              <a:avLst/>
              <a:gdLst/>
              <a:ahLst/>
              <a:cxnLst/>
              <a:rect l="l" t="t" r="r" b="b"/>
              <a:pathLst>
                <a:path w="144142" h="8325" extrusionOk="0">
                  <a:moveTo>
                    <a:pt x="0" y="1"/>
                  </a:moveTo>
                  <a:lnTo>
                    <a:pt x="0" y="8273"/>
                  </a:lnTo>
                  <a:lnTo>
                    <a:pt x="107951" y="8273"/>
                  </a:lnTo>
                  <a:cubicBezTo>
                    <a:pt x="108210" y="8273"/>
                    <a:pt x="108468" y="8273"/>
                    <a:pt x="108727" y="8324"/>
                  </a:cubicBezTo>
                  <a:lnTo>
                    <a:pt x="138817" y="8324"/>
                  </a:lnTo>
                  <a:cubicBezTo>
                    <a:pt x="143883" y="8324"/>
                    <a:pt x="144142" y="879"/>
                    <a:pt x="139230" y="104"/>
                  </a:cubicBezTo>
                  <a:cubicBezTo>
                    <a:pt x="138920" y="52"/>
                    <a:pt x="138662" y="1"/>
                    <a:pt x="13835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F99E3A2-53CD-CAE1-BC30-53197C48043E}"/>
              </a:ext>
            </a:extLst>
          </p:cNvPr>
          <p:cNvSpPr txBox="1"/>
          <p:nvPr/>
        </p:nvSpPr>
        <p:spPr>
          <a:xfrm>
            <a:off x="8348868" y="4544892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3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4149EE-CE6C-D747-3919-8FA294F82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138" y="899312"/>
            <a:ext cx="8229600" cy="387900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rgbClr val="C00000"/>
                </a:solidFill>
              </a:rPr>
              <a:t>Introduction: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85D948AF-13E5-7DDE-3A81-AE3E769EA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910" y="2519978"/>
            <a:ext cx="3104016" cy="231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oogle Shape;143;p17"/>
          <p:cNvGrpSpPr/>
          <p:nvPr/>
        </p:nvGrpSpPr>
        <p:grpSpPr>
          <a:xfrm>
            <a:off x="4485502" y="2692405"/>
            <a:ext cx="1727497" cy="1854729"/>
            <a:chOff x="2931000" y="1409768"/>
            <a:chExt cx="3282000" cy="3325157"/>
          </a:xfrm>
        </p:grpSpPr>
        <p:sp>
          <p:nvSpPr>
            <p:cNvPr id="144" name="Google Shape;144;p17"/>
            <p:cNvSpPr/>
            <p:nvPr/>
          </p:nvSpPr>
          <p:spPr>
            <a:xfrm>
              <a:off x="2931000" y="1452925"/>
              <a:ext cx="3282000" cy="32820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3031916" y="1665619"/>
              <a:ext cx="1136619" cy="2196662"/>
            </a:xfrm>
            <a:custGeom>
              <a:avLst/>
              <a:gdLst/>
              <a:ahLst/>
              <a:cxnLst/>
              <a:rect l="l" t="t" r="r" b="b"/>
              <a:pathLst>
                <a:path w="48714" h="94146" extrusionOk="0">
                  <a:moveTo>
                    <a:pt x="34941" y="0"/>
                  </a:moveTo>
                  <a:cubicBezTo>
                    <a:pt x="33369" y="324"/>
                    <a:pt x="32399" y="1572"/>
                    <a:pt x="31105" y="2311"/>
                  </a:cubicBezTo>
                  <a:lnTo>
                    <a:pt x="30689" y="2126"/>
                  </a:lnTo>
                  <a:cubicBezTo>
                    <a:pt x="30874" y="1849"/>
                    <a:pt x="31012" y="1572"/>
                    <a:pt x="31197" y="1248"/>
                  </a:cubicBezTo>
                  <a:lnTo>
                    <a:pt x="31197" y="1248"/>
                  </a:lnTo>
                  <a:cubicBezTo>
                    <a:pt x="30643" y="1479"/>
                    <a:pt x="30643" y="1479"/>
                    <a:pt x="28655" y="3097"/>
                  </a:cubicBezTo>
                  <a:cubicBezTo>
                    <a:pt x="28534" y="3044"/>
                    <a:pt x="28394" y="3018"/>
                    <a:pt x="28240" y="3018"/>
                  </a:cubicBezTo>
                  <a:cubicBezTo>
                    <a:pt x="25995" y="3018"/>
                    <a:pt x="20611" y="8323"/>
                    <a:pt x="20567" y="8366"/>
                  </a:cubicBezTo>
                  <a:lnTo>
                    <a:pt x="20845" y="8736"/>
                  </a:lnTo>
                  <a:cubicBezTo>
                    <a:pt x="23451" y="7980"/>
                    <a:pt x="23927" y="7842"/>
                    <a:pt x="24191" y="7842"/>
                  </a:cubicBezTo>
                  <a:cubicBezTo>
                    <a:pt x="24250" y="7842"/>
                    <a:pt x="24298" y="7849"/>
                    <a:pt x="24357" y="7857"/>
                  </a:cubicBezTo>
                  <a:cubicBezTo>
                    <a:pt x="22416" y="8782"/>
                    <a:pt x="22416" y="8782"/>
                    <a:pt x="22139" y="9198"/>
                  </a:cubicBezTo>
                  <a:cubicBezTo>
                    <a:pt x="22416" y="9383"/>
                    <a:pt x="22693" y="9614"/>
                    <a:pt x="22924" y="9799"/>
                  </a:cubicBezTo>
                  <a:cubicBezTo>
                    <a:pt x="22231" y="10538"/>
                    <a:pt x="21723" y="11416"/>
                    <a:pt x="21445" y="12340"/>
                  </a:cubicBezTo>
                  <a:cubicBezTo>
                    <a:pt x="21353" y="12710"/>
                    <a:pt x="21261" y="13080"/>
                    <a:pt x="21122" y="13866"/>
                  </a:cubicBezTo>
                  <a:cubicBezTo>
                    <a:pt x="19782" y="16269"/>
                    <a:pt x="17840" y="18210"/>
                    <a:pt x="16546" y="20660"/>
                  </a:cubicBezTo>
                  <a:cubicBezTo>
                    <a:pt x="16824" y="20429"/>
                    <a:pt x="17055" y="20244"/>
                    <a:pt x="17332" y="20105"/>
                  </a:cubicBezTo>
                  <a:lnTo>
                    <a:pt x="17332" y="20105"/>
                  </a:lnTo>
                  <a:cubicBezTo>
                    <a:pt x="6240" y="32676"/>
                    <a:pt x="1" y="53012"/>
                    <a:pt x="3698" y="64474"/>
                  </a:cubicBezTo>
                  <a:cubicBezTo>
                    <a:pt x="4114" y="49730"/>
                    <a:pt x="4114" y="49730"/>
                    <a:pt x="4946" y="49083"/>
                  </a:cubicBezTo>
                  <a:lnTo>
                    <a:pt x="4946" y="49083"/>
                  </a:lnTo>
                  <a:cubicBezTo>
                    <a:pt x="5177" y="50516"/>
                    <a:pt x="4668" y="58466"/>
                    <a:pt x="4668" y="58789"/>
                  </a:cubicBezTo>
                  <a:cubicBezTo>
                    <a:pt x="3421" y="69650"/>
                    <a:pt x="7765" y="76999"/>
                    <a:pt x="9244" y="77738"/>
                  </a:cubicBezTo>
                  <a:cubicBezTo>
                    <a:pt x="9521" y="77553"/>
                    <a:pt x="9799" y="77322"/>
                    <a:pt x="9983" y="77045"/>
                  </a:cubicBezTo>
                  <a:lnTo>
                    <a:pt x="10168" y="77368"/>
                  </a:lnTo>
                  <a:cubicBezTo>
                    <a:pt x="10212" y="77500"/>
                    <a:pt x="16720" y="93311"/>
                    <a:pt x="20501" y="93311"/>
                  </a:cubicBezTo>
                  <a:cubicBezTo>
                    <a:pt x="20701" y="93311"/>
                    <a:pt x="20893" y="93267"/>
                    <a:pt x="21076" y="93175"/>
                  </a:cubicBezTo>
                  <a:lnTo>
                    <a:pt x="21399" y="93637"/>
                  </a:lnTo>
                  <a:lnTo>
                    <a:pt x="22416" y="94145"/>
                  </a:lnTo>
                  <a:cubicBezTo>
                    <a:pt x="22139" y="91511"/>
                    <a:pt x="19227" y="91696"/>
                    <a:pt x="18072" y="90078"/>
                  </a:cubicBezTo>
                  <a:cubicBezTo>
                    <a:pt x="16500" y="87952"/>
                    <a:pt x="18025" y="85179"/>
                    <a:pt x="16593" y="83007"/>
                  </a:cubicBezTo>
                  <a:cubicBezTo>
                    <a:pt x="15622" y="81482"/>
                    <a:pt x="13912" y="80696"/>
                    <a:pt x="12757" y="79356"/>
                  </a:cubicBezTo>
                  <a:cubicBezTo>
                    <a:pt x="13496" y="77877"/>
                    <a:pt x="14836" y="76721"/>
                    <a:pt x="14975" y="74965"/>
                  </a:cubicBezTo>
                  <a:cubicBezTo>
                    <a:pt x="14883" y="74457"/>
                    <a:pt x="14790" y="73995"/>
                    <a:pt x="12988" y="73532"/>
                  </a:cubicBezTo>
                  <a:cubicBezTo>
                    <a:pt x="11460" y="75024"/>
                    <a:pt x="11134" y="75341"/>
                    <a:pt x="10930" y="75341"/>
                  </a:cubicBezTo>
                  <a:cubicBezTo>
                    <a:pt x="10875" y="75341"/>
                    <a:pt x="10828" y="75318"/>
                    <a:pt x="10769" y="75289"/>
                  </a:cubicBezTo>
                  <a:cubicBezTo>
                    <a:pt x="9383" y="74688"/>
                    <a:pt x="5639" y="65075"/>
                    <a:pt x="11971" y="62579"/>
                  </a:cubicBezTo>
                  <a:cubicBezTo>
                    <a:pt x="14106" y="63944"/>
                    <a:pt x="14624" y="64275"/>
                    <a:pt x="14810" y="64275"/>
                  </a:cubicBezTo>
                  <a:cubicBezTo>
                    <a:pt x="14870" y="64275"/>
                    <a:pt x="14895" y="64241"/>
                    <a:pt x="14929" y="64196"/>
                  </a:cubicBezTo>
                  <a:lnTo>
                    <a:pt x="15483" y="64196"/>
                  </a:lnTo>
                  <a:cubicBezTo>
                    <a:pt x="16500" y="65398"/>
                    <a:pt x="18349" y="65629"/>
                    <a:pt x="19135" y="67154"/>
                  </a:cubicBezTo>
                  <a:cubicBezTo>
                    <a:pt x="20198" y="69142"/>
                    <a:pt x="19550" y="71499"/>
                    <a:pt x="20382" y="73579"/>
                  </a:cubicBezTo>
                  <a:lnTo>
                    <a:pt x="20798" y="73763"/>
                  </a:lnTo>
                  <a:cubicBezTo>
                    <a:pt x="23202" y="72146"/>
                    <a:pt x="21861" y="69511"/>
                    <a:pt x="22462" y="67524"/>
                  </a:cubicBezTo>
                  <a:cubicBezTo>
                    <a:pt x="23109" y="65583"/>
                    <a:pt x="25420" y="65121"/>
                    <a:pt x="26252" y="63365"/>
                  </a:cubicBezTo>
                  <a:cubicBezTo>
                    <a:pt x="26437" y="62902"/>
                    <a:pt x="26529" y="62394"/>
                    <a:pt x="26576" y="61932"/>
                  </a:cubicBezTo>
                  <a:cubicBezTo>
                    <a:pt x="26668" y="61516"/>
                    <a:pt x="26807" y="61100"/>
                    <a:pt x="26991" y="60407"/>
                  </a:cubicBezTo>
                  <a:lnTo>
                    <a:pt x="27315" y="60037"/>
                  </a:lnTo>
                  <a:cubicBezTo>
                    <a:pt x="27777" y="60499"/>
                    <a:pt x="28378" y="60823"/>
                    <a:pt x="29025" y="60915"/>
                  </a:cubicBezTo>
                  <a:cubicBezTo>
                    <a:pt x="29765" y="60222"/>
                    <a:pt x="29765" y="59066"/>
                    <a:pt x="30689" y="58512"/>
                  </a:cubicBezTo>
                  <a:cubicBezTo>
                    <a:pt x="31775" y="58934"/>
                    <a:pt x="32414" y="59181"/>
                    <a:pt x="32829" y="59181"/>
                  </a:cubicBezTo>
                  <a:cubicBezTo>
                    <a:pt x="33367" y="59181"/>
                    <a:pt x="33524" y="58764"/>
                    <a:pt x="33785" y="57772"/>
                  </a:cubicBezTo>
                  <a:cubicBezTo>
                    <a:pt x="34332" y="55616"/>
                    <a:pt x="35158" y="55036"/>
                    <a:pt x="35883" y="55036"/>
                  </a:cubicBezTo>
                  <a:cubicBezTo>
                    <a:pt x="36261" y="55036"/>
                    <a:pt x="36613" y="55195"/>
                    <a:pt x="36882" y="55369"/>
                  </a:cubicBezTo>
                  <a:cubicBezTo>
                    <a:pt x="36235" y="56571"/>
                    <a:pt x="36096" y="56987"/>
                    <a:pt x="36374" y="57356"/>
                  </a:cubicBezTo>
                  <a:cubicBezTo>
                    <a:pt x="36456" y="57466"/>
                    <a:pt x="36931" y="57547"/>
                    <a:pt x="37567" y="57547"/>
                  </a:cubicBezTo>
                  <a:cubicBezTo>
                    <a:pt x="39080" y="57547"/>
                    <a:pt x="41507" y="57088"/>
                    <a:pt x="41735" y="55461"/>
                  </a:cubicBezTo>
                  <a:cubicBezTo>
                    <a:pt x="41180" y="55092"/>
                    <a:pt x="40256" y="55508"/>
                    <a:pt x="39886" y="54629"/>
                  </a:cubicBezTo>
                  <a:cubicBezTo>
                    <a:pt x="39424" y="53520"/>
                    <a:pt x="40949" y="52503"/>
                    <a:pt x="40025" y="51348"/>
                  </a:cubicBezTo>
                  <a:cubicBezTo>
                    <a:pt x="39761" y="50968"/>
                    <a:pt x="39331" y="50754"/>
                    <a:pt x="38887" y="50754"/>
                  </a:cubicBezTo>
                  <a:cubicBezTo>
                    <a:pt x="38630" y="50754"/>
                    <a:pt x="38367" y="50826"/>
                    <a:pt x="38130" y="50978"/>
                  </a:cubicBezTo>
                  <a:cubicBezTo>
                    <a:pt x="37806" y="51117"/>
                    <a:pt x="37437" y="51256"/>
                    <a:pt x="37113" y="51348"/>
                  </a:cubicBezTo>
                  <a:lnTo>
                    <a:pt x="36697" y="51025"/>
                  </a:lnTo>
                  <a:cubicBezTo>
                    <a:pt x="37896" y="50185"/>
                    <a:pt x="39155" y="49977"/>
                    <a:pt x="40438" y="49977"/>
                  </a:cubicBezTo>
                  <a:cubicBezTo>
                    <a:pt x="41706" y="49977"/>
                    <a:pt x="42996" y="50180"/>
                    <a:pt x="44273" y="50180"/>
                  </a:cubicBezTo>
                  <a:cubicBezTo>
                    <a:pt x="44692" y="50180"/>
                    <a:pt x="45110" y="50159"/>
                    <a:pt x="45525" y="50100"/>
                  </a:cubicBezTo>
                  <a:lnTo>
                    <a:pt x="45525" y="50100"/>
                  </a:lnTo>
                  <a:cubicBezTo>
                    <a:pt x="44785" y="51718"/>
                    <a:pt x="42752" y="52550"/>
                    <a:pt x="42844" y="54629"/>
                  </a:cubicBezTo>
                  <a:cubicBezTo>
                    <a:pt x="46190" y="55459"/>
                    <a:pt x="47466" y="55775"/>
                    <a:pt x="48018" y="55775"/>
                  </a:cubicBezTo>
                  <a:cubicBezTo>
                    <a:pt x="48358" y="55775"/>
                    <a:pt x="48423" y="55655"/>
                    <a:pt x="48529" y="55461"/>
                  </a:cubicBezTo>
                  <a:lnTo>
                    <a:pt x="48575" y="55415"/>
                  </a:lnTo>
                  <a:cubicBezTo>
                    <a:pt x="48667" y="55138"/>
                    <a:pt x="48714" y="54814"/>
                    <a:pt x="48667" y="54491"/>
                  </a:cubicBezTo>
                  <a:cubicBezTo>
                    <a:pt x="48344" y="53243"/>
                    <a:pt x="47004" y="52781"/>
                    <a:pt x="46495" y="51672"/>
                  </a:cubicBezTo>
                  <a:cubicBezTo>
                    <a:pt x="45848" y="50100"/>
                    <a:pt x="48344" y="48898"/>
                    <a:pt x="47004" y="47327"/>
                  </a:cubicBezTo>
                  <a:cubicBezTo>
                    <a:pt x="44878" y="44878"/>
                    <a:pt x="46033" y="41411"/>
                    <a:pt x="44369" y="38823"/>
                  </a:cubicBezTo>
                  <a:cubicBezTo>
                    <a:pt x="43630" y="39470"/>
                    <a:pt x="43445" y="40764"/>
                    <a:pt x="42197" y="40810"/>
                  </a:cubicBezTo>
                  <a:cubicBezTo>
                    <a:pt x="40718" y="39147"/>
                    <a:pt x="42012" y="36558"/>
                    <a:pt x="40256" y="35033"/>
                  </a:cubicBezTo>
                  <a:cubicBezTo>
                    <a:pt x="40210" y="34941"/>
                    <a:pt x="40117" y="34895"/>
                    <a:pt x="40071" y="34848"/>
                  </a:cubicBezTo>
                  <a:cubicBezTo>
                    <a:pt x="39609" y="34294"/>
                    <a:pt x="39100" y="33832"/>
                    <a:pt x="38546" y="33416"/>
                  </a:cubicBezTo>
                  <a:lnTo>
                    <a:pt x="38084" y="33601"/>
                  </a:lnTo>
                  <a:cubicBezTo>
                    <a:pt x="37159" y="36096"/>
                    <a:pt x="37159" y="36096"/>
                    <a:pt x="36743" y="36420"/>
                  </a:cubicBezTo>
                  <a:cubicBezTo>
                    <a:pt x="36578" y="36387"/>
                    <a:pt x="36428" y="36371"/>
                    <a:pt x="36292" y="36371"/>
                  </a:cubicBezTo>
                  <a:cubicBezTo>
                    <a:pt x="35284" y="36371"/>
                    <a:pt x="35033" y="37212"/>
                    <a:pt x="35033" y="37945"/>
                  </a:cubicBezTo>
                  <a:cubicBezTo>
                    <a:pt x="35033" y="39147"/>
                    <a:pt x="34987" y="40764"/>
                    <a:pt x="30596" y="44323"/>
                  </a:cubicBezTo>
                  <a:cubicBezTo>
                    <a:pt x="29164" y="43121"/>
                    <a:pt x="29949" y="41596"/>
                    <a:pt x="30504" y="40441"/>
                  </a:cubicBezTo>
                  <a:cubicBezTo>
                    <a:pt x="30735" y="39979"/>
                    <a:pt x="30735" y="39979"/>
                    <a:pt x="28794" y="37437"/>
                  </a:cubicBezTo>
                  <a:cubicBezTo>
                    <a:pt x="27278" y="35475"/>
                    <a:pt x="25547" y="27792"/>
                    <a:pt x="33934" y="27792"/>
                  </a:cubicBezTo>
                  <a:cubicBezTo>
                    <a:pt x="34240" y="27792"/>
                    <a:pt x="34561" y="27802"/>
                    <a:pt x="34895" y="27823"/>
                  </a:cubicBezTo>
                  <a:cubicBezTo>
                    <a:pt x="34386" y="29210"/>
                    <a:pt x="33878" y="30504"/>
                    <a:pt x="35819" y="30504"/>
                  </a:cubicBezTo>
                  <a:cubicBezTo>
                    <a:pt x="36235" y="31567"/>
                    <a:pt x="36235" y="31567"/>
                    <a:pt x="36512" y="31752"/>
                  </a:cubicBezTo>
                  <a:cubicBezTo>
                    <a:pt x="36974" y="31521"/>
                    <a:pt x="36974" y="31521"/>
                    <a:pt x="37021" y="28517"/>
                  </a:cubicBezTo>
                  <a:cubicBezTo>
                    <a:pt x="40033" y="25719"/>
                    <a:pt x="41328" y="24966"/>
                    <a:pt x="42157" y="24966"/>
                  </a:cubicBezTo>
                  <a:cubicBezTo>
                    <a:pt x="42574" y="24966"/>
                    <a:pt x="42873" y="25157"/>
                    <a:pt x="43214" y="25374"/>
                  </a:cubicBezTo>
                  <a:cubicBezTo>
                    <a:pt x="45016" y="26575"/>
                    <a:pt x="43537" y="29210"/>
                    <a:pt x="42474" y="30735"/>
                  </a:cubicBezTo>
                  <a:cubicBezTo>
                    <a:pt x="42064" y="31302"/>
                    <a:pt x="41588" y="31447"/>
                    <a:pt x="41087" y="31447"/>
                  </a:cubicBezTo>
                  <a:cubicBezTo>
                    <a:pt x="40559" y="31447"/>
                    <a:pt x="40005" y="31285"/>
                    <a:pt x="39472" y="31285"/>
                  </a:cubicBezTo>
                  <a:cubicBezTo>
                    <a:pt x="39315" y="31285"/>
                    <a:pt x="39160" y="31299"/>
                    <a:pt x="39008" y="31336"/>
                  </a:cubicBezTo>
                  <a:cubicBezTo>
                    <a:pt x="38962" y="32815"/>
                    <a:pt x="43537" y="37760"/>
                    <a:pt x="43584" y="37806"/>
                  </a:cubicBezTo>
                  <a:cubicBezTo>
                    <a:pt x="44924" y="37437"/>
                    <a:pt x="44924" y="37437"/>
                    <a:pt x="43537" y="34479"/>
                  </a:cubicBezTo>
                  <a:lnTo>
                    <a:pt x="43768" y="34109"/>
                  </a:lnTo>
                  <a:cubicBezTo>
                    <a:pt x="44184" y="34710"/>
                    <a:pt x="44693" y="35218"/>
                    <a:pt x="45062" y="35865"/>
                  </a:cubicBezTo>
                  <a:lnTo>
                    <a:pt x="45617" y="35865"/>
                  </a:lnTo>
                  <a:cubicBezTo>
                    <a:pt x="45478" y="34756"/>
                    <a:pt x="45294" y="32168"/>
                    <a:pt x="46033" y="31428"/>
                  </a:cubicBezTo>
                  <a:cubicBezTo>
                    <a:pt x="46726" y="31890"/>
                    <a:pt x="46865" y="32861"/>
                    <a:pt x="47697" y="33138"/>
                  </a:cubicBezTo>
                  <a:cubicBezTo>
                    <a:pt x="48298" y="32491"/>
                    <a:pt x="48575" y="31659"/>
                    <a:pt x="48529" y="30781"/>
                  </a:cubicBezTo>
                  <a:cubicBezTo>
                    <a:pt x="45941" y="28886"/>
                    <a:pt x="47004" y="25790"/>
                    <a:pt x="46033" y="23386"/>
                  </a:cubicBezTo>
                  <a:cubicBezTo>
                    <a:pt x="45710" y="23294"/>
                    <a:pt x="45386" y="23109"/>
                    <a:pt x="45155" y="22878"/>
                  </a:cubicBezTo>
                  <a:cubicBezTo>
                    <a:pt x="45294" y="21399"/>
                    <a:pt x="45294" y="21399"/>
                    <a:pt x="45016" y="20983"/>
                  </a:cubicBezTo>
                  <a:cubicBezTo>
                    <a:pt x="43676" y="21168"/>
                    <a:pt x="43029" y="22508"/>
                    <a:pt x="41781" y="22924"/>
                  </a:cubicBezTo>
                  <a:cubicBezTo>
                    <a:pt x="41920" y="22231"/>
                    <a:pt x="42521" y="21676"/>
                    <a:pt x="42521" y="20937"/>
                  </a:cubicBezTo>
                  <a:lnTo>
                    <a:pt x="42521" y="20937"/>
                  </a:lnTo>
                  <a:cubicBezTo>
                    <a:pt x="41966" y="21353"/>
                    <a:pt x="41365" y="21676"/>
                    <a:pt x="40764" y="22046"/>
                  </a:cubicBezTo>
                  <a:cubicBezTo>
                    <a:pt x="41458" y="21214"/>
                    <a:pt x="42382" y="20613"/>
                    <a:pt x="42936" y="19689"/>
                  </a:cubicBezTo>
                  <a:lnTo>
                    <a:pt x="42890" y="19643"/>
                  </a:lnTo>
                  <a:lnTo>
                    <a:pt x="42474" y="19643"/>
                  </a:lnTo>
                  <a:cubicBezTo>
                    <a:pt x="39470" y="20429"/>
                    <a:pt x="39932" y="24265"/>
                    <a:pt x="37252" y="25328"/>
                  </a:cubicBezTo>
                  <a:cubicBezTo>
                    <a:pt x="37390" y="24681"/>
                    <a:pt x="37575" y="23987"/>
                    <a:pt x="37806" y="23386"/>
                  </a:cubicBezTo>
                  <a:cubicBezTo>
                    <a:pt x="37483" y="23248"/>
                    <a:pt x="37206" y="23109"/>
                    <a:pt x="36928" y="22970"/>
                  </a:cubicBezTo>
                  <a:cubicBezTo>
                    <a:pt x="39794" y="18903"/>
                    <a:pt x="39794" y="18903"/>
                    <a:pt x="41088" y="18903"/>
                  </a:cubicBezTo>
                  <a:lnTo>
                    <a:pt x="41365" y="18441"/>
                  </a:lnTo>
                  <a:lnTo>
                    <a:pt x="41134" y="17979"/>
                  </a:lnTo>
                  <a:cubicBezTo>
                    <a:pt x="40914" y="17926"/>
                    <a:pt x="40737" y="17884"/>
                    <a:pt x="40557" y="17884"/>
                  </a:cubicBezTo>
                  <a:cubicBezTo>
                    <a:pt x="39792" y="17884"/>
                    <a:pt x="38995" y="18659"/>
                    <a:pt x="34802" y="22739"/>
                  </a:cubicBezTo>
                  <a:cubicBezTo>
                    <a:pt x="33693" y="22277"/>
                    <a:pt x="33185" y="21122"/>
                    <a:pt x="32122" y="20706"/>
                  </a:cubicBezTo>
                  <a:lnTo>
                    <a:pt x="32029" y="20197"/>
                  </a:lnTo>
                  <a:cubicBezTo>
                    <a:pt x="32447" y="19641"/>
                    <a:pt x="32655" y="19372"/>
                    <a:pt x="33147" y="19372"/>
                  </a:cubicBezTo>
                  <a:cubicBezTo>
                    <a:pt x="33308" y="19372"/>
                    <a:pt x="33500" y="19401"/>
                    <a:pt x="33739" y="19458"/>
                  </a:cubicBezTo>
                  <a:cubicBezTo>
                    <a:pt x="33961" y="19514"/>
                    <a:pt x="34163" y="19541"/>
                    <a:pt x="34348" y="19541"/>
                  </a:cubicBezTo>
                  <a:cubicBezTo>
                    <a:pt x="36284" y="19541"/>
                    <a:pt x="36352" y="16669"/>
                    <a:pt x="37575" y="15529"/>
                  </a:cubicBezTo>
                  <a:lnTo>
                    <a:pt x="37483" y="15067"/>
                  </a:lnTo>
                  <a:cubicBezTo>
                    <a:pt x="37113" y="15206"/>
                    <a:pt x="36651" y="15391"/>
                    <a:pt x="36327" y="15576"/>
                  </a:cubicBezTo>
                  <a:lnTo>
                    <a:pt x="35865" y="15298"/>
                  </a:lnTo>
                  <a:cubicBezTo>
                    <a:pt x="36004" y="15021"/>
                    <a:pt x="36096" y="14698"/>
                    <a:pt x="36143" y="14328"/>
                  </a:cubicBezTo>
                  <a:lnTo>
                    <a:pt x="35773" y="14004"/>
                  </a:lnTo>
                  <a:cubicBezTo>
                    <a:pt x="35819" y="13866"/>
                    <a:pt x="35865" y="13681"/>
                    <a:pt x="35865" y="13542"/>
                  </a:cubicBezTo>
                  <a:cubicBezTo>
                    <a:pt x="35889" y="12856"/>
                    <a:pt x="35525" y="12473"/>
                    <a:pt x="34991" y="12473"/>
                  </a:cubicBezTo>
                  <a:cubicBezTo>
                    <a:pt x="34481" y="12473"/>
                    <a:pt x="33816" y="12821"/>
                    <a:pt x="33185" y="13588"/>
                  </a:cubicBezTo>
                  <a:cubicBezTo>
                    <a:pt x="34109" y="14466"/>
                    <a:pt x="34109" y="14466"/>
                    <a:pt x="33832" y="15206"/>
                  </a:cubicBezTo>
                  <a:cubicBezTo>
                    <a:pt x="32029" y="15853"/>
                    <a:pt x="32029" y="15853"/>
                    <a:pt x="31290" y="19134"/>
                  </a:cubicBezTo>
                  <a:cubicBezTo>
                    <a:pt x="28378" y="18718"/>
                    <a:pt x="31844" y="15067"/>
                    <a:pt x="31798" y="12988"/>
                  </a:cubicBezTo>
                  <a:cubicBezTo>
                    <a:pt x="30874" y="12895"/>
                    <a:pt x="30874" y="12895"/>
                    <a:pt x="30504" y="12387"/>
                  </a:cubicBezTo>
                  <a:cubicBezTo>
                    <a:pt x="31521" y="11139"/>
                    <a:pt x="31521" y="11139"/>
                    <a:pt x="31613" y="10677"/>
                  </a:cubicBezTo>
                  <a:cubicBezTo>
                    <a:pt x="30643" y="10584"/>
                    <a:pt x="30643" y="10584"/>
                    <a:pt x="30273" y="10214"/>
                  </a:cubicBezTo>
                  <a:cubicBezTo>
                    <a:pt x="30412" y="9937"/>
                    <a:pt x="30596" y="9614"/>
                    <a:pt x="30735" y="9383"/>
                  </a:cubicBezTo>
                  <a:lnTo>
                    <a:pt x="30596" y="8967"/>
                  </a:lnTo>
                  <a:lnTo>
                    <a:pt x="30273" y="8597"/>
                  </a:lnTo>
                  <a:cubicBezTo>
                    <a:pt x="30412" y="7395"/>
                    <a:pt x="30412" y="7395"/>
                    <a:pt x="35033" y="509"/>
                  </a:cubicBezTo>
                  <a:lnTo>
                    <a:pt x="349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4210565" y="2032682"/>
              <a:ext cx="360184" cy="645190"/>
            </a:xfrm>
            <a:custGeom>
              <a:avLst/>
              <a:gdLst/>
              <a:ahLst/>
              <a:cxnLst/>
              <a:rect l="l" t="t" r="r" b="b"/>
              <a:pathLst>
                <a:path w="15437" h="27652" extrusionOk="0">
                  <a:moveTo>
                    <a:pt x="7025" y="26973"/>
                  </a:moveTo>
                  <a:lnTo>
                    <a:pt x="7025" y="26973"/>
                  </a:lnTo>
                  <a:cubicBezTo>
                    <a:pt x="6933" y="27066"/>
                    <a:pt x="6794" y="27112"/>
                    <a:pt x="6655" y="27112"/>
                  </a:cubicBezTo>
                  <a:cubicBezTo>
                    <a:pt x="6748" y="27066"/>
                    <a:pt x="6933" y="27020"/>
                    <a:pt x="7025" y="26973"/>
                  </a:cubicBezTo>
                  <a:close/>
                  <a:moveTo>
                    <a:pt x="10734" y="1"/>
                  </a:moveTo>
                  <a:cubicBezTo>
                    <a:pt x="10624" y="1"/>
                    <a:pt x="10514" y="31"/>
                    <a:pt x="10353" y="75"/>
                  </a:cubicBezTo>
                  <a:cubicBezTo>
                    <a:pt x="9336" y="306"/>
                    <a:pt x="8273" y="398"/>
                    <a:pt x="7256" y="445"/>
                  </a:cubicBezTo>
                  <a:lnTo>
                    <a:pt x="7164" y="445"/>
                  </a:lnTo>
                  <a:cubicBezTo>
                    <a:pt x="6887" y="352"/>
                    <a:pt x="6655" y="306"/>
                    <a:pt x="6378" y="260"/>
                  </a:cubicBezTo>
                  <a:cubicBezTo>
                    <a:pt x="5962" y="260"/>
                    <a:pt x="5592" y="537"/>
                    <a:pt x="4622" y="1230"/>
                  </a:cubicBezTo>
                  <a:cubicBezTo>
                    <a:pt x="4483" y="1138"/>
                    <a:pt x="4345" y="1138"/>
                    <a:pt x="4206" y="1138"/>
                  </a:cubicBezTo>
                  <a:cubicBezTo>
                    <a:pt x="4067" y="1138"/>
                    <a:pt x="3975" y="1138"/>
                    <a:pt x="3836" y="1184"/>
                  </a:cubicBezTo>
                  <a:cubicBezTo>
                    <a:pt x="3328" y="1461"/>
                    <a:pt x="3790" y="2478"/>
                    <a:pt x="3050" y="2571"/>
                  </a:cubicBezTo>
                  <a:cubicBezTo>
                    <a:pt x="1618" y="2755"/>
                    <a:pt x="1618" y="2755"/>
                    <a:pt x="1387" y="2894"/>
                  </a:cubicBezTo>
                  <a:cubicBezTo>
                    <a:pt x="1248" y="2986"/>
                    <a:pt x="1156" y="3079"/>
                    <a:pt x="1017" y="3218"/>
                  </a:cubicBezTo>
                  <a:cubicBezTo>
                    <a:pt x="324" y="3772"/>
                    <a:pt x="0" y="4697"/>
                    <a:pt x="231" y="5621"/>
                  </a:cubicBezTo>
                  <a:cubicBezTo>
                    <a:pt x="370" y="5944"/>
                    <a:pt x="832" y="5991"/>
                    <a:pt x="1248" y="5991"/>
                  </a:cubicBezTo>
                  <a:cubicBezTo>
                    <a:pt x="1803" y="5991"/>
                    <a:pt x="2357" y="6175"/>
                    <a:pt x="2819" y="6453"/>
                  </a:cubicBezTo>
                  <a:cubicBezTo>
                    <a:pt x="3420" y="7146"/>
                    <a:pt x="4113" y="7701"/>
                    <a:pt x="4853" y="8209"/>
                  </a:cubicBezTo>
                  <a:cubicBezTo>
                    <a:pt x="5408" y="8533"/>
                    <a:pt x="5500" y="9411"/>
                    <a:pt x="4945" y="9688"/>
                  </a:cubicBezTo>
                  <a:cubicBezTo>
                    <a:pt x="4113" y="10196"/>
                    <a:pt x="3466" y="10982"/>
                    <a:pt x="3097" y="11860"/>
                  </a:cubicBezTo>
                  <a:cubicBezTo>
                    <a:pt x="2910" y="12608"/>
                    <a:pt x="3449" y="12872"/>
                    <a:pt x="4029" y="12872"/>
                  </a:cubicBezTo>
                  <a:cubicBezTo>
                    <a:pt x="4166" y="12872"/>
                    <a:pt x="4305" y="12857"/>
                    <a:pt x="4437" y="12831"/>
                  </a:cubicBezTo>
                  <a:cubicBezTo>
                    <a:pt x="4476" y="12825"/>
                    <a:pt x="4513" y="12822"/>
                    <a:pt x="4547" y="12822"/>
                  </a:cubicBezTo>
                  <a:cubicBezTo>
                    <a:pt x="5279" y="12822"/>
                    <a:pt x="4893" y="14183"/>
                    <a:pt x="4761" y="14448"/>
                  </a:cubicBezTo>
                  <a:cubicBezTo>
                    <a:pt x="4206" y="15419"/>
                    <a:pt x="2773" y="15650"/>
                    <a:pt x="2681" y="17037"/>
                  </a:cubicBezTo>
                  <a:cubicBezTo>
                    <a:pt x="2635" y="17175"/>
                    <a:pt x="2681" y="17360"/>
                    <a:pt x="2773" y="17499"/>
                  </a:cubicBezTo>
                  <a:cubicBezTo>
                    <a:pt x="2912" y="17822"/>
                    <a:pt x="3374" y="17869"/>
                    <a:pt x="3466" y="18284"/>
                  </a:cubicBezTo>
                  <a:cubicBezTo>
                    <a:pt x="3559" y="18654"/>
                    <a:pt x="3605" y="18747"/>
                    <a:pt x="3235" y="19301"/>
                  </a:cubicBezTo>
                  <a:cubicBezTo>
                    <a:pt x="2681" y="20179"/>
                    <a:pt x="2588" y="20272"/>
                    <a:pt x="2588" y="21058"/>
                  </a:cubicBezTo>
                  <a:cubicBezTo>
                    <a:pt x="2588" y="21104"/>
                    <a:pt x="3698" y="23969"/>
                    <a:pt x="4807" y="24108"/>
                  </a:cubicBezTo>
                  <a:cubicBezTo>
                    <a:pt x="5777" y="24293"/>
                    <a:pt x="5731" y="25679"/>
                    <a:pt x="5685" y="26650"/>
                  </a:cubicBezTo>
                  <a:cubicBezTo>
                    <a:pt x="5663" y="27395"/>
                    <a:pt x="5797" y="27652"/>
                    <a:pt x="6018" y="27652"/>
                  </a:cubicBezTo>
                  <a:cubicBezTo>
                    <a:pt x="6263" y="27652"/>
                    <a:pt x="6614" y="27336"/>
                    <a:pt x="6979" y="27020"/>
                  </a:cubicBezTo>
                  <a:lnTo>
                    <a:pt x="7071" y="26973"/>
                  </a:lnTo>
                  <a:lnTo>
                    <a:pt x="7118" y="26973"/>
                  </a:lnTo>
                  <a:lnTo>
                    <a:pt x="7164" y="26927"/>
                  </a:lnTo>
                  <a:lnTo>
                    <a:pt x="7256" y="26835"/>
                  </a:lnTo>
                  <a:cubicBezTo>
                    <a:pt x="7534" y="26557"/>
                    <a:pt x="7765" y="26280"/>
                    <a:pt x="7950" y="25957"/>
                  </a:cubicBezTo>
                  <a:lnTo>
                    <a:pt x="8134" y="25725"/>
                  </a:lnTo>
                  <a:cubicBezTo>
                    <a:pt x="8550" y="25032"/>
                    <a:pt x="8550" y="25032"/>
                    <a:pt x="9013" y="21889"/>
                  </a:cubicBezTo>
                  <a:cubicBezTo>
                    <a:pt x="9290" y="20318"/>
                    <a:pt x="11277" y="20642"/>
                    <a:pt x="11832" y="19394"/>
                  </a:cubicBezTo>
                  <a:cubicBezTo>
                    <a:pt x="12294" y="18331"/>
                    <a:pt x="12294" y="18331"/>
                    <a:pt x="12340" y="18331"/>
                  </a:cubicBezTo>
                  <a:cubicBezTo>
                    <a:pt x="12385" y="18314"/>
                    <a:pt x="12428" y="18307"/>
                    <a:pt x="12468" y="18307"/>
                  </a:cubicBezTo>
                  <a:cubicBezTo>
                    <a:pt x="12809" y="18307"/>
                    <a:pt x="12999" y="18831"/>
                    <a:pt x="13290" y="18831"/>
                  </a:cubicBezTo>
                  <a:cubicBezTo>
                    <a:pt x="13353" y="18831"/>
                    <a:pt x="13421" y="18807"/>
                    <a:pt x="13496" y="18747"/>
                  </a:cubicBezTo>
                  <a:cubicBezTo>
                    <a:pt x="14050" y="18331"/>
                    <a:pt x="14050" y="17545"/>
                    <a:pt x="14651" y="17129"/>
                  </a:cubicBezTo>
                  <a:cubicBezTo>
                    <a:pt x="14697" y="17106"/>
                    <a:pt x="14744" y="17094"/>
                    <a:pt x="14790" y="17094"/>
                  </a:cubicBezTo>
                  <a:cubicBezTo>
                    <a:pt x="14836" y="17094"/>
                    <a:pt x="14882" y="17106"/>
                    <a:pt x="14928" y="17129"/>
                  </a:cubicBezTo>
                  <a:cubicBezTo>
                    <a:pt x="15113" y="17129"/>
                    <a:pt x="15252" y="17175"/>
                    <a:pt x="15437" y="17221"/>
                  </a:cubicBezTo>
                  <a:lnTo>
                    <a:pt x="15437" y="445"/>
                  </a:lnTo>
                  <a:cubicBezTo>
                    <a:pt x="15252" y="629"/>
                    <a:pt x="15067" y="953"/>
                    <a:pt x="14790" y="953"/>
                  </a:cubicBezTo>
                  <a:cubicBezTo>
                    <a:pt x="14762" y="956"/>
                    <a:pt x="14736" y="957"/>
                    <a:pt x="14710" y="957"/>
                  </a:cubicBezTo>
                  <a:cubicBezTo>
                    <a:pt x="14343" y="957"/>
                    <a:pt x="14118" y="670"/>
                    <a:pt x="13773" y="583"/>
                  </a:cubicBezTo>
                  <a:cubicBezTo>
                    <a:pt x="13721" y="575"/>
                    <a:pt x="13669" y="572"/>
                    <a:pt x="13617" y="572"/>
                  </a:cubicBezTo>
                  <a:cubicBezTo>
                    <a:pt x="13248" y="572"/>
                    <a:pt x="12878" y="749"/>
                    <a:pt x="12509" y="749"/>
                  </a:cubicBezTo>
                  <a:cubicBezTo>
                    <a:pt x="12329" y="749"/>
                    <a:pt x="12150" y="707"/>
                    <a:pt x="11970" y="583"/>
                  </a:cubicBezTo>
                  <a:cubicBezTo>
                    <a:pt x="11212" y="141"/>
                    <a:pt x="10972" y="1"/>
                    <a:pt x="107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4364768" y="2662021"/>
              <a:ext cx="9730" cy="3267"/>
            </a:xfrm>
            <a:custGeom>
              <a:avLst/>
              <a:gdLst/>
              <a:ahLst/>
              <a:cxnLst/>
              <a:rect l="l" t="t" r="r" b="b"/>
              <a:pathLst>
                <a:path w="417" h="140" extrusionOk="0">
                  <a:moveTo>
                    <a:pt x="416" y="0"/>
                  </a:moveTo>
                  <a:cubicBezTo>
                    <a:pt x="278" y="47"/>
                    <a:pt x="139" y="93"/>
                    <a:pt x="0" y="139"/>
                  </a:cubicBezTo>
                  <a:lnTo>
                    <a:pt x="416" y="0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4012148" y="2018239"/>
              <a:ext cx="102453" cy="121889"/>
            </a:xfrm>
            <a:custGeom>
              <a:avLst/>
              <a:gdLst/>
              <a:ahLst/>
              <a:cxnLst/>
              <a:rect l="l" t="t" r="r" b="b"/>
              <a:pathLst>
                <a:path w="4391" h="5224" extrusionOk="0">
                  <a:moveTo>
                    <a:pt x="740" y="1"/>
                  </a:moveTo>
                  <a:cubicBezTo>
                    <a:pt x="509" y="232"/>
                    <a:pt x="324" y="509"/>
                    <a:pt x="231" y="832"/>
                  </a:cubicBezTo>
                  <a:cubicBezTo>
                    <a:pt x="231" y="925"/>
                    <a:pt x="185" y="1017"/>
                    <a:pt x="509" y="1526"/>
                  </a:cubicBezTo>
                  <a:cubicBezTo>
                    <a:pt x="555" y="1618"/>
                    <a:pt x="601" y="1572"/>
                    <a:pt x="740" y="1757"/>
                  </a:cubicBezTo>
                  <a:cubicBezTo>
                    <a:pt x="878" y="1895"/>
                    <a:pt x="647" y="2219"/>
                    <a:pt x="416" y="2589"/>
                  </a:cubicBezTo>
                  <a:cubicBezTo>
                    <a:pt x="139" y="2912"/>
                    <a:pt x="0" y="3282"/>
                    <a:pt x="46" y="3698"/>
                  </a:cubicBezTo>
                  <a:cubicBezTo>
                    <a:pt x="46" y="3929"/>
                    <a:pt x="46" y="3975"/>
                    <a:pt x="185" y="4068"/>
                  </a:cubicBezTo>
                  <a:cubicBezTo>
                    <a:pt x="277" y="4160"/>
                    <a:pt x="416" y="4114"/>
                    <a:pt x="601" y="4160"/>
                  </a:cubicBezTo>
                  <a:cubicBezTo>
                    <a:pt x="786" y="4253"/>
                    <a:pt x="786" y="4437"/>
                    <a:pt x="878" y="4576"/>
                  </a:cubicBezTo>
                  <a:lnTo>
                    <a:pt x="1340" y="4668"/>
                  </a:lnTo>
                  <a:cubicBezTo>
                    <a:pt x="3466" y="5223"/>
                    <a:pt x="3466" y="5223"/>
                    <a:pt x="3882" y="5223"/>
                  </a:cubicBezTo>
                  <a:cubicBezTo>
                    <a:pt x="3929" y="5223"/>
                    <a:pt x="4021" y="5223"/>
                    <a:pt x="4067" y="5177"/>
                  </a:cubicBezTo>
                  <a:cubicBezTo>
                    <a:pt x="4206" y="5038"/>
                    <a:pt x="4391" y="4668"/>
                    <a:pt x="4252" y="4530"/>
                  </a:cubicBezTo>
                  <a:cubicBezTo>
                    <a:pt x="4183" y="4461"/>
                    <a:pt x="4090" y="4449"/>
                    <a:pt x="3998" y="4449"/>
                  </a:cubicBezTo>
                  <a:cubicBezTo>
                    <a:pt x="3952" y="4449"/>
                    <a:pt x="3906" y="4452"/>
                    <a:pt x="3862" y="4452"/>
                  </a:cubicBezTo>
                  <a:cubicBezTo>
                    <a:pt x="3819" y="4452"/>
                    <a:pt x="3778" y="4449"/>
                    <a:pt x="3744" y="4437"/>
                  </a:cubicBezTo>
                  <a:cubicBezTo>
                    <a:pt x="3651" y="4437"/>
                    <a:pt x="3559" y="4345"/>
                    <a:pt x="3466" y="4299"/>
                  </a:cubicBezTo>
                  <a:cubicBezTo>
                    <a:pt x="3374" y="4276"/>
                    <a:pt x="3282" y="4264"/>
                    <a:pt x="3189" y="4264"/>
                  </a:cubicBezTo>
                  <a:cubicBezTo>
                    <a:pt x="3097" y="4264"/>
                    <a:pt x="3004" y="4276"/>
                    <a:pt x="2912" y="4299"/>
                  </a:cubicBezTo>
                  <a:cubicBezTo>
                    <a:pt x="2727" y="4299"/>
                    <a:pt x="2727" y="4299"/>
                    <a:pt x="2496" y="3929"/>
                  </a:cubicBezTo>
                  <a:cubicBezTo>
                    <a:pt x="2403" y="3837"/>
                    <a:pt x="2311" y="3790"/>
                    <a:pt x="2219" y="3652"/>
                  </a:cubicBezTo>
                  <a:cubicBezTo>
                    <a:pt x="2126" y="3559"/>
                    <a:pt x="2126" y="3374"/>
                    <a:pt x="2034" y="3236"/>
                  </a:cubicBezTo>
                  <a:cubicBezTo>
                    <a:pt x="1987" y="3236"/>
                    <a:pt x="1941" y="3190"/>
                    <a:pt x="1895" y="3190"/>
                  </a:cubicBezTo>
                  <a:cubicBezTo>
                    <a:pt x="1664" y="3143"/>
                    <a:pt x="1479" y="3051"/>
                    <a:pt x="1433" y="2820"/>
                  </a:cubicBezTo>
                  <a:cubicBezTo>
                    <a:pt x="1433" y="2635"/>
                    <a:pt x="1572" y="2450"/>
                    <a:pt x="1618" y="2265"/>
                  </a:cubicBezTo>
                  <a:cubicBezTo>
                    <a:pt x="1664" y="2034"/>
                    <a:pt x="1664" y="1849"/>
                    <a:pt x="1710" y="1618"/>
                  </a:cubicBezTo>
                  <a:cubicBezTo>
                    <a:pt x="1756" y="1387"/>
                    <a:pt x="1803" y="1156"/>
                    <a:pt x="1803" y="925"/>
                  </a:cubicBezTo>
                  <a:cubicBezTo>
                    <a:pt x="1803" y="879"/>
                    <a:pt x="1710" y="879"/>
                    <a:pt x="1710" y="786"/>
                  </a:cubicBezTo>
                  <a:cubicBezTo>
                    <a:pt x="1756" y="694"/>
                    <a:pt x="1803" y="601"/>
                    <a:pt x="1849" y="555"/>
                  </a:cubicBezTo>
                  <a:cubicBezTo>
                    <a:pt x="1941" y="416"/>
                    <a:pt x="1987" y="278"/>
                    <a:pt x="2034" y="139"/>
                  </a:cubicBezTo>
                  <a:cubicBezTo>
                    <a:pt x="1803" y="47"/>
                    <a:pt x="1618" y="1"/>
                    <a:pt x="1387" y="1"/>
                  </a:cubicBezTo>
                  <a:cubicBezTo>
                    <a:pt x="1248" y="47"/>
                    <a:pt x="1109" y="93"/>
                    <a:pt x="924" y="93"/>
                  </a:cubicBezTo>
                  <a:cubicBezTo>
                    <a:pt x="832" y="93"/>
                    <a:pt x="832" y="1"/>
                    <a:pt x="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4072532" y="1950016"/>
              <a:ext cx="284703" cy="162931"/>
            </a:xfrm>
            <a:custGeom>
              <a:avLst/>
              <a:gdLst/>
              <a:ahLst/>
              <a:cxnLst/>
              <a:rect l="l" t="t" r="r" b="b"/>
              <a:pathLst>
                <a:path w="12202" h="6983" extrusionOk="0">
                  <a:moveTo>
                    <a:pt x="12017" y="2601"/>
                  </a:moveTo>
                  <a:cubicBezTo>
                    <a:pt x="12017" y="2647"/>
                    <a:pt x="12063" y="2693"/>
                    <a:pt x="12063" y="2740"/>
                  </a:cubicBezTo>
                  <a:lnTo>
                    <a:pt x="12156" y="2740"/>
                  </a:lnTo>
                  <a:lnTo>
                    <a:pt x="12156" y="2786"/>
                  </a:lnTo>
                  <a:cubicBezTo>
                    <a:pt x="12202" y="2693"/>
                    <a:pt x="12202" y="2601"/>
                    <a:pt x="12156" y="2601"/>
                  </a:cubicBezTo>
                  <a:close/>
                  <a:moveTo>
                    <a:pt x="5470" y="1"/>
                  </a:moveTo>
                  <a:cubicBezTo>
                    <a:pt x="5435" y="1"/>
                    <a:pt x="5399" y="4"/>
                    <a:pt x="5362" y="13"/>
                  </a:cubicBezTo>
                  <a:cubicBezTo>
                    <a:pt x="4853" y="198"/>
                    <a:pt x="4530" y="752"/>
                    <a:pt x="4668" y="1307"/>
                  </a:cubicBezTo>
                  <a:cubicBezTo>
                    <a:pt x="4714" y="1353"/>
                    <a:pt x="4714" y="1399"/>
                    <a:pt x="4761" y="1446"/>
                  </a:cubicBezTo>
                  <a:cubicBezTo>
                    <a:pt x="4946" y="1538"/>
                    <a:pt x="4992" y="1723"/>
                    <a:pt x="4946" y="1908"/>
                  </a:cubicBezTo>
                  <a:cubicBezTo>
                    <a:pt x="4899" y="2416"/>
                    <a:pt x="4021" y="2925"/>
                    <a:pt x="4576" y="3387"/>
                  </a:cubicBezTo>
                  <a:cubicBezTo>
                    <a:pt x="5130" y="3849"/>
                    <a:pt x="4391" y="4126"/>
                    <a:pt x="4391" y="4126"/>
                  </a:cubicBezTo>
                  <a:cubicBezTo>
                    <a:pt x="4114" y="4126"/>
                    <a:pt x="3929" y="3988"/>
                    <a:pt x="3790" y="3803"/>
                  </a:cubicBezTo>
                  <a:cubicBezTo>
                    <a:pt x="3731" y="3685"/>
                    <a:pt x="3672" y="3548"/>
                    <a:pt x="3530" y="3548"/>
                  </a:cubicBezTo>
                  <a:cubicBezTo>
                    <a:pt x="3449" y="3548"/>
                    <a:pt x="3340" y="3593"/>
                    <a:pt x="3189" y="3710"/>
                  </a:cubicBezTo>
                  <a:cubicBezTo>
                    <a:pt x="2588" y="4126"/>
                    <a:pt x="2450" y="4958"/>
                    <a:pt x="1710" y="5235"/>
                  </a:cubicBezTo>
                  <a:cubicBezTo>
                    <a:pt x="1664" y="5097"/>
                    <a:pt x="1710" y="4958"/>
                    <a:pt x="1618" y="4819"/>
                  </a:cubicBezTo>
                  <a:cubicBezTo>
                    <a:pt x="1572" y="4681"/>
                    <a:pt x="1294" y="4681"/>
                    <a:pt x="1387" y="4542"/>
                  </a:cubicBezTo>
                  <a:cubicBezTo>
                    <a:pt x="1757" y="4172"/>
                    <a:pt x="2126" y="3895"/>
                    <a:pt x="2542" y="3618"/>
                  </a:cubicBezTo>
                  <a:cubicBezTo>
                    <a:pt x="2727" y="3525"/>
                    <a:pt x="3097" y="3248"/>
                    <a:pt x="3143" y="3063"/>
                  </a:cubicBezTo>
                  <a:lnTo>
                    <a:pt x="3143" y="2971"/>
                  </a:lnTo>
                  <a:cubicBezTo>
                    <a:pt x="3189" y="2647"/>
                    <a:pt x="2820" y="2509"/>
                    <a:pt x="2866" y="2185"/>
                  </a:cubicBezTo>
                  <a:cubicBezTo>
                    <a:pt x="3004" y="1446"/>
                    <a:pt x="3605" y="937"/>
                    <a:pt x="3559" y="151"/>
                  </a:cubicBezTo>
                  <a:cubicBezTo>
                    <a:pt x="3500" y="107"/>
                    <a:pt x="3422" y="87"/>
                    <a:pt x="3333" y="87"/>
                  </a:cubicBezTo>
                  <a:cubicBezTo>
                    <a:pt x="2867" y="87"/>
                    <a:pt x="2074" y="619"/>
                    <a:pt x="1803" y="891"/>
                  </a:cubicBezTo>
                  <a:cubicBezTo>
                    <a:pt x="1479" y="1261"/>
                    <a:pt x="1525" y="1954"/>
                    <a:pt x="1156" y="2370"/>
                  </a:cubicBezTo>
                  <a:cubicBezTo>
                    <a:pt x="878" y="2693"/>
                    <a:pt x="370" y="3387"/>
                    <a:pt x="278" y="3479"/>
                  </a:cubicBezTo>
                  <a:cubicBezTo>
                    <a:pt x="278" y="3525"/>
                    <a:pt x="231" y="3572"/>
                    <a:pt x="231" y="3572"/>
                  </a:cubicBezTo>
                  <a:cubicBezTo>
                    <a:pt x="185" y="3664"/>
                    <a:pt x="185" y="3756"/>
                    <a:pt x="185" y="3849"/>
                  </a:cubicBezTo>
                  <a:cubicBezTo>
                    <a:pt x="185" y="3895"/>
                    <a:pt x="185" y="3895"/>
                    <a:pt x="185" y="3941"/>
                  </a:cubicBezTo>
                  <a:cubicBezTo>
                    <a:pt x="231" y="4219"/>
                    <a:pt x="278" y="4542"/>
                    <a:pt x="370" y="4819"/>
                  </a:cubicBezTo>
                  <a:cubicBezTo>
                    <a:pt x="509" y="5143"/>
                    <a:pt x="0" y="5466"/>
                    <a:pt x="324" y="5744"/>
                  </a:cubicBezTo>
                  <a:cubicBezTo>
                    <a:pt x="372" y="5741"/>
                    <a:pt x="419" y="5739"/>
                    <a:pt x="463" y="5739"/>
                  </a:cubicBezTo>
                  <a:cubicBezTo>
                    <a:pt x="1087" y="5739"/>
                    <a:pt x="1257" y="6030"/>
                    <a:pt x="1387" y="6160"/>
                  </a:cubicBezTo>
                  <a:cubicBezTo>
                    <a:pt x="1387" y="6160"/>
                    <a:pt x="1832" y="6700"/>
                    <a:pt x="2195" y="6700"/>
                  </a:cubicBezTo>
                  <a:cubicBezTo>
                    <a:pt x="2269" y="6700"/>
                    <a:pt x="2341" y="6677"/>
                    <a:pt x="2404" y="6622"/>
                  </a:cubicBezTo>
                  <a:cubicBezTo>
                    <a:pt x="2692" y="6847"/>
                    <a:pt x="3026" y="6982"/>
                    <a:pt x="3373" y="6982"/>
                  </a:cubicBezTo>
                  <a:cubicBezTo>
                    <a:pt x="3525" y="6982"/>
                    <a:pt x="3681" y="6956"/>
                    <a:pt x="3836" y="6899"/>
                  </a:cubicBezTo>
                  <a:cubicBezTo>
                    <a:pt x="4807" y="6529"/>
                    <a:pt x="5130" y="5328"/>
                    <a:pt x="6193" y="5051"/>
                  </a:cubicBezTo>
                  <a:cubicBezTo>
                    <a:pt x="6887" y="4912"/>
                    <a:pt x="7580" y="5051"/>
                    <a:pt x="8227" y="4727"/>
                  </a:cubicBezTo>
                  <a:cubicBezTo>
                    <a:pt x="8412" y="4635"/>
                    <a:pt x="8597" y="4496"/>
                    <a:pt x="8735" y="4311"/>
                  </a:cubicBezTo>
                  <a:cubicBezTo>
                    <a:pt x="9336" y="3756"/>
                    <a:pt x="9336" y="3756"/>
                    <a:pt x="11878" y="2693"/>
                  </a:cubicBezTo>
                  <a:lnTo>
                    <a:pt x="11924" y="2647"/>
                  </a:lnTo>
                  <a:lnTo>
                    <a:pt x="12017" y="2647"/>
                  </a:lnTo>
                  <a:cubicBezTo>
                    <a:pt x="11793" y="2456"/>
                    <a:pt x="11504" y="2352"/>
                    <a:pt x="11209" y="2352"/>
                  </a:cubicBezTo>
                  <a:cubicBezTo>
                    <a:pt x="11077" y="2352"/>
                    <a:pt x="10944" y="2373"/>
                    <a:pt x="10815" y="2416"/>
                  </a:cubicBezTo>
                  <a:cubicBezTo>
                    <a:pt x="10283" y="2586"/>
                    <a:pt x="9996" y="2678"/>
                    <a:pt x="9814" y="2678"/>
                  </a:cubicBezTo>
                  <a:cubicBezTo>
                    <a:pt x="9601" y="2678"/>
                    <a:pt x="9532" y="2552"/>
                    <a:pt x="9382" y="2277"/>
                  </a:cubicBezTo>
                  <a:cubicBezTo>
                    <a:pt x="9382" y="2231"/>
                    <a:pt x="9336" y="2185"/>
                    <a:pt x="9336" y="2185"/>
                  </a:cubicBezTo>
                  <a:cubicBezTo>
                    <a:pt x="9059" y="1862"/>
                    <a:pt x="9059" y="1862"/>
                    <a:pt x="8366" y="1584"/>
                  </a:cubicBezTo>
                  <a:cubicBezTo>
                    <a:pt x="7903" y="1353"/>
                    <a:pt x="8319" y="799"/>
                    <a:pt x="7903" y="567"/>
                  </a:cubicBezTo>
                  <a:lnTo>
                    <a:pt x="7765" y="521"/>
                  </a:lnTo>
                  <a:lnTo>
                    <a:pt x="6332" y="383"/>
                  </a:lnTo>
                  <a:cubicBezTo>
                    <a:pt x="5996" y="383"/>
                    <a:pt x="5813" y="1"/>
                    <a:pt x="54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3964691" y="1938979"/>
              <a:ext cx="101403" cy="93307"/>
            </a:xfrm>
            <a:custGeom>
              <a:avLst/>
              <a:gdLst/>
              <a:ahLst/>
              <a:cxnLst/>
              <a:rect l="l" t="t" r="r" b="b"/>
              <a:pathLst>
                <a:path w="4346" h="3999" extrusionOk="0">
                  <a:moveTo>
                    <a:pt x="3876" y="1"/>
                  </a:moveTo>
                  <a:cubicBezTo>
                    <a:pt x="3793" y="1"/>
                    <a:pt x="3594" y="105"/>
                    <a:pt x="3005" y="624"/>
                  </a:cubicBezTo>
                  <a:cubicBezTo>
                    <a:pt x="2173" y="1318"/>
                    <a:pt x="2127" y="1272"/>
                    <a:pt x="2080" y="1318"/>
                  </a:cubicBezTo>
                  <a:cubicBezTo>
                    <a:pt x="2034" y="1318"/>
                    <a:pt x="1942" y="1318"/>
                    <a:pt x="1942" y="1040"/>
                  </a:cubicBezTo>
                  <a:cubicBezTo>
                    <a:pt x="1942" y="883"/>
                    <a:pt x="1942" y="790"/>
                    <a:pt x="1826" y="790"/>
                  </a:cubicBezTo>
                  <a:cubicBezTo>
                    <a:pt x="1771" y="790"/>
                    <a:pt x="1690" y="811"/>
                    <a:pt x="1572" y="856"/>
                  </a:cubicBezTo>
                  <a:cubicBezTo>
                    <a:pt x="1480" y="856"/>
                    <a:pt x="1433" y="902"/>
                    <a:pt x="1387" y="948"/>
                  </a:cubicBezTo>
                  <a:cubicBezTo>
                    <a:pt x="1295" y="994"/>
                    <a:pt x="1202" y="1087"/>
                    <a:pt x="1156" y="1179"/>
                  </a:cubicBezTo>
                  <a:cubicBezTo>
                    <a:pt x="971" y="1410"/>
                    <a:pt x="1064" y="1734"/>
                    <a:pt x="879" y="1965"/>
                  </a:cubicBezTo>
                  <a:cubicBezTo>
                    <a:pt x="786" y="2103"/>
                    <a:pt x="648" y="2242"/>
                    <a:pt x="463" y="2335"/>
                  </a:cubicBezTo>
                  <a:cubicBezTo>
                    <a:pt x="370" y="2427"/>
                    <a:pt x="1" y="2704"/>
                    <a:pt x="47" y="2843"/>
                  </a:cubicBezTo>
                  <a:lnTo>
                    <a:pt x="47" y="2889"/>
                  </a:lnTo>
                  <a:cubicBezTo>
                    <a:pt x="139" y="3028"/>
                    <a:pt x="139" y="3259"/>
                    <a:pt x="232" y="3398"/>
                  </a:cubicBezTo>
                  <a:cubicBezTo>
                    <a:pt x="370" y="3536"/>
                    <a:pt x="694" y="3675"/>
                    <a:pt x="879" y="3860"/>
                  </a:cubicBezTo>
                  <a:lnTo>
                    <a:pt x="740" y="3860"/>
                  </a:lnTo>
                  <a:cubicBezTo>
                    <a:pt x="968" y="3910"/>
                    <a:pt x="1099" y="3947"/>
                    <a:pt x="1216" y="3947"/>
                  </a:cubicBezTo>
                  <a:cubicBezTo>
                    <a:pt x="1313" y="3947"/>
                    <a:pt x="1401" y="3922"/>
                    <a:pt x="1526" y="3860"/>
                  </a:cubicBezTo>
                  <a:lnTo>
                    <a:pt x="1572" y="3906"/>
                  </a:lnTo>
                  <a:cubicBezTo>
                    <a:pt x="1803" y="3767"/>
                    <a:pt x="2173" y="3259"/>
                    <a:pt x="1895" y="3213"/>
                  </a:cubicBezTo>
                  <a:cubicBezTo>
                    <a:pt x="1664" y="3166"/>
                    <a:pt x="1618" y="3166"/>
                    <a:pt x="1572" y="3074"/>
                  </a:cubicBezTo>
                  <a:cubicBezTo>
                    <a:pt x="1572" y="3028"/>
                    <a:pt x="1387" y="2288"/>
                    <a:pt x="1618" y="2057"/>
                  </a:cubicBezTo>
                  <a:cubicBezTo>
                    <a:pt x="1805" y="1870"/>
                    <a:pt x="2779" y="1532"/>
                    <a:pt x="3364" y="1532"/>
                  </a:cubicBezTo>
                  <a:cubicBezTo>
                    <a:pt x="3502" y="1532"/>
                    <a:pt x="3619" y="1551"/>
                    <a:pt x="3698" y="1595"/>
                  </a:cubicBezTo>
                  <a:cubicBezTo>
                    <a:pt x="3732" y="1612"/>
                    <a:pt x="3753" y="1623"/>
                    <a:pt x="3778" y="1623"/>
                  </a:cubicBezTo>
                  <a:cubicBezTo>
                    <a:pt x="3821" y="1623"/>
                    <a:pt x="3875" y="1591"/>
                    <a:pt x="4021" y="1503"/>
                  </a:cubicBezTo>
                  <a:cubicBezTo>
                    <a:pt x="3975" y="1456"/>
                    <a:pt x="3975" y="1364"/>
                    <a:pt x="4021" y="1318"/>
                  </a:cubicBezTo>
                  <a:cubicBezTo>
                    <a:pt x="4068" y="1133"/>
                    <a:pt x="4206" y="948"/>
                    <a:pt x="4299" y="717"/>
                  </a:cubicBezTo>
                  <a:cubicBezTo>
                    <a:pt x="4299" y="671"/>
                    <a:pt x="4345" y="578"/>
                    <a:pt x="4299" y="532"/>
                  </a:cubicBezTo>
                  <a:cubicBezTo>
                    <a:pt x="4253" y="440"/>
                    <a:pt x="4160" y="347"/>
                    <a:pt x="4068" y="255"/>
                  </a:cubicBezTo>
                  <a:cubicBezTo>
                    <a:pt x="3975" y="162"/>
                    <a:pt x="3975" y="116"/>
                    <a:pt x="3929" y="24"/>
                  </a:cubicBezTo>
                  <a:cubicBezTo>
                    <a:pt x="3918" y="12"/>
                    <a:pt x="3903" y="1"/>
                    <a:pt x="3876" y="1"/>
                  </a:cubicBezTo>
                  <a:close/>
                  <a:moveTo>
                    <a:pt x="648" y="3906"/>
                  </a:moveTo>
                  <a:lnTo>
                    <a:pt x="555" y="3998"/>
                  </a:lnTo>
                  <a:lnTo>
                    <a:pt x="786" y="3952"/>
                  </a:lnTo>
                  <a:lnTo>
                    <a:pt x="648" y="39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3813731" y="1904588"/>
              <a:ext cx="85210" cy="50048"/>
            </a:xfrm>
            <a:custGeom>
              <a:avLst/>
              <a:gdLst/>
              <a:ahLst/>
              <a:cxnLst/>
              <a:rect l="l" t="t" r="r" b="b"/>
              <a:pathLst>
                <a:path w="3652" h="2145" extrusionOk="0">
                  <a:moveTo>
                    <a:pt x="3607" y="1953"/>
                  </a:moveTo>
                  <a:cubicBezTo>
                    <a:pt x="3621" y="1983"/>
                    <a:pt x="3636" y="2016"/>
                    <a:pt x="3651" y="2052"/>
                  </a:cubicBezTo>
                  <a:cubicBezTo>
                    <a:pt x="3651" y="2023"/>
                    <a:pt x="3633" y="1994"/>
                    <a:pt x="3607" y="1953"/>
                  </a:cubicBezTo>
                  <a:close/>
                  <a:moveTo>
                    <a:pt x="1756" y="1"/>
                  </a:moveTo>
                  <a:cubicBezTo>
                    <a:pt x="1586" y="1"/>
                    <a:pt x="1417" y="43"/>
                    <a:pt x="1248" y="111"/>
                  </a:cubicBezTo>
                  <a:cubicBezTo>
                    <a:pt x="277" y="573"/>
                    <a:pt x="277" y="573"/>
                    <a:pt x="185" y="666"/>
                  </a:cubicBezTo>
                  <a:cubicBezTo>
                    <a:pt x="0" y="851"/>
                    <a:pt x="46" y="1174"/>
                    <a:pt x="277" y="1267"/>
                  </a:cubicBezTo>
                  <a:cubicBezTo>
                    <a:pt x="462" y="1359"/>
                    <a:pt x="416" y="1498"/>
                    <a:pt x="277" y="1683"/>
                  </a:cubicBezTo>
                  <a:cubicBezTo>
                    <a:pt x="693" y="1544"/>
                    <a:pt x="1156" y="1451"/>
                    <a:pt x="1572" y="1405"/>
                  </a:cubicBezTo>
                  <a:cubicBezTo>
                    <a:pt x="1710" y="1451"/>
                    <a:pt x="1756" y="1451"/>
                    <a:pt x="1803" y="1636"/>
                  </a:cubicBezTo>
                  <a:cubicBezTo>
                    <a:pt x="1803" y="1683"/>
                    <a:pt x="1849" y="1821"/>
                    <a:pt x="2126" y="1821"/>
                  </a:cubicBezTo>
                  <a:lnTo>
                    <a:pt x="3097" y="2145"/>
                  </a:lnTo>
                  <a:lnTo>
                    <a:pt x="3143" y="2145"/>
                  </a:lnTo>
                  <a:cubicBezTo>
                    <a:pt x="3282" y="2052"/>
                    <a:pt x="3374" y="1960"/>
                    <a:pt x="3559" y="1867"/>
                  </a:cubicBezTo>
                  <a:cubicBezTo>
                    <a:pt x="3576" y="1901"/>
                    <a:pt x="3593" y="1929"/>
                    <a:pt x="3607" y="1953"/>
                  </a:cubicBezTo>
                  <a:lnTo>
                    <a:pt x="3607" y="1953"/>
                  </a:lnTo>
                  <a:cubicBezTo>
                    <a:pt x="3500" y="1718"/>
                    <a:pt x="3440" y="1672"/>
                    <a:pt x="3235" y="1590"/>
                  </a:cubicBezTo>
                  <a:lnTo>
                    <a:pt x="2773" y="1267"/>
                  </a:lnTo>
                  <a:cubicBezTo>
                    <a:pt x="2773" y="1267"/>
                    <a:pt x="2773" y="1220"/>
                    <a:pt x="2727" y="1220"/>
                  </a:cubicBezTo>
                  <a:cubicBezTo>
                    <a:pt x="2727" y="1128"/>
                    <a:pt x="2773" y="943"/>
                    <a:pt x="2912" y="758"/>
                  </a:cubicBezTo>
                  <a:cubicBezTo>
                    <a:pt x="3050" y="573"/>
                    <a:pt x="3097" y="527"/>
                    <a:pt x="3050" y="435"/>
                  </a:cubicBezTo>
                  <a:cubicBezTo>
                    <a:pt x="3004" y="388"/>
                    <a:pt x="3004" y="388"/>
                    <a:pt x="2819" y="388"/>
                  </a:cubicBezTo>
                  <a:cubicBezTo>
                    <a:pt x="2727" y="388"/>
                    <a:pt x="2588" y="342"/>
                    <a:pt x="2496" y="250"/>
                  </a:cubicBezTo>
                  <a:cubicBezTo>
                    <a:pt x="2311" y="157"/>
                    <a:pt x="1987" y="19"/>
                    <a:pt x="1987" y="19"/>
                  </a:cubicBezTo>
                  <a:lnTo>
                    <a:pt x="1941" y="19"/>
                  </a:lnTo>
                  <a:cubicBezTo>
                    <a:pt x="1879" y="6"/>
                    <a:pt x="1817" y="1"/>
                    <a:pt x="17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3510716" y="3783016"/>
              <a:ext cx="968392" cy="768573"/>
            </a:xfrm>
            <a:custGeom>
              <a:avLst/>
              <a:gdLst/>
              <a:ahLst/>
              <a:cxnLst/>
              <a:rect l="l" t="t" r="r" b="b"/>
              <a:pathLst>
                <a:path w="41504" h="32940" extrusionOk="0">
                  <a:moveTo>
                    <a:pt x="5419" y="1"/>
                  </a:moveTo>
                  <a:cubicBezTo>
                    <a:pt x="5366" y="1"/>
                    <a:pt x="5315" y="6"/>
                    <a:pt x="5269" y="22"/>
                  </a:cubicBezTo>
                  <a:cubicBezTo>
                    <a:pt x="4576" y="391"/>
                    <a:pt x="4760" y="1454"/>
                    <a:pt x="3929" y="1778"/>
                  </a:cubicBezTo>
                  <a:cubicBezTo>
                    <a:pt x="3869" y="1794"/>
                    <a:pt x="3810" y="1801"/>
                    <a:pt x="3750" y="1801"/>
                  </a:cubicBezTo>
                  <a:cubicBezTo>
                    <a:pt x="3439" y="1801"/>
                    <a:pt x="3117" y="1620"/>
                    <a:pt x="2815" y="1620"/>
                  </a:cubicBezTo>
                  <a:cubicBezTo>
                    <a:pt x="2672" y="1620"/>
                    <a:pt x="2534" y="1660"/>
                    <a:pt x="2403" y="1778"/>
                  </a:cubicBezTo>
                  <a:cubicBezTo>
                    <a:pt x="1941" y="2148"/>
                    <a:pt x="2172" y="2748"/>
                    <a:pt x="1987" y="3211"/>
                  </a:cubicBezTo>
                  <a:cubicBezTo>
                    <a:pt x="1941" y="3303"/>
                    <a:pt x="1941" y="3395"/>
                    <a:pt x="1941" y="3488"/>
                  </a:cubicBezTo>
                  <a:lnTo>
                    <a:pt x="878" y="2933"/>
                  </a:lnTo>
                  <a:lnTo>
                    <a:pt x="878" y="2933"/>
                  </a:lnTo>
                  <a:cubicBezTo>
                    <a:pt x="1433" y="3811"/>
                    <a:pt x="1895" y="4689"/>
                    <a:pt x="2265" y="5660"/>
                  </a:cubicBezTo>
                  <a:cubicBezTo>
                    <a:pt x="2080" y="6862"/>
                    <a:pt x="2034" y="8110"/>
                    <a:pt x="1756" y="9265"/>
                  </a:cubicBezTo>
                  <a:cubicBezTo>
                    <a:pt x="1664" y="9311"/>
                    <a:pt x="1664" y="9311"/>
                    <a:pt x="740" y="9450"/>
                  </a:cubicBezTo>
                  <a:cubicBezTo>
                    <a:pt x="0" y="9542"/>
                    <a:pt x="185" y="10652"/>
                    <a:pt x="1109" y="12269"/>
                  </a:cubicBezTo>
                  <a:cubicBezTo>
                    <a:pt x="2450" y="14580"/>
                    <a:pt x="5407" y="18000"/>
                    <a:pt x="9197" y="20819"/>
                  </a:cubicBezTo>
                  <a:cubicBezTo>
                    <a:pt x="9244" y="20866"/>
                    <a:pt x="15575" y="27013"/>
                    <a:pt x="19273" y="28861"/>
                  </a:cubicBezTo>
                  <a:cubicBezTo>
                    <a:pt x="19365" y="28954"/>
                    <a:pt x="19504" y="29000"/>
                    <a:pt x="19596" y="29046"/>
                  </a:cubicBezTo>
                  <a:lnTo>
                    <a:pt x="19642" y="29046"/>
                  </a:lnTo>
                  <a:lnTo>
                    <a:pt x="20521" y="29416"/>
                  </a:lnTo>
                  <a:lnTo>
                    <a:pt x="21260" y="29693"/>
                  </a:lnTo>
                  <a:lnTo>
                    <a:pt x="21907" y="29970"/>
                  </a:lnTo>
                  <a:lnTo>
                    <a:pt x="22046" y="30017"/>
                  </a:lnTo>
                  <a:cubicBezTo>
                    <a:pt x="23109" y="30433"/>
                    <a:pt x="24264" y="30802"/>
                    <a:pt x="26899" y="31680"/>
                  </a:cubicBezTo>
                  <a:lnTo>
                    <a:pt x="27915" y="31958"/>
                  </a:lnTo>
                  <a:cubicBezTo>
                    <a:pt x="28793" y="32235"/>
                    <a:pt x="29764" y="32466"/>
                    <a:pt x="30596" y="32697"/>
                  </a:cubicBezTo>
                  <a:cubicBezTo>
                    <a:pt x="30781" y="32743"/>
                    <a:pt x="30919" y="32743"/>
                    <a:pt x="31104" y="32790"/>
                  </a:cubicBezTo>
                  <a:cubicBezTo>
                    <a:pt x="31289" y="32836"/>
                    <a:pt x="31428" y="32928"/>
                    <a:pt x="31520" y="32928"/>
                  </a:cubicBezTo>
                  <a:cubicBezTo>
                    <a:pt x="31588" y="32936"/>
                    <a:pt x="31652" y="32940"/>
                    <a:pt x="31717" y="32940"/>
                  </a:cubicBezTo>
                  <a:cubicBezTo>
                    <a:pt x="32052" y="32940"/>
                    <a:pt x="32416" y="32837"/>
                    <a:pt x="33461" y="32605"/>
                  </a:cubicBezTo>
                  <a:cubicBezTo>
                    <a:pt x="31982" y="31865"/>
                    <a:pt x="31982" y="31958"/>
                    <a:pt x="31982" y="31865"/>
                  </a:cubicBezTo>
                  <a:lnTo>
                    <a:pt x="31982" y="31634"/>
                  </a:lnTo>
                  <a:lnTo>
                    <a:pt x="32630" y="31634"/>
                  </a:lnTo>
                  <a:cubicBezTo>
                    <a:pt x="34987" y="31750"/>
                    <a:pt x="36165" y="31808"/>
                    <a:pt x="36806" y="31808"/>
                  </a:cubicBezTo>
                  <a:cubicBezTo>
                    <a:pt x="37448" y="31808"/>
                    <a:pt x="37552" y="31750"/>
                    <a:pt x="37760" y="31634"/>
                  </a:cubicBezTo>
                  <a:cubicBezTo>
                    <a:pt x="37945" y="31542"/>
                    <a:pt x="38037" y="31403"/>
                    <a:pt x="38129" y="31218"/>
                  </a:cubicBezTo>
                  <a:cubicBezTo>
                    <a:pt x="38592" y="30248"/>
                    <a:pt x="37205" y="29647"/>
                    <a:pt x="37621" y="28676"/>
                  </a:cubicBezTo>
                  <a:cubicBezTo>
                    <a:pt x="38129" y="27613"/>
                    <a:pt x="39655" y="27844"/>
                    <a:pt x="40117" y="26781"/>
                  </a:cubicBezTo>
                  <a:cubicBezTo>
                    <a:pt x="40163" y="26689"/>
                    <a:pt x="40071" y="26597"/>
                    <a:pt x="40071" y="26504"/>
                  </a:cubicBezTo>
                  <a:cubicBezTo>
                    <a:pt x="40625" y="26042"/>
                    <a:pt x="41041" y="25441"/>
                    <a:pt x="41365" y="24748"/>
                  </a:cubicBezTo>
                  <a:cubicBezTo>
                    <a:pt x="41411" y="24655"/>
                    <a:pt x="41457" y="24517"/>
                    <a:pt x="41503" y="24378"/>
                  </a:cubicBezTo>
                  <a:cubicBezTo>
                    <a:pt x="41503" y="22853"/>
                    <a:pt x="39470" y="23731"/>
                    <a:pt x="38499" y="23223"/>
                  </a:cubicBezTo>
                  <a:cubicBezTo>
                    <a:pt x="37667" y="22761"/>
                    <a:pt x="36835" y="22160"/>
                    <a:pt x="35911" y="21744"/>
                  </a:cubicBezTo>
                  <a:cubicBezTo>
                    <a:pt x="35356" y="21513"/>
                    <a:pt x="34802" y="21282"/>
                    <a:pt x="34201" y="21097"/>
                  </a:cubicBezTo>
                  <a:cubicBezTo>
                    <a:pt x="33598" y="20932"/>
                    <a:pt x="33226" y="20840"/>
                    <a:pt x="32931" y="20840"/>
                  </a:cubicBezTo>
                  <a:cubicBezTo>
                    <a:pt x="32480" y="20840"/>
                    <a:pt x="32209" y="21056"/>
                    <a:pt x="31567" y="21559"/>
                  </a:cubicBezTo>
                  <a:cubicBezTo>
                    <a:pt x="31428" y="21004"/>
                    <a:pt x="31104" y="20496"/>
                    <a:pt x="30688" y="20126"/>
                  </a:cubicBezTo>
                  <a:cubicBezTo>
                    <a:pt x="29625" y="19387"/>
                    <a:pt x="28424" y="19202"/>
                    <a:pt x="27315" y="18509"/>
                  </a:cubicBezTo>
                  <a:cubicBezTo>
                    <a:pt x="26252" y="17861"/>
                    <a:pt x="26436" y="17538"/>
                    <a:pt x="26714" y="17122"/>
                  </a:cubicBezTo>
                  <a:cubicBezTo>
                    <a:pt x="27037" y="16706"/>
                    <a:pt x="24865" y="14395"/>
                    <a:pt x="24773" y="14303"/>
                  </a:cubicBezTo>
                  <a:cubicBezTo>
                    <a:pt x="22647" y="12038"/>
                    <a:pt x="22647" y="12038"/>
                    <a:pt x="22600" y="11992"/>
                  </a:cubicBezTo>
                  <a:cubicBezTo>
                    <a:pt x="21306" y="10929"/>
                    <a:pt x="19550" y="11576"/>
                    <a:pt x="18256" y="10605"/>
                  </a:cubicBezTo>
                  <a:cubicBezTo>
                    <a:pt x="18071" y="10467"/>
                    <a:pt x="18071" y="10467"/>
                    <a:pt x="14466" y="5937"/>
                  </a:cubicBezTo>
                  <a:cubicBezTo>
                    <a:pt x="14281" y="5752"/>
                    <a:pt x="14096" y="5614"/>
                    <a:pt x="13911" y="5475"/>
                  </a:cubicBezTo>
                  <a:cubicBezTo>
                    <a:pt x="13756" y="5371"/>
                    <a:pt x="13585" y="5311"/>
                    <a:pt x="13417" y="5311"/>
                  </a:cubicBezTo>
                  <a:cubicBezTo>
                    <a:pt x="13285" y="5311"/>
                    <a:pt x="13155" y="5348"/>
                    <a:pt x="13033" y="5429"/>
                  </a:cubicBezTo>
                  <a:cubicBezTo>
                    <a:pt x="12978" y="5453"/>
                    <a:pt x="12903" y="5464"/>
                    <a:pt x="12814" y="5464"/>
                  </a:cubicBezTo>
                  <a:cubicBezTo>
                    <a:pt x="11855" y="5464"/>
                    <a:pt x="9151" y="4227"/>
                    <a:pt x="9151" y="4227"/>
                  </a:cubicBezTo>
                  <a:cubicBezTo>
                    <a:pt x="8088" y="3534"/>
                    <a:pt x="8319" y="1963"/>
                    <a:pt x="7210" y="1269"/>
                  </a:cubicBezTo>
                  <a:lnTo>
                    <a:pt x="6933" y="1316"/>
                  </a:lnTo>
                  <a:cubicBezTo>
                    <a:pt x="6563" y="2379"/>
                    <a:pt x="7349" y="3534"/>
                    <a:pt x="6748" y="4551"/>
                  </a:cubicBezTo>
                  <a:cubicBezTo>
                    <a:pt x="6332" y="4412"/>
                    <a:pt x="4760" y="3118"/>
                    <a:pt x="5407" y="2656"/>
                  </a:cubicBezTo>
                  <a:cubicBezTo>
                    <a:pt x="6286" y="2101"/>
                    <a:pt x="6147" y="391"/>
                    <a:pt x="5731" y="22"/>
                  </a:cubicBezTo>
                  <a:cubicBezTo>
                    <a:pt x="5639" y="22"/>
                    <a:pt x="5526" y="1"/>
                    <a:pt x="5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4851104" y="3126798"/>
              <a:ext cx="1237976" cy="1309163"/>
            </a:xfrm>
            <a:custGeom>
              <a:avLst/>
              <a:gdLst/>
              <a:ahLst/>
              <a:cxnLst/>
              <a:rect l="l" t="t" r="r" b="b"/>
              <a:pathLst>
                <a:path w="53058" h="56109" extrusionOk="0">
                  <a:moveTo>
                    <a:pt x="42243" y="0"/>
                  </a:moveTo>
                  <a:cubicBezTo>
                    <a:pt x="39562" y="185"/>
                    <a:pt x="41827" y="4391"/>
                    <a:pt x="39193" y="4807"/>
                  </a:cubicBezTo>
                  <a:cubicBezTo>
                    <a:pt x="38499" y="3975"/>
                    <a:pt x="38823" y="3004"/>
                    <a:pt x="39100" y="2403"/>
                  </a:cubicBezTo>
                  <a:cubicBezTo>
                    <a:pt x="39008" y="2357"/>
                    <a:pt x="38869" y="2311"/>
                    <a:pt x="38777" y="2311"/>
                  </a:cubicBezTo>
                  <a:cubicBezTo>
                    <a:pt x="37714" y="2496"/>
                    <a:pt x="36928" y="3328"/>
                    <a:pt x="35865" y="3513"/>
                  </a:cubicBezTo>
                  <a:cubicBezTo>
                    <a:pt x="35810" y="3525"/>
                    <a:pt x="35757" y="3531"/>
                    <a:pt x="35704" y="3531"/>
                  </a:cubicBezTo>
                  <a:cubicBezTo>
                    <a:pt x="35222" y="3531"/>
                    <a:pt x="34845" y="3042"/>
                    <a:pt x="34321" y="3042"/>
                  </a:cubicBezTo>
                  <a:cubicBezTo>
                    <a:pt x="34282" y="3042"/>
                    <a:pt x="34242" y="3045"/>
                    <a:pt x="34201" y="3050"/>
                  </a:cubicBezTo>
                  <a:cubicBezTo>
                    <a:pt x="34109" y="3050"/>
                    <a:pt x="34016" y="3097"/>
                    <a:pt x="33924" y="3143"/>
                  </a:cubicBezTo>
                  <a:cubicBezTo>
                    <a:pt x="33277" y="3559"/>
                    <a:pt x="33277" y="3697"/>
                    <a:pt x="33369" y="5731"/>
                  </a:cubicBezTo>
                  <a:cubicBezTo>
                    <a:pt x="33369" y="6378"/>
                    <a:pt x="32584" y="6979"/>
                    <a:pt x="32121" y="7071"/>
                  </a:cubicBezTo>
                  <a:cubicBezTo>
                    <a:pt x="32054" y="7088"/>
                    <a:pt x="31988" y="7096"/>
                    <a:pt x="31924" y="7096"/>
                  </a:cubicBezTo>
                  <a:cubicBezTo>
                    <a:pt x="31358" y="7096"/>
                    <a:pt x="30943" y="6492"/>
                    <a:pt x="30377" y="6492"/>
                  </a:cubicBezTo>
                  <a:cubicBezTo>
                    <a:pt x="30314" y="6492"/>
                    <a:pt x="30248" y="6500"/>
                    <a:pt x="30180" y="6517"/>
                  </a:cubicBezTo>
                  <a:cubicBezTo>
                    <a:pt x="28138" y="7027"/>
                    <a:pt x="27707" y="7135"/>
                    <a:pt x="27503" y="7135"/>
                  </a:cubicBezTo>
                  <a:cubicBezTo>
                    <a:pt x="27448" y="7135"/>
                    <a:pt x="27410" y="7127"/>
                    <a:pt x="27361" y="7118"/>
                  </a:cubicBezTo>
                  <a:cubicBezTo>
                    <a:pt x="25050" y="6239"/>
                    <a:pt x="25143" y="3605"/>
                    <a:pt x="23802" y="2080"/>
                  </a:cubicBezTo>
                  <a:cubicBezTo>
                    <a:pt x="23063" y="2126"/>
                    <a:pt x="22323" y="2311"/>
                    <a:pt x="21584" y="2450"/>
                  </a:cubicBezTo>
                  <a:cubicBezTo>
                    <a:pt x="21538" y="2450"/>
                    <a:pt x="16223" y="4760"/>
                    <a:pt x="14975" y="6471"/>
                  </a:cubicBezTo>
                  <a:cubicBezTo>
                    <a:pt x="14882" y="6517"/>
                    <a:pt x="13958" y="7857"/>
                    <a:pt x="13172" y="8134"/>
                  </a:cubicBezTo>
                  <a:cubicBezTo>
                    <a:pt x="13105" y="8161"/>
                    <a:pt x="13043" y="8173"/>
                    <a:pt x="12983" y="8173"/>
                  </a:cubicBezTo>
                  <a:cubicBezTo>
                    <a:pt x="12629" y="8173"/>
                    <a:pt x="12386" y="7744"/>
                    <a:pt x="12109" y="7349"/>
                  </a:cubicBezTo>
                  <a:cubicBezTo>
                    <a:pt x="11846" y="6866"/>
                    <a:pt x="11625" y="6467"/>
                    <a:pt x="10892" y="6467"/>
                  </a:cubicBezTo>
                  <a:cubicBezTo>
                    <a:pt x="10852" y="6467"/>
                    <a:pt x="10811" y="6468"/>
                    <a:pt x="10769" y="6471"/>
                  </a:cubicBezTo>
                  <a:cubicBezTo>
                    <a:pt x="10353" y="6471"/>
                    <a:pt x="9937" y="6563"/>
                    <a:pt x="9567" y="6702"/>
                  </a:cubicBezTo>
                  <a:lnTo>
                    <a:pt x="9567" y="6979"/>
                  </a:lnTo>
                  <a:cubicBezTo>
                    <a:pt x="9845" y="7118"/>
                    <a:pt x="10168" y="7210"/>
                    <a:pt x="10445" y="7395"/>
                  </a:cubicBezTo>
                  <a:lnTo>
                    <a:pt x="8273" y="13634"/>
                  </a:lnTo>
                  <a:lnTo>
                    <a:pt x="7996" y="14420"/>
                  </a:lnTo>
                  <a:cubicBezTo>
                    <a:pt x="7534" y="15529"/>
                    <a:pt x="6840" y="16962"/>
                    <a:pt x="6101" y="17517"/>
                  </a:cubicBezTo>
                  <a:cubicBezTo>
                    <a:pt x="5315" y="18025"/>
                    <a:pt x="4668" y="18718"/>
                    <a:pt x="4160" y="19458"/>
                  </a:cubicBezTo>
                  <a:cubicBezTo>
                    <a:pt x="4114" y="19550"/>
                    <a:pt x="4021" y="19689"/>
                    <a:pt x="3975" y="19827"/>
                  </a:cubicBezTo>
                  <a:cubicBezTo>
                    <a:pt x="3374" y="20983"/>
                    <a:pt x="3698" y="22323"/>
                    <a:pt x="3051" y="23525"/>
                  </a:cubicBezTo>
                  <a:cubicBezTo>
                    <a:pt x="2357" y="24773"/>
                    <a:pt x="925" y="25281"/>
                    <a:pt x="462" y="26760"/>
                  </a:cubicBezTo>
                  <a:cubicBezTo>
                    <a:pt x="0" y="28239"/>
                    <a:pt x="1479" y="29302"/>
                    <a:pt x="1294" y="30688"/>
                  </a:cubicBezTo>
                  <a:cubicBezTo>
                    <a:pt x="1156" y="32075"/>
                    <a:pt x="555" y="33369"/>
                    <a:pt x="555" y="34802"/>
                  </a:cubicBezTo>
                  <a:cubicBezTo>
                    <a:pt x="601" y="35033"/>
                    <a:pt x="601" y="35264"/>
                    <a:pt x="694" y="35495"/>
                  </a:cubicBezTo>
                  <a:cubicBezTo>
                    <a:pt x="736" y="35579"/>
                    <a:pt x="6344" y="42754"/>
                    <a:pt x="10143" y="42754"/>
                  </a:cubicBezTo>
                  <a:cubicBezTo>
                    <a:pt x="10527" y="42754"/>
                    <a:pt x="10892" y="42681"/>
                    <a:pt x="11231" y="42520"/>
                  </a:cubicBezTo>
                  <a:cubicBezTo>
                    <a:pt x="14466" y="40995"/>
                    <a:pt x="14466" y="40995"/>
                    <a:pt x="15760" y="40903"/>
                  </a:cubicBezTo>
                  <a:cubicBezTo>
                    <a:pt x="17933" y="40810"/>
                    <a:pt x="18718" y="38407"/>
                    <a:pt x="20659" y="37852"/>
                  </a:cubicBezTo>
                  <a:cubicBezTo>
                    <a:pt x="20772" y="37821"/>
                    <a:pt x="20860" y="37798"/>
                    <a:pt x="20938" y="37798"/>
                  </a:cubicBezTo>
                  <a:cubicBezTo>
                    <a:pt x="21213" y="37798"/>
                    <a:pt x="21373" y="38093"/>
                    <a:pt x="22092" y="39424"/>
                  </a:cubicBezTo>
                  <a:cubicBezTo>
                    <a:pt x="22152" y="39436"/>
                    <a:pt x="22212" y="39442"/>
                    <a:pt x="22274" y="39442"/>
                  </a:cubicBezTo>
                  <a:cubicBezTo>
                    <a:pt x="23067" y="39442"/>
                    <a:pt x="24003" y="38481"/>
                    <a:pt x="24637" y="38481"/>
                  </a:cubicBezTo>
                  <a:cubicBezTo>
                    <a:pt x="24869" y="38481"/>
                    <a:pt x="25060" y="38610"/>
                    <a:pt x="25189" y="38961"/>
                  </a:cubicBezTo>
                  <a:cubicBezTo>
                    <a:pt x="25928" y="40856"/>
                    <a:pt x="23340" y="41319"/>
                    <a:pt x="23479" y="42936"/>
                  </a:cubicBezTo>
                  <a:cubicBezTo>
                    <a:pt x="23802" y="43167"/>
                    <a:pt x="24311" y="42982"/>
                    <a:pt x="24634" y="43306"/>
                  </a:cubicBezTo>
                  <a:lnTo>
                    <a:pt x="26113" y="45940"/>
                  </a:lnTo>
                  <a:cubicBezTo>
                    <a:pt x="26159" y="46033"/>
                    <a:pt x="26159" y="46033"/>
                    <a:pt x="24865" y="48066"/>
                  </a:cubicBezTo>
                  <a:cubicBezTo>
                    <a:pt x="25096" y="48251"/>
                    <a:pt x="25374" y="48344"/>
                    <a:pt x="25559" y="48575"/>
                  </a:cubicBezTo>
                  <a:cubicBezTo>
                    <a:pt x="25374" y="48991"/>
                    <a:pt x="25143" y="49545"/>
                    <a:pt x="22277" y="51625"/>
                  </a:cubicBezTo>
                  <a:cubicBezTo>
                    <a:pt x="20382" y="53058"/>
                    <a:pt x="20382" y="54028"/>
                    <a:pt x="20521" y="54490"/>
                  </a:cubicBezTo>
                  <a:cubicBezTo>
                    <a:pt x="19920" y="55138"/>
                    <a:pt x="19227" y="55692"/>
                    <a:pt x="18441" y="56108"/>
                  </a:cubicBezTo>
                  <a:cubicBezTo>
                    <a:pt x="18533" y="56062"/>
                    <a:pt x="18626" y="56016"/>
                    <a:pt x="18718" y="55969"/>
                  </a:cubicBezTo>
                  <a:cubicBezTo>
                    <a:pt x="19874" y="55415"/>
                    <a:pt x="21353" y="54583"/>
                    <a:pt x="22508" y="53982"/>
                  </a:cubicBezTo>
                  <a:lnTo>
                    <a:pt x="24311" y="52965"/>
                  </a:lnTo>
                  <a:lnTo>
                    <a:pt x="24727" y="52688"/>
                  </a:lnTo>
                  <a:cubicBezTo>
                    <a:pt x="25512" y="52226"/>
                    <a:pt x="26159" y="51810"/>
                    <a:pt x="26853" y="51348"/>
                  </a:cubicBezTo>
                  <a:lnTo>
                    <a:pt x="27130" y="51163"/>
                  </a:lnTo>
                  <a:lnTo>
                    <a:pt x="27361" y="50978"/>
                  </a:lnTo>
                  <a:cubicBezTo>
                    <a:pt x="28239" y="50377"/>
                    <a:pt x="29348" y="49545"/>
                    <a:pt x="30966" y="48390"/>
                  </a:cubicBezTo>
                  <a:lnTo>
                    <a:pt x="31151" y="48251"/>
                  </a:lnTo>
                  <a:lnTo>
                    <a:pt x="31243" y="48159"/>
                  </a:lnTo>
                  <a:lnTo>
                    <a:pt x="34155" y="45802"/>
                  </a:lnTo>
                  <a:cubicBezTo>
                    <a:pt x="35264" y="44785"/>
                    <a:pt x="36373" y="43768"/>
                    <a:pt x="37344" y="42705"/>
                  </a:cubicBezTo>
                  <a:cubicBezTo>
                    <a:pt x="49360" y="30041"/>
                    <a:pt x="52965" y="13357"/>
                    <a:pt x="52965" y="13172"/>
                  </a:cubicBezTo>
                  <a:cubicBezTo>
                    <a:pt x="53012" y="12664"/>
                    <a:pt x="53058" y="12201"/>
                    <a:pt x="53012" y="11693"/>
                  </a:cubicBezTo>
                  <a:lnTo>
                    <a:pt x="53012" y="11693"/>
                  </a:lnTo>
                  <a:cubicBezTo>
                    <a:pt x="50331" y="17101"/>
                    <a:pt x="50331" y="17101"/>
                    <a:pt x="49545" y="17285"/>
                  </a:cubicBezTo>
                  <a:cubicBezTo>
                    <a:pt x="49222" y="16500"/>
                    <a:pt x="49776" y="15714"/>
                    <a:pt x="49499" y="14975"/>
                  </a:cubicBezTo>
                  <a:lnTo>
                    <a:pt x="46865" y="11092"/>
                  </a:lnTo>
                  <a:cubicBezTo>
                    <a:pt x="46033" y="9521"/>
                    <a:pt x="46079" y="7580"/>
                    <a:pt x="45155" y="6055"/>
                  </a:cubicBezTo>
                  <a:cubicBezTo>
                    <a:pt x="44369" y="4760"/>
                    <a:pt x="42890" y="3975"/>
                    <a:pt x="42844" y="2265"/>
                  </a:cubicBezTo>
                  <a:cubicBezTo>
                    <a:pt x="42659" y="1571"/>
                    <a:pt x="42428" y="693"/>
                    <a:pt x="42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4524360" y="1409768"/>
              <a:ext cx="1611109" cy="2058626"/>
            </a:xfrm>
            <a:custGeom>
              <a:avLst/>
              <a:gdLst/>
              <a:ahLst/>
              <a:cxnLst/>
              <a:rect l="l" t="t" r="r" b="b"/>
              <a:pathLst>
                <a:path w="69050" h="88230" extrusionOk="0">
                  <a:moveTo>
                    <a:pt x="0" y="0"/>
                  </a:moveTo>
                  <a:lnTo>
                    <a:pt x="0" y="46"/>
                  </a:lnTo>
                  <a:cubicBezTo>
                    <a:pt x="0" y="0"/>
                    <a:pt x="47" y="0"/>
                    <a:pt x="47" y="0"/>
                  </a:cubicBezTo>
                  <a:close/>
                  <a:moveTo>
                    <a:pt x="41596" y="73763"/>
                  </a:moveTo>
                  <a:cubicBezTo>
                    <a:pt x="41642" y="73856"/>
                    <a:pt x="41642" y="73994"/>
                    <a:pt x="41642" y="74179"/>
                  </a:cubicBezTo>
                  <a:lnTo>
                    <a:pt x="41642" y="74133"/>
                  </a:lnTo>
                  <a:lnTo>
                    <a:pt x="42151" y="74133"/>
                  </a:lnTo>
                  <a:cubicBezTo>
                    <a:pt x="42243" y="73994"/>
                    <a:pt x="42289" y="73902"/>
                    <a:pt x="42382" y="73763"/>
                  </a:cubicBezTo>
                  <a:close/>
                  <a:moveTo>
                    <a:pt x="20937" y="73763"/>
                  </a:moveTo>
                  <a:cubicBezTo>
                    <a:pt x="20844" y="75104"/>
                    <a:pt x="20891" y="76490"/>
                    <a:pt x="21076" y="77830"/>
                  </a:cubicBezTo>
                  <a:cubicBezTo>
                    <a:pt x="21114" y="78212"/>
                    <a:pt x="21309" y="79725"/>
                    <a:pt x="22387" y="79725"/>
                  </a:cubicBezTo>
                  <a:cubicBezTo>
                    <a:pt x="22617" y="79725"/>
                    <a:pt x="22886" y="79656"/>
                    <a:pt x="23202" y="79494"/>
                  </a:cubicBezTo>
                  <a:cubicBezTo>
                    <a:pt x="23531" y="79275"/>
                    <a:pt x="23918" y="79142"/>
                    <a:pt x="24294" y="79142"/>
                  </a:cubicBezTo>
                  <a:cubicBezTo>
                    <a:pt x="24393" y="79142"/>
                    <a:pt x="24492" y="79151"/>
                    <a:pt x="24588" y="79171"/>
                  </a:cubicBezTo>
                  <a:lnTo>
                    <a:pt x="24773" y="79171"/>
                  </a:lnTo>
                  <a:cubicBezTo>
                    <a:pt x="24832" y="79163"/>
                    <a:pt x="24890" y="79159"/>
                    <a:pt x="24948" y="79159"/>
                  </a:cubicBezTo>
                  <a:cubicBezTo>
                    <a:pt x="25633" y="79159"/>
                    <a:pt x="26262" y="79678"/>
                    <a:pt x="26921" y="79678"/>
                  </a:cubicBezTo>
                  <a:cubicBezTo>
                    <a:pt x="27170" y="79678"/>
                    <a:pt x="27423" y="79604"/>
                    <a:pt x="27685" y="79402"/>
                  </a:cubicBezTo>
                  <a:cubicBezTo>
                    <a:pt x="28840" y="78477"/>
                    <a:pt x="28239" y="76952"/>
                    <a:pt x="28933" y="75889"/>
                  </a:cubicBezTo>
                  <a:cubicBezTo>
                    <a:pt x="29256" y="75242"/>
                    <a:pt x="29441" y="74503"/>
                    <a:pt x="29487" y="73763"/>
                  </a:cubicBezTo>
                  <a:close/>
                  <a:moveTo>
                    <a:pt x="56617" y="73763"/>
                  </a:moveTo>
                  <a:cubicBezTo>
                    <a:pt x="56709" y="74410"/>
                    <a:pt x="56755" y="75150"/>
                    <a:pt x="56848" y="75982"/>
                  </a:cubicBezTo>
                  <a:lnTo>
                    <a:pt x="56848" y="75889"/>
                  </a:lnTo>
                  <a:lnTo>
                    <a:pt x="57171" y="75566"/>
                  </a:lnTo>
                  <a:cubicBezTo>
                    <a:pt x="61054" y="77091"/>
                    <a:pt x="62579" y="79910"/>
                    <a:pt x="64150" y="88229"/>
                  </a:cubicBezTo>
                  <a:cubicBezTo>
                    <a:pt x="66230" y="86750"/>
                    <a:pt x="68957" y="75057"/>
                    <a:pt x="69003" y="74965"/>
                  </a:cubicBezTo>
                  <a:cubicBezTo>
                    <a:pt x="69049" y="74549"/>
                    <a:pt x="69049" y="74133"/>
                    <a:pt x="68911" y="737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3504347" y="3580726"/>
              <a:ext cx="57071" cy="53875"/>
            </a:xfrm>
            <a:custGeom>
              <a:avLst/>
              <a:gdLst/>
              <a:ahLst/>
              <a:cxnLst/>
              <a:rect l="l" t="t" r="r" b="b"/>
              <a:pathLst>
                <a:path w="2446" h="2309" extrusionOk="0">
                  <a:moveTo>
                    <a:pt x="569" y="1"/>
                  </a:moveTo>
                  <a:cubicBezTo>
                    <a:pt x="215" y="1"/>
                    <a:pt x="0" y="842"/>
                    <a:pt x="181" y="1112"/>
                  </a:cubicBezTo>
                  <a:cubicBezTo>
                    <a:pt x="227" y="1251"/>
                    <a:pt x="365" y="1389"/>
                    <a:pt x="458" y="1482"/>
                  </a:cubicBezTo>
                  <a:lnTo>
                    <a:pt x="1197" y="1990"/>
                  </a:lnTo>
                  <a:cubicBezTo>
                    <a:pt x="1290" y="2036"/>
                    <a:pt x="1382" y="2082"/>
                    <a:pt x="1475" y="2129"/>
                  </a:cubicBezTo>
                  <a:cubicBezTo>
                    <a:pt x="1737" y="2260"/>
                    <a:pt x="1958" y="2308"/>
                    <a:pt x="2123" y="2308"/>
                  </a:cubicBezTo>
                  <a:cubicBezTo>
                    <a:pt x="2307" y="2308"/>
                    <a:pt x="2421" y="2248"/>
                    <a:pt x="2445" y="2175"/>
                  </a:cubicBezTo>
                  <a:cubicBezTo>
                    <a:pt x="2445" y="2082"/>
                    <a:pt x="2353" y="1851"/>
                    <a:pt x="2214" y="1666"/>
                  </a:cubicBezTo>
                  <a:cubicBezTo>
                    <a:pt x="2122" y="1482"/>
                    <a:pt x="1937" y="1343"/>
                    <a:pt x="1798" y="1158"/>
                  </a:cubicBezTo>
                  <a:lnTo>
                    <a:pt x="1798" y="1158"/>
                  </a:lnTo>
                  <a:lnTo>
                    <a:pt x="2076" y="1204"/>
                  </a:lnTo>
                  <a:cubicBezTo>
                    <a:pt x="1567" y="927"/>
                    <a:pt x="1244" y="372"/>
                    <a:pt x="735" y="95"/>
                  </a:cubicBezTo>
                  <a:cubicBezTo>
                    <a:pt x="689" y="49"/>
                    <a:pt x="643" y="49"/>
                    <a:pt x="597" y="3"/>
                  </a:cubicBezTo>
                  <a:cubicBezTo>
                    <a:pt x="587" y="1"/>
                    <a:pt x="578" y="1"/>
                    <a:pt x="5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3422287" y="3430607"/>
              <a:ext cx="179030" cy="152268"/>
            </a:xfrm>
            <a:custGeom>
              <a:avLst/>
              <a:gdLst/>
              <a:ahLst/>
              <a:cxnLst/>
              <a:rect l="l" t="t" r="r" b="b"/>
              <a:pathLst>
                <a:path w="7673" h="6526" extrusionOk="0">
                  <a:moveTo>
                    <a:pt x="789" y="1"/>
                  </a:moveTo>
                  <a:cubicBezTo>
                    <a:pt x="710" y="1"/>
                    <a:pt x="632" y="5"/>
                    <a:pt x="555" y="12"/>
                  </a:cubicBezTo>
                  <a:cubicBezTo>
                    <a:pt x="509" y="12"/>
                    <a:pt x="509" y="12"/>
                    <a:pt x="0" y="428"/>
                  </a:cubicBezTo>
                  <a:cubicBezTo>
                    <a:pt x="416" y="567"/>
                    <a:pt x="832" y="752"/>
                    <a:pt x="1202" y="937"/>
                  </a:cubicBezTo>
                  <a:cubicBezTo>
                    <a:pt x="1202" y="937"/>
                    <a:pt x="2681" y="2138"/>
                    <a:pt x="2773" y="2277"/>
                  </a:cubicBezTo>
                  <a:cubicBezTo>
                    <a:pt x="3605" y="3201"/>
                    <a:pt x="3651" y="4680"/>
                    <a:pt x="4761" y="5420"/>
                  </a:cubicBezTo>
                  <a:cubicBezTo>
                    <a:pt x="4945" y="5559"/>
                    <a:pt x="5084" y="5790"/>
                    <a:pt x="5361" y="5836"/>
                  </a:cubicBezTo>
                  <a:cubicBezTo>
                    <a:pt x="5379" y="5840"/>
                    <a:pt x="5395" y="5842"/>
                    <a:pt x="5411" y="5842"/>
                  </a:cubicBezTo>
                  <a:cubicBezTo>
                    <a:pt x="5524" y="5842"/>
                    <a:pt x="5604" y="5745"/>
                    <a:pt x="5706" y="5745"/>
                  </a:cubicBezTo>
                  <a:cubicBezTo>
                    <a:pt x="5741" y="5745"/>
                    <a:pt x="5780" y="5757"/>
                    <a:pt x="5824" y="5790"/>
                  </a:cubicBezTo>
                  <a:lnTo>
                    <a:pt x="5824" y="5697"/>
                  </a:lnTo>
                  <a:cubicBezTo>
                    <a:pt x="5962" y="5928"/>
                    <a:pt x="6193" y="6113"/>
                    <a:pt x="6471" y="6206"/>
                  </a:cubicBezTo>
                  <a:lnTo>
                    <a:pt x="6517" y="6206"/>
                  </a:lnTo>
                  <a:cubicBezTo>
                    <a:pt x="6919" y="6407"/>
                    <a:pt x="7143" y="6526"/>
                    <a:pt x="7302" y="6526"/>
                  </a:cubicBezTo>
                  <a:cubicBezTo>
                    <a:pt x="7434" y="6526"/>
                    <a:pt x="7521" y="6442"/>
                    <a:pt x="7626" y="6252"/>
                  </a:cubicBezTo>
                  <a:lnTo>
                    <a:pt x="7580" y="6252"/>
                  </a:lnTo>
                  <a:cubicBezTo>
                    <a:pt x="7672" y="6113"/>
                    <a:pt x="7626" y="5974"/>
                    <a:pt x="7487" y="5836"/>
                  </a:cubicBezTo>
                  <a:cubicBezTo>
                    <a:pt x="6933" y="5189"/>
                    <a:pt x="6055" y="4911"/>
                    <a:pt x="5454" y="4264"/>
                  </a:cubicBezTo>
                  <a:cubicBezTo>
                    <a:pt x="5315" y="4080"/>
                    <a:pt x="5177" y="3895"/>
                    <a:pt x="5038" y="3710"/>
                  </a:cubicBezTo>
                  <a:cubicBezTo>
                    <a:pt x="4483" y="2878"/>
                    <a:pt x="3882" y="2092"/>
                    <a:pt x="3235" y="1399"/>
                  </a:cubicBezTo>
                  <a:cubicBezTo>
                    <a:pt x="2819" y="983"/>
                    <a:pt x="2404" y="613"/>
                    <a:pt x="1941" y="290"/>
                  </a:cubicBezTo>
                  <a:cubicBezTo>
                    <a:pt x="1595" y="97"/>
                    <a:pt x="1184" y="1"/>
                    <a:pt x="7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3783540" y="3068164"/>
              <a:ext cx="1029850" cy="1241266"/>
            </a:xfrm>
            <a:custGeom>
              <a:avLst/>
              <a:gdLst/>
              <a:ahLst/>
              <a:cxnLst/>
              <a:rect l="l" t="t" r="r" b="b"/>
              <a:pathLst>
                <a:path w="44138" h="53199" extrusionOk="0">
                  <a:moveTo>
                    <a:pt x="22115" y="0"/>
                  </a:moveTo>
                  <a:cubicBezTo>
                    <a:pt x="20347" y="0"/>
                    <a:pt x="18600" y="288"/>
                    <a:pt x="16916" y="849"/>
                  </a:cubicBezTo>
                  <a:cubicBezTo>
                    <a:pt x="11416" y="2652"/>
                    <a:pt x="6794" y="6488"/>
                    <a:pt x="4113" y="11572"/>
                  </a:cubicBezTo>
                  <a:cubicBezTo>
                    <a:pt x="3744" y="12173"/>
                    <a:pt x="3420" y="12773"/>
                    <a:pt x="3097" y="13374"/>
                  </a:cubicBezTo>
                  <a:cubicBezTo>
                    <a:pt x="1340" y="16609"/>
                    <a:pt x="0" y="20261"/>
                    <a:pt x="370" y="23912"/>
                  </a:cubicBezTo>
                  <a:cubicBezTo>
                    <a:pt x="786" y="28071"/>
                    <a:pt x="3374" y="31769"/>
                    <a:pt x="6563" y="34449"/>
                  </a:cubicBezTo>
                  <a:cubicBezTo>
                    <a:pt x="9706" y="37130"/>
                    <a:pt x="13449" y="39071"/>
                    <a:pt x="17054" y="41197"/>
                  </a:cubicBezTo>
                  <a:cubicBezTo>
                    <a:pt x="20890" y="43416"/>
                    <a:pt x="24634" y="45911"/>
                    <a:pt x="28146" y="48592"/>
                  </a:cubicBezTo>
                  <a:cubicBezTo>
                    <a:pt x="30272" y="50163"/>
                    <a:pt x="32352" y="51873"/>
                    <a:pt x="34848" y="52705"/>
                  </a:cubicBezTo>
                  <a:cubicBezTo>
                    <a:pt x="35760" y="53026"/>
                    <a:pt x="36745" y="53199"/>
                    <a:pt x="37719" y="53199"/>
                  </a:cubicBezTo>
                  <a:cubicBezTo>
                    <a:pt x="39412" y="53199"/>
                    <a:pt x="41069" y="52677"/>
                    <a:pt x="42243" y="51504"/>
                  </a:cubicBezTo>
                  <a:cubicBezTo>
                    <a:pt x="43722" y="49978"/>
                    <a:pt x="44138" y="47714"/>
                    <a:pt x="43953" y="45634"/>
                  </a:cubicBezTo>
                  <a:cubicBezTo>
                    <a:pt x="43722" y="43508"/>
                    <a:pt x="42936" y="41521"/>
                    <a:pt x="42243" y="39533"/>
                  </a:cubicBezTo>
                  <a:cubicBezTo>
                    <a:pt x="40949" y="35697"/>
                    <a:pt x="39978" y="31723"/>
                    <a:pt x="39424" y="27702"/>
                  </a:cubicBezTo>
                  <a:cubicBezTo>
                    <a:pt x="38361" y="20399"/>
                    <a:pt x="38499" y="12450"/>
                    <a:pt x="34201" y="6442"/>
                  </a:cubicBezTo>
                  <a:cubicBezTo>
                    <a:pt x="31983" y="3160"/>
                    <a:pt x="28562" y="942"/>
                    <a:pt x="24680" y="202"/>
                  </a:cubicBezTo>
                  <a:cubicBezTo>
                    <a:pt x="23823" y="67"/>
                    <a:pt x="22967" y="0"/>
                    <a:pt x="22115" y="0"/>
                  </a:cubicBezTo>
                  <a:close/>
                </a:path>
              </a:pathLst>
            </a:custGeom>
            <a:solidFill>
              <a:srgbClr val="000000">
                <a:alpha val="13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3964691" y="3185059"/>
              <a:ext cx="748413" cy="899725"/>
            </a:xfrm>
            <a:custGeom>
              <a:avLst/>
              <a:gdLst/>
              <a:ahLst/>
              <a:cxnLst/>
              <a:rect l="l" t="t" r="r" b="b"/>
              <a:pathLst>
                <a:path w="32076" h="38561" extrusionOk="0">
                  <a:moveTo>
                    <a:pt x="16017" y="0"/>
                  </a:moveTo>
                  <a:cubicBezTo>
                    <a:pt x="14736" y="0"/>
                    <a:pt x="13461" y="196"/>
                    <a:pt x="12248" y="600"/>
                  </a:cubicBezTo>
                  <a:cubicBezTo>
                    <a:pt x="8273" y="1894"/>
                    <a:pt x="4946" y="4713"/>
                    <a:pt x="2958" y="8410"/>
                  </a:cubicBezTo>
                  <a:cubicBezTo>
                    <a:pt x="2681" y="8826"/>
                    <a:pt x="2450" y="9242"/>
                    <a:pt x="2219" y="9658"/>
                  </a:cubicBezTo>
                  <a:cubicBezTo>
                    <a:pt x="971" y="12062"/>
                    <a:pt x="1" y="14696"/>
                    <a:pt x="278" y="17330"/>
                  </a:cubicBezTo>
                  <a:cubicBezTo>
                    <a:pt x="555" y="20335"/>
                    <a:pt x="2450" y="23015"/>
                    <a:pt x="4761" y="24956"/>
                  </a:cubicBezTo>
                  <a:cubicBezTo>
                    <a:pt x="7026" y="26944"/>
                    <a:pt x="9752" y="28330"/>
                    <a:pt x="12387" y="29855"/>
                  </a:cubicBezTo>
                  <a:cubicBezTo>
                    <a:pt x="15160" y="31473"/>
                    <a:pt x="17841" y="33275"/>
                    <a:pt x="20429" y="35217"/>
                  </a:cubicBezTo>
                  <a:cubicBezTo>
                    <a:pt x="21908" y="36372"/>
                    <a:pt x="23433" y="37620"/>
                    <a:pt x="25235" y="38221"/>
                  </a:cubicBezTo>
                  <a:cubicBezTo>
                    <a:pt x="25909" y="38440"/>
                    <a:pt x="26627" y="38561"/>
                    <a:pt x="27331" y="38561"/>
                  </a:cubicBezTo>
                  <a:cubicBezTo>
                    <a:pt x="28558" y="38561"/>
                    <a:pt x="29745" y="38194"/>
                    <a:pt x="30597" y="37343"/>
                  </a:cubicBezTo>
                  <a:cubicBezTo>
                    <a:pt x="31613" y="36141"/>
                    <a:pt x="32075" y="34616"/>
                    <a:pt x="31844" y="33091"/>
                  </a:cubicBezTo>
                  <a:cubicBezTo>
                    <a:pt x="31613" y="31565"/>
                    <a:pt x="31197" y="30086"/>
                    <a:pt x="30643" y="28654"/>
                  </a:cubicBezTo>
                  <a:cubicBezTo>
                    <a:pt x="29672" y="25881"/>
                    <a:pt x="28979" y="23015"/>
                    <a:pt x="28563" y="20057"/>
                  </a:cubicBezTo>
                  <a:cubicBezTo>
                    <a:pt x="27823" y="14788"/>
                    <a:pt x="27916" y="9011"/>
                    <a:pt x="24819" y="4667"/>
                  </a:cubicBezTo>
                  <a:cubicBezTo>
                    <a:pt x="23156" y="2310"/>
                    <a:pt x="20706" y="692"/>
                    <a:pt x="17887" y="137"/>
                  </a:cubicBezTo>
                  <a:cubicBezTo>
                    <a:pt x="17266" y="47"/>
                    <a:pt x="16641" y="0"/>
                    <a:pt x="16017" y="0"/>
                  </a:cubicBezTo>
                  <a:close/>
                </a:path>
              </a:pathLst>
            </a:custGeom>
            <a:solidFill>
              <a:srgbClr val="000000">
                <a:alpha val="13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4029391" y="3243202"/>
              <a:ext cx="619011" cy="743793"/>
            </a:xfrm>
            <a:custGeom>
              <a:avLst/>
              <a:gdLst/>
              <a:ahLst/>
              <a:cxnLst/>
              <a:rect l="l" t="t" r="r" b="b"/>
              <a:pathLst>
                <a:path w="26530" h="31878" extrusionOk="0">
                  <a:moveTo>
                    <a:pt x="13190" y="1"/>
                  </a:moveTo>
                  <a:cubicBezTo>
                    <a:pt x="12156" y="1"/>
                    <a:pt x="11129" y="175"/>
                    <a:pt x="10122" y="511"/>
                  </a:cubicBezTo>
                  <a:cubicBezTo>
                    <a:pt x="6841" y="1574"/>
                    <a:pt x="4068" y="3885"/>
                    <a:pt x="2450" y="6935"/>
                  </a:cubicBezTo>
                  <a:cubicBezTo>
                    <a:pt x="2265" y="7305"/>
                    <a:pt x="2034" y="7675"/>
                    <a:pt x="1849" y="7998"/>
                  </a:cubicBezTo>
                  <a:cubicBezTo>
                    <a:pt x="833" y="9986"/>
                    <a:pt x="1" y="12158"/>
                    <a:pt x="232" y="14330"/>
                  </a:cubicBezTo>
                  <a:cubicBezTo>
                    <a:pt x="463" y="16826"/>
                    <a:pt x="2034" y="18998"/>
                    <a:pt x="3929" y="20662"/>
                  </a:cubicBezTo>
                  <a:cubicBezTo>
                    <a:pt x="5824" y="22279"/>
                    <a:pt x="8089" y="23435"/>
                    <a:pt x="10215" y="24683"/>
                  </a:cubicBezTo>
                  <a:cubicBezTo>
                    <a:pt x="12526" y="26023"/>
                    <a:pt x="14744" y="27502"/>
                    <a:pt x="16870" y="29120"/>
                  </a:cubicBezTo>
                  <a:cubicBezTo>
                    <a:pt x="18118" y="30090"/>
                    <a:pt x="19366" y="31107"/>
                    <a:pt x="20891" y="31615"/>
                  </a:cubicBezTo>
                  <a:cubicBezTo>
                    <a:pt x="21426" y="31783"/>
                    <a:pt x="22010" y="31877"/>
                    <a:pt x="22590" y="31877"/>
                  </a:cubicBezTo>
                  <a:cubicBezTo>
                    <a:pt x="23612" y="31877"/>
                    <a:pt x="24620" y="31583"/>
                    <a:pt x="25328" y="30876"/>
                  </a:cubicBezTo>
                  <a:cubicBezTo>
                    <a:pt x="26160" y="29905"/>
                    <a:pt x="26529" y="28611"/>
                    <a:pt x="26345" y="27317"/>
                  </a:cubicBezTo>
                  <a:cubicBezTo>
                    <a:pt x="26113" y="26069"/>
                    <a:pt x="25790" y="24868"/>
                    <a:pt x="25328" y="23712"/>
                  </a:cubicBezTo>
                  <a:cubicBezTo>
                    <a:pt x="24496" y="21401"/>
                    <a:pt x="23941" y="18998"/>
                    <a:pt x="23618" y="16595"/>
                  </a:cubicBezTo>
                  <a:cubicBezTo>
                    <a:pt x="23017" y="12204"/>
                    <a:pt x="23063" y="7444"/>
                    <a:pt x="20521" y="3839"/>
                  </a:cubicBezTo>
                  <a:cubicBezTo>
                    <a:pt x="19135" y="1897"/>
                    <a:pt x="17101" y="557"/>
                    <a:pt x="14790" y="141"/>
                  </a:cubicBezTo>
                  <a:cubicBezTo>
                    <a:pt x="14256" y="47"/>
                    <a:pt x="13722" y="1"/>
                    <a:pt x="13190" y="1"/>
                  </a:cubicBezTo>
                  <a:close/>
                </a:path>
              </a:pathLst>
            </a:custGeom>
            <a:solidFill>
              <a:srgbClr val="000000">
                <a:alpha val="13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0" name="Google Shape;160;p17"/>
            <p:cNvGrpSpPr/>
            <p:nvPr/>
          </p:nvGrpSpPr>
          <p:grpSpPr>
            <a:xfrm>
              <a:off x="4569720" y="1679857"/>
              <a:ext cx="1640179" cy="1454999"/>
              <a:chOff x="4635605" y="1721147"/>
              <a:chExt cx="1640179" cy="1454999"/>
            </a:xfrm>
          </p:grpSpPr>
          <p:sp>
            <p:nvSpPr>
              <p:cNvPr id="161" name="Google Shape;161;p17"/>
              <p:cNvSpPr/>
              <p:nvPr/>
            </p:nvSpPr>
            <p:spPr>
              <a:xfrm>
                <a:off x="5049705" y="2468701"/>
                <a:ext cx="842233" cy="707441"/>
              </a:xfrm>
              <a:custGeom>
                <a:avLst/>
                <a:gdLst/>
                <a:ahLst/>
                <a:cxnLst/>
                <a:rect l="l" t="t" r="r" b="b"/>
                <a:pathLst>
                  <a:path w="36097" h="30320" extrusionOk="0">
                    <a:moveTo>
                      <a:pt x="0" y="0"/>
                    </a:moveTo>
                    <a:lnTo>
                      <a:pt x="0" y="30319"/>
                    </a:lnTo>
                    <a:lnTo>
                      <a:pt x="36096" y="30319"/>
                    </a:lnTo>
                    <a:lnTo>
                      <a:pt x="36096" y="0"/>
                    </a:lnTo>
                    <a:close/>
                  </a:path>
                </a:pathLst>
              </a:custGeom>
              <a:solidFill>
                <a:srgbClr val="5555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7"/>
              <p:cNvSpPr/>
              <p:nvPr/>
            </p:nvSpPr>
            <p:spPr>
              <a:xfrm>
                <a:off x="5088529" y="2414533"/>
                <a:ext cx="767803" cy="55018"/>
              </a:xfrm>
              <a:custGeom>
                <a:avLst/>
                <a:gdLst/>
                <a:ahLst/>
                <a:cxnLst/>
                <a:rect l="l" t="t" r="r" b="b"/>
                <a:pathLst>
                  <a:path w="32907" h="2358" extrusionOk="0">
                    <a:moveTo>
                      <a:pt x="0" y="0"/>
                    </a:moveTo>
                    <a:lnTo>
                      <a:pt x="0" y="2357"/>
                    </a:lnTo>
                    <a:lnTo>
                      <a:pt x="32907" y="2357"/>
                    </a:lnTo>
                    <a:lnTo>
                      <a:pt x="32907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17"/>
              <p:cNvSpPr/>
              <p:nvPr/>
            </p:nvSpPr>
            <p:spPr>
              <a:xfrm>
                <a:off x="5159693" y="2314251"/>
                <a:ext cx="29142" cy="100306"/>
              </a:xfrm>
              <a:custGeom>
                <a:avLst/>
                <a:gdLst/>
                <a:ahLst/>
                <a:cxnLst/>
                <a:rect l="l" t="t" r="r" b="b"/>
                <a:pathLst>
                  <a:path w="1249" h="4299" extrusionOk="0">
                    <a:moveTo>
                      <a:pt x="0" y="0"/>
                    </a:moveTo>
                    <a:lnTo>
                      <a:pt x="0" y="4298"/>
                    </a:lnTo>
                    <a:lnTo>
                      <a:pt x="1248" y="4298"/>
                    </a:lnTo>
                    <a:lnTo>
                      <a:pt x="1248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17"/>
              <p:cNvSpPr/>
              <p:nvPr/>
            </p:nvSpPr>
            <p:spPr>
              <a:xfrm>
                <a:off x="5233026" y="2346589"/>
                <a:ext cx="25899" cy="67968"/>
              </a:xfrm>
              <a:custGeom>
                <a:avLst/>
                <a:gdLst/>
                <a:ahLst/>
                <a:cxnLst/>
                <a:rect l="l" t="t" r="r" b="b"/>
                <a:pathLst>
                  <a:path w="1110" h="2913" extrusionOk="0">
                    <a:moveTo>
                      <a:pt x="0" y="1"/>
                    </a:moveTo>
                    <a:lnTo>
                      <a:pt x="0" y="2912"/>
                    </a:lnTo>
                    <a:lnTo>
                      <a:pt x="1109" y="2912"/>
                    </a:lnTo>
                    <a:lnTo>
                      <a:pt x="1109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7"/>
              <p:cNvSpPr/>
              <p:nvPr/>
            </p:nvSpPr>
            <p:spPr>
              <a:xfrm>
                <a:off x="5297726" y="2298058"/>
                <a:ext cx="35605" cy="116499"/>
              </a:xfrm>
              <a:custGeom>
                <a:avLst/>
                <a:gdLst/>
                <a:ahLst/>
                <a:cxnLst/>
                <a:rect l="l" t="t" r="r" b="b"/>
                <a:pathLst>
                  <a:path w="1526" h="4993" extrusionOk="0">
                    <a:moveTo>
                      <a:pt x="0" y="1"/>
                    </a:moveTo>
                    <a:lnTo>
                      <a:pt x="0" y="4992"/>
                    </a:lnTo>
                    <a:lnTo>
                      <a:pt x="1525" y="4992"/>
                    </a:lnTo>
                    <a:lnTo>
                      <a:pt x="1525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7"/>
              <p:cNvSpPr/>
              <p:nvPr/>
            </p:nvSpPr>
            <p:spPr>
              <a:xfrm>
                <a:off x="5403397" y="1768604"/>
                <a:ext cx="108939" cy="43142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849" extrusionOk="0">
                    <a:moveTo>
                      <a:pt x="47" y="0"/>
                    </a:moveTo>
                    <a:lnTo>
                      <a:pt x="1" y="1849"/>
                    </a:lnTo>
                    <a:lnTo>
                      <a:pt x="4669" y="1849"/>
                    </a:lnTo>
                    <a:lnTo>
                      <a:pt x="4576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7"/>
              <p:cNvSpPr/>
              <p:nvPr/>
            </p:nvSpPr>
            <p:spPr>
              <a:xfrm>
                <a:off x="5404471" y="1721147"/>
                <a:ext cx="105720" cy="47482"/>
              </a:xfrm>
              <a:custGeom>
                <a:avLst/>
                <a:gdLst/>
                <a:ahLst/>
                <a:cxnLst/>
                <a:rect l="l" t="t" r="r" b="b"/>
                <a:pathLst>
                  <a:path w="4531" h="2035" extrusionOk="0">
                    <a:moveTo>
                      <a:pt x="47" y="1"/>
                    </a:moveTo>
                    <a:lnTo>
                      <a:pt x="1" y="2034"/>
                    </a:lnTo>
                    <a:lnTo>
                      <a:pt x="4530" y="2034"/>
                    </a:lnTo>
                    <a:lnTo>
                      <a:pt x="4484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7"/>
              <p:cNvSpPr/>
              <p:nvPr/>
            </p:nvSpPr>
            <p:spPr>
              <a:xfrm>
                <a:off x="5402324" y="1811722"/>
                <a:ext cx="111086" cy="33459"/>
              </a:xfrm>
              <a:custGeom>
                <a:avLst/>
                <a:gdLst/>
                <a:ahLst/>
                <a:cxnLst/>
                <a:rect l="l" t="t" r="r" b="b"/>
                <a:pathLst>
                  <a:path w="4761" h="1434" extrusionOk="0">
                    <a:moveTo>
                      <a:pt x="47" y="1"/>
                    </a:moveTo>
                    <a:lnTo>
                      <a:pt x="0" y="1434"/>
                    </a:lnTo>
                    <a:lnTo>
                      <a:pt x="4761" y="1434"/>
                    </a:lnTo>
                    <a:lnTo>
                      <a:pt x="4715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17"/>
              <p:cNvSpPr/>
              <p:nvPr/>
            </p:nvSpPr>
            <p:spPr>
              <a:xfrm>
                <a:off x="5387228" y="1845157"/>
                <a:ext cx="141278" cy="569406"/>
              </a:xfrm>
              <a:custGeom>
                <a:avLst/>
                <a:gdLst/>
                <a:ahLst/>
                <a:cxnLst/>
                <a:rect l="l" t="t" r="r" b="b"/>
                <a:pathLst>
                  <a:path w="6055" h="24404" extrusionOk="0">
                    <a:moveTo>
                      <a:pt x="647" y="1"/>
                    </a:moveTo>
                    <a:lnTo>
                      <a:pt x="0" y="24403"/>
                    </a:lnTo>
                    <a:lnTo>
                      <a:pt x="6055" y="24403"/>
                    </a:lnTo>
                    <a:lnTo>
                      <a:pt x="5408" y="1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17"/>
              <p:cNvSpPr/>
              <p:nvPr/>
            </p:nvSpPr>
            <p:spPr>
              <a:xfrm>
                <a:off x="5598571" y="1768604"/>
                <a:ext cx="107866" cy="43142"/>
              </a:xfrm>
              <a:custGeom>
                <a:avLst/>
                <a:gdLst/>
                <a:ahLst/>
                <a:cxnLst/>
                <a:rect l="l" t="t" r="r" b="b"/>
                <a:pathLst>
                  <a:path w="4623" h="1849" extrusionOk="0">
                    <a:moveTo>
                      <a:pt x="47" y="0"/>
                    </a:moveTo>
                    <a:lnTo>
                      <a:pt x="1" y="1849"/>
                    </a:lnTo>
                    <a:lnTo>
                      <a:pt x="4623" y="1849"/>
                    </a:lnTo>
                    <a:lnTo>
                      <a:pt x="4576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7"/>
              <p:cNvSpPr/>
              <p:nvPr/>
            </p:nvSpPr>
            <p:spPr>
              <a:xfrm>
                <a:off x="5599668" y="1721147"/>
                <a:ext cx="105696" cy="47482"/>
              </a:xfrm>
              <a:custGeom>
                <a:avLst/>
                <a:gdLst/>
                <a:ahLst/>
                <a:cxnLst/>
                <a:rect l="l" t="t" r="r" b="b"/>
                <a:pathLst>
                  <a:path w="4530" h="2035" extrusionOk="0">
                    <a:moveTo>
                      <a:pt x="46" y="1"/>
                    </a:moveTo>
                    <a:lnTo>
                      <a:pt x="0" y="2034"/>
                    </a:lnTo>
                    <a:lnTo>
                      <a:pt x="4529" y="2034"/>
                    </a:lnTo>
                    <a:lnTo>
                      <a:pt x="4483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7"/>
              <p:cNvSpPr/>
              <p:nvPr/>
            </p:nvSpPr>
            <p:spPr>
              <a:xfrm>
                <a:off x="5597498" y="1808773"/>
                <a:ext cx="110013" cy="33459"/>
              </a:xfrm>
              <a:custGeom>
                <a:avLst/>
                <a:gdLst/>
                <a:ahLst/>
                <a:cxnLst/>
                <a:rect l="l" t="t" r="r" b="b"/>
                <a:pathLst>
                  <a:path w="4715" h="1434" extrusionOk="0">
                    <a:moveTo>
                      <a:pt x="47" y="1"/>
                    </a:moveTo>
                    <a:lnTo>
                      <a:pt x="1" y="1434"/>
                    </a:lnTo>
                    <a:lnTo>
                      <a:pt x="4715" y="1434"/>
                    </a:lnTo>
                    <a:lnTo>
                      <a:pt x="4669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7"/>
              <p:cNvSpPr/>
              <p:nvPr/>
            </p:nvSpPr>
            <p:spPr>
              <a:xfrm>
                <a:off x="5582402" y="1845157"/>
                <a:ext cx="140205" cy="569406"/>
              </a:xfrm>
              <a:custGeom>
                <a:avLst/>
                <a:gdLst/>
                <a:ahLst/>
                <a:cxnLst/>
                <a:rect l="l" t="t" r="r" b="b"/>
                <a:pathLst>
                  <a:path w="6009" h="24404" extrusionOk="0">
                    <a:moveTo>
                      <a:pt x="648" y="1"/>
                    </a:moveTo>
                    <a:lnTo>
                      <a:pt x="1" y="24403"/>
                    </a:lnTo>
                    <a:lnTo>
                      <a:pt x="6009" y="24403"/>
                    </a:lnTo>
                    <a:lnTo>
                      <a:pt x="5362" y="1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17"/>
              <p:cNvSpPr/>
              <p:nvPr/>
            </p:nvSpPr>
            <p:spPr>
              <a:xfrm>
                <a:off x="4635605" y="2227143"/>
                <a:ext cx="413055" cy="949003"/>
              </a:xfrm>
              <a:custGeom>
                <a:avLst/>
                <a:gdLst/>
                <a:ahLst/>
                <a:cxnLst/>
                <a:rect l="l" t="t" r="r" b="b"/>
                <a:pathLst>
                  <a:path w="17703" h="40673" extrusionOk="0">
                    <a:moveTo>
                      <a:pt x="3606" y="3005"/>
                    </a:moveTo>
                    <a:lnTo>
                      <a:pt x="3606" y="7211"/>
                    </a:lnTo>
                    <a:lnTo>
                      <a:pt x="1618" y="7211"/>
                    </a:lnTo>
                    <a:lnTo>
                      <a:pt x="1618" y="3005"/>
                    </a:lnTo>
                    <a:close/>
                    <a:moveTo>
                      <a:pt x="7765" y="3005"/>
                    </a:moveTo>
                    <a:lnTo>
                      <a:pt x="7765" y="7257"/>
                    </a:lnTo>
                    <a:lnTo>
                      <a:pt x="5778" y="7257"/>
                    </a:lnTo>
                    <a:lnTo>
                      <a:pt x="5778" y="3005"/>
                    </a:lnTo>
                    <a:close/>
                    <a:moveTo>
                      <a:pt x="11925" y="3005"/>
                    </a:moveTo>
                    <a:lnTo>
                      <a:pt x="11925" y="7257"/>
                    </a:lnTo>
                    <a:lnTo>
                      <a:pt x="9891" y="7257"/>
                    </a:lnTo>
                    <a:lnTo>
                      <a:pt x="9891" y="3005"/>
                    </a:lnTo>
                    <a:close/>
                    <a:moveTo>
                      <a:pt x="16084" y="3005"/>
                    </a:moveTo>
                    <a:lnTo>
                      <a:pt x="16038" y="7303"/>
                    </a:lnTo>
                    <a:lnTo>
                      <a:pt x="14097" y="7303"/>
                    </a:lnTo>
                    <a:lnTo>
                      <a:pt x="14097" y="3005"/>
                    </a:lnTo>
                    <a:close/>
                    <a:moveTo>
                      <a:pt x="3606" y="9937"/>
                    </a:moveTo>
                    <a:lnTo>
                      <a:pt x="3606" y="14143"/>
                    </a:lnTo>
                    <a:lnTo>
                      <a:pt x="1618" y="14143"/>
                    </a:lnTo>
                    <a:lnTo>
                      <a:pt x="1618" y="9937"/>
                    </a:lnTo>
                    <a:close/>
                    <a:moveTo>
                      <a:pt x="7765" y="9984"/>
                    </a:moveTo>
                    <a:lnTo>
                      <a:pt x="7765" y="14189"/>
                    </a:lnTo>
                    <a:lnTo>
                      <a:pt x="5778" y="14189"/>
                    </a:lnTo>
                    <a:lnTo>
                      <a:pt x="5778" y="9984"/>
                    </a:lnTo>
                    <a:close/>
                    <a:moveTo>
                      <a:pt x="11925" y="9984"/>
                    </a:moveTo>
                    <a:lnTo>
                      <a:pt x="11925" y="14189"/>
                    </a:lnTo>
                    <a:lnTo>
                      <a:pt x="9891" y="14189"/>
                    </a:lnTo>
                    <a:lnTo>
                      <a:pt x="9891" y="9984"/>
                    </a:lnTo>
                    <a:close/>
                    <a:moveTo>
                      <a:pt x="16084" y="10030"/>
                    </a:moveTo>
                    <a:lnTo>
                      <a:pt x="16038" y="14236"/>
                    </a:lnTo>
                    <a:lnTo>
                      <a:pt x="14097" y="14236"/>
                    </a:lnTo>
                    <a:lnTo>
                      <a:pt x="14097" y="10030"/>
                    </a:lnTo>
                    <a:close/>
                    <a:moveTo>
                      <a:pt x="3606" y="16454"/>
                    </a:moveTo>
                    <a:lnTo>
                      <a:pt x="3606" y="20660"/>
                    </a:lnTo>
                    <a:lnTo>
                      <a:pt x="1618" y="20660"/>
                    </a:lnTo>
                    <a:lnTo>
                      <a:pt x="1618" y="16454"/>
                    </a:lnTo>
                    <a:close/>
                    <a:moveTo>
                      <a:pt x="7765" y="16500"/>
                    </a:moveTo>
                    <a:lnTo>
                      <a:pt x="7765" y="20706"/>
                    </a:lnTo>
                    <a:lnTo>
                      <a:pt x="5778" y="20706"/>
                    </a:lnTo>
                    <a:lnTo>
                      <a:pt x="5778" y="16500"/>
                    </a:lnTo>
                    <a:close/>
                    <a:moveTo>
                      <a:pt x="11925" y="16500"/>
                    </a:moveTo>
                    <a:lnTo>
                      <a:pt x="11925" y="20706"/>
                    </a:lnTo>
                    <a:lnTo>
                      <a:pt x="9891" y="20706"/>
                    </a:lnTo>
                    <a:lnTo>
                      <a:pt x="9891" y="16500"/>
                    </a:lnTo>
                    <a:close/>
                    <a:moveTo>
                      <a:pt x="16084" y="16547"/>
                    </a:moveTo>
                    <a:lnTo>
                      <a:pt x="16038" y="20752"/>
                    </a:lnTo>
                    <a:lnTo>
                      <a:pt x="14097" y="20752"/>
                    </a:lnTo>
                    <a:lnTo>
                      <a:pt x="14097" y="16547"/>
                    </a:lnTo>
                    <a:close/>
                    <a:moveTo>
                      <a:pt x="3606" y="23433"/>
                    </a:moveTo>
                    <a:lnTo>
                      <a:pt x="3606" y="27639"/>
                    </a:lnTo>
                    <a:lnTo>
                      <a:pt x="1618" y="27639"/>
                    </a:lnTo>
                    <a:lnTo>
                      <a:pt x="1618" y="23433"/>
                    </a:lnTo>
                    <a:close/>
                    <a:moveTo>
                      <a:pt x="7765" y="23479"/>
                    </a:moveTo>
                    <a:lnTo>
                      <a:pt x="7765" y="27685"/>
                    </a:lnTo>
                    <a:lnTo>
                      <a:pt x="5778" y="27685"/>
                    </a:lnTo>
                    <a:lnTo>
                      <a:pt x="5778" y="23479"/>
                    </a:lnTo>
                    <a:close/>
                    <a:moveTo>
                      <a:pt x="11925" y="23479"/>
                    </a:moveTo>
                    <a:lnTo>
                      <a:pt x="11925" y="27685"/>
                    </a:lnTo>
                    <a:lnTo>
                      <a:pt x="9891" y="27685"/>
                    </a:lnTo>
                    <a:lnTo>
                      <a:pt x="9891" y="23479"/>
                    </a:lnTo>
                    <a:close/>
                    <a:moveTo>
                      <a:pt x="16084" y="23525"/>
                    </a:moveTo>
                    <a:lnTo>
                      <a:pt x="16038" y="27731"/>
                    </a:lnTo>
                    <a:lnTo>
                      <a:pt x="14097" y="27731"/>
                    </a:lnTo>
                    <a:lnTo>
                      <a:pt x="14097" y="23525"/>
                    </a:lnTo>
                    <a:close/>
                    <a:moveTo>
                      <a:pt x="1" y="1"/>
                    </a:moveTo>
                    <a:lnTo>
                      <a:pt x="1" y="40672"/>
                    </a:lnTo>
                    <a:lnTo>
                      <a:pt x="17702" y="40672"/>
                    </a:lnTo>
                    <a:lnTo>
                      <a:pt x="17702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7"/>
              <p:cNvSpPr/>
              <p:nvPr/>
            </p:nvSpPr>
            <p:spPr>
              <a:xfrm>
                <a:off x="4666893" y="2144929"/>
                <a:ext cx="351551" cy="83064"/>
              </a:xfrm>
              <a:custGeom>
                <a:avLst/>
                <a:gdLst/>
                <a:ahLst/>
                <a:cxnLst/>
                <a:rect l="l" t="t" r="r" b="b"/>
                <a:pathLst>
                  <a:path w="15067" h="3560" extrusionOk="0">
                    <a:moveTo>
                      <a:pt x="0" y="1"/>
                    </a:moveTo>
                    <a:lnTo>
                      <a:pt x="0" y="3560"/>
                    </a:lnTo>
                    <a:lnTo>
                      <a:pt x="15067" y="3560"/>
                    </a:lnTo>
                    <a:lnTo>
                      <a:pt x="15067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7"/>
              <p:cNvSpPr/>
              <p:nvPr/>
            </p:nvSpPr>
            <p:spPr>
              <a:xfrm>
                <a:off x="4717571" y="1859180"/>
                <a:ext cx="249121" cy="285776"/>
              </a:xfrm>
              <a:custGeom>
                <a:avLst/>
                <a:gdLst/>
                <a:ahLst/>
                <a:cxnLst/>
                <a:rect l="l" t="t" r="r" b="b"/>
                <a:pathLst>
                  <a:path w="10677" h="12248" extrusionOk="0">
                    <a:moveTo>
                      <a:pt x="0" y="0"/>
                    </a:moveTo>
                    <a:lnTo>
                      <a:pt x="0" y="12248"/>
                    </a:lnTo>
                    <a:lnTo>
                      <a:pt x="10677" y="12248"/>
                    </a:lnTo>
                    <a:lnTo>
                      <a:pt x="10677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7"/>
              <p:cNvSpPr/>
              <p:nvPr/>
            </p:nvSpPr>
            <p:spPr>
              <a:xfrm>
                <a:off x="4738056" y="1796626"/>
                <a:ext cx="208149" cy="62578"/>
              </a:xfrm>
              <a:custGeom>
                <a:avLst/>
                <a:gdLst/>
                <a:ahLst/>
                <a:cxnLst/>
                <a:rect l="l" t="t" r="r" b="b"/>
                <a:pathLst>
                  <a:path w="8921" h="2682" extrusionOk="0">
                    <a:moveTo>
                      <a:pt x="0" y="1"/>
                    </a:moveTo>
                    <a:lnTo>
                      <a:pt x="0" y="2681"/>
                    </a:lnTo>
                    <a:lnTo>
                      <a:pt x="8920" y="2681"/>
                    </a:lnTo>
                    <a:lnTo>
                      <a:pt x="8920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17"/>
              <p:cNvSpPr/>
              <p:nvPr/>
            </p:nvSpPr>
            <p:spPr>
              <a:xfrm>
                <a:off x="4765005" y="1738389"/>
                <a:ext cx="155324" cy="58261"/>
              </a:xfrm>
              <a:custGeom>
                <a:avLst/>
                <a:gdLst/>
                <a:ahLst/>
                <a:cxnLst/>
                <a:rect l="l" t="t" r="r" b="b"/>
                <a:pathLst>
                  <a:path w="6657" h="2497" extrusionOk="0">
                    <a:moveTo>
                      <a:pt x="1" y="1"/>
                    </a:moveTo>
                    <a:lnTo>
                      <a:pt x="1" y="2497"/>
                    </a:lnTo>
                    <a:lnTo>
                      <a:pt x="6656" y="2497"/>
                    </a:lnTo>
                    <a:lnTo>
                      <a:pt x="6656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7"/>
              <p:cNvSpPr/>
              <p:nvPr/>
            </p:nvSpPr>
            <p:spPr>
              <a:xfrm>
                <a:off x="4789807" y="2227143"/>
                <a:ext cx="1027727" cy="949003"/>
              </a:xfrm>
              <a:custGeom>
                <a:avLst/>
                <a:gdLst/>
                <a:ahLst/>
                <a:cxnLst/>
                <a:rect l="l" t="t" r="r" b="b"/>
                <a:pathLst>
                  <a:path w="44047" h="40673" extrusionOk="0">
                    <a:moveTo>
                      <a:pt x="16685" y="29580"/>
                    </a:moveTo>
                    <a:lnTo>
                      <a:pt x="16685" y="34155"/>
                    </a:lnTo>
                    <a:lnTo>
                      <a:pt x="11417" y="34155"/>
                    </a:lnTo>
                    <a:lnTo>
                      <a:pt x="11417" y="29580"/>
                    </a:lnTo>
                    <a:close/>
                    <a:moveTo>
                      <a:pt x="24958" y="29580"/>
                    </a:moveTo>
                    <a:lnTo>
                      <a:pt x="24958" y="34155"/>
                    </a:lnTo>
                    <a:lnTo>
                      <a:pt x="19689" y="34155"/>
                    </a:lnTo>
                    <a:lnTo>
                      <a:pt x="19689" y="29580"/>
                    </a:lnTo>
                    <a:close/>
                    <a:moveTo>
                      <a:pt x="32954" y="29580"/>
                    </a:moveTo>
                    <a:lnTo>
                      <a:pt x="32954" y="34155"/>
                    </a:lnTo>
                    <a:lnTo>
                      <a:pt x="27639" y="34155"/>
                    </a:lnTo>
                    <a:lnTo>
                      <a:pt x="27639" y="29580"/>
                    </a:lnTo>
                    <a:close/>
                    <a:moveTo>
                      <a:pt x="41227" y="29580"/>
                    </a:moveTo>
                    <a:lnTo>
                      <a:pt x="41227" y="34155"/>
                    </a:lnTo>
                    <a:lnTo>
                      <a:pt x="35912" y="34155"/>
                    </a:lnTo>
                    <a:lnTo>
                      <a:pt x="35912" y="29580"/>
                    </a:lnTo>
                    <a:close/>
                    <a:moveTo>
                      <a:pt x="32815" y="1"/>
                    </a:moveTo>
                    <a:lnTo>
                      <a:pt x="32815" y="26114"/>
                    </a:lnTo>
                    <a:lnTo>
                      <a:pt x="30412" y="26114"/>
                    </a:lnTo>
                    <a:lnTo>
                      <a:pt x="30412" y="18441"/>
                    </a:lnTo>
                    <a:lnTo>
                      <a:pt x="22740" y="26114"/>
                    </a:lnTo>
                    <a:lnTo>
                      <a:pt x="22740" y="18904"/>
                    </a:lnTo>
                    <a:lnTo>
                      <a:pt x="15530" y="26114"/>
                    </a:lnTo>
                    <a:lnTo>
                      <a:pt x="15576" y="18857"/>
                    </a:lnTo>
                    <a:lnTo>
                      <a:pt x="9383" y="25051"/>
                    </a:lnTo>
                    <a:lnTo>
                      <a:pt x="9383" y="34202"/>
                    </a:lnTo>
                    <a:lnTo>
                      <a:pt x="1" y="34202"/>
                    </a:lnTo>
                    <a:lnTo>
                      <a:pt x="1" y="40672"/>
                    </a:lnTo>
                    <a:lnTo>
                      <a:pt x="44046" y="40672"/>
                    </a:lnTo>
                    <a:lnTo>
                      <a:pt x="44046" y="7072"/>
                    </a:lnTo>
                    <a:lnTo>
                      <a:pt x="40395" y="7072"/>
                    </a:lnTo>
                    <a:lnTo>
                      <a:pt x="40395" y="26114"/>
                    </a:lnTo>
                    <a:lnTo>
                      <a:pt x="37067" y="26114"/>
                    </a:lnTo>
                    <a:lnTo>
                      <a:pt x="37067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7"/>
              <p:cNvSpPr/>
              <p:nvPr/>
            </p:nvSpPr>
            <p:spPr>
              <a:xfrm>
                <a:off x="5861700" y="2227200"/>
                <a:ext cx="414084" cy="948933"/>
              </a:xfrm>
              <a:custGeom>
                <a:avLst/>
                <a:gdLst/>
                <a:ahLst/>
                <a:cxnLst/>
                <a:rect l="l" t="t" r="r" b="b"/>
                <a:pathLst>
                  <a:path w="17749" h="40718" extrusionOk="0">
                    <a:moveTo>
                      <a:pt x="3652" y="3004"/>
                    </a:moveTo>
                    <a:lnTo>
                      <a:pt x="3652" y="7210"/>
                    </a:lnTo>
                    <a:lnTo>
                      <a:pt x="1665" y="7210"/>
                    </a:lnTo>
                    <a:lnTo>
                      <a:pt x="1665" y="3004"/>
                    </a:lnTo>
                    <a:close/>
                    <a:moveTo>
                      <a:pt x="7765" y="3051"/>
                    </a:moveTo>
                    <a:lnTo>
                      <a:pt x="7812" y="7256"/>
                    </a:lnTo>
                    <a:lnTo>
                      <a:pt x="5778" y="7256"/>
                    </a:lnTo>
                    <a:lnTo>
                      <a:pt x="5778" y="3051"/>
                    </a:lnTo>
                    <a:close/>
                    <a:moveTo>
                      <a:pt x="11925" y="3097"/>
                    </a:moveTo>
                    <a:lnTo>
                      <a:pt x="11925" y="7303"/>
                    </a:lnTo>
                    <a:lnTo>
                      <a:pt x="9938" y="7303"/>
                    </a:lnTo>
                    <a:lnTo>
                      <a:pt x="9938" y="3097"/>
                    </a:lnTo>
                    <a:close/>
                    <a:moveTo>
                      <a:pt x="16085" y="3097"/>
                    </a:moveTo>
                    <a:lnTo>
                      <a:pt x="16085" y="7303"/>
                    </a:lnTo>
                    <a:lnTo>
                      <a:pt x="14097" y="7303"/>
                    </a:lnTo>
                    <a:lnTo>
                      <a:pt x="14097" y="3097"/>
                    </a:lnTo>
                    <a:close/>
                    <a:moveTo>
                      <a:pt x="3652" y="9937"/>
                    </a:moveTo>
                    <a:lnTo>
                      <a:pt x="3652" y="14143"/>
                    </a:lnTo>
                    <a:lnTo>
                      <a:pt x="1665" y="14143"/>
                    </a:lnTo>
                    <a:lnTo>
                      <a:pt x="1665" y="9937"/>
                    </a:lnTo>
                    <a:close/>
                    <a:moveTo>
                      <a:pt x="7765" y="9937"/>
                    </a:moveTo>
                    <a:lnTo>
                      <a:pt x="7812" y="14189"/>
                    </a:lnTo>
                    <a:lnTo>
                      <a:pt x="5778" y="14189"/>
                    </a:lnTo>
                    <a:lnTo>
                      <a:pt x="5778" y="9937"/>
                    </a:lnTo>
                    <a:close/>
                    <a:moveTo>
                      <a:pt x="11925" y="9937"/>
                    </a:moveTo>
                    <a:lnTo>
                      <a:pt x="11925" y="14235"/>
                    </a:lnTo>
                    <a:lnTo>
                      <a:pt x="9938" y="14235"/>
                    </a:lnTo>
                    <a:lnTo>
                      <a:pt x="9938" y="9937"/>
                    </a:lnTo>
                    <a:close/>
                    <a:moveTo>
                      <a:pt x="16085" y="9937"/>
                    </a:moveTo>
                    <a:lnTo>
                      <a:pt x="16085" y="14235"/>
                    </a:lnTo>
                    <a:lnTo>
                      <a:pt x="14097" y="14235"/>
                    </a:lnTo>
                    <a:lnTo>
                      <a:pt x="14097" y="9937"/>
                    </a:lnTo>
                    <a:close/>
                    <a:moveTo>
                      <a:pt x="3652" y="16500"/>
                    </a:moveTo>
                    <a:lnTo>
                      <a:pt x="3652" y="20706"/>
                    </a:lnTo>
                    <a:lnTo>
                      <a:pt x="1665" y="20706"/>
                    </a:lnTo>
                    <a:lnTo>
                      <a:pt x="1665" y="16500"/>
                    </a:lnTo>
                    <a:close/>
                    <a:moveTo>
                      <a:pt x="7765" y="16500"/>
                    </a:moveTo>
                    <a:lnTo>
                      <a:pt x="7812" y="20706"/>
                    </a:lnTo>
                    <a:lnTo>
                      <a:pt x="5778" y="20706"/>
                    </a:lnTo>
                    <a:lnTo>
                      <a:pt x="5778" y="16500"/>
                    </a:lnTo>
                    <a:close/>
                    <a:moveTo>
                      <a:pt x="11925" y="16546"/>
                    </a:moveTo>
                    <a:lnTo>
                      <a:pt x="11925" y="20752"/>
                    </a:lnTo>
                    <a:lnTo>
                      <a:pt x="9938" y="20752"/>
                    </a:lnTo>
                    <a:lnTo>
                      <a:pt x="9938" y="16546"/>
                    </a:lnTo>
                    <a:close/>
                    <a:moveTo>
                      <a:pt x="16085" y="16592"/>
                    </a:moveTo>
                    <a:lnTo>
                      <a:pt x="16085" y="20798"/>
                    </a:lnTo>
                    <a:lnTo>
                      <a:pt x="14097" y="20798"/>
                    </a:lnTo>
                    <a:lnTo>
                      <a:pt x="14097" y="16592"/>
                    </a:lnTo>
                    <a:close/>
                    <a:moveTo>
                      <a:pt x="3652" y="23479"/>
                    </a:moveTo>
                    <a:lnTo>
                      <a:pt x="3652" y="27684"/>
                    </a:lnTo>
                    <a:lnTo>
                      <a:pt x="1665" y="27684"/>
                    </a:lnTo>
                    <a:lnTo>
                      <a:pt x="1665" y="23479"/>
                    </a:lnTo>
                    <a:close/>
                    <a:moveTo>
                      <a:pt x="7765" y="23479"/>
                    </a:moveTo>
                    <a:lnTo>
                      <a:pt x="7812" y="27684"/>
                    </a:lnTo>
                    <a:lnTo>
                      <a:pt x="5778" y="27684"/>
                    </a:lnTo>
                    <a:lnTo>
                      <a:pt x="5778" y="23479"/>
                    </a:lnTo>
                    <a:close/>
                    <a:moveTo>
                      <a:pt x="11925" y="23525"/>
                    </a:moveTo>
                    <a:lnTo>
                      <a:pt x="11925" y="27731"/>
                    </a:lnTo>
                    <a:lnTo>
                      <a:pt x="9938" y="27731"/>
                    </a:lnTo>
                    <a:lnTo>
                      <a:pt x="9938" y="23525"/>
                    </a:lnTo>
                    <a:close/>
                    <a:moveTo>
                      <a:pt x="16085" y="23525"/>
                    </a:moveTo>
                    <a:lnTo>
                      <a:pt x="16085" y="27731"/>
                    </a:lnTo>
                    <a:lnTo>
                      <a:pt x="14097" y="27731"/>
                    </a:lnTo>
                    <a:lnTo>
                      <a:pt x="14097" y="23525"/>
                    </a:lnTo>
                    <a:close/>
                    <a:moveTo>
                      <a:pt x="1" y="0"/>
                    </a:moveTo>
                    <a:lnTo>
                      <a:pt x="1" y="40718"/>
                    </a:lnTo>
                    <a:lnTo>
                      <a:pt x="17748" y="40718"/>
                    </a:lnTo>
                    <a:lnTo>
                      <a:pt x="17748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7"/>
              <p:cNvSpPr/>
              <p:nvPr/>
            </p:nvSpPr>
            <p:spPr>
              <a:xfrm>
                <a:off x="5891903" y="2144150"/>
                <a:ext cx="351551" cy="83064"/>
              </a:xfrm>
              <a:custGeom>
                <a:avLst/>
                <a:gdLst/>
                <a:ahLst/>
                <a:cxnLst/>
                <a:rect l="l" t="t" r="r" b="b"/>
                <a:pathLst>
                  <a:path w="15067" h="3560" extrusionOk="0">
                    <a:moveTo>
                      <a:pt x="0" y="0"/>
                    </a:moveTo>
                    <a:lnTo>
                      <a:pt x="0" y="3559"/>
                    </a:lnTo>
                    <a:lnTo>
                      <a:pt x="15067" y="3559"/>
                    </a:lnTo>
                    <a:lnTo>
                      <a:pt x="15067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82" name="Google Shape;182;p17"/>
          <p:cNvSpPr txBox="1">
            <a:spLocks noGrp="1"/>
          </p:cNvSpPr>
          <p:nvPr>
            <p:ph type="title"/>
          </p:nvPr>
        </p:nvSpPr>
        <p:spPr>
          <a:xfrm>
            <a:off x="462168" y="62963"/>
            <a:ext cx="7886700" cy="9941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dirty="0">
                <a:latin typeface="Arial" panose="020B0604020202020204" pitchFamily="34" charset="0"/>
                <a:cs typeface="Arial" panose="020B0604020202020204" pitchFamily="34" charset="0"/>
              </a:rPr>
              <a:t>Lead {Pb}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6" name="Google Shape;366;p17"/>
          <p:cNvGrpSpPr/>
          <p:nvPr/>
        </p:nvGrpSpPr>
        <p:grpSpPr>
          <a:xfrm>
            <a:off x="6860999" y="1760741"/>
            <a:ext cx="1072039" cy="624221"/>
            <a:chOff x="7563350" y="3261235"/>
            <a:chExt cx="1132480" cy="420621"/>
          </a:xfrm>
        </p:grpSpPr>
        <p:grpSp>
          <p:nvGrpSpPr>
            <p:cNvPr id="367" name="Google Shape;367;p17"/>
            <p:cNvGrpSpPr/>
            <p:nvPr/>
          </p:nvGrpSpPr>
          <p:grpSpPr>
            <a:xfrm>
              <a:off x="7563350" y="3261235"/>
              <a:ext cx="257106" cy="420621"/>
              <a:chOff x="8146463" y="3856850"/>
              <a:chExt cx="146541" cy="221625"/>
            </a:xfrm>
          </p:grpSpPr>
          <p:sp>
            <p:nvSpPr>
              <p:cNvPr id="368" name="Google Shape;368;p17"/>
              <p:cNvSpPr/>
              <p:nvPr/>
            </p:nvSpPr>
            <p:spPr>
              <a:xfrm>
                <a:off x="8158979" y="3865803"/>
                <a:ext cx="121508" cy="203719"/>
              </a:xfrm>
              <a:custGeom>
                <a:avLst/>
                <a:gdLst/>
                <a:ahLst/>
                <a:cxnLst/>
                <a:rect l="l" t="t" r="r" b="b"/>
                <a:pathLst>
                  <a:path w="6286" h="10539" extrusionOk="0">
                    <a:moveTo>
                      <a:pt x="0" y="1"/>
                    </a:moveTo>
                    <a:lnTo>
                      <a:pt x="0" y="10538"/>
                    </a:lnTo>
                    <a:lnTo>
                      <a:pt x="6286" y="10538"/>
                    </a:lnTo>
                    <a:lnTo>
                      <a:pt x="6286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69" name="Google Shape;369;p17"/>
              <p:cNvSpPr/>
              <p:nvPr/>
            </p:nvSpPr>
            <p:spPr>
              <a:xfrm>
                <a:off x="8150929" y="3856850"/>
                <a:ext cx="13761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926" extrusionOk="0">
                    <a:moveTo>
                      <a:pt x="1" y="1"/>
                    </a:moveTo>
                    <a:lnTo>
                      <a:pt x="1" y="925"/>
                    </a:lnTo>
                    <a:lnTo>
                      <a:pt x="7118" y="925"/>
                    </a:lnTo>
                    <a:lnTo>
                      <a:pt x="7118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17"/>
              <p:cNvSpPr/>
              <p:nvPr/>
            </p:nvSpPr>
            <p:spPr>
              <a:xfrm>
                <a:off x="8146463" y="3911580"/>
                <a:ext cx="146541" cy="107224"/>
              </a:xfrm>
              <a:custGeom>
                <a:avLst/>
                <a:gdLst/>
                <a:ahLst/>
                <a:cxnLst/>
                <a:rect l="l" t="t" r="r" b="b"/>
                <a:pathLst>
                  <a:path w="7581" h="5547" extrusionOk="0">
                    <a:moveTo>
                      <a:pt x="3791" y="0"/>
                    </a:moveTo>
                    <a:cubicBezTo>
                      <a:pt x="3791" y="0"/>
                      <a:pt x="1" y="5546"/>
                      <a:pt x="3791" y="5546"/>
                    </a:cubicBezTo>
                    <a:cubicBezTo>
                      <a:pt x="7580" y="5546"/>
                      <a:pt x="3791" y="0"/>
                      <a:pt x="379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17"/>
              <p:cNvSpPr/>
              <p:nvPr/>
            </p:nvSpPr>
            <p:spPr>
              <a:xfrm>
                <a:off x="8150929" y="4060575"/>
                <a:ext cx="13761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926" extrusionOk="0">
                    <a:moveTo>
                      <a:pt x="1" y="1"/>
                    </a:moveTo>
                    <a:lnTo>
                      <a:pt x="1" y="925"/>
                    </a:lnTo>
                    <a:lnTo>
                      <a:pt x="7118" y="925"/>
                    </a:lnTo>
                    <a:lnTo>
                      <a:pt x="7118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2" name="Google Shape;372;p17"/>
            <p:cNvGrpSpPr/>
            <p:nvPr/>
          </p:nvGrpSpPr>
          <p:grpSpPr>
            <a:xfrm>
              <a:off x="7855142" y="3261235"/>
              <a:ext cx="257106" cy="420621"/>
              <a:chOff x="8146463" y="3856850"/>
              <a:chExt cx="146541" cy="221625"/>
            </a:xfrm>
          </p:grpSpPr>
          <p:sp>
            <p:nvSpPr>
              <p:cNvPr id="373" name="Google Shape;373;p17"/>
              <p:cNvSpPr/>
              <p:nvPr/>
            </p:nvSpPr>
            <p:spPr>
              <a:xfrm>
                <a:off x="8158979" y="3865803"/>
                <a:ext cx="121508" cy="203719"/>
              </a:xfrm>
              <a:custGeom>
                <a:avLst/>
                <a:gdLst/>
                <a:ahLst/>
                <a:cxnLst/>
                <a:rect l="l" t="t" r="r" b="b"/>
                <a:pathLst>
                  <a:path w="6286" h="10539" extrusionOk="0">
                    <a:moveTo>
                      <a:pt x="0" y="1"/>
                    </a:moveTo>
                    <a:lnTo>
                      <a:pt x="0" y="10538"/>
                    </a:lnTo>
                    <a:lnTo>
                      <a:pt x="6286" y="10538"/>
                    </a:lnTo>
                    <a:lnTo>
                      <a:pt x="6286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17"/>
              <p:cNvSpPr/>
              <p:nvPr/>
            </p:nvSpPr>
            <p:spPr>
              <a:xfrm>
                <a:off x="8150929" y="3856850"/>
                <a:ext cx="13761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926" extrusionOk="0">
                    <a:moveTo>
                      <a:pt x="1" y="1"/>
                    </a:moveTo>
                    <a:lnTo>
                      <a:pt x="1" y="925"/>
                    </a:lnTo>
                    <a:lnTo>
                      <a:pt x="7118" y="925"/>
                    </a:lnTo>
                    <a:lnTo>
                      <a:pt x="7118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17"/>
              <p:cNvSpPr/>
              <p:nvPr/>
            </p:nvSpPr>
            <p:spPr>
              <a:xfrm>
                <a:off x="8146463" y="3911580"/>
                <a:ext cx="146541" cy="107224"/>
              </a:xfrm>
              <a:custGeom>
                <a:avLst/>
                <a:gdLst/>
                <a:ahLst/>
                <a:cxnLst/>
                <a:rect l="l" t="t" r="r" b="b"/>
                <a:pathLst>
                  <a:path w="7581" h="5547" extrusionOk="0">
                    <a:moveTo>
                      <a:pt x="3791" y="0"/>
                    </a:moveTo>
                    <a:cubicBezTo>
                      <a:pt x="3791" y="0"/>
                      <a:pt x="1" y="5546"/>
                      <a:pt x="3791" y="5546"/>
                    </a:cubicBezTo>
                    <a:cubicBezTo>
                      <a:pt x="7580" y="5546"/>
                      <a:pt x="3791" y="0"/>
                      <a:pt x="379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17"/>
              <p:cNvSpPr/>
              <p:nvPr/>
            </p:nvSpPr>
            <p:spPr>
              <a:xfrm>
                <a:off x="8150929" y="4060575"/>
                <a:ext cx="13761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926" extrusionOk="0">
                    <a:moveTo>
                      <a:pt x="1" y="1"/>
                    </a:moveTo>
                    <a:lnTo>
                      <a:pt x="1" y="925"/>
                    </a:lnTo>
                    <a:lnTo>
                      <a:pt x="7118" y="925"/>
                    </a:lnTo>
                    <a:lnTo>
                      <a:pt x="7118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7" name="Google Shape;377;p17"/>
            <p:cNvGrpSpPr/>
            <p:nvPr/>
          </p:nvGrpSpPr>
          <p:grpSpPr>
            <a:xfrm>
              <a:off x="8146933" y="3261235"/>
              <a:ext cx="257106" cy="420621"/>
              <a:chOff x="8146463" y="3856850"/>
              <a:chExt cx="146541" cy="221625"/>
            </a:xfrm>
          </p:grpSpPr>
          <p:sp>
            <p:nvSpPr>
              <p:cNvPr id="378" name="Google Shape;378;p17"/>
              <p:cNvSpPr/>
              <p:nvPr/>
            </p:nvSpPr>
            <p:spPr>
              <a:xfrm>
                <a:off x="8158979" y="3865803"/>
                <a:ext cx="121508" cy="203719"/>
              </a:xfrm>
              <a:custGeom>
                <a:avLst/>
                <a:gdLst/>
                <a:ahLst/>
                <a:cxnLst/>
                <a:rect l="l" t="t" r="r" b="b"/>
                <a:pathLst>
                  <a:path w="6286" h="10539" extrusionOk="0">
                    <a:moveTo>
                      <a:pt x="0" y="1"/>
                    </a:moveTo>
                    <a:lnTo>
                      <a:pt x="0" y="10538"/>
                    </a:lnTo>
                    <a:lnTo>
                      <a:pt x="6286" y="10538"/>
                    </a:lnTo>
                    <a:lnTo>
                      <a:pt x="6286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17"/>
              <p:cNvSpPr/>
              <p:nvPr/>
            </p:nvSpPr>
            <p:spPr>
              <a:xfrm>
                <a:off x="8150929" y="3856850"/>
                <a:ext cx="13761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926" extrusionOk="0">
                    <a:moveTo>
                      <a:pt x="1" y="1"/>
                    </a:moveTo>
                    <a:lnTo>
                      <a:pt x="1" y="925"/>
                    </a:lnTo>
                    <a:lnTo>
                      <a:pt x="7118" y="925"/>
                    </a:lnTo>
                    <a:lnTo>
                      <a:pt x="7118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17"/>
              <p:cNvSpPr/>
              <p:nvPr/>
            </p:nvSpPr>
            <p:spPr>
              <a:xfrm>
                <a:off x="8146463" y="3911580"/>
                <a:ext cx="146541" cy="107224"/>
              </a:xfrm>
              <a:custGeom>
                <a:avLst/>
                <a:gdLst/>
                <a:ahLst/>
                <a:cxnLst/>
                <a:rect l="l" t="t" r="r" b="b"/>
                <a:pathLst>
                  <a:path w="7581" h="5547" extrusionOk="0">
                    <a:moveTo>
                      <a:pt x="3791" y="0"/>
                    </a:moveTo>
                    <a:cubicBezTo>
                      <a:pt x="3791" y="0"/>
                      <a:pt x="1" y="5546"/>
                      <a:pt x="3791" y="5546"/>
                    </a:cubicBezTo>
                    <a:cubicBezTo>
                      <a:pt x="7580" y="5546"/>
                      <a:pt x="3791" y="0"/>
                      <a:pt x="379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17"/>
              <p:cNvSpPr/>
              <p:nvPr/>
            </p:nvSpPr>
            <p:spPr>
              <a:xfrm>
                <a:off x="8150929" y="4060575"/>
                <a:ext cx="13761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926" extrusionOk="0">
                    <a:moveTo>
                      <a:pt x="1" y="1"/>
                    </a:moveTo>
                    <a:lnTo>
                      <a:pt x="1" y="925"/>
                    </a:lnTo>
                    <a:lnTo>
                      <a:pt x="7118" y="925"/>
                    </a:lnTo>
                    <a:lnTo>
                      <a:pt x="7118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2" name="Google Shape;382;p17"/>
            <p:cNvGrpSpPr/>
            <p:nvPr/>
          </p:nvGrpSpPr>
          <p:grpSpPr>
            <a:xfrm>
              <a:off x="8438725" y="3261235"/>
              <a:ext cx="257106" cy="420621"/>
              <a:chOff x="8146463" y="3856850"/>
              <a:chExt cx="146541" cy="221625"/>
            </a:xfrm>
          </p:grpSpPr>
          <p:sp>
            <p:nvSpPr>
              <p:cNvPr id="383" name="Google Shape;383;p17"/>
              <p:cNvSpPr/>
              <p:nvPr/>
            </p:nvSpPr>
            <p:spPr>
              <a:xfrm>
                <a:off x="8158979" y="3865803"/>
                <a:ext cx="121508" cy="203719"/>
              </a:xfrm>
              <a:custGeom>
                <a:avLst/>
                <a:gdLst/>
                <a:ahLst/>
                <a:cxnLst/>
                <a:rect l="l" t="t" r="r" b="b"/>
                <a:pathLst>
                  <a:path w="6286" h="10539" extrusionOk="0">
                    <a:moveTo>
                      <a:pt x="0" y="1"/>
                    </a:moveTo>
                    <a:lnTo>
                      <a:pt x="0" y="10538"/>
                    </a:lnTo>
                    <a:lnTo>
                      <a:pt x="6286" y="10538"/>
                    </a:lnTo>
                    <a:lnTo>
                      <a:pt x="6286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17"/>
              <p:cNvSpPr/>
              <p:nvPr/>
            </p:nvSpPr>
            <p:spPr>
              <a:xfrm>
                <a:off x="8150929" y="3856850"/>
                <a:ext cx="13761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926" extrusionOk="0">
                    <a:moveTo>
                      <a:pt x="1" y="1"/>
                    </a:moveTo>
                    <a:lnTo>
                      <a:pt x="1" y="925"/>
                    </a:lnTo>
                    <a:lnTo>
                      <a:pt x="7118" y="925"/>
                    </a:lnTo>
                    <a:lnTo>
                      <a:pt x="7118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17"/>
              <p:cNvSpPr/>
              <p:nvPr/>
            </p:nvSpPr>
            <p:spPr>
              <a:xfrm>
                <a:off x="8146463" y="3911580"/>
                <a:ext cx="146541" cy="107224"/>
              </a:xfrm>
              <a:custGeom>
                <a:avLst/>
                <a:gdLst/>
                <a:ahLst/>
                <a:cxnLst/>
                <a:rect l="l" t="t" r="r" b="b"/>
                <a:pathLst>
                  <a:path w="7581" h="5547" extrusionOk="0">
                    <a:moveTo>
                      <a:pt x="3791" y="0"/>
                    </a:moveTo>
                    <a:cubicBezTo>
                      <a:pt x="3791" y="0"/>
                      <a:pt x="1" y="5546"/>
                      <a:pt x="3791" y="5546"/>
                    </a:cubicBezTo>
                    <a:cubicBezTo>
                      <a:pt x="7580" y="5546"/>
                      <a:pt x="3791" y="0"/>
                      <a:pt x="379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17"/>
              <p:cNvSpPr/>
              <p:nvPr/>
            </p:nvSpPr>
            <p:spPr>
              <a:xfrm>
                <a:off x="8150929" y="4060575"/>
                <a:ext cx="137610" cy="1790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926" extrusionOk="0">
                    <a:moveTo>
                      <a:pt x="1" y="1"/>
                    </a:moveTo>
                    <a:lnTo>
                      <a:pt x="1" y="925"/>
                    </a:lnTo>
                    <a:lnTo>
                      <a:pt x="7118" y="925"/>
                    </a:lnTo>
                    <a:lnTo>
                      <a:pt x="7118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274D603-606E-7062-1150-237AAC17A391}"/>
              </a:ext>
            </a:extLst>
          </p:cNvPr>
          <p:cNvSpPr txBox="1"/>
          <p:nvPr/>
        </p:nvSpPr>
        <p:spPr>
          <a:xfrm>
            <a:off x="8348868" y="4544892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4</a:t>
            </a:r>
          </a:p>
        </p:txBody>
      </p:sp>
      <p:sp>
        <p:nvSpPr>
          <p:cNvPr id="3" name="Google Shape;306;p17">
            <a:extLst>
              <a:ext uri="{FF2B5EF4-FFF2-40B4-BE49-F238E27FC236}">
                <a16:creationId xmlns:a16="http://schemas.microsoft.com/office/drawing/2014/main" id="{A805687D-F1E4-68AD-0B66-F1CFB2FA7960}"/>
              </a:ext>
            </a:extLst>
          </p:cNvPr>
          <p:cNvSpPr/>
          <p:nvPr/>
        </p:nvSpPr>
        <p:spPr>
          <a:xfrm>
            <a:off x="3715043" y="2224435"/>
            <a:ext cx="1152505" cy="846543"/>
          </a:xfrm>
          <a:custGeom>
            <a:avLst/>
            <a:gdLst/>
            <a:ahLst/>
            <a:cxnLst/>
            <a:rect l="l" t="t" r="r" b="b"/>
            <a:pathLst>
              <a:path w="117713" h="9816" extrusionOk="0">
                <a:moveTo>
                  <a:pt x="0" y="0"/>
                </a:moveTo>
                <a:lnTo>
                  <a:pt x="100992" y="0"/>
                </a:lnTo>
                <a:lnTo>
                  <a:pt x="117713" y="9816"/>
                </a:ln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0F31F52-5E88-A59F-32F0-3563FEA47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333" y="846341"/>
            <a:ext cx="1095923" cy="1398246"/>
          </a:xfrm>
          <a:prstGeom prst="rect">
            <a:avLst/>
          </a:prstGeom>
        </p:spPr>
      </p:pic>
      <p:sp>
        <p:nvSpPr>
          <p:cNvPr id="5" name="Google Shape;343;p17">
            <a:extLst>
              <a:ext uri="{FF2B5EF4-FFF2-40B4-BE49-F238E27FC236}">
                <a16:creationId xmlns:a16="http://schemas.microsoft.com/office/drawing/2014/main" id="{ED0BF7DA-2498-D971-EE0D-6CD2BB81DC5E}"/>
              </a:ext>
            </a:extLst>
          </p:cNvPr>
          <p:cNvSpPr/>
          <p:nvPr/>
        </p:nvSpPr>
        <p:spPr>
          <a:xfrm>
            <a:off x="3382337" y="3982494"/>
            <a:ext cx="1519725" cy="233667"/>
          </a:xfrm>
          <a:custGeom>
            <a:avLst/>
            <a:gdLst/>
            <a:ahLst/>
            <a:cxnLst/>
            <a:rect l="l" t="t" r="r" b="b"/>
            <a:pathLst>
              <a:path w="130986" h="9851" extrusionOk="0">
                <a:moveTo>
                  <a:pt x="0" y="0"/>
                </a:moveTo>
                <a:lnTo>
                  <a:pt x="100992" y="0"/>
                </a:lnTo>
                <a:lnTo>
                  <a:pt x="130986" y="9851"/>
                </a:lnTo>
              </a:path>
            </a:pathLst>
          </a:custGeom>
          <a:noFill/>
          <a:ln w="19050" cap="flat" cmpd="sng">
            <a:solidFill>
              <a:srgbClr val="666666"/>
            </a:solidFill>
            <a:prstDash val="solid"/>
            <a:round/>
            <a:headEnd type="none" w="med" len="med"/>
            <a:tailEnd type="oval" w="med" len="med"/>
          </a:ln>
        </p:spPr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FB1BD857-856C-966A-D7E9-7B9B7B7428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500"/>
          <a:stretch/>
        </p:blipFill>
        <p:spPr>
          <a:xfrm>
            <a:off x="2424926" y="3306945"/>
            <a:ext cx="1095923" cy="821813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A884927F-E66D-B648-350D-6F92A10CA7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00"/>
          <a:stretch/>
        </p:blipFill>
        <p:spPr>
          <a:xfrm>
            <a:off x="2423304" y="4109748"/>
            <a:ext cx="1089582" cy="929156"/>
          </a:xfrm>
          <a:prstGeom prst="rect">
            <a:avLst/>
          </a:prstGeom>
        </p:spPr>
      </p:pic>
      <p:sp>
        <p:nvSpPr>
          <p:cNvPr id="8" name="Google Shape;361;p17">
            <a:extLst>
              <a:ext uri="{FF2B5EF4-FFF2-40B4-BE49-F238E27FC236}">
                <a16:creationId xmlns:a16="http://schemas.microsoft.com/office/drawing/2014/main" id="{DA2145DF-8B52-486D-8CD1-04F503430653}"/>
              </a:ext>
            </a:extLst>
          </p:cNvPr>
          <p:cNvSpPr/>
          <p:nvPr/>
        </p:nvSpPr>
        <p:spPr>
          <a:xfrm>
            <a:off x="5922573" y="4128758"/>
            <a:ext cx="1583982" cy="357029"/>
          </a:xfrm>
          <a:custGeom>
            <a:avLst/>
            <a:gdLst/>
            <a:ahLst/>
            <a:cxnLst/>
            <a:rect l="l" t="t" r="r" b="b"/>
            <a:pathLst>
              <a:path w="129948" h="15158" extrusionOk="0">
                <a:moveTo>
                  <a:pt x="129948" y="15158"/>
                </a:moveTo>
                <a:lnTo>
                  <a:pt x="41140" y="15074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sp>
      <p:sp>
        <p:nvSpPr>
          <p:cNvPr id="72" name="Google Shape;365;p17">
            <a:extLst>
              <a:ext uri="{FF2B5EF4-FFF2-40B4-BE49-F238E27FC236}">
                <a16:creationId xmlns:a16="http://schemas.microsoft.com/office/drawing/2014/main" id="{EFDAFFDD-0F01-D259-3555-6FDDCEF2570C}"/>
              </a:ext>
            </a:extLst>
          </p:cNvPr>
          <p:cNvSpPr/>
          <p:nvPr/>
        </p:nvSpPr>
        <p:spPr>
          <a:xfrm flipV="1">
            <a:off x="6216799" y="2439624"/>
            <a:ext cx="1752286" cy="706677"/>
          </a:xfrm>
          <a:custGeom>
            <a:avLst/>
            <a:gdLst/>
            <a:ahLst/>
            <a:cxnLst/>
            <a:rect l="l" t="t" r="r" b="b"/>
            <a:pathLst>
              <a:path w="112638" h="11645" extrusionOk="0">
                <a:moveTo>
                  <a:pt x="112638" y="11645"/>
                </a:moveTo>
                <a:lnTo>
                  <a:pt x="23830" y="11561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666666"/>
            </a:solidFill>
            <a:prstDash val="solid"/>
            <a:round/>
            <a:headEnd type="none" w="med" len="med"/>
            <a:tailEnd type="oval" w="med" len="med"/>
          </a:ln>
        </p:spPr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F4560D-9BBF-E53A-B343-5E3421CE31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4557" y="3251396"/>
            <a:ext cx="1872591" cy="1173666"/>
          </a:xfrm>
          <a:prstGeom prst="rect">
            <a:avLst/>
          </a:prstGeom>
        </p:spPr>
      </p:pic>
      <p:pic>
        <p:nvPicPr>
          <p:cNvPr id="75" name="Picture 5">
            <a:extLst>
              <a:ext uri="{FF2B5EF4-FFF2-40B4-BE49-F238E27FC236}">
                <a16:creationId xmlns:a16="http://schemas.microsoft.com/office/drawing/2014/main" id="{1FFF47A5-8F5B-7C8A-7144-F87E16E936D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818" t="5488" r="13205" b="3005"/>
          <a:stretch/>
        </p:blipFill>
        <p:spPr>
          <a:xfrm>
            <a:off x="176752" y="205249"/>
            <a:ext cx="1544838" cy="186064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7EDB196-63D6-4019-3D0D-F1F0A408D3D7}"/>
              </a:ext>
            </a:extLst>
          </p:cNvPr>
          <p:cNvSpPr/>
          <p:nvPr/>
        </p:nvSpPr>
        <p:spPr>
          <a:xfrm>
            <a:off x="1000897" y="3982494"/>
            <a:ext cx="1087884" cy="821813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6500BC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E54A4E77-8B2C-96E4-C005-F32DC26DC611}"/>
              </a:ext>
            </a:extLst>
          </p:cNvPr>
          <p:cNvSpPr/>
          <p:nvPr/>
        </p:nvSpPr>
        <p:spPr>
          <a:xfrm>
            <a:off x="2088781" y="1159960"/>
            <a:ext cx="1327627" cy="821813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500 BC-300 AD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FD56239-FEF4-4382-41DE-0FEED2A1DCFF}"/>
              </a:ext>
            </a:extLst>
          </p:cNvPr>
          <p:cNvSpPr/>
          <p:nvPr/>
        </p:nvSpPr>
        <p:spPr>
          <a:xfrm>
            <a:off x="6829244" y="808220"/>
            <a:ext cx="1087884" cy="821813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1854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1921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75AA04E-C96E-77D3-14D1-09C6116F54C2}"/>
              </a:ext>
            </a:extLst>
          </p:cNvPr>
          <p:cNvSpPr/>
          <p:nvPr/>
        </p:nvSpPr>
        <p:spPr>
          <a:xfrm>
            <a:off x="8056116" y="2386517"/>
            <a:ext cx="1087884" cy="821813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1970s</a:t>
            </a:r>
            <a:endParaRPr lang="ar-SA" b="1" dirty="0">
              <a:solidFill>
                <a:srgbClr val="C00000"/>
              </a:solidFill>
            </a:endParaRPr>
          </a:p>
          <a:p>
            <a:pPr algn="ctr"/>
            <a:r>
              <a:rPr lang="ar-SA" b="1" dirty="0">
                <a:solidFill>
                  <a:srgbClr val="C00000"/>
                </a:solidFill>
              </a:rPr>
              <a:t>1985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8" name="Google Shape;668;p21"/>
          <p:cNvGrpSpPr/>
          <p:nvPr/>
        </p:nvGrpSpPr>
        <p:grpSpPr>
          <a:xfrm>
            <a:off x="2896883" y="1232144"/>
            <a:ext cx="3350100" cy="3350100"/>
            <a:chOff x="2896883" y="1232144"/>
            <a:chExt cx="3350100" cy="3350100"/>
          </a:xfrm>
        </p:grpSpPr>
        <p:sp>
          <p:nvSpPr>
            <p:cNvPr id="669" name="Google Shape;669;p21"/>
            <p:cNvSpPr/>
            <p:nvPr/>
          </p:nvSpPr>
          <p:spPr>
            <a:xfrm>
              <a:off x="2896883" y="1232144"/>
              <a:ext cx="3350100" cy="3350100"/>
            </a:xfrm>
            <a:prstGeom prst="ellipse">
              <a:avLst/>
            </a:prstGeom>
            <a:solidFill>
              <a:srgbClr val="FFFFFF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1"/>
            <p:cNvSpPr/>
            <p:nvPr/>
          </p:nvSpPr>
          <p:spPr>
            <a:xfrm rot="10800000">
              <a:off x="2973900" y="1309094"/>
              <a:ext cx="3196200" cy="31962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1"/>
            <p:cNvSpPr/>
            <p:nvPr/>
          </p:nvSpPr>
          <p:spPr>
            <a:xfrm>
              <a:off x="2973883" y="1309094"/>
              <a:ext cx="3196200" cy="31962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rgbClr val="B4D8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1"/>
            <p:cNvSpPr/>
            <p:nvPr/>
          </p:nvSpPr>
          <p:spPr>
            <a:xfrm>
              <a:off x="2973883" y="1309094"/>
              <a:ext cx="3196200" cy="3196200"/>
            </a:xfrm>
            <a:prstGeom prst="pie">
              <a:avLst>
                <a:gd name="adj1" fmla="val 0"/>
                <a:gd name="adj2" fmla="val 7897505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6" name="Google Shape;676;p21"/>
          <p:cNvGrpSpPr/>
          <p:nvPr/>
        </p:nvGrpSpPr>
        <p:grpSpPr>
          <a:xfrm>
            <a:off x="457199" y="3062630"/>
            <a:ext cx="2598370" cy="544270"/>
            <a:chOff x="457199" y="3062630"/>
            <a:chExt cx="2598370" cy="544270"/>
          </a:xfrm>
        </p:grpSpPr>
        <p:cxnSp>
          <p:nvCxnSpPr>
            <p:cNvPr id="677" name="Google Shape;677;p21"/>
            <p:cNvCxnSpPr/>
            <p:nvPr/>
          </p:nvCxnSpPr>
          <p:spPr>
            <a:xfrm>
              <a:off x="578169" y="3606900"/>
              <a:ext cx="2477400" cy="0"/>
            </a:xfrm>
            <a:prstGeom prst="straightConnector1">
              <a:avLst/>
            </a:prstGeom>
            <a:noFill/>
            <a:ln w="28575" cap="rnd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80" name="Google Shape;680;p21"/>
            <p:cNvSpPr txBox="1"/>
            <p:nvPr/>
          </p:nvSpPr>
          <p:spPr>
            <a:xfrm>
              <a:off x="457199" y="3062630"/>
              <a:ext cx="2249055" cy="51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dirty="0">
                  <a:latin typeface="Helvetica Neue"/>
                </a:rPr>
                <a:t>P</a:t>
              </a:r>
              <a:r>
                <a:rPr lang="en-US" sz="2400" b="0" i="0" dirty="0">
                  <a:effectLst/>
                  <a:latin typeface="Helvetica Neue"/>
                </a:rPr>
                <a:t>oor conductor of electricity</a:t>
              </a:r>
              <a:endParaRPr sz="2400" b="1" dirty="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681" name="Google Shape;681;p21"/>
          <p:cNvGrpSpPr/>
          <p:nvPr/>
        </p:nvGrpSpPr>
        <p:grpSpPr>
          <a:xfrm>
            <a:off x="457200" y="1104482"/>
            <a:ext cx="4414414" cy="544270"/>
            <a:chOff x="457200" y="1104482"/>
            <a:chExt cx="3471369" cy="544270"/>
          </a:xfrm>
        </p:grpSpPr>
        <p:cxnSp>
          <p:nvCxnSpPr>
            <p:cNvPr id="682" name="Google Shape;682;p21"/>
            <p:cNvCxnSpPr/>
            <p:nvPr/>
          </p:nvCxnSpPr>
          <p:spPr>
            <a:xfrm>
              <a:off x="578169" y="1648752"/>
              <a:ext cx="3350400" cy="0"/>
            </a:xfrm>
            <a:prstGeom prst="straightConnector1">
              <a:avLst/>
            </a:prstGeom>
            <a:noFill/>
            <a:ln w="28575" cap="rnd" cmpd="sng">
              <a:solidFill>
                <a:srgbClr val="B4D8EB"/>
              </a:solidFill>
              <a:prstDash val="solid"/>
              <a:round/>
              <a:headEnd type="none" w="sm" len="sm"/>
              <a:tailEnd type="oval" w="sm" len="sm"/>
            </a:ln>
          </p:spPr>
        </p:cxnSp>
        <p:sp>
          <p:nvSpPr>
            <p:cNvPr id="685" name="Google Shape;685;p21"/>
            <p:cNvSpPr txBox="1"/>
            <p:nvPr/>
          </p:nvSpPr>
          <p:spPr>
            <a:xfrm>
              <a:off x="457200" y="1104482"/>
              <a:ext cx="1896900" cy="51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dirty="0">
                  <a:latin typeface="Helvetica Neue"/>
                </a:rPr>
                <a:t>V</a:t>
              </a:r>
              <a:r>
                <a:rPr lang="en-US" sz="2400" b="0" i="0" dirty="0">
                  <a:effectLst/>
                  <a:latin typeface="Helvetica Neue"/>
                </a:rPr>
                <a:t>ery soft, highly malleable</a:t>
              </a:r>
              <a:endParaRPr sz="2400" b="1" dirty="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686" name="Google Shape;686;p21"/>
          <p:cNvGrpSpPr/>
          <p:nvPr/>
        </p:nvGrpSpPr>
        <p:grpSpPr>
          <a:xfrm>
            <a:off x="5886532" y="3037060"/>
            <a:ext cx="2800269" cy="544270"/>
            <a:chOff x="5886950" y="3062630"/>
            <a:chExt cx="2800269" cy="544270"/>
          </a:xfrm>
        </p:grpSpPr>
        <p:cxnSp>
          <p:nvCxnSpPr>
            <p:cNvPr id="687" name="Google Shape;687;p21"/>
            <p:cNvCxnSpPr/>
            <p:nvPr/>
          </p:nvCxnSpPr>
          <p:spPr>
            <a:xfrm rot="10800000">
              <a:off x="5886950" y="3606900"/>
              <a:ext cx="2679300" cy="0"/>
            </a:xfrm>
            <a:prstGeom prst="straightConnector1">
              <a:avLst/>
            </a:prstGeom>
            <a:noFill/>
            <a:ln w="28575" cap="rnd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90" name="Google Shape;690;p21"/>
            <p:cNvSpPr txBox="1"/>
            <p:nvPr/>
          </p:nvSpPr>
          <p:spPr>
            <a:xfrm flipH="1">
              <a:off x="6595182" y="3062630"/>
              <a:ext cx="2092037" cy="51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Sweety in taste</a:t>
              </a:r>
              <a:endParaRPr sz="24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691" name="Google Shape;691;p21"/>
          <p:cNvGrpSpPr/>
          <p:nvPr/>
        </p:nvGrpSpPr>
        <p:grpSpPr>
          <a:xfrm>
            <a:off x="5414950" y="1104482"/>
            <a:ext cx="3272269" cy="544268"/>
            <a:chOff x="5414950" y="1104482"/>
            <a:chExt cx="3272269" cy="544268"/>
          </a:xfrm>
        </p:grpSpPr>
        <p:cxnSp>
          <p:nvCxnSpPr>
            <p:cNvPr id="692" name="Google Shape;692;p21"/>
            <p:cNvCxnSpPr/>
            <p:nvPr/>
          </p:nvCxnSpPr>
          <p:spPr>
            <a:xfrm>
              <a:off x="5414950" y="1648750"/>
              <a:ext cx="3151200" cy="0"/>
            </a:xfrm>
            <a:prstGeom prst="straightConnector1">
              <a:avLst/>
            </a:prstGeom>
            <a:noFill/>
            <a:ln w="28575" cap="rnd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95" name="Google Shape;695;p21"/>
            <p:cNvSpPr txBox="1"/>
            <p:nvPr/>
          </p:nvSpPr>
          <p:spPr>
            <a:xfrm flipH="1">
              <a:off x="6790319" y="1104482"/>
              <a:ext cx="1896900" cy="51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dirty="0"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Blueish-white shiny color</a:t>
              </a:r>
              <a:endParaRPr sz="24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sp>
        <p:nvSpPr>
          <p:cNvPr id="696" name="Google Shape;696;p21"/>
          <p:cNvSpPr txBox="1">
            <a:spLocks noGrp="1"/>
          </p:cNvSpPr>
          <p:nvPr>
            <p:ph type="title"/>
          </p:nvPr>
        </p:nvSpPr>
        <p:spPr>
          <a:xfrm>
            <a:off x="3429641" y="2232111"/>
            <a:ext cx="2284583" cy="6682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002060"/>
                </a:solidFill>
              </a:rPr>
              <a:t>Lead features</a:t>
            </a:r>
            <a:endParaRPr sz="4000" b="1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FBEB5F-2BE9-64B6-8850-2A86D84AFEC1}"/>
              </a:ext>
            </a:extLst>
          </p:cNvPr>
          <p:cNvSpPr txBox="1"/>
          <p:nvPr/>
        </p:nvSpPr>
        <p:spPr>
          <a:xfrm>
            <a:off x="8348868" y="4544892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5</a:t>
            </a: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" name="Google Shape;1233;p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Where can find the lead</a:t>
            </a:r>
            <a:endParaRPr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34" name="Google Shape;1234;p31"/>
          <p:cNvGrpSpPr/>
          <p:nvPr/>
        </p:nvGrpSpPr>
        <p:grpSpPr>
          <a:xfrm flipH="1">
            <a:off x="-466497" y="3282113"/>
            <a:ext cx="8815365" cy="1932798"/>
            <a:chOff x="460028" y="2955352"/>
            <a:chExt cx="8364716" cy="1776398"/>
          </a:xfrm>
        </p:grpSpPr>
        <p:grpSp>
          <p:nvGrpSpPr>
            <p:cNvPr id="1235" name="Google Shape;1235;p31"/>
            <p:cNvGrpSpPr/>
            <p:nvPr/>
          </p:nvGrpSpPr>
          <p:grpSpPr>
            <a:xfrm>
              <a:off x="460028" y="2955352"/>
              <a:ext cx="3782480" cy="1776398"/>
              <a:chOff x="460028" y="2955352"/>
              <a:chExt cx="3782480" cy="1776398"/>
            </a:xfrm>
          </p:grpSpPr>
          <p:sp>
            <p:nvSpPr>
              <p:cNvPr id="1236" name="Google Shape;1236;p31"/>
              <p:cNvSpPr/>
              <p:nvPr/>
            </p:nvSpPr>
            <p:spPr>
              <a:xfrm>
                <a:off x="460028" y="2955352"/>
                <a:ext cx="3782480" cy="1527081"/>
              </a:xfrm>
              <a:custGeom>
                <a:avLst/>
                <a:gdLst/>
                <a:ahLst/>
                <a:cxnLst/>
                <a:rect l="l" t="t" r="r" b="b"/>
                <a:pathLst>
                  <a:path w="55277" h="22093" extrusionOk="0">
                    <a:moveTo>
                      <a:pt x="30643" y="1063"/>
                    </a:moveTo>
                    <a:lnTo>
                      <a:pt x="26298" y="5408"/>
                    </a:lnTo>
                    <a:lnTo>
                      <a:pt x="24450" y="1063"/>
                    </a:lnTo>
                    <a:close/>
                    <a:moveTo>
                      <a:pt x="20198" y="1063"/>
                    </a:moveTo>
                    <a:lnTo>
                      <a:pt x="12942" y="8273"/>
                    </a:lnTo>
                    <a:lnTo>
                      <a:pt x="15992" y="1063"/>
                    </a:lnTo>
                    <a:close/>
                    <a:moveTo>
                      <a:pt x="24357" y="2958"/>
                    </a:moveTo>
                    <a:lnTo>
                      <a:pt x="27084" y="9244"/>
                    </a:lnTo>
                    <a:lnTo>
                      <a:pt x="18072" y="9244"/>
                    </a:lnTo>
                    <a:lnTo>
                      <a:pt x="24357" y="2958"/>
                    </a:lnTo>
                    <a:close/>
                    <a:moveTo>
                      <a:pt x="38731" y="1063"/>
                    </a:moveTo>
                    <a:lnTo>
                      <a:pt x="40487" y="3374"/>
                    </a:lnTo>
                    <a:lnTo>
                      <a:pt x="34617" y="9244"/>
                    </a:lnTo>
                    <a:lnTo>
                      <a:pt x="28748" y="9244"/>
                    </a:lnTo>
                    <a:lnTo>
                      <a:pt x="36928" y="1063"/>
                    </a:lnTo>
                    <a:close/>
                    <a:moveTo>
                      <a:pt x="41827" y="5130"/>
                    </a:moveTo>
                    <a:lnTo>
                      <a:pt x="44970" y="9244"/>
                    </a:lnTo>
                    <a:lnTo>
                      <a:pt x="37714" y="9244"/>
                    </a:lnTo>
                    <a:lnTo>
                      <a:pt x="41827" y="5130"/>
                    </a:lnTo>
                    <a:close/>
                    <a:moveTo>
                      <a:pt x="15807" y="0"/>
                    </a:moveTo>
                    <a:lnTo>
                      <a:pt x="11463" y="9567"/>
                    </a:lnTo>
                    <a:lnTo>
                      <a:pt x="1" y="13496"/>
                    </a:lnTo>
                    <a:lnTo>
                      <a:pt x="2127" y="22092"/>
                    </a:lnTo>
                    <a:lnTo>
                      <a:pt x="13034" y="22092"/>
                    </a:lnTo>
                    <a:cubicBezTo>
                      <a:pt x="13034" y="18857"/>
                      <a:pt x="15668" y="16269"/>
                      <a:pt x="18904" y="16269"/>
                    </a:cubicBezTo>
                    <a:cubicBezTo>
                      <a:pt x="22139" y="16269"/>
                      <a:pt x="24773" y="18857"/>
                      <a:pt x="24773" y="22092"/>
                    </a:cubicBezTo>
                    <a:lnTo>
                      <a:pt x="33185" y="22092"/>
                    </a:lnTo>
                    <a:cubicBezTo>
                      <a:pt x="33185" y="18857"/>
                      <a:pt x="35819" y="16269"/>
                      <a:pt x="39054" y="16269"/>
                    </a:cubicBezTo>
                    <a:cubicBezTo>
                      <a:pt x="42290" y="16269"/>
                      <a:pt x="44878" y="18857"/>
                      <a:pt x="44878" y="22092"/>
                    </a:cubicBezTo>
                    <a:lnTo>
                      <a:pt x="55277" y="22092"/>
                    </a:lnTo>
                    <a:lnTo>
                      <a:pt x="54907" y="13727"/>
                    </a:lnTo>
                    <a:lnTo>
                      <a:pt x="46357" y="8227"/>
                    </a:lnTo>
                    <a:lnTo>
                      <a:pt x="42937" y="4067"/>
                    </a:lnTo>
                    <a:lnTo>
                      <a:pt x="3960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7" name="Google Shape;1237;p31"/>
              <p:cNvSpPr/>
              <p:nvPr/>
            </p:nvSpPr>
            <p:spPr>
              <a:xfrm>
                <a:off x="1323380" y="4082984"/>
                <a:ext cx="749626" cy="648766"/>
              </a:xfrm>
              <a:custGeom>
                <a:avLst/>
                <a:gdLst/>
                <a:ahLst/>
                <a:cxnLst/>
                <a:rect l="l" t="t" r="r" b="b"/>
                <a:pathLst>
                  <a:path w="10955" h="9386" extrusionOk="0">
                    <a:moveTo>
                      <a:pt x="6287" y="1"/>
                    </a:moveTo>
                    <a:cubicBezTo>
                      <a:pt x="2127" y="1"/>
                      <a:pt x="1" y="5039"/>
                      <a:pt x="2959" y="7997"/>
                    </a:cubicBezTo>
                    <a:cubicBezTo>
                      <a:pt x="3919" y="8956"/>
                      <a:pt x="5098" y="9386"/>
                      <a:pt x="6252" y="9386"/>
                    </a:cubicBezTo>
                    <a:cubicBezTo>
                      <a:pt x="8656" y="9386"/>
                      <a:pt x="10955" y="7525"/>
                      <a:pt x="10955" y="4715"/>
                    </a:cubicBezTo>
                    <a:cubicBezTo>
                      <a:pt x="10955" y="2127"/>
                      <a:pt x="8875" y="1"/>
                      <a:pt x="6287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8" name="Google Shape;1238;p31"/>
              <p:cNvSpPr/>
              <p:nvPr/>
            </p:nvSpPr>
            <p:spPr>
              <a:xfrm>
                <a:off x="2705415" y="4082984"/>
                <a:ext cx="749623" cy="648760"/>
              </a:xfrm>
              <a:custGeom>
                <a:avLst/>
                <a:gdLst/>
                <a:ahLst/>
                <a:cxnLst/>
                <a:rect l="l" t="t" r="r" b="b"/>
                <a:pathLst>
                  <a:path w="10955" h="9386" extrusionOk="0">
                    <a:moveTo>
                      <a:pt x="6240" y="1"/>
                    </a:moveTo>
                    <a:cubicBezTo>
                      <a:pt x="2081" y="1"/>
                      <a:pt x="1" y="5039"/>
                      <a:pt x="2913" y="7997"/>
                    </a:cubicBezTo>
                    <a:cubicBezTo>
                      <a:pt x="3873" y="8956"/>
                      <a:pt x="5051" y="9386"/>
                      <a:pt x="6207" y="9386"/>
                    </a:cubicBezTo>
                    <a:cubicBezTo>
                      <a:pt x="8614" y="9386"/>
                      <a:pt x="10923" y="7525"/>
                      <a:pt x="10955" y="4715"/>
                    </a:cubicBezTo>
                    <a:cubicBezTo>
                      <a:pt x="10955" y="2081"/>
                      <a:pt x="8829" y="1"/>
                      <a:pt x="6240" y="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9" name="Google Shape;1239;p31"/>
              <p:cNvSpPr/>
              <p:nvPr/>
            </p:nvSpPr>
            <p:spPr>
              <a:xfrm>
                <a:off x="1509983" y="4226686"/>
                <a:ext cx="420694" cy="363574"/>
              </a:xfrm>
              <a:custGeom>
                <a:avLst/>
                <a:gdLst/>
                <a:ahLst/>
                <a:cxnLst/>
                <a:rect l="l" t="t" r="r" b="b"/>
                <a:pathLst>
                  <a:path w="6148" h="5260" extrusionOk="0">
                    <a:moveTo>
                      <a:pt x="3593" y="0"/>
                    </a:moveTo>
                    <a:cubicBezTo>
                      <a:pt x="3567" y="0"/>
                      <a:pt x="3540" y="1"/>
                      <a:pt x="3513" y="2"/>
                    </a:cubicBezTo>
                    <a:cubicBezTo>
                      <a:pt x="1156" y="2"/>
                      <a:pt x="1" y="2821"/>
                      <a:pt x="1665" y="4485"/>
                    </a:cubicBezTo>
                    <a:cubicBezTo>
                      <a:pt x="2201" y="5021"/>
                      <a:pt x="2856" y="5259"/>
                      <a:pt x="3499" y="5259"/>
                    </a:cubicBezTo>
                    <a:cubicBezTo>
                      <a:pt x="4852" y="5259"/>
                      <a:pt x="6148" y="4203"/>
                      <a:pt x="6148" y="2636"/>
                    </a:cubicBezTo>
                    <a:cubicBezTo>
                      <a:pt x="6148" y="1185"/>
                      <a:pt x="4990" y="0"/>
                      <a:pt x="3593" y="0"/>
                    </a:cubicBez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0" name="Google Shape;1240;p31"/>
              <p:cNvSpPr/>
              <p:nvPr/>
            </p:nvSpPr>
            <p:spPr>
              <a:xfrm>
                <a:off x="2892018" y="4223575"/>
                <a:ext cx="420694" cy="366685"/>
              </a:xfrm>
              <a:custGeom>
                <a:avLst/>
                <a:gdLst/>
                <a:ahLst/>
                <a:cxnLst/>
                <a:rect l="l" t="t" r="r" b="b"/>
                <a:pathLst>
                  <a:path w="6148" h="5305" extrusionOk="0">
                    <a:moveTo>
                      <a:pt x="3513" y="0"/>
                    </a:moveTo>
                    <a:cubicBezTo>
                      <a:pt x="1156" y="0"/>
                      <a:pt x="1" y="2866"/>
                      <a:pt x="1618" y="4530"/>
                    </a:cubicBezTo>
                    <a:cubicBezTo>
                      <a:pt x="2154" y="5066"/>
                      <a:pt x="2815" y="5304"/>
                      <a:pt x="3464" y="5304"/>
                    </a:cubicBezTo>
                    <a:cubicBezTo>
                      <a:pt x="4831" y="5304"/>
                      <a:pt x="6148" y="4248"/>
                      <a:pt x="6148" y="2681"/>
                    </a:cubicBezTo>
                    <a:cubicBezTo>
                      <a:pt x="6148" y="1202"/>
                      <a:pt x="4946" y="0"/>
                      <a:pt x="3513" y="0"/>
                    </a:cubicBez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1" name="Google Shape;1241;p31"/>
              <p:cNvSpPr/>
              <p:nvPr/>
            </p:nvSpPr>
            <p:spPr>
              <a:xfrm>
                <a:off x="1320233" y="3025577"/>
                <a:ext cx="809705" cy="568724"/>
              </a:xfrm>
              <a:custGeom>
                <a:avLst/>
                <a:gdLst/>
                <a:ahLst/>
                <a:cxnLst/>
                <a:rect l="l" t="t" r="r" b="b"/>
                <a:pathLst>
                  <a:path w="11833" h="8228" extrusionOk="0">
                    <a:moveTo>
                      <a:pt x="7627" y="1"/>
                    </a:moveTo>
                    <a:lnTo>
                      <a:pt x="417" y="7257"/>
                    </a:lnTo>
                    <a:lnTo>
                      <a:pt x="1" y="8228"/>
                    </a:lnTo>
                    <a:lnTo>
                      <a:pt x="5501" y="8228"/>
                    </a:lnTo>
                    <a:lnTo>
                      <a:pt x="11832" y="1896"/>
                    </a:lnTo>
                    <a:lnTo>
                      <a:pt x="1100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2" name="Google Shape;1242;p31"/>
              <p:cNvSpPr/>
              <p:nvPr/>
            </p:nvSpPr>
            <p:spPr>
              <a:xfrm>
                <a:off x="2259540" y="3025577"/>
                <a:ext cx="730603" cy="568724"/>
              </a:xfrm>
              <a:custGeom>
                <a:avLst/>
                <a:gdLst/>
                <a:ahLst/>
                <a:cxnLst/>
                <a:rect l="l" t="t" r="r" b="b"/>
                <a:pathLst>
                  <a:path w="10677" h="8228" extrusionOk="0">
                    <a:moveTo>
                      <a:pt x="4391" y="1"/>
                    </a:moveTo>
                    <a:lnTo>
                      <a:pt x="0" y="4345"/>
                    </a:lnTo>
                    <a:lnTo>
                      <a:pt x="1664" y="8228"/>
                    </a:lnTo>
                    <a:lnTo>
                      <a:pt x="2496" y="8228"/>
                    </a:lnTo>
                    <a:lnTo>
                      <a:pt x="1067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31"/>
              <p:cNvSpPr/>
              <p:nvPr/>
            </p:nvSpPr>
            <p:spPr>
              <a:xfrm>
                <a:off x="2831938" y="3188495"/>
                <a:ext cx="493432" cy="405807"/>
              </a:xfrm>
              <a:custGeom>
                <a:avLst/>
                <a:gdLst/>
                <a:ahLst/>
                <a:cxnLst/>
                <a:rect l="l" t="t" r="r" b="b"/>
                <a:pathLst>
                  <a:path w="7211" h="5871" extrusionOk="0">
                    <a:moveTo>
                      <a:pt x="5824" y="1"/>
                    </a:moveTo>
                    <a:lnTo>
                      <a:pt x="1" y="5871"/>
                    </a:lnTo>
                    <a:lnTo>
                      <a:pt x="3097" y="5871"/>
                    </a:lnTo>
                    <a:lnTo>
                      <a:pt x="7211" y="1757"/>
                    </a:lnTo>
                    <a:lnTo>
                      <a:pt x="582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31"/>
              <p:cNvSpPr/>
              <p:nvPr/>
            </p:nvSpPr>
            <p:spPr>
              <a:xfrm>
                <a:off x="542278" y="3929674"/>
                <a:ext cx="328932" cy="198100"/>
              </a:xfrm>
              <a:custGeom>
                <a:avLst/>
                <a:gdLst/>
                <a:ahLst/>
                <a:cxnLst/>
                <a:rect l="l" t="t" r="r" b="b"/>
                <a:pathLst>
                  <a:path w="4807" h="2866" extrusionOk="0">
                    <a:moveTo>
                      <a:pt x="0" y="0"/>
                    </a:moveTo>
                    <a:lnTo>
                      <a:pt x="740" y="2866"/>
                    </a:lnTo>
                    <a:cubicBezTo>
                      <a:pt x="740" y="2866"/>
                      <a:pt x="4160" y="2358"/>
                      <a:pt x="48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31"/>
              <p:cNvSpPr/>
              <p:nvPr/>
            </p:nvSpPr>
            <p:spPr>
              <a:xfrm>
                <a:off x="2692824" y="4044691"/>
                <a:ext cx="879228" cy="476033"/>
              </a:xfrm>
              <a:custGeom>
                <a:avLst/>
                <a:gdLst/>
                <a:ahLst/>
                <a:cxnLst/>
                <a:rect l="l" t="t" r="r" b="b"/>
                <a:pathLst>
                  <a:path w="12849" h="6887" extrusionOk="0">
                    <a:moveTo>
                      <a:pt x="6424" y="0"/>
                    </a:moveTo>
                    <a:cubicBezTo>
                      <a:pt x="370" y="0"/>
                      <a:pt x="46" y="6240"/>
                      <a:pt x="46" y="6286"/>
                    </a:cubicBezTo>
                    <a:cubicBezTo>
                      <a:pt x="0" y="6609"/>
                      <a:pt x="231" y="6840"/>
                      <a:pt x="555" y="6887"/>
                    </a:cubicBezTo>
                    <a:cubicBezTo>
                      <a:pt x="878" y="6887"/>
                      <a:pt x="1109" y="6609"/>
                      <a:pt x="1109" y="6332"/>
                    </a:cubicBezTo>
                    <a:cubicBezTo>
                      <a:pt x="1156" y="6101"/>
                      <a:pt x="1433" y="1063"/>
                      <a:pt x="6424" y="1063"/>
                    </a:cubicBezTo>
                    <a:cubicBezTo>
                      <a:pt x="11462" y="1063"/>
                      <a:pt x="11739" y="6101"/>
                      <a:pt x="11739" y="6332"/>
                    </a:cubicBezTo>
                    <a:cubicBezTo>
                      <a:pt x="11784" y="6644"/>
                      <a:pt x="12033" y="6795"/>
                      <a:pt x="12283" y="6795"/>
                    </a:cubicBezTo>
                    <a:cubicBezTo>
                      <a:pt x="12553" y="6795"/>
                      <a:pt x="12825" y="6621"/>
                      <a:pt x="12849" y="6286"/>
                    </a:cubicBezTo>
                    <a:cubicBezTo>
                      <a:pt x="12849" y="6240"/>
                      <a:pt x="12525" y="0"/>
                      <a:pt x="6424" y="0"/>
                    </a:cubicBez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31"/>
              <p:cNvSpPr/>
              <p:nvPr/>
            </p:nvSpPr>
            <p:spPr>
              <a:xfrm>
                <a:off x="1332892" y="4031904"/>
                <a:ext cx="879296" cy="473199"/>
              </a:xfrm>
              <a:custGeom>
                <a:avLst/>
                <a:gdLst/>
                <a:ahLst/>
                <a:cxnLst/>
                <a:rect l="l" t="t" r="r" b="b"/>
                <a:pathLst>
                  <a:path w="12850" h="6846" extrusionOk="0">
                    <a:moveTo>
                      <a:pt x="6425" y="0"/>
                    </a:moveTo>
                    <a:cubicBezTo>
                      <a:pt x="370" y="0"/>
                      <a:pt x="47" y="6240"/>
                      <a:pt x="47" y="6286"/>
                    </a:cubicBezTo>
                    <a:cubicBezTo>
                      <a:pt x="1" y="6563"/>
                      <a:pt x="232" y="6841"/>
                      <a:pt x="555" y="6841"/>
                    </a:cubicBezTo>
                    <a:cubicBezTo>
                      <a:pt x="579" y="6844"/>
                      <a:pt x="603" y="6846"/>
                      <a:pt x="626" y="6846"/>
                    </a:cubicBezTo>
                    <a:cubicBezTo>
                      <a:pt x="912" y="6846"/>
                      <a:pt x="1110" y="6589"/>
                      <a:pt x="1110" y="6332"/>
                    </a:cubicBezTo>
                    <a:cubicBezTo>
                      <a:pt x="1110" y="6101"/>
                      <a:pt x="1387" y="1063"/>
                      <a:pt x="6425" y="1063"/>
                    </a:cubicBezTo>
                    <a:cubicBezTo>
                      <a:pt x="11463" y="1063"/>
                      <a:pt x="11740" y="6101"/>
                      <a:pt x="11740" y="6332"/>
                    </a:cubicBezTo>
                    <a:cubicBezTo>
                      <a:pt x="11784" y="6644"/>
                      <a:pt x="12033" y="6795"/>
                      <a:pt x="12284" y="6795"/>
                    </a:cubicBezTo>
                    <a:cubicBezTo>
                      <a:pt x="12553" y="6795"/>
                      <a:pt x="12825" y="6621"/>
                      <a:pt x="12849" y="6286"/>
                    </a:cubicBezTo>
                    <a:cubicBezTo>
                      <a:pt x="12849" y="6240"/>
                      <a:pt x="12526" y="0"/>
                      <a:pt x="6425" y="0"/>
                    </a:cubicBez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31"/>
              <p:cNvSpPr/>
              <p:nvPr/>
            </p:nvSpPr>
            <p:spPr>
              <a:xfrm>
                <a:off x="4002120" y="3993542"/>
                <a:ext cx="174012" cy="115086"/>
              </a:xfrm>
              <a:custGeom>
                <a:avLst/>
                <a:gdLst/>
                <a:ahLst/>
                <a:cxnLst/>
                <a:rect l="l" t="t" r="r" b="b"/>
                <a:pathLst>
                  <a:path w="2543" h="1665" extrusionOk="0">
                    <a:moveTo>
                      <a:pt x="0" y="1"/>
                    </a:moveTo>
                    <a:cubicBezTo>
                      <a:pt x="0" y="1"/>
                      <a:pt x="1479" y="1665"/>
                      <a:pt x="2496" y="1665"/>
                    </a:cubicBezTo>
                    <a:lnTo>
                      <a:pt x="2542" y="1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31"/>
              <p:cNvSpPr/>
              <p:nvPr/>
            </p:nvSpPr>
            <p:spPr>
              <a:xfrm>
                <a:off x="2632676" y="3773116"/>
                <a:ext cx="189887" cy="54398"/>
              </a:xfrm>
              <a:custGeom>
                <a:avLst/>
                <a:gdLst/>
                <a:ahLst/>
                <a:cxnLst/>
                <a:rect l="l" t="t" r="r" b="b"/>
                <a:pathLst>
                  <a:path w="2775" h="787" extrusionOk="0">
                    <a:moveTo>
                      <a:pt x="417" y="1"/>
                    </a:moveTo>
                    <a:cubicBezTo>
                      <a:pt x="186" y="1"/>
                      <a:pt x="1" y="186"/>
                      <a:pt x="1" y="371"/>
                    </a:cubicBezTo>
                    <a:cubicBezTo>
                      <a:pt x="1" y="602"/>
                      <a:pt x="186" y="786"/>
                      <a:pt x="417" y="786"/>
                    </a:cubicBezTo>
                    <a:lnTo>
                      <a:pt x="2358" y="786"/>
                    </a:lnTo>
                    <a:cubicBezTo>
                      <a:pt x="2589" y="786"/>
                      <a:pt x="2774" y="602"/>
                      <a:pt x="2774" y="371"/>
                    </a:cubicBezTo>
                    <a:cubicBezTo>
                      <a:pt x="2774" y="186"/>
                      <a:pt x="2589" y="1"/>
                      <a:pt x="2358" y="1"/>
                    </a:cubicBez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31"/>
              <p:cNvSpPr/>
              <p:nvPr/>
            </p:nvSpPr>
            <p:spPr>
              <a:xfrm>
                <a:off x="2313324" y="3776365"/>
                <a:ext cx="189819" cy="54329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786" extrusionOk="0">
                    <a:moveTo>
                      <a:pt x="416" y="0"/>
                    </a:moveTo>
                    <a:cubicBezTo>
                      <a:pt x="185" y="0"/>
                      <a:pt x="0" y="185"/>
                      <a:pt x="0" y="416"/>
                    </a:cubicBezTo>
                    <a:cubicBezTo>
                      <a:pt x="0" y="601"/>
                      <a:pt x="185" y="786"/>
                      <a:pt x="416" y="786"/>
                    </a:cubicBezTo>
                    <a:lnTo>
                      <a:pt x="2357" y="786"/>
                    </a:lnTo>
                    <a:cubicBezTo>
                      <a:pt x="2588" y="786"/>
                      <a:pt x="2773" y="601"/>
                      <a:pt x="2773" y="416"/>
                    </a:cubicBezTo>
                    <a:cubicBezTo>
                      <a:pt x="2773" y="185"/>
                      <a:pt x="2588" y="0"/>
                      <a:pt x="2357" y="0"/>
                    </a:cubicBez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31"/>
              <p:cNvSpPr/>
              <p:nvPr/>
            </p:nvSpPr>
            <p:spPr>
              <a:xfrm>
                <a:off x="526471" y="4351379"/>
                <a:ext cx="408035" cy="169345"/>
              </a:xfrm>
              <a:custGeom>
                <a:avLst/>
                <a:gdLst/>
                <a:ahLst/>
                <a:cxnLst/>
                <a:rect l="l" t="t" r="r" b="b"/>
                <a:pathLst>
                  <a:path w="5963" h="2450" extrusionOk="0">
                    <a:moveTo>
                      <a:pt x="0" y="0"/>
                    </a:moveTo>
                    <a:lnTo>
                      <a:pt x="1109" y="2450"/>
                    </a:lnTo>
                    <a:lnTo>
                      <a:pt x="5962" y="2450"/>
                    </a:lnTo>
                    <a:lnTo>
                      <a:pt x="5223" y="6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51" name="Google Shape;1251;p31"/>
            <p:cNvSpPr/>
            <p:nvPr/>
          </p:nvSpPr>
          <p:spPr>
            <a:xfrm>
              <a:off x="4242499" y="3080050"/>
              <a:ext cx="4582245" cy="1651692"/>
            </a:xfrm>
            <a:custGeom>
              <a:avLst/>
              <a:gdLst/>
              <a:ahLst/>
              <a:cxnLst/>
              <a:rect l="l" t="t" r="r" b="b"/>
              <a:pathLst>
                <a:path w="61747" h="23896" extrusionOk="0">
                  <a:moveTo>
                    <a:pt x="35495" y="1"/>
                  </a:moveTo>
                  <a:cubicBezTo>
                    <a:pt x="21122" y="1"/>
                    <a:pt x="21492" y="9845"/>
                    <a:pt x="21492" y="9845"/>
                  </a:cubicBezTo>
                  <a:cubicBezTo>
                    <a:pt x="21492" y="9845"/>
                    <a:pt x="20237" y="9512"/>
                    <a:pt x="18607" y="9512"/>
                  </a:cubicBezTo>
                  <a:cubicBezTo>
                    <a:pt x="16076" y="9512"/>
                    <a:pt x="12641" y="10316"/>
                    <a:pt x="11601" y="14420"/>
                  </a:cubicBezTo>
                  <a:cubicBezTo>
                    <a:pt x="11324" y="15530"/>
                    <a:pt x="11093" y="16639"/>
                    <a:pt x="11000" y="17794"/>
                  </a:cubicBezTo>
                  <a:lnTo>
                    <a:pt x="0" y="23895"/>
                  </a:lnTo>
                  <a:lnTo>
                    <a:pt x="59528" y="23895"/>
                  </a:lnTo>
                  <a:cubicBezTo>
                    <a:pt x="59528" y="23895"/>
                    <a:pt x="61747" y="8597"/>
                    <a:pt x="49684" y="8551"/>
                  </a:cubicBezTo>
                  <a:cubicBezTo>
                    <a:pt x="49684" y="8551"/>
                    <a:pt x="49869" y="1"/>
                    <a:pt x="354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3" name="Google Shape;1253;p31"/>
          <p:cNvSpPr/>
          <p:nvPr/>
        </p:nvSpPr>
        <p:spPr>
          <a:xfrm>
            <a:off x="2714581" y="1132190"/>
            <a:ext cx="1688100" cy="3948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Pipes</a:t>
            </a:r>
            <a:endParaRPr sz="1800" b="1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260" name="Google Shape;1260;p31"/>
          <p:cNvSpPr/>
          <p:nvPr/>
        </p:nvSpPr>
        <p:spPr>
          <a:xfrm>
            <a:off x="748304" y="1200101"/>
            <a:ext cx="1688100" cy="39480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Gasoline</a:t>
            </a:r>
            <a:endParaRPr sz="1800" b="1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265" name="Google Shape;1265;p31"/>
          <p:cNvSpPr/>
          <p:nvPr/>
        </p:nvSpPr>
        <p:spPr>
          <a:xfrm>
            <a:off x="4730029" y="1157053"/>
            <a:ext cx="1688100" cy="380476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Old painting</a:t>
            </a:r>
            <a:endParaRPr sz="1800" b="1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271" name="Google Shape;1271;p31"/>
          <p:cNvSpPr/>
          <p:nvPr/>
        </p:nvSpPr>
        <p:spPr>
          <a:xfrm>
            <a:off x="6696306" y="1157052"/>
            <a:ext cx="1819035" cy="559806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Non-European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Makeup</a:t>
            </a:r>
            <a:endParaRPr sz="1800" b="1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4F736F-4ED1-3B44-189F-8369620F6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9779" y="1641404"/>
            <a:ext cx="2115162" cy="142018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A78219B-76D6-A5B9-D895-DD58E37665DF}"/>
              </a:ext>
            </a:extLst>
          </p:cNvPr>
          <p:cNvCxnSpPr>
            <a:cxnSpLocks/>
          </p:cNvCxnSpPr>
          <p:nvPr/>
        </p:nvCxnSpPr>
        <p:spPr>
          <a:xfrm>
            <a:off x="5450421" y="1491538"/>
            <a:ext cx="0" cy="40191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DFB7B17-D0CE-CD55-D985-5EE66F7435AF}"/>
              </a:ext>
            </a:extLst>
          </p:cNvPr>
          <p:cNvSpPr txBox="1"/>
          <p:nvPr/>
        </p:nvSpPr>
        <p:spPr>
          <a:xfrm>
            <a:off x="5169258" y="175805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1978</a:t>
            </a:r>
          </a:p>
        </p:txBody>
      </p:sp>
      <p:sp>
        <p:nvSpPr>
          <p:cNvPr id="49" name="Google Shape;1260;p31">
            <a:extLst>
              <a:ext uri="{FF2B5EF4-FFF2-40B4-BE49-F238E27FC236}">
                <a16:creationId xmlns:a16="http://schemas.microsoft.com/office/drawing/2014/main" id="{7C6B871F-58AC-76A6-DD6A-DA2AFFB203C0}"/>
              </a:ext>
            </a:extLst>
          </p:cNvPr>
          <p:cNvSpPr/>
          <p:nvPr/>
        </p:nvSpPr>
        <p:spPr>
          <a:xfrm>
            <a:off x="192262" y="1906834"/>
            <a:ext cx="1400092" cy="574878"/>
          </a:xfrm>
          <a:prstGeom prst="round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Batteries</a:t>
            </a:r>
            <a:endParaRPr sz="1800" b="1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0" name="Google Shape;1260;p31">
            <a:extLst>
              <a:ext uri="{FF2B5EF4-FFF2-40B4-BE49-F238E27FC236}">
                <a16:creationId xmlns:a16="http://schemas.microsoft.com/office/drawing/2014/main" id="{FE32BEAA-2DF5-0BC7-6932-C9D190588A9F}"/>
              </a:ext>
            </a:extLst>
          </p:cNvPr>
          <p:cNvSpPr/>
          <p:nvPr/>
        </p:nvSpPr>
        <p:spPr>
          <a:xfrm>
            <a:off x="7139709" y="2023410"/>
            <a:ext cx="1934652" cy="57665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Certain sweets from Mexico</a:t>
            </a:r>
            <a:endParaRPr sz="1800" b="1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0DD30C3-29F7-328E-AC43-A3A6D1A362D8}"/>
              </a:ext>
            </a:extLst>
          </p:cNvPr>
          <p:cNvSpPr txBox="1"/>
          <p:nvPr/>
        </p:nvSpPr>
        <p:spPr>
          <a:xfrm>
            <a:off x="8348868" y="4544892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6</a:t>
            </a:r>
          </a:p>
        </p:txBody>
      </p:sp>
      <p:grpSp>
        <p:nvGrpSpPr>
          <p:cNvPr id="36" name="Google Shape;2019;p44">
            <a:extLst>
              <a:ext uri="{FF2B5EF4-FFF2-40B4-BE49-F238E27FC236}">
                <a16:creationId xmlns:a16="http://schemas.microsoft.com/office/drawing/2014/main" id="{7FE1C205-65AD-981C-DD9F-A14E31081CBC}"/>
              </a:ext>
            </a:extLst>
          </p:cNvPr>
          <p:cNvGrpSpPr/>
          <p:nvPr/>
        </p:nvGrpSpPr>
        <p:grpSpPr>
          <a:xfrm>
            <a:off x="-32165" y="2481712"/>
            <a:ext cx="1019623" cy="1099509"/>
            <a:chOff x="4058014" y="1853124"/>
            <a:chExt cx="1019623" cy="1099509"/>
          </a:xfrm>
        </p:grpSpPr>
        <p:sp>
          <p:nvSpPr>
            <p:cNvPr id="37" name="Google Shape;2020;p44">
              <a:extLst>
                <a:ext uri="{FF2B5EF4-FFF2-40B4-BE49-F238E27FC236}">
                  <a16:creationId xmlns:a16="http://schemas.microsoft.com/office/drawing/2014/main" id="{E65C3692-3D06-F845-786C-356CEE71B3F5}"/>
                </a:ext>
              </a:extLst>
            </p:cNvPr>
            <p:cNvSpPr/>
            <p:nvPr/>
          </p:nvSpPr>
          <p:spPr>
            <a:xfrm>
              <a:off x="4058014" y="1893084"/>
              <a:ext cx="1019623" cy="1019589"/>
            </a:xfrm>
            <a:custGeom>
              <a:avLst/>
              <a:gdLst/>
              <a:ahLst/>
              <a:cxnLst/>
              <a:rect l="l" t="t" r="r" b="b"/>
              <a:pathLst>
                <a:path w="29855" h="29854" extrusionOk="0">
                  <a:moveTo>
                    <a:pt x="14928" y="0"/>
                  </a:moveTo>
                  <a:cubicBezTo>
                    <a:pt x="6681" y="0"/>
                    <a:pt x="1" y="6681"/>
                    <a:pt x="1" y="14927"/>
                  </a:cubicBezTo>
                  <a:cubicBezTo>
                    <a:pt x="1" y="23173"/>
                    <a:pt x="6681" y="29854"/>
                    <a:pt x="14928" y="29854"/>
                  </a:cubicBezTo>
                  <a:cubicBezTo>
                    <a:pt x="23174" y="29854"/>
                    <a:pt x="29854" y="23173"/>
                    <a:pt x="29854" y="14927"/>
                  </a:cubicBezTo>
                  <a:cubicBezTo>
                    <a:pt x="29854" y="6681"/>
                    <a:pt x="23174" y="0"/>
                    <a:pt x="14928" y="0"/>
                  </a:cubicBezTo>
                  <a:close/>
                </a:path>
              </a:pathLst>
            </a:custGeom>
            <a:solidFill>
              <a:srgbClr val="E2F1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8" name="Google Shape;2021;p44">
              <a:extLst>
                <a:ext uri="{FF2B5EF4-FFF2-40B4-BE49-F238E27FC236}">
                  <a16:creationId xmlns:a16="http://schemas.microsoft.com/office/drawing/2014/main" id="{B009659D-02B4-C6EF-F137-9A95DAAA186C}"/>
                </a:ext>
              </a:extLst>
            </p:cNvPr>
            <p:cNvGrpSpPr/>
            <p:nvPr/>
          </p:nvGrpSpPr>
          <p:grpSpPr>
            <a:xfrm rot="1800079">
              <a:off x="4333152" y="1903579"/>
              <a:ext cx="469347" cy="998599"/>
              <a:chOff x="4615929" y="2046763"/>
              <a:chExt cx="474394" cy="1009249"/>
            </a:xfrm>
          </p:grpSpPr>
          <p:sp>
            <p:nvSpPr>
              <p:cNvPr id="39" name="Google Shape;2022;p44">
                <a:extLst>
                  <a:ext uri="{FF2B5EF4-FFF2-40B4-BE49-F238E27FC236}">
                    <a16:creationId xmlns:a16="http://schemas.microsoft.com/office/drawing/2014/main" id="{B63D90D6-F120-D093-89B8-A12D29D77238}"/>
                  </a:ext>
                </a:extLst>
              </p:cNvPr>
              <p:cNvSpPr/>
              <p:nvPr/>
            </p:nvSpPr>
            <p:spPr>
              <a:xfrm>
                <a:off x="4615929" y="2147708"/>
                <a:ext cx="474394" cy="188779"/>
              </a:xfrm>
              <a:custGeom>
                <a:avLst/>
                <a:gdLst/>
                <a:ahLst/>
                <a:cxnLst/>
                <a:rect l="l" t="t" r="r" b="b"/>
                <a:pathLst>
                  <a:path w="13258" h="5272" extrusionOk="0">
                    <a:moveTo>
                      <a:pt x="1932" y="0"/>
                    </a:moveTo>
                    <a:cubicBezTo>
                      <a:pt x="888" y="0"/>
                      <a:pt x="1" y="887"/>
                      <a:pt x="1" y="1931"/>
                    </a:cubicBezTo>
                    <a:lnTo>
                      <a:pt x="1" y="5272"/>
                    </a:lnTo>
                    <a:lnTo>
                      <a:pt x="13257" y="5272"/>
                    </a:lnTo>
                    <a:lnTo>
                      <a:pt x="13257" y="1931"/>
                    </a:lnTo>
                    <a:cubicBezTo>
                      <a:pt x="13205" y="887"/>
                      <a:pt x="12370" y="0"/>
                      <a:pt x="1127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2023;p44">
                <a:extLst>
                  <a:ext uri="{FF2B5EF4-FFF2-40B4-BE49-F238E27FC236}">
                    <a16:creationId xmlns:a16="http://schemas.microsoft.com/office/drawing/2014/main" id="{610A24A9-1240-C919-055E-BFA259C6D4C0}"/>
                  </a:ext>
                </a:extLst>
              </p:cNvPr>
              <p:cNvSpPr/>
              <p:nvPr/>
            </p:nvSpPr>
            <p:spPr>
              <a:xfrm>
                <a:off x="4615929" y="2336455"/>
                <a:ext cx="474394" cy="719558"/>
              </a:xfrm>
              <a:custGeom>
                <a:avLst/>
                <a:gdLst/>
                <a:ahLst/>
                <a:cxnLst/>
                <a:rect l="l" t="t" r="r" b="b"/>
                <a:pathLst>
                  <a:path w="13258" h="20095" extrusionOk="0">
                    <a:moveTo>
                      <a:pt x="1" y="1"/>
                    </a:moveTo>
                    <a:lnTo>
                      <a:pt x="1" y="18163"/>
                    </a:lnTo>
                    <a:cubicBezTo>
                      <a:pt x="1" y="19259"/>
                      <a:pt x="888" y="20094"/>
                      <a:pt x="1932" y="20094"/>
                    </a:cubicBezTo>
                    <a:lnTo>
                      <a:pt x="11326" y="20094"/>
                    </a:lnTo>
                    <a:cubicBezTo>
                      <a:pt x="12370" y="20094"/>
                      <a:pt x="13257" y="19259"/>
                      <a:pt x="13257" y="18163"/>
                    </a:cubicBezTo>
                    <a:lnTo>
                      <a:pt x="13257" y="1"/>
                    </a:lnTo>
                    <a:close/>
                  </a:path>
                </a:pathLst>
              </a:custGeom>
              <a:solidFill>
                <a:srgbClr val="7BA9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2024;p44">
                <a:extLst>
                  <a:ext uri="{FF2B5EF4-FFF2-40B4-BE49-F238E27FC236}">
                    <a16:creationId xmlns:a16="http://schemas.microsoft.com/office/drawing/2014/main" id="{62BC5B29-8ADB-9449-D4FE-14CBB17D11E1}"/>
                  </a:ext>
                </a:extLst>
              </p:cNvPr>
              <p:cNvSpPr/>
              <p:nvPr/>
            </p:nvSpPr>
            <p:spPr>
              <a:xfrm>
                <a:off x="4774662" y="2046763"/>
                <a:ext cx="155042" cy="100978"/>
              </a:xfrm>
              <a:custGeom>
                <a:avLst/>
                <a:gdLst/>
                <a:ahLst/>
                <a:cxnLst/>
                <a:rect l="l" t="t" r="r" b="b"/>
                <a:pathLst>
                  <a:path w="4333" h="2820" extrusionOk="0">
                    <a:moveTo>
                      <a:pt x="1" y="1"/>
                    </a:moveTo>
                    <a:lnTo>
                      <a:pt x="1" y="2819"/>
                    </a:lnTo>
                    <a:lnTo>
                      <a:pt x="4333" y="2819"/>
                    </a:lnTo>
                    <a:lnTo>
                      <a:pt x="433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2025;p44">
                <a:extLst>
                  <a:ext uri="{FF2B5EF4-FFF2-40B4-BE49-F238E27FC236}">
                    <a16:creationId xmlns:a16="http://schemas.microsoft.com/office/drawing/2014/main" id="{69899E67-A434-97A2-7E9C-4BB1B4236128}"/>
                  </a:ext>
                </a:extLst>
              </p:cNvPr>
              <p:cNvSpPr/>
              <p:nvPr/>
            </p:nvSpPr>
            <p:spPr>
              <a:xfrm>
                <a:off x="4714905" y="2463539"/>
                <a:ext cx="274553" cy="465394"/>
              </a:xfrm>
              <a:custGeom>
                <a:avLst/>
                <a:gdLst/>
                <a:ahLst/>
                <a:cxnLst/>
                <a:rect l="l" t="t" r="r" b="b"/>
                <a:pathLst>
                  <a:path w="7673" h="12997" extrusionOk="0">
                    <a:moveTo>
                      <a:pt x="5272" y="1"/>
                    </a:moveTo>
                    <a:lnTo>
                      <a:pt x="5272" y="1"/>
                    </a:lnTo>
                    <a:cubicBezTo>
                      <a:pt x="4750" y="418"/>
                      <a:pt x="4333" y="888"/>
                      <a:pt x="3967" y="1358"/>
                    </a:cubicBezTo>
                    <a:cubicBezTo>
                      <a:pt x="3550" y="1827"/>
                      <a:pt x="3185" y="2297"/>
                      <a:pt x="2819" y="2819"/>
                    </a:cubicBezTo>
                    <a:cubicBezTo>
                      <a:pt x="2506" y="3289"/>
                      <a:pt x="2193" y="3811"/>
                      <a:pt x="1880" y="4332"/>
                    </a:cubicBezTo>
                    <a:cubicBezTo>
                      <a:pt x="1567" y="4854"/>
                      <a:pt x="1306" y="5324"/>
                      <a:pt x="1045" y="5898"/>
                    </a:cubicBezTo>
                    <a:lnTo>
                      <a:pt x="1" y="7986"/>
                    </a:lnTo>
                    <a:lnTo>
                      <a:pt x="2454" y="8090"/>
                    </a:lnTo>
                    <a:lnTo>
                      <a:pt x="3080" y="8090"/>
                    </a:lnTo>
                    <a:cubicBezTo>
                      <a:pt x="2976" y="8508"/>
                      <a:pt x="2871" y="8873"/>
                      <a:pt x="2767" y="9291"/>
                    </a:cubicBezTo>
                    <a:cubicBezTo>
                      <a:pt x="2663" y="9865"/>
                      <a:pt x="2558" y="10491"/>
                      <a:pt x="2506" y="11065"/>
                    </a:cubicBezTo>
                    <a:cubicBezTo>
                      <a:pt x="2454" y="11692"/>
                      <a:pt x="2402" y="12370"/>
                      <a:pt x="2454" y="12996"/>
                    </a:cubicBezTo>
                    <a:cubicBezTo>
                      <a:pt x="2924" y="12579"/>
                      <a:pt x="3341" y="12109"/>
                      <a:pt x="3759" y="11639"/>
                    </a:cubicBezTo>
                    <a:cubicBezTo>
                      <a:pt x="4176" y="11170"/>
                      <a:pt x="4489" y="10700"/>
                      <a:pt x="4855" y="10178"/>
                    </a:cubicBezTo>
                    <a:cubicBezTo>
                      <a:pt x="5533" y="9186"/>
                      <a:pt x="6107" y="8195"/>
                      <a:pt x="6629" y="7099"/>
                    </a:cubicBezTo>
                    <a:lnTo>
                      <a:pt x="7673" y="5011"/>
                    </a:lnTo>
                    <a:lnTo>
                      <a:pt x="5220" y="4959"/>
                    </a:lnTo>
                    <a:lnTo>
                      <a:pt x="4646" y="4959"/>
                    </a:lnTo>
                    <a:cubicBezTo>
                      <a:pt x="4750" y="4541"/>
                      <a:pt x="4855" y="4124"/>
                      <a:pt x="4907" y="3758"/>
                    </a:cubicBezTo>
                    <a:cubicBezTo>
                      <a:pt x="5063" y="3132"/>
                      <a:pt x="5116" y="2506"/>
                      <a:pt x="5220" y="1932"/>
                    </a:cubicBezTo>
                    <a:cubicBezTo>
                      <a:pt x="5272" y="1305"/>
                      <a:pt x="5272" y="627"/>
                      <a:pt x="5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579889-ABB0-B11F-F290-E4188C3A3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6675" y="0"/>
            <a:ext cx="9210675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63066A-6082-9E64-AF34-AD2C7F59CFAB}"/>
              </a:ext>
            </a:extLst>
          </p:cNvPr>
          <p:cNvSpPr txBox="1"/>
          <p:nvPr/>
        </p:nvSpPr>
        <p:spPr>
          <a:xfrm>
            <a:off x="8348868" y="4544892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55529925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C7F5CF-BE9F-87F6-E289-93550C4E6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989164-EDDB-01FD-F288-FB7EC29479A2}"/>
              </a:ext>
            </a:extLst>
          </p:cNvPr>
          <p:cNvSpPr txBox="1"/>
          <p:nvPr/>
        </p:nvSpPr>
        <p:spPr>
          <a:xfrm>
            <a:off x="8434593" y="4516317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5550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23"/>
          <p:cNvSpPr txBox="1">
            <a:spLocks noGrp="1"/>
          </p:cNvSpPr>
          <p:nvPr>
            <p:ph type="title"/>
          </p:nvPr>
        </p:nvSpPr>
        <p:spPr>
          <a:xfrm>
            <a:off x="3193170" y="89638"/>
            <a:ext cx="2638577" cy="7032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dirty="0">
                <a:solidFill>
                  <a:srgbClr val="002060"/>
                </a:solidFill>
              </a:rPr>
              <a:t>Lead pollution</a:t>
            </a:r>
            <a:endParaRPr b="1" dirty="0">
              <a:solidFill>
                <a:srgbClr val="002060"/>
              </a:solidFill>
            </a:endParaRPr>
          </a:p>
        </p:txBody>
      </p:sp>
      <p:grpSp>
        <p:nvGrpSpPr>
          <p:cNvPr id="740" name="Google Shape;740;p23"/>
          <p:cNvGrpSpPr/>
          <p:nvPr/>
        </p:nvGrpSpPr>
        <p:grpSpPr>
          <a:xfrm>
            <a:off x="457200" y="1324480"/>
            <a:ext cx="2831638" cy="313800"/>
            <a:chOff x="457200" y="1336900"/>
            <a:chExt cx="2831638" cy="313800"/>
          </a:xfrm>
        </p:grpSpPr>
        <p:cxnSp>
          <p:nvCxnSpPr>
            <p:cNvPr id="741" name="Google Shape;741;p23"/>
            <p:cNvCxnSpPr/>
            <p:nvPr/>
          </p:nvCxnSpPr>
          <p:spPr>
            <a:xfrm>
              <a:off x="1649038" y="1493800"/>
              <a:ext cx="1639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dash"/>
              <a:round/>
              <a:headEnd type="none" w="med" len="med"/>
              <a:tailEnd type="oval" w="med" len="med"/>
            </a:ln>
          </p:spPr>
        </p:cxnSp>
        <p:sp>
          <p:nvSpPr>
            <p:cNvPr id="743" name="Google Shape;743;p23"/>
            <p:cNvSpPr txBox="1"/>
            <p:nvPr/>
          </p:nvSpPr>
          <p:spPr>
            <a:xfrm>
              <a:off x="457200" y="1336900"/>
              <a:ext cx="1984800" cy="3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 dirty="0">
                  <a:solidFill>
                    <a:schemeClr val="bg2">
                      <a:lumMod val="50000"/>
                    </a:schemeClr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Cities roads</a:t>
              </a:r>
              <a:endParaRPr sz="2800" b="1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744" name="Google Shape;744;p23"/>
          <p:cNvGrpSpPr/>
          <p:nvPr/>
        </p:nvGrpSpPr>
        <p:grpSpPr>
          <a:xfrm>
            <a:off x="2797329" y="1271667"/>
            <a:ext cx="3549349" cy="3282972"/>
            <a:chOff x="2636702" y="1151682"/>
            <a:chExt cx="3870609" cy="3580122"/>
          </a:xfrm>
        </p:grpSpPr>
        <p:sp>
          <p:nvSpPr>
            <p:cNvPr id="745" name="Google Shape;745;p23"/>
            <p:cNvSpPr/>
            <p:nvPr/>
          </p:nvSpPr>
          <p:spPr>
            <a:xfrm>
              <a:off x="2636702" y="1151682"/>
              <a:ext cx="3870609" cy="3580122"/>
            </a:xfrm>
            <a:custGeom>
              <a:avLst/>
              <a:gdLst/>
              <a:ahLst/>
              <a:cxnLst/>
              <a:rect l="l" t="t" r="r" b="b"/>
              <a:pathLst>
                <a:path w="226517" h="209517" extrusionOk="0">
                  <a:moveTo>
                    <a:pt x="134611" y="0"/>
                  </a:moveTo>
                  <a:cubicBezTo>
                    <a:pt x="101002" y="0"/>
                    <a:pt x="80066" y="17898"/>
                    <a:pt x="63757" y="31898"/>
                  </a:cubicBezTo>
                  <a:cubicBezTo>
                    <a:pt x="45189" y="47796"/>
                    <a:pt x="44614" y="45619"/>
                    <a:pt x="22307" y="63941"/>
                  </a:cubicBezTo>
                  <a:cubicBezTo>
                    <a:pt x="1" y="82304"/>
                    <a:pt x="4848" y="110074"/>
                    <a:pt x="18322" y="155509"/>
                  </a:cubicBezTo>
                  <a:cubicBezTo>
                    <a:pt x="31755" y="200943"/>
                    <a:pt x="84626" y="208872"/>
                    <a:pt x="84626" y="208872"/>
                  </a:cubicBezTo>
                  <a:cubicBezTo>
                    <a:pt x="90712" y="209310"/>
                    <a:pt x="96483" y="209517"/>
                    <a:pt x="101955" y="209517"/>
                  </a:cubicBezTo>
                  <a:cubicBezTo>
                    <a:pt x="171380" y="209517"/>
                    <a:pt x="192455" y="176247"/>
                    <a:pt x="193940" y="160520"/>
                  </a:cubicBezTo>
                  <a:cubicBezTo>
                    <a:pt x="195501" y="143554"/>
                    <a:pt x="200307" y="129217"/>
                    <a:pt x="209057" y="114141"/>
                  </a:cubicBezTo>
                  <a:cubicBezTo>
                    <a:pt x="217766" y="99064"/>
                    <a:pt x="226516" y="75074"/>
                    <a:pt x="217273" y="52028"/>
                  </a:cubicBezTo>
                  <a:cubicBezTo>
                    <a:pt x="207989" y="28941"/>
                    <a:pt x="191804" y="7209"/>
                    <a:pt x="149327" y="1088"/>
                  </a:cubicBezTo>
                  <a:cubicBezTo>
                    <a:pt x="144164" y="344"/>
                    <a:pt x="139266" y="0"/>
                    <a:pt x="1346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3"/>
            <p:cNvSpPr/>
            <p:nvPr/>
          </p:nvSpPr>
          <p:spPr>
            <a:xfrm>
              <a:off x="5820769" y="1630747"/>
              <a:ext cx="606521" cy="1085894"/>
            </a:xfrm>
            <a:custGeom>
              <a:avLst/>
              <a:gdLst/>
              <a:ahLst/>
              <a:cxnLst/>
              <a:rect l="l" t="t" r="r" b="b"/>
              <a:pathLst>
                <a:path w="35495" h="63549" extrusionOk="0">
                  <a:moveTo>
                    <a:pt x="17131" y="1"/>
                  </a:moveTo>
                  <a:cubicBezTo>
                    <a:pt x="15817" y="740"/>
                    <a:pt x="14667" y="1726"/>
                    <a:pt x="13763" y="2917"/>
                  </a:cubicBezTo>
                  <a:cubicBezTo>
                    <a:pt x="11709" y="5464"/>
                    <a:pt x="11257" y="9819"/>
                    <a:pt x="14091" y="11750"/>
                  </a:cubicBezTo>
                  <a:cubicBezTo>
                    <a:pt x="11586" y="12078"/>
                    <a:pt x="10312" y="14913"/>
                    <a:pt x="11709" y="17008"/>
                  </a:cubicBezTo>
                  <a:cubicBezTo>
                    <a:pt x="10723" y="17583"/>
                    <a:pt x="9942" y="18528"/>
                    <a:pt x="9573" y="19596"/>
                  </a:cubicBezTo>
                  <a:cubicBezTo>
                    <a:pt x="9367" y="20212"/>
                    <a:pt x="9244" y="20828"/>
                    <a:pt x="9244" y="21445"/>
                  </a:cubicBezTo>
                  <a:cubicBezTo>
                    <a:pt x="9244" y="22307"/>
                    <a:pt x="9614" y="22554"/>
                    <a:pt x="8792" y="23047"/>
                  </a:cubicBezTo>
                  <a:cubicBezTo>
                    <a:pt x="6163" y="24608"/>
                    <a:pt x="4027" y="26908"/>
                    <a:pt x="2712" y="29702"/>
                  </a:cubicBezTo>
                  <a:cubicBezTo>
                    <a:pt x="1" y="35412"/>
                    <a:pt x="1028" y="42231"/>
                    <a:pt x="5218" y="46955"/>
                  </a:cubicBezTo>
                  <a:cubicBezTo>
                    <a:pt x="2794" y="48270"/>
                    <a:pt x="2425" y="51926"/>
                    <a:pt x="4396" y="53816"/>
                  </a:cubicBezTo>
                  <a:cubicBezTo>
                    <a:pt x="2055" y="55336"/>
                    <a:pt x="1562" y="58540"/>
                    <a:pt x="3369" y="60676"/>
                  </a:cubicBezTo>
                  <a:cubicBezTo>
                    <a:pt x="3369" y="60717"/>
                    <a:pt x="3411" y="60758"/>
                    <a:pt x="3452" y="60799"/>
                  </a:cubicBezTo>
                  <a:lnTo>
                    <a:pt x="3493" y="60799"/>
                  </a:lnTo>
                  <a:cubicBezTo>
                    <a:pt x="7131" y="62515"/>
                    <a:pt x="11088" y="63549"/>
                    <a:pt x="15058" y="63549"/>
                  </a:cubicBezTo>
                  <a:cubicBezTo>
                    <a:pt x="16602" y="63549"/>
                    <a:pt x="18148" y="63392"/>
                    <a:pt x="19678" y="63059"/>
                  </a:cubicBezTo>
                  <a:cubicBezTo>
                    <a:pt x="22266" y="62484"/>
                    <a:pt x="25142" y="61416"/>
                    <a:pt x="27196" y="59690"/>
                  </a:cubicBezTo>
                  <a:cubicBezTo>
                    <a:pt x="28346" y="58704"/>
                    <a:pt x="29086" y="57020"/>
                    <a:pt x="28018" y="55829"/>
                  </a:cubicBezTo>
                  <a:lnTo>
                    <a:pt x="30072" y="54925"/>
                  </a:lnTo>
                  <a:cubicBezTo>
                    <a:pt x="30195" y="54925"/>
                    <a:pt x="30277" y="54802"/>
                    <a:pt x="30277" y="54678"/>
                  </a:cubicBezTo>
                  <a:lnTo>
                    <a:pt x="30154" y="52707"/>
                  </a:lnTo>
                  <a:lnTo>
                    <a:pt x="30154" y="52707"/>
                  </a:lnTo>
                  <a:cubicBezTo>
                    <a:pt x="30288" y="52719"/>
                    <a:pt x="30421" y="52724"/>
                    <a:pt x="30555" y="52724"/>
                  </a:cubicBezTo>
                  <a:cubicBezTo>
                    <a:pt x="32259" y="52724"/>
                    <a:pt x="33869" y="51763"/>
                    <a:pt x="34631" y="50201"/>
                  </a:cubicBezTo>
                  <a:cubicBezTo>
                    <a:pt x="35494" y="41286"/>
                    <a:pt x="34221" y="32249"/>
                    <a:pt x="30893" y="23909"/>
                  </a:cubicBezTo>
                  <a:cubicBezTo>
                    <a:pt x="27525" y="15570"/>
                    <a:pt x="23252" y="7354"/>
                    <a:pt x="17131" y="1"/>
                  </a:cubicBezTo>
                  <a:close/>
                </a:path>
              </a:pathLst>
            </a:custGeom>
            <a:solidFill>
              <a:srgbClr val="FFFFFF">
                <a:alpha val="60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3"/>
            <p:cNvSpPr/>
            <p:nvPr/>
          </p:nvSpPr>
          <p:spPr>
            <a:xfrm>
              <a:off x="5650902" y="2652101"/>
              <a:ext cx="645121" cy="1096471"/>
            </a:xfrm>
            <a:custGeom>
              <a:avLst/>
              <a:gdLst/>
              <a:ahLst/>
              <a:cxnLst/>
              <a:rect l="l" t="t" r="r" b="b"/>
              <a:pathLst>
                <a:path w="37754" h="64168" extrusionOk="0">
                  <a:moveTo>
                    <a:pt x="12653" y="0"/>
                  </a:moveTo>
                  <a:cubicBezTo>
                    <a:pt x="11955" y="41738"/>
                    <a:pt x="1" y="64168"/>
                    <a:pt x="1" y="64168"/>
                  </a:cubicBezTo>
                  <a:lnTo>
                    <a:pt x="18610" y="64168"/>
                  </a:lnTo>
                  <a:cubicBezTo>
                    <a:pt x="20869" y="50817"/>
                    <a:pt x="25388" y="38821"/>
                    <a:pt x="32618" y="26292"/>
                  </a:cubicBezTo>
                  <a:cubicBezTo>
                    <a:pt x="34508" y="23046"/>
                    <a:pt x="36233" y="19719"/>
                    <a:pt x="37753" y="16268"/>
                  </a:cubicBezTo>
                  <a:cubicBezTo>
                    <a:pt x="37342" y="6902"/>
                    <a:pt x="37383" y="0"/>
                    <a:pt x="37383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3"/>
            <p:cNvSpPr/>
            <p:nvPr/>
          </p:nvSpPr>
          <p:spPr>
            <a:xfrm>
              <a:off x="2803766" y="2755292"/>
              <a:ext cx="3191108" cy="1655232"/>
            </a:xfrm>
            <a:custGeom>
              <a:avLst/>
              <a:gdLst/>
              <a:ahLst/>
              <a:cxnLst/>
              <a:rect l="l" t="t" r="r" b="b"/>
              <a:pathLst>
                <a:path w="186751" h="96868" extrusionOk="0">
                  <a:moveTo>
                    <a:pt x="119174" y="0"/>
                  </a:moveTo>
                  <a:lnTo>
                    <a:pt x="115682" y="49789"/>
                  </a:lnTo>
                  <a:lnTo>
                    <a:pt x="56568" y="52994"/>
                  </a:lnTo>
                  <a:lnTo>
                    <a:pt x="56568" y="42847"/>
                  </a:lnTo>
                  <a:lnTo>
                    <a:pt x="26415" y="43915"/>
                  </a:lnTo>
                  <a:lnTo>
                    <a:pt x="24895" y="28181"/>
                  </a:lnTo>
                  <a:lnTo>
                    <a:pt x="13187" y="28592"/>
                  </a:lnTo>
                  <a:lnTo>
                    <a:pt x="1" y="29003"/>
                  </a:lnTo>
                  <a:cubicBezTo>
                    <a:pt x="2014" y="38780"/>
                    <a:pt x="4971" y="49584"/>
                    <a:pt x="8545" y="61662"/>
                  </a:cubicBezTo>
                  <a:cubicBezTo>
                    <a:pt x="12653" y="75588"/>
                    <a:pt x="20459" y="85940"/>
                    <a:pt x="29332" y="93704"/>
                  </a:cubicBezTo>
                  <a:lnTo>
                    <a:pt x="112355" y="96867"/>
                  </a:lnTo>
                  <a:lnTo>
                    <a:pt x="163869" y="96867"/>
                  </a:lnTo>
                  <a:cubicBezTo>
                    <a:pt x="177836" y="86597"/>
                    <a:pt x="183382" y="74438"/>
                    <a:pt x="184122" y="66632"/>
                  </a:cubicBezTo>
                  <a:cubicBezTo>
                    <a:pt x="184615" y="61251"/>
                    <a:pt x="185518" y="55910"/>
                    <a:pt x="186751" y="50652"/>
                  </a:cubicBezTo>
                  <a:lnTo>
                    <a:pt x="160788" y="48845"/>
                  </a:lnTo>
                  <a:lnTo>
                    <a:pt x="160788" y="34795"/>
                  </a:lnTo>
                  <a:lnTo>
                    <a:pt x="148957" y="33932"/>
                  </a:lnTo>
                  <a:lnTo>
                    <a:pt x="150189" y="2958"/>
                  </a:lnTo>
                  <a:lnTo>
                    <a:pt x="119174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3"/>
            <p:cNvSpPr/>
            <p:nvPr/>
          </p:nvSpPr>
          <p:spPr>
            <a:xfrm>
              <a:off x="3775976" y="2586827"/>
              <a:ext cx="1245986" cy="114520"/>
            </a:xfrm>
            <a:custGeom>
              <a:avLst/>
              <a:gdLst/>
              <a:ahLst/>
              <a:cxnLst/>
              <a:rect l="l" t="t" r="r" b="b"/>
              <a:pathLst>
                <a:path w="72918" h="6702" extrusionOk="0">
                  <a:moveTo>
                    <a:pt x="11396" y="0"/>
                  </a:moveTo>
                  <a:cubicBezTo>
                    <a:pt x="9914" y="0"/>
                    <a:pt x="8622" y="268"/>
                    <a:pt x="7436" y="1356"/>
                  </a:cubicBezTo>
                  <a:cubicBezTo>
                    <a:pt x="7272" y="1499"/>
                    <a:pt x="7344" y="1499"/>
                    <a:pt x="7369" y="1499"/>
                  </a:cubicBezTo>
                  <a:cubicBezTo>
                    <a:pt x="7395" y="1499"/>
                    <a:pt x="7374" y="1499"/>
                    <a:pt x="7025" y="1643"/>
                  </a:cubicBezTo>
                  <a:cubicBezTo>
                    <a:pt x="6738" y="1725"/>
                    <a:pt x="6614" y="1643"/>
                    <a:pt x="6327" y="1849"/>
                  </a:cubicBezTo>
                  <a:cubicBezTo>
                    <a:pt x="5916" y="2095"/>
                    <a:pt x="5670" y="2506"/>
                    <a:pt x="5670" y="2999"/>
                  </a:cubicBezTo>
                  <a:cubicBezTo>
                    <a:pt x="5560" y="2985"/>
                    <a:pt x="5451" y="2978"/>
                    <a:pt x="5342" y="2978"/>
                  </a:cubicBezTo>
                  <a:cubicBezTo>
                    <a:pt x="4797" y="2978"/>
                    <a:pt x="4266" y="3149"/>
                    <a:pt x="3821" y="3492"/>
                  </a:cubicBezTo>
                  <a:cubicBezTo>
                    <a:pt x="3657" y="3615"/>
                    <a:pt x="3492" y="3862"/>
                    <a:pt x="3328" y="3944"/>
                  </a:cubicBezTo>
                  <a:cubicBezTo>
                    <a:pt x="2917" y="4108"/>
                    <a:pt x="2506" y="4231"/>
                    <a:pt x="2055" y="4272"/>
                  </a:cubicBezTo>
                  <a:cubicBezTo>
                    <a:pt x="1233" y="4560"/>
                    <a:pt x="1" y="5751"/>
                    <a:pt x="1110" y="6491"/>
                  </a:cubicBezTo>
                  <a:cubicBezTo>
                    <a:pt x="1233" y="6532"/>
                    <a:pt x="1356" y="6614"/>
                    <a:pt x="1438" y="6655"/>
                  </a:cubicBezTo>
                  <a:cubicBezTo>
                    <a:pt x="2008" y="6655"/>
                    <a:pt x="2472" y="6702"/>
                    <a:pt x="2932" y="6702"/>
                  </a:cubicBezTo>
                  <a:cubicBezTo>
                    <a:pt x="3333" y="6702"/>
                    <a:pt x="3731" y="6666"/>
                    <a:pt x="4191" y="6532"/>
                  </a:cubicBezTo>
                  <a:cubicBezTo>
                    <a:pt x="4478" y="6450"/>
                    <a:pt x="4766" y="6408"/>
                    <a:pt x="5053" y="6285"/>
                  </a:cubicBezTo>
                  <a:cubicBezTo>
                    <a:pt x="5735" y="5911"/>
                    <a:pt x="5512" y="5536"/>
                    <a:pt x="6189" y="5536"/>
                  </a:cubicBezTo>
                  <a:cubicBezTo>
                    <a:pt x="6328" y="5536"/>
                    <a:pt x="6506" y="5552"/>
                    <a:pt x="6738" y="5587"/>
                  </a:cubicBezTo>
                  <a:cubicBezTo>
                    <a:pt x="7477" y="5710"/>
                    <a:pt x="8463" y="5587"/>
                    <a:pt x="9161" y="5833"/>
                  </a:cubicBezTo>
                  <a:cubicBezTo>
                    <a:pt x="10005" y="6127"/>
                    <a:pt x="10652" y="6551"/>
                    <a:pt x="11570" y="6551"/>
                  </a:cubicBezTo>
                  <a:cubicBezTo>
                    <a:pt x="11681" y="6551"/>
                    <a:pt x="11795" y="6545"/>
                    <a:pt x="11914" y="6532"/>
                  </a:cubicBezTo>
                  <a:cubicBezTo>
                    <a:pt x="12325" y="6491"/>
                    <a:pt x="12735" y="6408"/>
                    <a:pt x="13105" y="6203"/>
                  </a:cubicBezTo>
                  <a:cubicBezTo>
                    <a:pt x="13696" y="5908"/>
                    <a:pt x="14353" y="5745"/>
                    <a:pt x="15017" y="5745"/>
                  </a:cubicBezTo>
                  <a:cubicBezTo>
                    <a:pt x="15092" y="5745"/>
                    <a:pt x="15167" y="5747"/>
                    <a:pt x="15241" y="5751"/>
                  </a:cubicBezTo>
                  <a:cubicBezTo>
                    <a:pt x="15498" y="5782"/>
                    <a:pt x="15755" y="5797"/>
                    <a:pt x="16011" y="5797"/>
                  </a:cubicBezTo>
                  <a:cubicBezTo>
                    <a:pt x="16779" y="5797"/>
                    <a:pt x="17542" y="5659"/>
                    <a:pt x="18281" y="5381"/>
                  </a:cubicBezTo>
                  <a:cubicBezTo>
                    <a:pt x="18774" y="5094"/>
                    <a:pt x="19267" y="4889"/>
                    <a:pt x="19801" y="4724"/>
                  </a:cubicBezTo>
                  <a:cubicBezTo>
                    <a:pt x="20477" y="4623"/>
                    <a:pt x="21153" y="4549"/>
                    <a:pt x="21852" y="4549"/>
                  </a:cubicBezTo>
                  <a:cubicBezTo>
                    <a:pt x="22003" y="4549"/>
                    <a:pt x="22154" y="4553"/>
                    <a:pt x="22307" y="4560"/>
                  </a:cubicBezTo>
                  <a:cubicBezTo>
                    <a:pt x="23622" y="4560"/>
                    <a:pt x="24895" y="4560"/>
                    <a:pt x="26210" y="4437"/>
                  </a:cubicBezTo>
                  <a:cubicBezTo>
                    <a:pt x="27360" y="4354"/>
                    <a:pt x="28469" y="4354"/>
                    <a:pt x="29619" y="4190"/>
                  </a:cubicBezTo>
                  <a:cubicBezTo>
                    <a:pt x="30700" y="4024"/>
                    <a:pt x="31875" y="3764"/>
                    <a:pt x="33017" y="3764"/>
                  </a:cubicBezTo>
                  <a:cubicBezTo>
                    <a:pt x="33567" y="3764"/>
                    <a:pt x="34110" y="3824"/>
                    <a:pt x="34631" y="3985"/>
                  </a:cubicBezTo>
                  <a:cubicBezTo>
                    <a:pt x="35535" y="4190"/>
                    <a:pt x="36439" y="4354"/>
                    <a:pt x="37342" y="4437"/>
                  </a:cubicBezTo>
                  <a:cubicBezTo>
                    <a:pt x="37652" y="4468"/>
                    <a:pt x="37947" y="4482"/>
                    <a:pt x="38234" y="4482"/>
                  </a:cubicBezTo>
                  <a:cubicBezTo>
                    <a:pt x="39433" y="4482"/>
                    <a:pt x="40478" y="4249"/>
                    <a:pt x="41738" y="4149"/>
                  </a:cubicBezTo>
                  <a:cubicBezTo>
                    <a:pt x="42847" y="4026"/>
                    <a:pt x="43997" y="3779"/>
                    <a:pt x="45065" y="3410"/>
                  </a:cubicBezTo>
                  <a:cubicBezTo>
                    <a:pt x="46216" y="3163"/>
                    <a:pt x="47366" y="2999"/>
                    <a:pt x="48516" y="2917"/>
                  </a:cubicBezTo>
                  <a:cubicBezTo>
                    <a:pt x="48698" y="2897"/>
                    <a:pt x="48879" y="2889"/>
                    <a:pt x="49061" y="2889"/>
                  </a:cubicBezTo>
                  <a:cubicBezTo>
                    <a:pt x="50030" y="2889"/>
                    <a:pt x="50998" y="3122"/>
                    <a:pt x="51967" y="3122"/>
                  </a:cubicBezTo>
                  <a:cubicBezTo>
                    <a:pt x="53041" y="3122"/>
                    <a:pt x="54116" y="3244"/>
                    <a:pt x="55190" y="3244"/>
                  </a:cubicBezTo>
                  <a:cubicBezTo>
                    <a:pt x="55512" y="3244"/>
                    <a:pt x="55835" y="3233"/>
                    <a:pt x="56157" y="3204"/>
                  </a:cubicBezTo>
                  <a:cubicBezTo>
                    <a:pt x="56876" y="3122"/>
                    <a:pt x="57605" y="3081"/>
                    <a:pt x="58334" y="3081"/>
                  </a:cubicBezTo>
                  <a:cubicBezTo>
                    <a:pt x="59063" y="3081"/>
                    <a:pt x="59793" y="3122"/>
                    <a:pt x="60512" y="3204"/>
                  </a:cubicBezTo>
                  <a:cubicBezTo>
                    <a:pt x="60683" y="3226"/>
                    <a:pt x="60858" y="3233"/>
                    <a:pt x="61034" y="3233"/>
                  </a:cubicBezTo>
                  <a:cubicBezTo>
                    <a:pt x="61430" y="3233"/>
                    <a:pt x="61833" y="3196"/>
                    <a:pt x="62225" y="3196"/>
                  </a:cubicBezTo>
                  <a:cubicBezTo>
                    <a:pt x="62326" y="3196"/>
                    <a:pt x="62426" y="3198"/>
                    <a:pt x="62524" y="3204"/>
                  </a:cubicBezTo>
                  <a:cubicBezTo>
                    <a:pt x="63141" y="3286"/>
                    <a:pt x="63634" y="3697"/>
                    <a:pt x="64250" y="3738"/>
                  </a:cubicBezTo>
                  <a:cubicBezTo>
                    <a:pt x="64452" y="3762"/>
                    <a:pt x="64654" y="3772"/>
                    <a:pt x="64856" y="3772"/>
                  </a:cubicBezTo>
                  <a:cubicBezTo>
                    <a:pt x="65942" y="3772"/>
                    <a:pt x="67028" y="3482"/>
                    <a:pt x="68113" y="3482"/>
                  </a:cubicBezTo>
                  <a:cubicBezTo>
                    <a:pt x="68222" y="3482"/>
                    <a:pt x="68331" y="3485"/>
                    <a:pt x="68440" y="3492"/>
                  </a:cubicBezTo>
                  <a:cubicBezTo>
                    <a:pt x="69138" y="3533"/>
                    <a:pt x="69755" y="3820"/>
                    <a:pt x="70412" y="3862"/>
                  </a:cubicBezTo>
                  <a:cubicBezTo>
                    <a:pt x="71151" y="3820"/>
                    <a:pt x="71850" y="3738"/>
                    <a:pt x="72589" y="3615"/>
                  </a:cubicBezTo>
                  <a:cubicBezTo>
                    <a:pt x="72906" y="3615"/>
                    <a:pt x="72917" y="3079"/>
                    <a:pt x="72585" y="3079"/>
                  </a:cubicBezTo>
                  <a:cubicBezTo>
                    <a:pt x="72573" y="3079"/>
                    <a:pt x="72561" y="3080"/>
                    <a:pt x="72548" y="3081"/>
                  </a:cubicBezTo>
                  <a:cubicBezTo>
                    <a:pt x="71151" y="2999"/>
                    <a:pt x="69837" y="2383"/>
                    <a:pt x="68440" y="2136"/>
                  </a:cubicBezTo>
                  <a:cubicBezTo>
                    <a:pt x="67167" y="1890"/>
                    <a:pt x="65893" y="1643"/>
                    <a:pt x="64578" y="1479"/>
                  </a:cubicBezTo>
                  <a:cubicBezTo>
                    <a:pt x="64044" y="1397"/>
                    <a:pt x="63510" y="1232"/>
                    <a:pt x="62976" y="1191"/>
                  </a:cubicBezTo>
                  <a:cubicBezTo>
                    <a:pt x="62278" y="1191"/>
                    <a:pt x="61621" y="1232"/>
                    <a:pt x="60963" y="1356"/>
                  </a:cubicBezTo>
                  <a:cubicBezTo>
                    <a:pt x="60594" y="1383"/>
                    <a:pt x="60224" y="1392"/>
                    <a:pt x="59854" y="1392"/>
                  </a:cubicBezTo>
                  <a:cubicBezTo>
                    <a:pt x="59115" y="1392"/>
                    <a:pt x="58375" y="1356"/>
                    <a:pt x="57636" y="1356"/>
                  </a:cubicBezTo>
                  <a:cubicBezTo>
                    <a:pt x="56958" y="859"/>
                    <a:pt x="56032" y="747"/>
                    <a:pt x="55103" y="747"/>
                  </a:cubicBezTo>
                  <a:cubicBezTo>
                    <a:pt x="54343" y="747"/>
                    <a:pt x="53581" y="822"/>
                    <a:pt x="52953" y="822"/>
                  </a:cubicBezTo>
                  <a:cubicBezTo>
                    <a:pt x="51926" y="739"/>
                    <a:pt x="50899" y="657"/>
                    <a:pt x="49872" y="452"/>
                  </a:cubicBezTo>
                  <a:cubicBezTo>
                    <a:pt x="49766" y="448"/>
                    <a:pt x="49660" y="446"/>
                    <a:pt x="49554" y="446"/>
                  </a:cubicBezTo>
                  <a:cubicBezTo>
                    <a:pt x="48634" y="446"/>
                    <a:pt x="47720" y="601"/>
                    <a:pt x="46873" y="822"/>
                  </a:cubicBezTo>
                  <a:cubicBezTo>
                    <a:pt x="46257" y="1027"/>
                    <a:pt x="45641" y="1150"/>
                    <a:pt x="45024" y="1232"/>
                  </a:cubicBezTo>
                  <a:cubicBezTo>
                    <a:pt x="44449" y="1191"/>
                    <a:pt x="43833" y="1109"/>
                    <a:pt x="43258" y="945"/>
                  </a:cubicBezTo>
                  <a:cubicBezTo>
                    <a:pt x="42518" y="822"/>
                    <a:pt x="41779" y="780"/>
                    <a:pt x="40999" y="780"/>
                  </a:cubicBezTo>
                  <a:cubicBezTo>
                    <a:pt x="40711" y="770"/>
                    <a:pt x="40426" y="765"/>
                    <a:pt x="40142" y="765"/>
                  </a:cubicBezTo>
                  <a:cubicBezTo>
                    <a:pt x="39291" y="765"/>
                    <a:pt x="38452" y="811"/>
                    <a:pt x="37589" y="904"/>
                  </a:cubicBezTo>
                  <a:cubicBezTo>
                    <a:pt x="36521" y="986"/>
                    <a:pt x="35453" y="1356"/>
                    <a:pt x="34385" y="1397"/>
                  </a:cubicBezTo>
                  <a:cubicBezTo>
                    <a:pt x="34352" y="1398"/>
                    <a:pt x="34319" y="1399"/>
                    <a:pt x="34286" y="1399"/>
                  </a:cubicBezTo>
                  <a:cubicBezTo>
                    <a:pt x="33307" y="1399"/>
                    <a:pt x="32547" y="818"/>
                    <a:pt x="31632" y="698"/>
                  </a:cubicBezTo>
                  <a:cubicBezTo>
                    <a:pt x="31281" y="672"/>
                    <a:pt x="30934" y="659"/>
                    <a:pt x="30588" y="659"/>
                  </a:cubicBezTo>
                  <a:cubicBezTo>
                    <a:pt x="29843" y="659"/>
                    <a:pt x="29104" y="722"/>
                    <a:pt x="28346" y="863"/>
                  </a:cubicBezTo>
                  <a:cubicBezTo>
                    <a:pt x="27319" y="986"/>
                    <a:pt x="26333" y="1315"/>
                    <a:pt x="25306" y="1438"/>
                  </a:cubicBezTo>
                  <a:cubicBezTo>
                    <a:pt x="25139" y="1454"/>
                    <a:pt x="24971" y="1461"/>
                    <a:pt x="24802" y="1461"/>
                  </a:cubicBezTo>
                  <a:cubicBezTo>
                    <a:pt x="23749" y="1461"/>
                    <a:pt x="22671" y="1188"/>
                    <a:pt x="21592" y="1188"/>
                  </a:cubicBezTo>
                  <a:cubicBezTo>
                    <a:pt x="21529" y="1188"/>
                    <a:pt x="21466" y="1189"/>
                    <a:pt x="21403" y="1191"/>
                  </a:cubicBezTo>
                  <a:cubicBezTo>
                    <a:pt x="20458" y="1273"/>
                    <a:pt x="19473" y="1438"/>
                    <a:pt x="18569" y="1725"/>
                  </a:cubicBezTo>
                  <a:cubicBezTo>
                    <a:pt x="18158" y="1849"/>
                    <a:pt x="17747" y="2013"/>
                    <a:pt x="17336" y="2095"/>
                  </a:cubicBezTo>
                  <a:cubicBezTo>
                    <a:pt x="17213" y="2120"/>
                    <a:pt x="17115" y="2131"/>
                    <a:pt x="17033" y="2131"/>
                  </a:cubicBezTo>
                  <a:cubicBezTo>
                    <a:pt x="16707" y="2131"/>
                    <a:pt x="16654" y="1947"/>
                    <a:pt x="16392" y="1684"/>
                  </a:cubicBezTo>
                  <a:cubicBezTo>
                    <a:pt x="15323" y="698"/>
                    <a:pt x="13968" y="123"/>
                    <a:pt x="12530" y="41"/>
                  </a:cubicBezTo>
                  <a:cubicBezTo>
                    <a:pt x="12139" y="17"/>
                    <a:pt x="11762" y="0"/>
                    <a:pt x="11396" y="0"/>
                  </a:cubicBezTo>
                  <a:close/>
                </a:path>
              </a:pathLst>
            </a:custGeom>
            <a:solidFill>
              <a:srgbClr val="FFFFFF">
                <a:alpha val="60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3"/>
            <p:cNvSpPr/>
            <p:nvPr/>
          </p:nvSpPr>
          <p:spPr>
            <a:xfrm>
              <a:off x="3792825" y="2691402"/>
              <a:ext cx="103909" cy="965222"/>
            </a:xfrm>
            <a:custGeom>
              <a:avLst/>
              <a:gdLst/>
              <a:ahLst/>
              <a:cxnLst/>
              <a:rect l="l" t="t" r="r" b="b"/>
              <a:pathLst>
                <a:path w="6081" h="56487" extrusionOk="0">
                  <a:moveTo>
                    <a:pt x="3985" y="1"/>
                  </a:moveTo>
                  <a:lnTo>
                    <a:pt x="0" y="247"/>
                  </a:lnTo>
                  <a:lnTo>
                    <a:pt x="0" y="56486"/>
                  </a:lnTo>
                  <a:lnTo>
                    <a:pt x="6080" y="56240"/>
                  </a:lnTo>
                  <a:lnTo>
                    <a:pt x="3985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3"/>
            <p:cNvSpPr/>
            <p:nvPr/>
          </p:nvSpPr>
          <p:spPr>
            <a:xfrm>
              <a:off x="2918184" y="2731848"/>
              <a:ext cx="707593" cy="92255"/>
            </a:xfrm>
            <a:custGeom>
              <a:avLst/>
              <a:gdLst/>
              <a:ahLst/>
              <a:cxnLst/>
              <a:rect l="l" t="t" r="r" b="b"/>
              <a:pathLst>
                <a:path w="41410" h="5399" extrusionOk="0">
                  <a:moveTo>
                    <a:pt x="12500" y="0"/>
                  </a:moveTo>
                  <a:cubicBezTo>
                    <a:pt x="12287" y="0"/>
                    <a:pt x="12076" y="21"/>
                    <a:pt x="11873" y="58"/>
                  </a:cubicBezTo>
                  <a:cubicBezTo>
                    <a:pt x="10928" y="140"/>
                    <a:pt x="9983" y="345"/>
                    <a:pt x="9079" y="633"/>
                  </a:cubicBezTo>
                  <a:cubicBezTo>
                    <a:pt x="8962" y="662"/>
                    <a:pt x="8859" y="674"/>
                    <a:pt x="8766" y="674"/>
                  </a:cubicBezTo>
                  <a:cubicBezTo>
                    <a:pt x="8333" y="674"/>
                    <a:pt x="8092" y="413"/>
                    <a:pt x="7518" y="345"/>
                  </a:cubicBezTo>
                  <a:cubicBezTo>
                    <a:pt x="7282" y="306"/>
                    <a:pt x="6971" y="278"/>
                    <a:pt x="6632" y="278"/>
                  </a:cubicBezTo>
                  <a:cubicBezTo>
                    <a:pt x="5558" y="278"/>
                    <a:pt x="4212" y="556"/>
                    <a:pt x="4150" y="1619"/>
                  </a:cubicBezTo>
                  <a:cubicBezTo>
                    <a:pt x="4150" y="1783"/>
                    <a:pt x="4355" y="2235"/>
                    <a:pt x="4314" y="2358"/>
                  </a:cubicBezTo>
                  <a:cubicBezTo>
                    <a:pt x="4273" y="2481"/>
                    <a:pt x="3780" y="2564"/>
                    <a:pt x="3698" y="2605"/>
                  </a:cubicBezTo>
                  <a:cubicBezTo>
                    <a:pt x="3123" y="2687"/>
                    <a:pt x="2589" y="2851"/>
                    <a:pt x="2055" y="3057"/>
                  </a:cubicBezTo>
                  <a:cubicBezTo>
                    <a:pt x="1767" y="3221"/>
                    <a:pt x="1890" y="3262"/>
                    <a:pt x="1603" y="3508"/>
                  </a:cubicBezTo>
                  <a:cubicBezTo>
                    <a:pt x="1110" y="3960"/>
                    <a:pt x="453" y="3837"/>
                    <a:pt x="206" y="4576"/>
                  </a:cubicBezTo>
                  <a:cubicBezTo>
                    <a:pt x="165" y="4659"/>
                    <a:pt x="124" y="4782"/>
                    <a:pt x="124" y="4905"/>
                  </a:cubicBezTo>
                  <a:cubicBezTo>
                    <a:pt x="1" y="5028"/>
                    <a:pt x="83" y="5275"/>
                    <a:pt x="288" y="5275"/>
                  </a:cubicBezTo>
                  <a:cubicBezTo>
                    <a:pt x="370" y="5316"/>
                    <a:pt x="411" y="5357"/>
                    <a:pt x="494" y="5398"/>
                  </a:cubicBezTo>
                  <a:cubicBezTo>
                    <a:pt x="576" y="5398"/>
                    <a:pt x="699" y="5357"/>
                    <a:pt x="740" y="5316"/>
                  </a:cubicBezTo>
                  <a:cubicBezTo>
                    <a:pt x="1057" y="5329"/>
                    <a:pt x="1389" y="5345"/>
                    <a:pt x="1720" y="5345"/>
                  </a:cubicBezTo>
                  <a:cubicBezTo>
                    <a:pt x="2463" y="5345"/>
                    <a:pt x="3199" y="5262"/>
                    <a:pt x="3739" y="4864"/>
                  </a:cubicBezTo>
                  <a:cubicBezTo>
                    <a:pt x="4027" y="4700"/>
                    <a:pt x="4191" y="4412"/>
                    <a:pt x="4478" y="4207"/>
                  </a:cubicBezTo>
                  <a:cubicBezTo>
                    <a:pt x="4752" y="3988"/>
                    <a:pt x="5081" y="3969"/>
                    <a:pt x="5416" y="3969"/>
                  </a:cubicBezTo>
                  <a:cubicBezTo>
                    <a:pt x="5483" y="3969"/>
                    <a:pt x="5550" y="3970"/>
                    <a:pt x="5617" y="3970"/>
                  </a:cubicBezTo>
                  <a:cubicBezTo>
                    <a:pt x="5717" y="3970"/>
                    <a:pt x="5818" y="3968"/>
                    <a:pt x="5916" y="3960"/>
                  </a:cubicBezTo>
                  <a:cubicBezTo>
                    <a:pt x="7477" y="3796"/>
                    <a:pt x="8997" y="3837"/>
                    <a:pt x="10558" y="3632"/>
                  </a:cubicBezTo>
                  <a:cubicBezTo>
                    <a:pt x="11216" y="3549"/>
                    <a:pt x="11873" y="3426"/>
                    <a:pt x="12530" y="3344"/>
                  </a:cubicBezTo>
                  <a:cubicBezTo>
                    <a:pt x="13228" y="3262"/>
                    <a:pt x="13968" y="3221"/>
                    <a:pt x="14707" y="3221"/>
                  </a:cubicBezTo>
                  <a:cubicBezTo>
                    <a:pt x="14794" y="3216"/>
                    <a:pt x="14881" y="3214"/>
                    <a:pt x="14966" y="3214"/>
                  </a:cubicBezTo>
                  <a:cubicBezTo>
                    <a:pt x="16336" y="3214"/>
                    <a:pt x="17549" y="3738"/>
                    <a:pt x="18902" y="3738"/>
                  </a:cubicBezTo>
                  <a:cubicBezTo>
                    <a:pt x="19062" y="3738"/>
                    <a:pt x="19225" y="3730"/>
                    <a:pt x="19390" y="3714"/>
                  </a:cubicBezTo>
                  <a:cubicBezTo>
                    <a:pt x="19666" y="3678"/>
                    <a:pt x="19948" y="3659"/>
                    <a:pt x="20234" y="3659"/>
                  </a:cubicBezTo>
                  <a:cubicBezTo>
                    <a:pt x="20927" y="3659"/>
                    <a:pt x="21638" y="3769"/>
                    <a:pt x="22307" y="4001"/>
                  </a:cubicBezTo>
                  <a:cubicBezTo>
                    <a:pt x="22882" y="4207"/>
                    <a:pt x="23498" y="4289"/>
                    <a:pt x="24156" y="4289"/>
                  </a:cubicBezTo>
                  <a:cubicBezTo>
                    <a:pt x="24241" y="4294"/>
                    <a:pt x="24326" y="4297"/>
                    <a:pt x="24412" y="4297"/>
                  </a:cubicBezTo>
                  <a:cubicBezTo>
                    <a:pt x="24993" y="4297"/>
                    <a:pt x="25602" y="4180"/>
                    <a:pt x="26210" y="4001"/>
                  </a:cubicBezTo>
                  <a:cubicBezTo>
                    <a:pt x="26990" y="3714"/>
                    <a:pt x="27565" y="3015"/>
                    <a:pt x="28387" y="2810"/>
                  </a:cubicBezTo>
                  <a:cubicBezTo>
                    <a:pt x="29636" y="2547"/>
                    <a:pt x="30911" y="2416"/>
                    <a:pt x="32170" y="2416"/>
                  </a:cubicBezTo>
                  <a:cubicBezTo>
                    <a:pt x="32485" y="2416"/>
                    <a:pt x="32799" y="2424"/>
                    <a:pt x="33111" y="2440"/>
                  </a:cubicBezTo>
                  <a:cubicBezTo>
                    <a:pt x="34754" y="2399"/>
                    <a:pt x="36398" y="2276"/>
                    <a:pt x="38000" y="2071"/>
                  </a:cubicBezTo>
                  <a:cubicBezTo>
                    <a:pt x="38821" y="1988"/>
                    <a:pt x="39602" y="1701"/>
                    <a:pt x="40382" y="1537"/>
                  </a:cubicBezTo>
                  <a:cubicBezTo>
                    <a:pt x="40711" y="1454"/>
                    <a:pt x="41327" y="1454"/>
                    <a:pt x="41368" y="1044"/>
                  </a:cubicBezTo>
                  <a:cubicBezTo>
                    <a:pt x="41409" y="961"/>
                    <a:pt x="41368" y="879"/>
                    <a:pt x="41327" y="797"/>
                  </a:cubicBezTo>
                  <a:cubicBezTo>
                    <a:pt x="41122" y="715"/>
                    <a:pt x="40907" y="688"/>
                    <a:pt x="40688" y="688"/>
                  </a:cubicBezTo>
                  <a:cubicBezTo>
                    <a:pt x="40250" y="688"/>
                    <a:pt x="39794" y="797"/>
                    <a:pt x="39355" y="797"/>
                  </a:cubicBezTo>
                  <a:cubicBezTo>
                    <a:pt x="38233" y="872"/>
                    <a:pt x="37111" y="1049"/>
                    <a:pt x="35988" y="1049"/>
                  </a:cubicBezTo>
                  <a:cubicBezTo>
                    <a:pt x="35878" y="1049"/>
                    <a:pt x="35768" y="1047"/>
                    <a:pt x="35658" y="1044"/>
                  </a:cubicBezTo>
                  <a:cubicBezTo>
                    <a:pt x="34631" y="1002"/>
                    <a:pt x="33727" y="510"/>
                    <a:pt x="32742" y="468"/>
                  </a:cubicBezTo>
                  <a:cubicBezTo>
                    <a:pt x="32290" y="468"/>
                    <a:pt x="31797" y="551"/>
                    <a:pt x="31345" y="592"/>
                  </a:cubicBezTo>
                  <a:cubicBezTo>
                    <a:pt x="31025" y="621"/>
                    <a:pt x="30706" y="650"/>
                    <a:pt x="30372" y="650"/>
                  </a:cubicBezTo>
                  <a:cubicBezTo>
                    <a:pt x="30233" y="650"/>
                    <a:pt x="30092" y="645"/>
                    <a:pt x="29948" y="633"/>
                  </a:cubicBezTo>
                  <a:cubicBezTo>
                    <a:pt x="29866" y="592"/>
                    <a:pt x="29702" y="386"/>
                    <a:pt x="29578" y="345"/>
                  </a:cubicBezTo>
                  <a:cubicBezTo>
                    <a:pt x="29414" y="263"/>
                    <a:pt x="29250" y="263"/>
                    <a:pt x="29085" y="263"/>
                  </a:cubicBezTo>
                  <a:cubicBezTo>
                    <a:pt x="28985" y="259"/>
                    <a:pt x="28884" y="257"/>
                    <a:pt x="28783" y="257"/>
                  </a:cubicBezTo>
                  <a:cubicBezTo>
                    <a:pt x="27899" y="257"/>
                    <a:pt x="27017" y="416"/>
                    <a:pt x="26169" y="674"/>
                  </a:cubicBezTo>
                  <a:cubicBezTo>
                    <a:pt x="25799" y="756"/>
                    <a:pt x="25511" y="961"/>
                    <a:pt x="25183" y="1085"/>
                  </a:cubicBezTo>
                  <a:cubicBezTo>
                    <a:pt x="25017" y="1145"/>
                    <a:pt x="24940" y="1172"/>
                    <a:pt x="24888" y="1172"/>
                  </a:cubicBezTo>
                  <a:cubicBezTo>
                    <a:pt x="24799" y="1172"/>
                    <a:pt x="24786" y="1091"/>
                    <a:pt x="24525" y="961"/>
                  </a:cubicBezTo>
                  <a:cubicBezTo>
                    <a:pt x="24037" y="760"/>
                    <a:pt x="23508" y="659"/>
                    <a:pt x="22980" y="659"/>
                  </a:cubicBezTo>
                  <a:cubicBezTo>
                    <a:pt x="22755" y="659"/>
                    <a:pt x="22529" y="678"/>
                    <a:pt x="22307" y="715"/>
                  </a:cubicBezTo>
                  <a:cubicBezTo>
                    <a:pt x="21362" y="715"/>
                    <a:pt x="20417" y="756"/>
                    <a:pt x="19514" y="879"/>
                  </a:cubicBezTo>
                  <a:cubicBezTo>
                    <a:pt x="19468" y="884"/>
                    <a:pt x="19422" y="887"/>
                    <a:pt x="19376" y="887"/>
                  </a:cubicBezTo>
                  <a:cubicBezTo>
                    <a:pt x="18682" y="887"/>
                    <a:pt x="17984" y="340"/>
                    <a:pt x="17213" y="263"/>
                  </a:cubicBezTo>
                  <a:cubicBezTo>
                    <a:pt x="16946" y="243"/>
                    <a:pt x="16669" y="232"/>
                    <a:pt x="16392" y="232"/>
                  </a:cubicBezTo>
                  <a:cubicBezTo>
                    <a:pt x="16114" y="232"/>
                    <a:pt x="15837" y="243"/>
                    <a:pt x="15570" y="263"/>
                  </a:cubicBezTo>
                  <a:cubicBezTo>
                    <a:pt x="15159" y="263"/>
                    <a:pt x="14707" y="510"/>
                    <a:pt x="14338" y="551"/>
                  </a:cubicBezTo>
                  <a:cubicBezTo>
                    <a:pt x="14310" y="553"/>
                    <a:pt x="14283" y="554"/>
                    <a:pt x="14257" y="554"/>
                  </a:cubicBezTo>
                  <a:cubicBezTo>
                    <a:pt x="13790" y="554"/>
                    <a:pt x="13659" y="216"/>
                    <a:pt x="13270" y="99"/>
                  </a:cubicBezTo>
                  <a:cubicBezTo>
                    <a:pt x="13021" y="31"/>
                    <a:pt x="12760" y="0"/>
                    <a:pt x="12500" y="0"/>
                  </a:cubicBezTo>
                  <a:close/>
                </a:path>
              </a:pathLst>
            </a:custGeom>
            <a:solidFill>
              <a:srgbClr val="FFFFFF">
                <a:alpha val="60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23"/>
            <p:cNvSpPr/>
            <p:nvPr/>
          </p:nvSpPr>
          <p:spPr>
            <a:xfrm>
              <a:off x="2918885" y="2816363"/>
              <a:ext cx="84959" cy="791117"/>
            </a:xfrm>
            <a:custGeom>
              <a:avLst/>
              <a:gdLst/>
              <a:ahLst/>
              <a:cxnLst/>
              <a:rect l="l" t="t" r="r" b="b"/>
              <a:pathLst>
                <a:path w="4972" h="46298" extrusionOk="0">
                  <a:moveTo>
                    <a:pt x="3246" y="0"/>
                  </a:moveTo>
                  <a:lnTo>
                    <a:pt x="1" y="247"/>
                  </a:lnTo>
                  <a:lnTo>
                    <a:pt x="1" y="46298"/>
                  </a:lnTo>
                  <a:lnTo>
                    <a:pt x="4971" y="46051"/>
                  </a:lnTo>
                  <a:lnTo>
                    <a:pt x="3246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23"/>
            <p:cNvSpPr/>
            <p:nvPr/>
          </p:nvSpPr>
          <p:spPr>
            <a:xfrm>
              <a:off x="3017155" y="1509289"/>
              <a:ext cx="1300427" cy="375805"/>
            </a:xfrm>
            <a:custGeom>
              <a:avLst/>
              <a:gdLst/>
              <a:ahLst/>
              <a:cxnLst/>
              <a:rect l="l" t="t" r="r" b="b"/>
              <a:pathLst>
                <a:path w="76104" h="21993" extrusionOk="0">
                  <a:moveTo>
                    <a:pt x="39452" y="0"/>
                  </a:moveTo>
                  <a:cubicBezTo>
                    <a:pt x="37728" y="0"/>
                    <a:pt x="36001" y="802"/>
                    <a:pt x="34919" y="2426"/>
                  </a:cubicBezTo>
                  <a:cubicBezTo>
                    <a:pt x="33885" y="1665"/>
                    <a:pt x="32766" y="1330"/>
                    <a:pt x="31684" y="1330"/>
                  </a:cubicBezTo>
                  <a:cubicBezTo>
                    <a:pt x="28206" y="1330"/>
                    <a:pt x="25109" y="4785"/>
                    <a:pt x="26457" y="8670"/>
                  </a:cubicBezTo>
                  <a:cubicBezTo>
                    <a:pt x="26279" y="8632"/>
                    <a:pt x="26097" y="8613"/>
                    <a:pt x="25914" y="8613"/>
                  </a:cubicBezTo>
                  <a:cubicBezTo>
                    <a:pt x="25508" y="8613"/>
                    <a:pt x="25100" y="8705"/>
                    <a:pt x="24731" y="8875"/>
                  </a:cubicBezTo>
                  <a:cubicBezTo>
                    <a:pt x="24422" y="8995"/>
                    <a:pt x="24292" y="9051"/>
                    <a:pt x="24189" y="9051"/>
                  </a:cubicBezTo>
                  <a:cubicBezTo>
                    <a:pt x="24046" y="9051"/>
                    <a:pt x="23953" y="8943"/>
                    <a:pt x="23499" y="8752"/>
                  </a:cubicBezTo>
                  <a:cubicBezTo>
                    <a:pt x="23105" y="8589"/>
                    <a:pt x="22694" y="8512"/>
                    <a:pt x="22286" y="8512"/>
                  </a:cubicBezTo>
                  <a:cubicBezTo>
                    <a:pt x="21457" y="8512"/>
                    <a:pt x="20640" y="8831"/>
                    <a:pt x="20007" y="9409"/>
                  </a:cubicBezTo>
                  <a:cubicBezTo>
                    <a:pt x="19144" y="7373"/>
                    <a:pt x="17035" y="5917"/>
                    <a:pt x="14824" y="5917"/>
                  </a:cubicBezTo>
                  <a:cubicBezTo>
                    <a:pt x="14403" y="5917"/>
                    <a:pt x="13978" y="5970"/>
                    <a:pt x="13557" y="6082"/>
                  </a:cubicBezTo>
                  <a:cubicBezTo>
                    <a:pt x="10928" y="6821"/>
                    <a:pt x="9408" y="9615"/>
                    <a:pt x="9778" y="12203"/>
                  </a:cubicBezTo>
                  <a:cubicBezTo>
                    <a:pt x="9641" y="12175"/>
                    <a:pt x="9505" y="12162"/>
                    <a:pt x="9371" y="12162"/>
                  </a:cubicBezTo>
                  <a:cubicBezTo>
                    <a:pt x="8303" y="12162"/>
                    <a:pt x="7391" y="13002"/>
                    <a:pt x="7354" y="14133"/>
                  </a:cubicBezTo>
                  <a:cubicBezTo>
                    <a:pt x="7254" y="14114"/>
                    <a:pt x="7155" y="14104"/>
                    <a:pt x="7056" y="14104"/>
                  </a:cubicBezTo>
                  <a:cubicBezTo>
                    <a:pt x="6343" y="14104"/>
                    <a:pt x="5691" y="14608"/>
                    <a:pt x="5547" y="15366"/>
                  </a:cubicBezTo>
                  <a:cubicBezTo>
                    <a:pt x="5011" y="15062"/>
                    <a:pt x="4418" y="14916"/>
                    <a:pt x="3831" y="14916"/>
                  </a:cubicBezTo>
                  <a:cubicBezTo>
                    <a:pt x="2753" y="14916"/>
                    <a:pt x="1693" y="15407"/>
                    <a:pt x="1028" y="16311"/>
                  </a:cubicBezTo>
                  <a:cubicBezTo>
                    <a:pt x="1" y="17954"/>
                    <a:pt x="494" y="20090"/>
                    <a:pt x="2096" y="21158"/>
                  </a:cubicBezTo>
                  <a:cubicBezTo>
                    <a:pt x="2137" y="21199"/>
                    <a:pt x="2188" y="21220"/>
                    <a:pt x="2240" y="21220"/>
                  </a:cubicBezTo>
                  <a:cubicBezTo>
                    <a:pt x="2291" y="21220"/>
                    <a:pt x="2343" y="21199"/>
                    <a:pt x="2384" y="21158"/>
                  </a:cubicBezTo>
                  <a:cubicBezTo>
                    <a:pt x="3152" y="21770"/>
                    <a:pt x="4113" y="21992"/>
                    <a:pt x="5130" y="21992"/>
                  </a:cubicBezTo>
                  <a:cubicBezTo>
                    <a:pt x="6776" y="21992"/>
                    <a:pt x="8571" y="21410"/>
                    <a:pt x="9942" y="20953"/>
                  </a:cubicBezTo>
                  <a:cubicBezTo>
                    <a:pt x="10910" y="20643"/>
                    <a:pt x="11987" y="20042"/>
                    <a:pt x="13035" y="20042"/>
                  </a:cubicBezTo>
                  <a:cubicBezTo>
                    <a:pt x="13100" y="20042"/>
                    <a:pt x="13164" y="20044"/>
                    <a:pt x="13229" y="20049"/>
                  </a:cubicBezTo>
                  <a:cubicBezTo>
                    <a:pt x="13516" y="20111"/>
                    <a:pt x="13814" y="20141"/>
                    <a:pt x="14112" y="20141"/>
                  </a:cubicBezTo>
                  <a:cubicBezTo>
                    <a:pt x="14410" y="20141"/>
                    <a:pt x="14708" y="20111"/>
                    <a:pt x="14995" y="20049"/>
                  </a:cubicBezTo>
                  <a:cubicBezTo>
                    <a:pt x="16269" y="19803"/>
                    <a:pt x="17337" y="19022"/>
                    <a:pt x="17953" y="17913"/>
                  </a:cubicBezTo>
                  <a:cubicBezTo>
                    <a:pt x="19274" y="18768"/>
                    <a:pt x="20778" y="19191"/>
                    <a:pt x="22280" y="19191"/>
                  </a:cubicBezTo>
                  <a:cubicBezTo>
                    <a:pt x="23954" y="19191"/>
                    <a:pt x="25624" y="18665"/>
                    <a:pt x="27032" y="17625"/>
                  </a:cubicBezTo>
                  <a:cubicBezTo>
                    <a:pt x="27073" y="18652"/>
                    <a:pt x="27319" y="19720"/>
                    <a:pt x="28100" y="20378"/>
                  </a:cubicBezTo>
                  <a:cubicBezTo>
                    <a:pt x="28489" y="20698"/>
                    <a:pt x="28955" y="20866"/>
                    <a:pt x="29426" y="20866"/>
                  </a:cubicBezTo>
                  <a:cubicBezTo>
                    <a:pt x="29800" y="20866"/>
                    <a:pt x="30178" y="20760"/>
                    <a:pt x="30523" y="20542"/>
                  </a:cubicBezTo>
                  <a:cubicBezTo>
                    <a:pt x="30934" y="20254"/>
                    <a:pt x="30975" y="19885"/>
                    <a:pt x="31181" y="19474"/>
                  </a:cubicBezTo>
                  <a:cubicBezTo>
                    <a:pt x="31674" y="18406"/>
                    <a:pt x="32372" y="18283"/>
                    <a:pt x="33070" y="17543"/>
                  </a:cubicBezTo>
                  <a:cubicBezTo>
                    <a:pt x="33440" y="17132"/>
                    <a:pt x="33604" y="16598"/>
                    <a:pt x="33481" y="16064"/>
                  </a:cubicBezTo>
                  <a:lnTo>
                    <a:pt x="33481" y="16064"/>
                  </a:lnTo>
                  <a:cubicBezTo>
                    <a:pt x="33846" y="16121"/>
                    <a:pt x="34210" y="16148"/>
                    <a:pt x="34570" y="16148"/>
                  </a:cubicBezTo>
                  <a:cubicBezTo>
                    <a:pt x="37086" y="16148"/>
                    <a:pt x="39412" y="14801"/>
                    <a:pt x="40670" y="12572"/>
                  </a:cubicBezTo>
                  <a:cubicBezTo>
                    <a:pt x="42357" y="14910"/>
                    <a:pt x="44990" y="16144"/>
                    <a:pt x="47642" y="16144"/>
                  </a:cubicBezTo>
                  <a:cubicBezTo>
                    <a:pt x="49512" y="16144"/>
                    <a:pt x="51391" y="15531"/>
                    <a:pt x="52953" y="14257"/>
                  </a:cubicBezTo>
                  <a:cubicBezTo>
                    <a:pt x="53597" y="16131"/>
                    <a:pt x="55326" y="17243"/>
                    <a:pt x="57129" y="17243"/>
                  </a:cubicBezTo>
                  <a:cubicBezTo>
                    <a:pt x="57974" y="17243"/>
                    <a:pt x="58835" y="16999"/>
                    <a:pt x="59608" y="16475"/>
                  </a:cubicBezTo>
                  <a:cubicBezTo>
                    <a:pt x="59814" y="16311"/>
                    <a:pt x="60019" y="16105"/>
                    <a:pt x="60265" y="15982"/>
                  </a:cubicBezTo>
                  <a:cubicBezTo>
                    <a:pt x="60478" y="15903"/>
                    <a:pt x="60724" y="15857"/>
                    <a:pt x="60972" y="15857"/>
                  </a:cubicBezTo>
                  <a:cubicBezTo>
                    <a:pt x="61108" y="15857"/>
                    <a:pt x="61244" y="15871"/>
                    <a:pt x="61375" y="15900"/>
                  </a:cubicBezTo>
                  <a:cubicBezTo>
                    <a:pt x="63388" y="15900"/>
                    <a:pt x="65277" y="14791"/>
                    <a:pt x="66304" y="13024"/>
                  </a:cubicBezTo>
                  <a:cubicBezTo>
                    <a:pt x="67384" y="13796"/>
                    <a:pt x="68696" y="14521"/>
                    <a:pt x="70030" y="14521"/>
                  </a:cubicBezTo>
                  <a:cubicBezTo>
                    <a:pt x="70472" y="14521"/>
                    <a:pt x="70917" y="14441"/>
                    <a:pt x="71357" y="14257"/>
                  </a:cubicBezTo>
                  <a:cubicBezTo>
                    <a:pt x="72548" y="13805"/>
                    <a:pt x="73329" y="12572"/>
                    <a:pt x="73247" y="11299"/>
                  </a:cubicBezTo>
                  <a:lnTo>
                    <a:pt x="73247" y="11299"/>
                  </a:lnTo>
                  <a:cubicBezTo>
                    <a:pt x="73408" y="11346"/>
                    <a:pt x="73570" y="11369"/>
                    <a:pt x="73731" y="11369"/>
                  </a:cubicBezTo>
                  <a:cubicBezTo>
                    <a:pt x="74963" y="11369"/>
                    <a:pt x="76103" y="10060"/>
                    <a:pt x="75958" y="8752"/>
                  </a:cubicBezTo>
                  <a:cubicBezTo>
                    <a:pt x="75671" y="6328"/>
                    <a:pt x="72754" y="5137"/>
                    <a:pt x="70659" y="4932"/>
                  </a:cubicBezTo>
                  <a:cubicBezTo>
                    <a:pt x="70412" y="4904"/>
                    <a:pt x="70174" y="4892"/>
                    <a:pt x="69941" y="4892"/>
                  </a:cubicBezTo>
                  <a:cubicBezTo>
                    <a:pt x="68777" y="4892"/>
                    <a:pt x="67756" y="5205"/>
                    <a:pt x="66592" y="5548"/>
                  </a:cubicBezTo>
                  <a:cubicBezTo>
                    <a:pt x="66397" y="5599"/>
                    <a:pt x="66229" y="5621"/>
                    <a:pt x="66077" y="5621"/>
                  </a:cubicBezTo>
                  <a:cubicBezTo>
                    <a:pt x="65492" y="5621"/>
                    <a:pt x="65157" y="5282"/>
                    <a:pt x="64538" y="4890"/>
                  </a:cubicBezTo>
                  <a:cubicBezTo>
                    <a:pt x="63963" y="4480"/>
                    <a:pt x="63346" y="4151"/>
                    <a:pt x="62689" y="3905"/>
                  </a:cubicBezTo>
                  <a:cubicBezTo>
                    <a:pt x="62068" y="3680"/>
                    <a:pt x="61395" y="3557"/>
                    <a:pt x="60734" y="3557"/>
                  </a:cubicBezTo>
                  <a:cubicBezTo>
                    <a:pt x="59339" y="3557"/>
                    <a:pt x="57991" y="4102"/>
                    <a:pt x="57267" y="5383"/>
                  </a:cubicBezTo>
                  <a:cubicBezTo>
                    <a:pt x="57020" y="5219"/>
                    <a:pt x="56743" y="5137"/>
                    <a:pt x="56466" y="5137"/>
                  </a:cubicBezTo>
                  <a:cubicBezTo>
                    <a:pt x="56188" y="5137"/>
                    <a:pt x="55911" y="5219"/>
                    <a:pt x="55665" y="5383"/>
                  </a:cubicBezTo>
                  <a:cubicBezTo>
                    <a:pt x="55089" y="4644"/>
                    <a:pt x="54186" y="4192"/>
                    <a:pt x="53241" y="4151"/>
                  </a:cubicBezTo>
                  <a:cubicBezTo>
                    <a:pt x="52947" y="4151"/>
                    <a:pt x="52549" y="4256"/>
                    <a:pt x="52211" y="4256"/>
                  </a:cubicBezTo>
                  <a:cubicBezTo>
                    <a:pt x="52075" y="4256"/>
                    <a:pt x="51950" y="4239"/>
                    <a:pt x="51844" y="4192"/>
                  </a:cubicBezTo>
                  <a:cubicBezTo>
                    <a:pt x="51515" y="4069"/>
                    <a:pt x="51022" y="3329"/>
                    <a:pt x="50612" y="3083"/>
                  </a:cubicBezTo>
                  <a:cubicBezTo>
                    <a:pt x="49543" y="2339"/>
                    <a:pt x="48276" y="1964"/>
                    <a:pt x="46999" y="1964"/>
                  </a:cubicBezTo>
                  <a:cubicBezTo>
                    <a:pt x="46018" y="1964"/>
                    <a:pt x="45031" y="2185"/>
                    <a:pt x="44121" y="2631"/>
                  </a:cubicBezTo>
                  <a:cubicBezTo>
                    <a:pt x="43069" y="885"/>
                    <a:pt x="41263" y="0"/>
                    <a:pt x="39452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23"/>
            <p:cNvSpPr/>
            <p:nvPr/>
          </p:nvSpPr>
          <p:spPr>
            <a:xfrm>
              <a:off x="3457995" y="1414676"/>
              <a:ext cx="1695234" cy="498169"/>
            </a:xfrm>
            <a:custGeom>
              <a:avLst/>
              <a:gdLst/>
              <a:ahLst/>
              <a:cxnLst/>
              <a:rect l="l" t="t" r="r" b="b"/>
              <a:pathLst>
                <a:path w="99209" h="29154" extrusionOk="0">
                  <a:moveTo>
                    <a:pt x="30862" y="1"/>
                  </a:moveTo>
                  <a:cubicBezTo>
                    <a:pt x="29353" y="1"/>
                    <a:pt x="27837" y="309"/>
                    <a:pt x="26415" y="938"/>
                  </a:cubicBezTo>
                  <a:cubicBezTo>
                    <a:pt x="23046" y="2581"/>
                    <a:pt x="20705" y="5868"/>
                    <a:pt x="20212" y="9606"/>
                  </a:cubicBezTo>
                  <a:cubicBezTo>
                    <a:pt x="19769" y="9362"/>
                    <a:pt x="19307" y="9251"/>
                    <a:pt x="18858" y="9251"/>
                  </a:cubicBezTo>
                  <a:cubicBezTo>
                    <a:pt x="17266" y="9251"/>
                    <a:pt x="15847" y="10646"/>
                    <a:pt x="16104" y="12440"/>
                  </a:cubicBezTo>
                  <a:cubicBezTo>
                    <a:pt x="16070" y="12439"/>
                    <a:pt x="16036" y="12438"/>
                    <a:pt x="16002" y="12438"/>
                  </a:cubicBezTo>
                  <a:cubicBezTo>
                    <a:pt x="15092" y="12438"/>
                    <a:pt x="14199" y="12964"/>
                    <a:pt x="13803" y="13796"/>
                  </a:cubicBezTo>
                  <a:cubicBezTo>
                    <a:pt x="12508" y="12361"/>
                    <a:pt x="10888" y="11735"/>
                    <a:pt x="9303" y="11735"/>
                  </a:cubicBezTo>
                  <a:cubicBezTo>
                    <a:pt x="5759" y="11735"/>
                    <a:pt x="2394" y="14866"/>
                    <a:pt x="3246" y="19095"/>
                  </a:cubicBezTo>
                  <a:cubicBezTo>
                    <a:pt x="3179" y="19089"/>
                    <a:pt x="3114" y="19086"/>
                    <a:pt x="3050" y="19086"/>
                  </a:cubicBezTo>
                  <a:cubicBezTo>
                    <a:pt x="1523" y="19086"/>
                    <a:pt x="620" y="20911"/>
                    <a:pt x="1685" y="22094"/>
                  </a:cubicBezTo>
                  <a:cubicBezTo>
                    <a:pt x="534" y="22382"/>
                    <a:pt x="0" y="23778"/>
                    <a:pt x="740" y="24764"/>
                  </a:cubicBezTo>
                  <a:lnTo>
                    <a:pt x="740" y="24805"/>
                  </a:lnTo>
                  <a:cubicBezTo>
                    <a:pt x="1128" y="26640"/>
                    <a:pt x="2788" y="27505"/>
                    <a:pt x="4497" y="27505"/>
                  </a:cubicBezTo>
                  <a:cubicBezTo>
                    <a:pt x="4779" y="27505"/>
                    <a:pt x="5062" y="27481"/>
                    <a:pt x="5341" y="27435"/>
                  </a:cubicBezTo>
                  <a:cubicBezTo>
                    <a:pt x="7600" y="26942"/>
                    <a:pt x="9654" y="25668"/>
                    <a:pt x="11051" y="23820"/>
                  </a:cubicBezTo>
                  <a:cubicBezTo>
                    <a:pt x="11489" y="24068"/>
                    <a:pt x="11972" y="24191"/>
                    <a:pt x="12450" y="24191"/>
                  </a:cubicBezTo>
                  <a:cubicBezTo>
                    <a:pt x="13002" y="24191"/>
                    <a:pt x="13546" y="24026"/>
                    <a:pt x="14009" y="23696"/>
                  </a:cubicBezTo>
                  <a:cubicBezTo>
                    <a:pt x="14298" y="24527"/>
                    <a:pt x="15063" y="25040"/>
                    <a:pt x="15914" y="25040"/>
                  </a:cubicBezTo>
                  <a:cubicBezTo>
                    <a:pt x="16031" y="25040"/>
                    <a:pt x="16149" y="25031"/>
                    <a:pt x="16268" y="25011"/>
                  </a:cubicBezTo>
                  <a:cubicBezTo>
                    <a:pt x="16679" y="24929"/>
                    <a:pt x="17090" y="24477"/>
                    <a:pt x="17459" y="24436"/>
                  </a:cubicBezTo>
                  <a:cubicBezTo>
                    <a:pt x="17665" y="24436"/>
                    <a:pt x="18240" y="24847"/>
                    <a:pt x="18445" y="24929"/>
                  </a:cubicBezTo>
                  <a:cubicBezTo>
                    <a:pt x="18733" y="25052"/>
                    <a:pt x="19061" y="25175"/>
                    <a:pt x="19390" y="25216"/>
                  </a:cubicBezTo>
                  <a:cubicBezTo>
                    <a:pt x="19867" y="25321"/>
                    <a:pt x="20346" y="25372"/>
                    <a:pt x="20819" y="25372"/>
                  </a:cubicBezTo>
                  <a:cubicBezTo>
                    <a:pt x="22751" y="25372"/>
                    <a:pt x="24594" y="24524"/>
                    <a:pt x="25881" y="23039"/>
                  </a:cubicBezTo>
                  <a:cubicBezTo>
                    <a:pt x="26562" y="25329"/>
                    <a:pt x="28897" y="26430"/>
                    <a:pt x="31203" y="26430"/>
                  </a:cubicBezTo>
                  <a:cubicBezTo>
                    <a:pt x="31958" y="26430"/>
                    <a:pt x="32709" y="26312"/>
                    <a:pt x="33398" y="26079"/>
                  </a:cubicBezTo>
                  <a:cubicBezTo>
                    <a:pt x="34220" y="25791"/>
                    <a:pt x="34959" y="25381"/>
                    <a:pt x="35658" y="24805"/>
                  </a:cubicBezTo>
                  <a:cubicBezTo>
                    <a:pt x="36069" y="24395"/>
                    <a:pt x="36562" y="24148"/>
                    <a:pt x="37137" y="24066"/>
                  </a:cubicBezTo>
                  <a:cubicBezTo>
                    <a:pt x="37547" y="24025"/>
                    <a:pt x="37958" y="24025"/>
                    <a:pt x="38369" y="23943"/>
                  </a:cubicBezTo>
                  <a:cubicBezTo>
                    <a:pt x="39273" y="23778"/>
                    <a:pt x="40136" y="23450"/>
                    <a:pt x="40916" y="22916"/>
                  </a:cubicBezTo>
                  <a:cubicBezTo>
                    <a:pt x="41286" y="22710"/>
                    <a:pt x="41614" y="22464"/>
                    <a:pt x="41902" y="22217"/>
                  </a:cubicBezTo>
                  <a:cubicBezTo>
                    <a:pt x="42233" y="21917"/>
                    <a:pt x="42299" y="21726"/>
                    <a:pt x="42489" y="21726"/>
                  </a:cubicBezTo>
                  <a:cubicBezTo>
                    <a:pt x="42558" y="21726"/>
                    <a:pt x="42644" y="21752"/>
                    <a:pt x="42765" y="21807"/>
                  </a:cubicBezTo>
                  <a:cubicBezTo>
                    <a:pt x="43175" y="21971"/>
                    <a:pt x="43586" y="22587"/>
                    <a:pt x="43915" y="22875"/>
                  </a:cubicBezTo>
                  <a:cubicBezTo>
                    <a:pt x="44326" y="23244"/>
                    <a:pt x="44778" y="23614"/>
                    <a:pt x="45229" y="23984"/>
                  </a:cubicBezTo>
                  <a:cubicBezTo>
                    <a:pt x="46051" y="24600"/>
                    <a:pt x="46955" y="25175"/>
                    <a:pt x="47859" y="25586"/>
                  </a:cubicBezTo>
                  <a:cubicBezTo>
                    <a:pt x="49127" y="26204"/>
                    <a:pt x="50498" y="26513"/>
                    <a:pt x="51871" y="26513"/>
                  </a:cubicBezTo>
                  <a:cubicBezTo>
                    <a:pt x="52232" y="26513"/>
                    <a:pt x="52593" y="26491"/>
                    <a:pt x="52953" y="26449"/>
                  </a:cubicBezTo>
                  <a:cubicBezTo>
                    <a:pt x="53815" y="26367"/>
                    <a:pt x="54678" y="26120"/>
                    <a:pt x="55417" y="25709"/>
                  </a:cubicBezTo>
                  <a:cubicBezTo>
                    <a:pt x="55787" y="25545"/>
                    <a:pt x="56116" y="25381"/>
                    <a:pt x="56403" y="25175"/>
                  </a:cubicBezTo>
                  <a:cubicBezTo>
                    <a:pt x="56732" y="24929"/>
                    <a:pt x="57102" y="24354"/>
                    <a:pt x="57430" y="24189"/>
                  </a:cubicBezTo>
                  <a:cubicBezTo>
                    <a:pt x="57606" y="24094"/>
                    <a:pt x="57818" y="24072"/>
                    <a:pt x="58044" y="24072"/>
                  </a:cubicBezTo>
                  <a:cubicBezTo>
                    <a:pt x="58227" y="24072"/>
                    <a:pt x="58418" y="24086"/>
                    <a:pt x="58606" y="24086"/>
                  </a:cubicBezTo>
                  <a:cubicBezTo>
                    <a:pt x="58783" y="24086"/>
                    <a:pt x="58956" y="24074"/>
                    <a:pt x="59115" y="24025"/>
                  </a:cubicBezTo>
                  <a:cubicBezTo>
                    <a:pt x="59608" y="23820"/>
                    <a:pt x="60018" y="23532"/>
                    <a:pt x="60347" y="23121"/>
                  </a:cubicBezTo>
                  <a:cubicBezTo>
                    <a:pt x="61017" y="23657"/>
                    <a:pt x="61845" y="23931"/>
                    <a:pt x="62693" y="23931"/>
                  </a:cubicBezTo>
                  <a:cubicBezTo>
                    <a:pt x="63144" y="23931"/>
                    <a:pt x="63602" y="23853"/>
                    <a:pt x="64044" y="23696"/>
                  </a:cubicBezTo>
                  <a:cubicBezTo>
                    <a:pt x="64373" y="26572"/>
                    <a:pt x="66673" y="28831"/>
                    <a:pt x="69549" y="29119"/>
                  </a:cubicBezTo>
                  <a:cubicBezTo>
                    <a:pt x="69794" y="29142"/>
                    <a:pt x="70037" y="29154"/>
                    <a:pt x="70278" y="29154"/>
                  </a:cubicBezTo>
                  <a:cubicBezTo>
                    <a:pt x="73427" y="29154"/>
                    <a:pt x="76194" y="27218"/>
                    <a:pt x="78217" y="24929"/>
                  </a:cubicBezTo>
                  <a:cubicBezTo>
                    <a:pt x="78751" y="24354"/>
                    <a:pt x="79203" y="23778"/>
                    <a:pt x="79655" y="23162"/>
                  </a:cubicBezTo>
                  <a:cubicBezTo>
                    <a:pt x="80106" y="22586"/>
                    <a:pt x="80312" y="22438"/>
                    <a:pt x="80647" y="22438"/>
                  </a:cubicBezTo>
                  <a:cubicBezTo>
                    <a:pt x="80861" y="22438"/>
                    <a:pt x="81128" y="22498"/>
                    <a:pt x="81544" y="22546"/>
                  </a:cubicBezTo>
                  <a:cubicBezTo>
                    <a:pt x="81893" y="22587"/>
                    <a:pt x="82245" y="22608"/>
                    <a:pt x="82596" y="22608"/>
                  </a:cubicBezTo>
                  <a:cubicBezTo>
                    <a:pt x="83650" y="22608"/>
                    <a:pt x="84697" y="22423"/>
                    <a:pt x="85652" y="22053"/>
                  </a:cubicBezTo>
                  <a:cubicBezTo>
                    <a:pt x="88035" y="21190"/>
                    <a:pt x="89966" y="19342"/>
                    <a:pt x="90869" y="16959"/>
                  </a:cubicBezTo>
                  <a:cubicBezTo>
                    <a:pt x="91689" y="17495"/>
                    <a:pt x="92670" y="17762"/>
                    <a:pt x="93649" y="17762"/>
                  </a:cubicBezTo>
                  <a:cubicBezTo>
                    <a:pt x="95370" y="17762"/>
                    <a:pt x="97082" y="16939"/>
                    <a:pt x="97894" y="15316"/>
                  </a:cubicBezTo>
                  <a:cubicBezTo>
                    <a:pt x="99209" y="12810"/>
                    <a:pt x="98058" y="9524"/>
                    <a:pt x="95388" y="8579"/>
                  </a:cubicBezTo>
                  <a:cubicBezTo>
                    <a:pt x="94856" y="8401"/>
                    <a:pt x="94304" y="8313"/>
                    <a:pt x="93753" y="8313"/>
                  </a:cubicBezTo>
                  <a:cubicBezTo>
                    <a:pt x="92902" y="8313"/>
                    <a:pt x="92053" y="8525"/>
                    <a:pt x="91280" y="8949"/>
                  </a:cubicBezTo>
                  <a:cubicBezTo>
                    <a:pt x="90952" y="9113"/>
                    <a:pt x="90664" y="9359"/>
                    <a:pt x="90377" y="9647"/>
                  </a:cubicBezTo>
                  <a:cubicBezTo>
                    <a:pt x="89185" y="8949"/>
                    <a:pt x="87788" y="8538"/>
                    <a:pt x="86351" y="8497"/>
                  </a:cubicBezTo>
                  <a:cubicBezTo>
                    <a:pt x="86298" y="8496"/>
                    <a:pt x="86246" y="8496"/>
                    <a:pt x="86193" y="8496"/>
                  </a:cubicBezTo>
                  <a:cubicBezTo>
                    <a:pt x="83210" y="8496"/>
                    <a:pt x="80355" y="9642"/>
                    <a:pt x="78135" y="11701"/>
                  </a:cubicBezTo>
                  <a:cubicBezTo>
                    <a:pt x="77354" y="11331"/>
                    <a:pt x="76615" y="10510"/>
                    <a:pt x="75916" y="10058"/>
                  </a:cubicBezTo>
                  <a:cubicBezTo>
                    <a:pt x="75054" y="9483"/>
                    <a:pt x="74109" y="8990"/>
                    <a:pt x="73123" y="8620"/>
                  </a:cubicBezTo>
                  <a:cubicBezTo>
                    <a:pt x="72301" y="8312"/>
                    <a:pt x="71439" y="8158"/>
                    <a:pt x="70576" y="8158"/>
                  </a:cubicBezTo>
                  <a:cubicBezTo>
                    <a:pt x="69713" y="8158"/>
                    <a:pt x="68851" y="8312"/>
                    <a:pt x="68029" y="8620"/>
                  </a:cubicBezTo>
                  <a:cubicBezTo>
                    <a:pt x="67659" y="8866"/>
                    <a:pt x="67248" y="9031"/>
                    <a:pt x="66838" y="9031"/>
                  </a:cubicBezTo>
                  <a:cubicBezTo>
                    <a:pt x="66386" y="8949"/>
                    <a:pt x="65975" y="8825"/>
                    <a:pt x="65605" y="8661"/>
                  </a:cubicBezTo>
                  <a:cubicBezTo>
                    <a:pt x="65209" y="8589"/>
                    <a:pt x="64813" y="8556"/>
                    <a:pt x="64420" y="8556"/>
                  </a:cubicBezTo>
                  <a:cubicBezTo>
                    <a:pt x="63917" y="8556"/>
                    <a:pt x="63419" y="8610"/>
                    <a:pt x="62935" y="8702"/>
                  </a:cubicBezTo>
                  <a:cubicBezTo>
                    <a:pt x="62736" y="8729"/>
                    <a:pt x="62601" y="8751"/>
                    <a:pt x="62499" y="8751"/>
                  </a:cubicBezTo>
                  <a:cubicBezTo>
                    <a:pt x="62285" y="8751"/>
                    <a:pt x="62213" y="8653"/>
                    <a:pt x="61990" y="8291"/>
                  </a:cubicBezTo>
                  <a:cubicBezTo>
                    <a:pt x="61785" y="8004"/>
                    <a:pt x="61620" y="7757"/>
                    <a:pt x="61415" y="7511"/>
                  </a:cubicBezTo>
                  <a:cubicBezTo>
                    <a:pt x="60881" y="6895"/>
                    <a:pt x="60306" y="6319"/>
                    <a:pt x="59649" y="5868"/>
                  </a:cubicBezTo>
                  <a:cubicBezTo>
                    <a:pt x="58334" y="4923"/>
                    <a:pt x="56814" y="4348"/>
                    <a:pt x="55212" y="4142"/>
                  </a:cubicBezTo>
                  <a:cubicBezTo>
                    <a:pt x="54935" y="4113"/>
                    <a:pt x="54654" y="4099"/>
                    <a:pt x="54371" y="4099"/>
                  </a:cubicBezTo>
                  <a:cubicBezTo>
                    <a:pt x="53854" y="4099"/>
                    <a:pt x="53333" y="4145"/>
                    <a:pt x="52829" y="4224"/>
                  </a:cubicBezTo>
                  <a:cubicBezTo>
                    <a:pt x="52650" y="4278"/>
                    <a:pt x="52455" y="4308"/>
                    <a:pt x="52258" y="4308"/>
                  </a:cubicBezTo>
                  <a:cubicBezTo>
                    <a:pt x="52004" y="4308"/>
                    <a:pt x="51746" y="4258"/>
                    <a:pt x="51515" y="4142"/>
                  </a:cubicBezTo>
                  <a:cubicBezTo>
                    <a:pt x="51145" y="3978"/>
                    <a:pt x="50816" y="3772"/>
                    <a:pt x="50447" y="3649"/>
                  </a:cubicBezTo>
                  <a:cubicBezTo>
                    <a:pt x="49804" y="3429"/>
                    <a:pt x="49141" y="3321"/>
                    <a:pt x="48482" y="3321"/>
                  </a:cubicBezTo>
                  <a:cubicBezTo>
                    <a:pt x="47541" y="3321"/>
                    <a:pt x="46610" y="3543"/>
                    <a:pt x="45764" y="3978"/>
                  </a:cubicBezTo>
                  <a:cubicBezTo>
                    <a:pt x="45493" y="4131"/>
                    <a:pt x="45266" y="4189"/>
                    <a:pt x="45058" y="4189"/>
                  </a:cubicBezTo>
                  <a:cubicBezTo>
                    <a:pt x="44540" y="4189"/>
                    <a:pt x="44137" y="3825"/>
                    <a:pt x="43463" y="3649"/>
                  </a:cubicBezTo>
                  <a:cubicBezTo>
                    <a:pt x="42986" y="3509"/>
                    <a:pt x="42470" y="3445"/>
                    <a:pt x="41956" y="3445"/>
                  </a:cubicBezTo>
                  <a:cubicBezTo>
                    <a:pt x="41717" y="3445"/>
                    <a:pt x="41479" y="3459"/>
                    <a:pt x="41245" y="3485"/>
                  </a:cubicBezTo>
                  <a:cubicBezTo>
                    <a:pt x="40743" y="3579"/>
                    <a:pt x="40123" y="3936"/>
                    <a:pt x="39619" y="3936"/>
                  </a:cubicBezTo>
                  <a:cubicBezTo>
                    <a:pt x="39463" y="3936"/>
                    <a:pt x="39317" y="3901"/>
                    <a:pt x="39191" y="3814"/>
                  </a:cubicBezTo>
                  <a:cubicBezTo>
                    <a:pt x="38492" y="3362"/>
                    <a:pt x="37958" y="2540"/>
                    <a:pt x="37219" y="2006"/>
                  </a:cubicBezTo>
                  <a:cubicBezTo>
                    <a:pt x="35329" y="681"/>
                    <a:pt x="33102" y="1"/>
                    <a:pt x="30862" y="1"/>
                  </a:cubicBezTo>
                  <a:close/>
                </a:path>
              </a:pathLst>
            </a:custGeom>
            <a:solidFill>
              <a:srgbClr val="FFFFFF">
                <a:alpha val="604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23"/>
            <p:cNvSpPr/>
            <p:nvPr/>
          </p:nvSpPr>
          <p:spPr>
            <a:xfrm>
              <a:off x="3160365" y="1852577"/>
              <a:ext cx="990477" cy="2158527"/>
            </a:xfrm>
            <a:custGeom>
              <a:avLst/>
              <a:gdLst/>
              <a:ahLst/>
              <a:cxnLst/>
              <a:rect l="l" t="t" r="r" b="b"/>
              <a:pathLst>
                <a:path w="57965" h="126322" extrusionOk="0">
                  <a:moveTo>
                    <a:pt x="25840" y="0"/>
                  </a:moveTo>
                  <a:lnTo>
                    <a:pt x="18610" y="164"/>
                  </a:lnTo>
                  <a:lnTo>
                    <a:pt x="19061" y="68974"/>
                  </a:lnTo>
                  <a:lnTo>
                    <a:pt x="13680" y="74273"/>
                  </a:lnTo>
                  <a:lnTo>
                    <a:pt x="13680" y="85200"/>
                  </a:lnTo>
                  <a:lnTo>
                    <a:pt x="1068" y="85447"/>
                  </a:lnTo>
                  <a:lnTo>
                    <a:pt x="0" y="126322"/>
                  </a:lnTo>
                  <a:lnTo>
                    <a:pt x="57964" y="123035"/>
                  </a:lnTo>
                  <a:lnTo>
                    <a:pt x="57964" y="97976"/>
                  </a:lnTo>
                  <a:lnTo>
                    <a:pt x="47489" y="98716"/>
                  </a:lnTo>
                  <a:lnTo>
                    <a:pt x="46832" y="88733"/>
                  </a:lnTo>
                  <a:lnTo>
                    <a:pt x="31468" y="89596"/>
                  </a:lnTo>
                  <a:lnTo>
                    <a:pt x="2584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23"/>
            <p:cNvSpPr/>
            <p:nvPr/>
          </p:nvSpPr>
          <p:spPr>
            <a:xfrm>
              <a:off x="3029099" y="1862402"/>
              <a:ext cx="200078" cy="1381473"/>
            </a:xfrm>
            <a:custGeom>
              <a:avLst/>
              <a:gdLst/>
              <a:ahLst/>
              <a:cxnLst/>
              <a:rect l="l" t="t" r="r" b="b"/>
              <a:pathLst>
                <a:path w="11709" h="80847" extrusionOk="0">
                  <a:moveTo>
                    <a:pt x="1356" y="0"/>
                  </a:moveTo>
                  <a:lnTo>
                    <a:pt x="0" y="80846"/>
                  </a:lnTo>
                  <a:lnTo>
                    <a:pt x="11708" y="80476"/>
                  </a:lnTo>
                  <a:lnTo>
                    <a:pt x="8627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23"/>
            <p:cNvSpPr/>
            <p:nvPr/>
          </p:nvSpPr>
          <p:spPr>
            <a:xfrm>
              <a:off x="4427386" y="2144363"/>
              <a:ext cx="786914" cy="2337758"/>
            </a:xfrm>
            <a:custGeom>
              <a:avLst/>
              <a:gdLst/>
              <a:ahLst/>
              <a:cxnLst/>
              <a:rect l="l" t="t" r="r" b="b"/>
              <a:pathLst>
                <a:path w="46052" h="136811" extrusionOk="0">
                  <a:moveTo>
                    <a:pt x="17498" y="1"/>
                  </a:moveTo>
                  <a:cubicBezTo>
                    <a:pt x="7697" y="1"/>
                    <a:pt x="1" y="7613"/>
                    <a:pt x="1" y="7613"/>
                  </a:cubicBezTo>
                  <a:cubicBezTo>
                    <a:pt x="3780" y="17596"/>
                    <a:pt x="8997" y="44051"/>
                    <a:pt x="4807" y="58019"/>
                  </a:cubicBezTo>
                  <a:cubicBezTo>
                    <a:pt x="617" y="71986"/>
                    <a:pt x="15735" y="97949"/>
                    <a:pt x="22102" y="110314"/>
                  </a:cubicBezTo>
                  <a:cubicBezTo>
                    <a:pt x="28469" y="122720"/>
                    <a:pt x="23540" y="136810"/>
                    <a:pt x="23540" y="136810"/>
                  </a:cubicBezTo>
                  <a:cubicBezTo>
                    <a:pt x="46052" y="128430"/>
                    <a:pt x="40835" y="100167"/>
                    <a:pt x="40835" y="100167"/>
                  </a:cubicBezTo>
                  <a:cubicBezTo>
                    <a:pt x="41204" y="92485"/>
                    <a:pt x="34303" y="75313"/>
                    <a:pt x="34426" y="69316"/>
                  </a:cubicBezTo>
                  <a:cubicBezTo>
                    <a:pt x="34590" y="63318"/>
                    <a:pt x="39356" y="49967"/>
                    <a:pt x="39602" y="43887"/>
                  </a:cubicBezTo>
                  <a:cubicBezTo>
                    <a:pt x="39849" y="37807"/>
                    <a:pt x="39027" y="32385"/>
                    <a:pt x="38904" y="27989"/>
                  </a:cubicBezTo>
                  <a:cubicBezTo>
                    <a:pt x="38781" y="23552"/>
                    <a:pt x="36891" y="6175"/>
                    <a:pt x="24156" y="1246"/>
                  </a:cubicBezTo>
                  <a:cubicBezTo>
                    <a:pt x="21875" y="363"/>
                    <a:pt x="19636" y="1"/>
                    <a:pt x="174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23"/>
            <p:cNvSpPr/>
            <p:nvPr/>
          </p:nvSpPr>
          <p:spPr>
            <a:xfrm>
              <a:off x="4482152" y="2244496"/>
              <a:ext cx="449965" cy="312274"/>
            </a:xfrm>
            <a:custGeom>
              <a:avLst/>
              <a:gdLst/>
              <a:ahLst/>
              <a:cxnLst/>
              <a:rect l="l" t="t" r="r" b="b"/>
              <a:pathLst>
                <a:path w="26333" h="18275" extrusionOk="0">
                  <a:moveTo>
                    <a:pt x="11182" y="1"/>
                  </a:moveTo>
                  <a:cubicBezTo>
                    <a:pt x="6314" y="1"/>
                    <a:pt x="2225" y="2261"/>
                    <a:pt x="1233" y="5943"/>
                  </a:cubicBezTo>
                  <a:cubicBezTo>
                    <a:pt x="0" y="10709"/>
                    <a:pt x="4272" y="15926"/>
                    <a:pt x="10886" y="17692"/>
                  </a:cubicBezTo>
                  <a:cubicBezTo>
                    <a:pt x="12355" y="18087"/>
                    <a:pt x="13814" y="18275"/>
                    <a:pt x="15208" y="18275"/>
                  </a:cubicBezTo>
                  <a:cubicBezTo>
                    <a:pt x="20051" y="18275"/>
                    <a:pt x="24111" y="16011"/>
                    <a:pt x="25100" y="12311"/>
                  </a:cubicBezTo>
                  <a:cubicBezTo>
                    <a:pt x="26332" y="7587"/>
                    <a:pt x="22019" y="2328"/>
                    <a:pt x="15446" y="562"/>
                  </a:cubicBezTo>
                  <a:cubicBezTo>
                    <a:pt x="13997" y="182"/>
                    <a:pt x="12558" y="1"/>
                    <a:pt x="11182" y="1"/>
                  </a:cubicBezTo>
                  <a:close/>
                </a:path>
              </a:pathLst>
            </a:custGeom>
            <a:solidFill>
              <a:srgbClr val="FF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23"/>
            <p:cNvSpPr/>
            <p:nvPr/>
          </p:nvSpPr>
          <p:spPr>
            <a:xfrm>
              <a:off x="4604293" y="2844438"/>
              <a:ext cx="449265" cy="944119"/>
            </a:xfrm>
            <a:custGeom>
              <a:avLst/>
              <a:gdLst/>
              <a:ahLst/>
              <a:cxnLst/>
              <a:rect l="l" t="t" r="r" b="b"/>
              <a:pathLst>
                <a:path w="26292" h="55252" extrusionOk="0">
                  <a:moveTo>
                    <a:pt x="26291" y="0"/>
                  </a:moveTo>
                  <a:lnTo>
                    <a:pt x="26291" y="0"/>
                  </a:lnTo>
                  <a:cubicBezTo>
                    <a:pt x="26291" y="1"/>
                    <a:pt x="20828" y="2630"/>
                    <a:pt x="17665" y="5711"/>
                  </a:cubicBezTo>
                  <a:cubicBezTo>
                    <a:pt x="14460" y="8833"/>
                    <a:pt x="11503" y="13434"/>
                    <a:pt x="7148" y="19267"/>
                  </a:cubicBezTo>
                  <a:cubicBezTo>
                    <a:pt x="2794" y="25141"/>
                    <a:pt x="2917" y="28839"/>
                    <a:pt x="1438" y="36808"/>
                  </a:cubicBezTo>
                  <a:cubicBezTo>
                    <a:pt x="0" y="44737"/>
                    <a:pt x="1068" y="47653"/>
                    <a:pt x="3040" y="52460"/>
                  </a:cubicBezTo>
                  <a:cubicBezTo>
                    <a:pt x="3934" y="54620"/>
                    <a:pt x="7418" y="55252"/>
                    <a:pt x="11095" y="55252"/>
                  </a:cubicBezTo>
                  <a:cubicBezTo>
                    <a:pt x="15531" y="55252"/>
                    <a:pt x="20247" y="54331"/>
                    <a:pt x="21033" y="54062"/>
                  </a:cubicBezTo>
                  <a:cubicBezTo>
                    <a:pt x="22430" y="53528"/>
                    <a:pt x="20006" y="46462"/>
                    <a:pt x="19143" y="40629"/>
                  </a:cubicBezTo>
                  <a:cubicBezTo>
                    <a:pt x="18281" y="34795"/>
                    <a:pt x="20129" y="25799"/>
                    <a:pt x="21608" y="21814"/>
                  </a:cubicBezTo>
                  <a:cubicBezTo>
                    <a:pt x="23046" y="17829"/>
                    <a:pt x="26291" y="1"/>
                    <a:pt x="26291" y="0"/>
                  </a:cubicBezTo>
                  <a:close/>
                </a:path>
              </a:pathLst>
            </a:custGeom>
            <a:solidFill>
              <a:srgbClr val="8B5423">
                <a:alpha val="33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23"/>
            <p:cNvSpPr/>
            <p:nvPr/>
          </p:nvSpPr>
          <p:spPr>
            <a:xfrm>
              <a:off x="4447054" y="2144158"/>
              <a:ext cx="479441" cy="128208"/>
            </a:xfrm>
            <a:custGeom>
              <a:avLst/>
              <a:gdLst/>
              <a:ahLst/>
              <a:cxnLst/>
              <a:rect l="l" t="t" r="r" b="b"/>
              <a:pathLst>
                <a:path w="28058" h="7503" extrusionOk="0">
                  <a:moveTo>
                    <a:pt x="16334" y="1"/>
                  </a:moveTo>
                  <a:cubicBezTo>
                    <a:pt x="8799" y="1"/>
                    <a:pt x="2495" y="4519"/>
                    <a:pt x="0" y="6598"/>
                  </a:cubicBezTo>
                  <a:lnTo>
                    <a:pt x="3533" y="7502"/>
                  </a:lnTo>
                  <a:cubicBezTo>
                    <a:pt x="3533" y="7502"/>
                    <a:pt x="8976" y="1419"/>
                    <a:pt x="16938" y="1419"/>
                  </a:cubicBezTo>
                  <a:cubicBezTo>
                    <a:pt x="17043" y="1419"/>
                    <a:pt x="17148" y="1420"/>
                    <a:pt x="17254" y="1422"/>
                  </a:cubicBezTo>
                  <a:cubicBezTo>
                    <a:pt x="21362" y="1504"/>
                    <a:pt x="25223" y="2901"/>
                    <a:pt x="28058" y="4257"/>
                  </a:cubicBezTo>
                  <a:cubicBezTo>
                    <a:pt x="26538" y="2983"/>
                    <a:pt x="24854" y="1956"/>
                    <a:pt x="23005" y="1258"/>
                  </a:cubicBezTo>
                  <a:cubicBezTo>
                    <a:pt x="20721" y="366"/>
                    <a:pt x="18478" y="1"/>
                    <a:pt x="16334" y="1"/>
                  </a:cubicBezTo>
                  <a:close/>
                </a:path>
              </a:pathLst>
            </a:custGeom>
            <a:solidFill>
              <a:srgbClr val="8B5423">
                <a:alpha val="33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23"/>
            <p:cNvSpPr/>
            <p:nvPr/>
          </p:nvSpPr>
          <p:spPr>
            <a:xfrm>
              <a:off x="4892798" y="2990109"/>
              <a:ext cx="132684" cy="262891"/>
            </a:xfrm>
            <a:custGeom>
              <a:avLst/>
              <a:gdLst/>
              <a:ahLst/>
              <a:cxnLst/>
              <a:rect l="l" t="t" r="r" b="b"/>
              <a:pathLst>
                <a:path w="7765" h="15385" extrusionOk="0">
                  <a:moveTo>
                    <a:pt x="4086" y="0"/>
                  </a:moveTo>
                  <a:cubicBezTo>
                    <a:pt x="2531" y="0"/>
                    <a:pt x="1150" y="1335"/>
                    <a:pt x="1150" y="1335"/>
                  </a:cubicBezTo>
                  <a:lnTo>
                    <a:pt x="0" y="15384"/>
                  </a:lnTo>
                  <a:cubicBezTo>
                    <a:pt x="2218" y="14480"/>
                    <a:pt x="4190" y="13001"/>
                    <a:pt x="5669" y="11071"/>
                  </a:cubicBezTo>
                  <a:cubicBezTo>
                    <a:pt x="7764" y="8072"/>
                    <a:pt x="7682" y="2115"/>
                    <a:pt x="5669" y="554"/>
                  </a:cubicBezTo>
                  <a:cubicBezTo>
                    <a:pt x="5152" y="151"/>
                    <a:pt x="4609" y="0"/>
                    <a:pt x="408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23"/>
            <p:cNvSpPr/>
            <p:nvPr/>
          </p:nvSpPr>
          <p:spPr>
            <a:xfrm>
              <a:off x="3968313" y="2975294"/>
              <a:ext cx="141809" cy="267163"/>
            </a:xfrm>
            <a:custGeom>
              <a:avLst/>
              <a:gdLst/>
              <a:ahLst/>
              <a:cxnLst/>
              <a:rect l="l" t="t" r="r" b="b"/>
              <a:pathLst>
                <a:path w="8299" h="15635" extrusionOk="0">
                  <a:moveTo>
                    <a:pt x="3250" y="1"/>
                  </a:moveTo>
                  <a:cubicBezTo>
                    <a:pt x="2648" y="1"/>
                    <a:pt x="2094" y="243"/>
                    <a:pt x="1685" y="887"/>
                  </a:cubicBezTo>
                  <a:cubicBezTo>
                    <a:pt x="1" y="3434"/>
                    <a:pt x="1233" y="9267"/>
                    <a:pt x="2301" y="11404"/>
                  </a:cubicBezTo>
                  <a:cubicBezTo>
                    <a:pt x="3369" y="13540"/>
                    <a:pt x="8299" y="15635"/>
                    <a:pt x="8299" y="15635"/>
                  </a:cubicBezTo>
                  <a:lnTo>
                    <a:pt x="7313" y="2202"/>
                  </a:lnTo>
                  <a:cubicBezTo>
                    <a:pt x="7313" y="2202"/>
                    <a:pt x="5065" y="1"/>
                    <a:pt x="325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23"/>
            <p:cNvSpPr/>
            <p:nvPr/>
          </p:nvSpPr>
          <p:spPr>
            <a:xfrm>
              <a:off x="4077109" y="2416892"/>
              <a:ext cx="859928" cy="1152740"/>
            </a:xfrm>
            <a:custGeom>
              <a:avLst/>
              <a:gdLst/>
              <a:ahLst/>
              <a:cxnLst/>
              <a:rect l="l" t="t" r="r" b="b"/>
              <a:pathLst>
                <a:path w="50325" h="67461" extrusionOk="0">
                  <a:moveTo>
                    <a:pt x="24186" y="0"/>
                  </a:moveTo>
                  <a:cubicBezTo>
                    <a:pt x="7756" y="0"/>
                    <a:pt x="44" y="14234"/>
                    <a:pt x="330" y="20954"/>
                  </a:cubicBezTo>
                  <a:cubicBezTo>
                    <a:pt x="576" y="27733"/>
                    <a:pt x="1" y="34757"/>
                    <a:pt x="781" y="43795"/>
                  </a:cubicBezTo>
                  <a:cubicBezTo>
                    <a:pt x="1603" y="52792"/>
                    <a:pt x="6820" y="60884"/>
                    <a:pt x="6820" y="60884"/>
                  </a:cubicBezTo>
                  <a:cubicBezTo>
                    <a:pt x="10004" y="64800"/>
                    <a:pt x="16684" y="67460"/>
                    <a:pt x="24410" y="67460"/>
                  </a:cubicBezTo>
                  <a:cubicBezTo>
                    <a:pt x="27950" y="67460"/>
                    <a:pt x="31710" y="66902"/>
                    <a:pt x="35453" y="65650"/>
                  </a:cubicBezTo>
                  <a:cubicBezTo>
                    <a:pt x="47407" y="61665"/>
                    <a:pt x="50324" y="37140"/>
                    <a:pt x="50078" y="35168"/>
                  </a:cubicBezTo>
                  <a:cubicBezTo>
                    <a:pt x="49790" y="33155"/>
                    <a:pt x="50078" y="25268"/>
                    <a:pt x="50078" y="25268"/>
                  </a:cubicBezTo>
                  <a:cubicBezTo>
                    <a:pt x="49667" y="15819"/>
                    <a:pt x="41286" y="250"/>
                    <a:pt x="24608" y="4"/>
                  </a:cubicBezTo>
                  <a:cubicBezTo>
                    <a:pt x="24467" y="1"/>
                    <a:pt x="24326" y="0"/>
                    <a:pt x="2418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3"/>
            <p:cNvSpPr/>
            <p:nvPr/>
          </p:nvSpPr>
          <p:spPr>
            <a:xfrm>
              <a:off x="4650617" y="2974149"/>
              <a:ext cx="181128" cy="108642"/>
            </a:xfrm>
            <a:custGeom>
              <a:avLst/>
              <a:gdLst/>
              <a:ahLst/>
              <a:cxnLst/>
              <a:rect l="l" t="t" r="r" b="b"/>
              <a:pathLst>
                <a:path w="10600" h="6358" extrusionOk="0">
                  <a:moveTo>
                    <a:pt x="4532" y="1"/>
                  </a:moveTo>
                  <a:cubicBezTo>
                    <a:pt x="2273" y="1"/>
                    <a:pt x="457" y="958"/>
                    <a:pt x="247" y="2392"/>
                  </a:cubicBezTo>
                  <a:cubicBezTo>
                    <a:pt x="0" y="4117"/>
                    <a:pt x="2054" y="5843"/>
                    <a:pt x="4807" y="6253"/>
                  </a:cubicBezTo>
                  <a:cubicBezTo>
                    <a:pt x="5242" y="6324"/>
                    <a:pt x="5670" y="6357"/>
                    <a:pt x="6082" y="6357"/>
                  </a:cubicBezTo>
                  <a:cubicBezTo>
                    <a:pt x="8316" y="6357"/>
                    <a:pt x="10110" y="5375"/>
                    <a:pt x="10353" y="3953"/>
                  </a:cubicBezTo>
                  <a:cubicBezTo>
                    <a:pt x="10599" y="2228"/>
                    <a:pt x="8545" y="502"/>
                    <a:pt x="5752" y="91"/>
                  </a:cubicBezTo>
                  <a:cubicBezTo>
                    <a:pt x="5336" y="30"/>
                    <a:pt x="4927" y="1"/>
                    <a:pt x="4532" y="1"/>
                  </a:cubicBezTo>
                  <a:close/>
                </a:path>
              </a:pathLst>
            </a:custGeom>
            <a:solidFill>
              <a:srgbClr val="CF9E50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3"/>
            <p:cNvSpPr/>
            <p:nvPr/>
          </p:nvSpPr>
          <p:spPr>
            <a:xfrm>
              <a:off x="4180301" y="2986076"/>
              <a:ext cx="189552" cy="112538"/>
            </a:xfrm>
            <a:custGeom>
              <a:avLst/>
              <a:gdLst/>
              <a:ahLst/>
              <a:cxnLst/>
              <a:rect l="l" t="t" r="r" b="b"/>
              <a:pathLst>
                <a:path w="11093" h="6586" extrusionOk="0">
                  <a:moveTo>
                    <a:pt x="6848" y="1"/>
                  </a:moveTo>
                  <a:cubicBezTo>
                    <a:pt x="6201" y="1"/>
                    <a:pt x="5510" y="83"/>
                    <a:pt x="4807" y="256"/>
                  </a:cubicBezTo>
                  <a:cubicBezTo>
                    <a:pt x="1973" y="954"/>
                    <a:pt x="1" y="2844"/>
                    <a:pt x="412" y="4528"/>
                  </a:cubicBezTo>
                  <a:cubicBezTo>
                    <a:pt x="723" y="5804"/>
                    <a:pt x="2307" y="6585"/>
                    <a:pt x="4289" y="6585"/>
                  </a:cubicBezTo>
                  <a:cubicBezTo>
                    <a:pt x="4924" y="6585"/>
                    <a:pt x="5599" y="6505"/>
                    <a:pt x="6286" y="6336"/>
                  </a:cubicBezTo>
                  <a:cubicBezTo>
                    <a:pt x="9120" y="5638"/>
                    <a:pt x="11092" y="3707"/>
                    <a:pt x="10682" y="2023"/>
                  </a:cubicBezTo>
                  <a:cubicBezTo>
                    <a:pt x="10373" y="756"/>
                    <a:pt x="8810" y="1"/>
                    <a:pt x="6848" y="1"/>
                  </a:cubicBezTo>
                  <a:close/>
                </a:path>
              </a:pathLst>
            </a:custGeom>
            <a:solidFill>
              <a:srgbClr val="CF9E50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3"/>
            <p:cNvSpPr/>
            <p:nvPr/>
          </p:nvSpPr>
          <p:spPr>
            <a:xfrm>
              <a:off x="4080630" y="3003676"/>
              <a:ext cx="854290" cy="610007"/>
            </a:xfrm>
            <a:custGeom>
              <a:avLst/>
              <a:gdLst/>
              <a:ahLst/>
              <a:cxnLst/>
              <a:rect l="l" t="t" r="r" b="b"/>
              <a:pathLst>
                <a:path w="49995" h="35699" extrusionOk="0">
                  <a:moveTo>
                    <a:pt x="27333" y="0"/>
                  </a:moveTo>
                  <a:cubicBezTo>
                    <a:pt x="25814" y="0"/>
                    <a:pt x="24257" y="91"/>
                    <a:pt x="22677" y="294"/>
                  </a:cubicBezTo>
                  <a:cubicBezTo>
                    <a:pt x="7970" y="2143"/>
                    <a:pt x="0" y="7565"/>
                    <a:pt x="0" y="7565"/>
                  </a:cubicBezTo>
                  <a:cubicBezTo>
                    <a:pt x="247" y="13317"/>
                    <a:pt x="2917" y="26010"/>
                    <a:pt x="8750" y="30406"/>
                  </a:cubicBezTo>
                  <a:cubicBezTo>
                    <a:pt x="12285" y="33045"/>
                    <a:pt x="18987" y="35698"/>
                    <a:pt x="25841" y="35698"/>
                  </a:cubicBezTo>
                  <a:cubicBezTo>
                    <a:pt x="30298" y="35698"/>
                    <a:pt x="34819" y="34576"/>
                    <a:pt x="38575" y="31597"/>
                  </a:cubicBezTo>
                  <a:cubicBezTo>
                    <a:pt x="48146" y="24039"/>
                    <a:pt x="49995" y="6251"/>
                    <a:pt x="49995" y="6251"/>
                  </a:cubicBezTo>
                  <a:cubicBezTo>
                    <a:pt x="49995" y="6251"/>
                    <a:pt x="39948" y="0"/>
                    <a:pt x="273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3"/>
            <p:cNvSpPr/>
            <p:nvPr/>
          </p:nvSpPr>
          <p:spPr>
            <a:xfrm>
              <a:off x="4082731" y="3024113"/>
              <a:ext cx="848685" cy="145346"/>
            </a:xfrm>
            <a:custGeom>
              <a:avLst/>
              <a:gdLst/>
              <a:ahLst/>
              <a:cxnLst/>
              <a:rect l="l" t="t" r="r" b="b"/>
              <a:pathLst>
                <a:path w="49667" h="8506" extrusionOk="0">
                  <a:moveTo>
                    <a:pt x="26626" y="1"/>
                  </a:moveTo>
                  <a:cubicBezTo>
                    <a:pt x="26040" y="1"/>
                    <a:pt x="25449" y="15"/>
                    <a:pt x="24854" y="43"/>
                  </a:cubicBezTo>
                  <a:cubicBezTo>
                    <a:pt x="12448" y="659"/>
                    <a:pt x="2753" y="6328"/>
                    <a:pt x="1" y="8095"/>
                  </a:cubicBezTo>
                  <a:cubicBezTo>
                    <a:pt x="1" y="8218"/>
                    <a:pt x="42" y="8382"/>
                    <a:pt x="42" y="8506"/>
                  </a:cubicBezTo>
                  <a:cubicBezTo>
                    <a:pt x="2506" y="6903"/>
                    <a:pt x="12325" y="1029"/>
                    <a:pt x="24895" y="413"/>
                  </a:cubicBezTo>
                  <a:cubicBezTo>
                    <a:pt x="25443" y="389"/>
                    <a:pt x="25987" y="377"/>
                    <a:pt x="26527" y="377"/>
                  </a:cubicBezTo>
                  <a:cubicBezTo>
                    <a:pt x="37002" y="377"/>
                    <a:pt x="45914" y="4753"/>
                    <a:pt x="49625" y="6862"/>
                  </a:cubicBezTo>
                  <a:cubicBezTo>
                    <a:pt x="49625" y="6739"/>
                    <a:pt x="49666" y="6616"/>
                    <a:pt x="49666" y="6452"/>
                  </a:cubicBezTo>
                  <a:cubicBezTo>
                    <a:pt x="45894" y="4312"/>
                    <a:pt x="37040" y="1"/>
                    <a:pt x="26626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3"/>
            <p:cNvSpPr/>
            <p:nvPr/>
          </p:nvSpPr>
          <p:spPr>
            <a:xfrm>
              <a:off x="4303143" y="3247361"/>
              <a:ext cx="604402" cy="365638"/>
            </a:xfrm>
            <a:custGeom>
              <a:avLst/>
              <a:gdLst/>
              <a:ahLst/>
              <a:cxnLst/>
              <a:rect l="l" t="t" r="r" b="b"/>
              <a:pathLst>
                <a:path w="35371" h="21398" extrusionOk="0">
                  <a:moveTo>
                    <a:pt x="35371" y="0"/>
                  </a:moveTo>
                  <a:lnTo>
                    <a:pt x="35371" y="0"/>
                  </a:lnTo>
                  <a:cubicBezTo>
                    <a:pt x="34919" y="329"/>
                    <a:pt x="34508" y="658"/>
                    <a:pt x="34179" y="945"/>
                  </a:cubicBezTo>
                  <a:cubicBezTo>
                    <a:pt x="32988" y="1890"/>
                    <a:pt x="29291" y="5998"/>
                    <a:pt x="26251" y="7518"/>
                  </a:cubicBezTo>
                  <a:cubicBezTo>
                    <a:pt x="23252" y="8997"/>
                    <a:pt x="13886" y="10846"/>
                    <a:pt x="13886" y="10846"/>
                  </a:cubicBezTo>
                  <a:cubicBezTo>
                    <a:pt x="13886" y="10846"/>
                    <a:pt x="8340" y="7559"/>
                    <a:pt x="12941" y="5546"/>
                  </a:cubicBezTo>
                  <a:cubicBezTo>
                    <a:pt x="17501" y="3492"/>
                    <a:pt x="17213" y="329"/>
                    <a:pt x="17213" y="329"/>
                  </a:cubicBezTo>
                  <a:lnTo>
                    <a:pt x="17213" y="329"/>
                  </a:lnTo>
                  <a:cubicBezTo>
                    <a:pt x="17213" y="329"/>
                    <a:pt x="8217" y="1233"/>
                    <a:pt x="5588" y="3081"/>
                  </a:cubicBezTo>
                  <a:cubicBezTo>
                    <a:pt x="2917" y="4889"/>
                    <a:pt x="3082" y="6286"/>
                    <a:pt x="2055" y="10517"/>
                  </a:cubicBezTo>
                  <a:cubicBezTo>
                    <a:pt x="1151" y="14091"/>
                    <a:pt x="1" y="15857"/>
                    <a:pt x="1603" y="19226"/>
                  </a:cubicBezTo>
                  <a:cubicBezTo>
                    <a:pt x="4893" y="20503"/>
                    <a:pt x="8822" y="21398"/>
                    <a:pt x="12801" y="21398"/>
                  </a:cubicBezTo>
                  <a:cubicBezTo>
                    <a:pt x="17266" y="21398"/>
                    <a:pt x="21794" y="20271"/>
                    <a:pt x="25553" y="17295"/>
                  </a:cubicBezTo>
                  <a:cubicBezTo>
                    <a:pt x="30852" y="13105"/>
                    <a:pt x="33769" y="5711"/>
                    <a:pt x="35371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3"/>
            <p:cNvSpPr/>
            <p:nvPr/>
          </p:nvSpPr>
          <p:spPr>
            <a:xfrm>
              <a:off x="4071505" y="3524640"/>
              <a:ext cx="990477" cy="486498"/>
            </a:xfrm>
            <a:custGeom>
              <a:avLst/>
              <a:gdLst/>
              <a:ahLst/>
              <a:cxnLst/>
              <a:rect l="l" t="t" r="r" b="b"/>
              <a:pathLst>
                <a:path w="57965" h="28471" extrusionOk="0">
                  <a:moveTo>
                    <a:pt x="16597" y="0"/>
                  </a:moveTo>
                  <a:lnTo>
                    <a:pt x="17377" y="8668"/>
                  </a:lnTo>
                  <a:lnTo>
                    <a:pt x="0" y="11585"/>
                  </a:lnTo>
                  <a:cubicBezTo>
                    <a:pt x="0" y="11585"/>
                    <a:pt x="6203" y="23991"/>
                    <a:pt x="15529" y="27195"/>
                  </a:cubicBezTo>
                  <a:cubicBezTo>
                    <a:pt x="18149" y="28111"/>
                    <a:pt x="21107" y="28471"/>
                    <a:pt x="24187" y="28471"/>
                  </a:cubicBezTo>
                  <a:cubicBezTo>
                    <a:pt x="32020" y="28471"/>
                    <a:pt x="40647" y="26146"/>
                    <a:pt x="46544" y="24730"/>
                  </a:cubicBezTo>
                  <a:cubicBezTo>
                    <a:pt x="54760" y="22759"/>
                    <a:pt x="57964" y="12653"/>
                    <a:pt x="57964" y="12653"/>
                  </a:cubicBezTo>
                  <a:cubicBezTo>
                    <a:pt x="57964" y="12653"/>
                    <a:pt x="38739" y="11174"/>
                    <a:pt x="38328" y="10229"/>
                  </a:cubicBezTo>
                  <a:cubicBezTo>
                    <a:pt x="37917" y="9325"/>
                    <a:pt x="39109" y="1109"/>
                    <a:pt x="39109" y="1109"/>
                  </a:cubicBezTo>
                  <a:lnTo>
                    <a:pt x="16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3"/>
            <p:cNvSpPr/>
            <p:nvPr/>
          </p:nvSpPr>
          <p:spPr>
            <a:xfrm>
              <a:off x="4071505" y="3526742"/>
              <a:ext cx="768647" cy="427512"/>
            </a:xfrm>
            <a:custGeom>
              <a:avLst/>
              <a:gdLst/>
              <a:ahLst/>
              <a:cxnLst/>
              <a:rect l="l" t="t" r="r" b="b"/>
              <a:pathLst>
                <a:path w="44983" h="25019" extrusionOk="0">
                  <a:moveTo>
                    <a:pt x="19185" y="0"/>
                  </a:moveTo>
                  <a:cubicBezTo>
                    <a:pt x="18363" y="82"/>
                    <a:pt x="17459" y="124"/>
                    <a:pt x="16597" y="165"/>
                  </a:cubicBezTo>
                  <a:lnTo>
                    <a:pt x="17336" y="8545"/>
                  </a:lnTo>
                  <a:lnTo>
                    <a:pt x="0" y="11462"/>
                  </a:lnTo>
                  <a:cubicBezTo>
                    <a:pt x="0" y="11462"/>
                    <a:pt x="4478" y="20335"/>
                    <a:pt x="11503" y="25018"/>
                  </a:cubicBezTo>
                  <a:cubicBezTo>
                    <a:pt x="13433" y="24772"/>
                    <a:pt x="14707" y="24607"/>
                    <a:pt x="14707" y="24607"/>
                  </a:cubicBezTo>
                  <a:cubicBezTo>
                    <a:pt x="14707" y="24607"/>
                    <a:pt x="18034" y="21280"/>
                    <a:pt x="20705" y="19678"/>
                  </a:cubicBezTo>
                  <a:cubicBezTo>
                    <a:pt x="23334" y="18076"/>
                    <a:pt x="27729" y="16638"/>
                    <a:pt x="33439" y="15446"/>
                  </a:cubicBezTo>
                  <a:cubicBezTo>
                    <a:pt x="36397" y="14789"/>
                    <a:pt x="41163" y="12941"/>
                    <a:pt x="44983" y="11338"/>
                  </a:cubicBezTo>
                  <a:cubicBezTo>
                    <a:pt x="41409" y="10928"/>
                    <a:pt x="38492" y="10476"/>
                    <a:pt x="38328" y="10147"/>
                  </a:cubicBezTo>
                  <a:cubicBezTo>
                    <a:pt x="37917" y="9202"/>
                    <a:pt x="39109" y="986"/>
                    <a:pt x="39109" y="986"/>
                  </a:cubicBezTo>
                  <a:lnTo>
                    <a:pt x="19185" y="0"/>
                  </a:lnTo>
                  <a:close/>
                </a:path>
              </a:pathLst>
            </a:custGeom>
            <a:solidFill>
              <a:srgbClr val="CF9E50">
                <a:alpha val="29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3"/>
            <p:cNvSpPr/>
            <p:nvPr/>
          </p:nvSpPr>
          <p:spPr>
            <a:xfrm>
              <a:off x="3939538" y="2237763"/>
              <a:ext cx="1141394" cy="768134"/>
            </a:xfrm>
            <a:custGeom>
              <a:avLst/>
              <a:gdLst/>
              <a:ahLst/>
              <a:cxnLst/>
              <a:rect l="l" t="t" r="r" b="b"/>
              <a:pathLst>
                <a:path w="66797" h="44953" extrusionOk="0">
                  <a:moveTo>
                    <a:pt x="32375" y="1"/>
                  </a:moveTo>
                  <a:cubicBezTo>
                    <a:pt x="27651" y="1"/>
                    <a:pt x="21779" y="1519"/>
                    <a:pt x="14994" y="6296"/>
                  </a:cubicBezTo>
                  <a:cubicBezTo>
                    <a:pt x="0" y="16936"/>
                    <a:pt x="2999" y="36038"/>
                    <a:pt x="4807" y="43186"/>
                  </a:cubicBezTo>
                  <a:cubicBezTo>
                    <a:pt x="4860" y="43183"/>
                    <a:pt x="4914" y="43181"/>
                    <a:pt x="4969" y="43181"/>
                  </a:cubicBezTo>
                  <a:cubicBezTo>
                    <a:pt x="6075" y="43181"/>
                    <a:pt x="7271" y="43957"/>
                    <a:pt x="8093" y="44583"/>
                  </a:cubicBezTo>
                  <a:cubicBezTo>
                    <a:pt x="9243" y="44090"/>
                    <a:pt x="10722" y="42735"/>
                    <a:pt x="12119" y="39407"/>
                  </a:cubicBezTo>
                  <a:cubicBezTo>
                    <a:pt x="14667" y="33117"/>
                    <a:pt x="24853" y="15485"/>
                    <a:pt x="38977" y="15485"/>
                  </a:cubicBezTo>
                  <a:cubicBezTo>
                    <a:pt x="39428" y="15485"/>
                    <a:pt x="39882" y="15503"/>
                    <a:pt x="40341" y="15539"/>
                  </a:cubicBezTo>
                  <a:cubicBezTo>
                    <a:pt x="40341" y="15539"/>
                    <a:pt x="44613" y="30082"/>
                    <a:pt x="58129" y="36778"/>
                  </a:cubicBezTo>
                  <a:lnTo>
                    <a:pt x="58005" y="44049"/>
                  </a:lnTo>
                  <a:lnTo>
                    <a:pt x="58046" y="44542"/>
                  </a:lnTo>
                  <a:cubicBezTo>
                    <a:pt x="58561" y="44261"/>
                    <a:pt x="59209" y="44007"/>
                    <a:pt x="59883" y="44007"/>
                  </a:cubicBezTo>
                  <a:cubicBezTo>
                    <a:pt x="60394" y="44007"/>
                    <a:pt x="60920" y="44153"/>
                    <a:pt x="61415" y="44542"/>
                  </a:cubicBezTo>
                  <a:cubicBezTo>
                    <a:pt x="61579" y="44665"/>
                    <a:pt x="61703" y="44789"/>
                    <a:pt x="61826" y="44953"/>
                  </a:cubicBezTo>
                  <a:cubicBezTo>
                    <a:pt x="63428" y="41749"/>
                    <a:pt x="66796" y="33902"/>
                    <a:pt x="65646" y="26097"/>
                  </a:cubicBezTo>
                  <a:cubicBezTo>
                    <a:pt x="64208" y="16032"/>
                    <a:pt x="56526" y="5146"/>
                    <a:pt x="45353" y="4612"/>
                  </a:cubicBezTo>
                  <a:cubicBezTo>
                    <a:pt x="45353" y="4612"/>
                    <a:pt x="40609" y="1"/>
                    <a:pt x="3237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3"/>
            <p:cNvSpPr/>
            <p:nvPr/>
          </p:nvSpPr>
          <p:spPr>
            <a:xfrm>
              <a:off x="3939538" y="2238652"/>
              <a:ext cx="646506" cy="740572"/>
            </a:xfrm>
            <a:custGeom>
              <a:avLst/>
              <a:gdLst/>
              <a:ahLst/>
              <a:cxnLst/>
              <a:rect l="l" t="t" r="r" b="b"/>
              <a:pathLst>
                <a:path w="37835" h="43340" extrusionOk="0">
                  <a:moveTo>
                    <a:pt x="32392" y="1"/>
                  </a:moveTo>
                  <a:cubicBezTo>
                    <a:pt x="27661" y="1"/>
                    <a:pt x="21791" y="1514"/>
                    <a:pt x="15036" y="6285"/>
                  </a:cubicBezTo>
                  <a:cubicBezTo>
                    <a:pt x="0" y="16843"/>
                    <a:pt x="2958" y="35863"/>
                    <a:pt x="4807" y="43052"/>
                  </a:cubicBezTo>
                  <a:lnTo>
                    <a:pt x="5135" y="43134"/>
                  </a:lnTo>
                  <a:cubicBezTo>
                    <a:pt x="5423" y="43175"/>
                    <a:pt x="5710" y="43217"/>
                    <a:pt x="5998" y="43340"/>
                  </a:cubicBezTo>
                  <a:cubicBezTo>
                    <a:pt x="5258" y="38821"/>
                    <a:pt x="3328" y="24854"/>
                    <a:pt x="6984" y="17829"/>
                  </a:cubicBezTo>
                  <a:cubicBezTo>
                    <a:pt x="9038" y="13844"/>
                    <a:pt x="12365" y="10188"/>
                    <a:pt x="15939" y="7271"/>
                  </a:cubicBezTo>
                  <a:cubicBezTo>
                    <a:pt x="24075" y="1429"/>
                    <a:pt x="31068" y="449"/>
                    <a:pt x="34844" y="449"/>
                  </a:cubicBezTo>
                  <a:cubicBezTo>
                    <a:pt x="36749" y="449"/>
                    <a:pt x="37835" y="699"/>
                    <a:pt x="37835" y="699"/>
                  </a:cubicBezTo>
                  <a:cubicBezTo>
                    <a:pt x="36244" y="279"/>
                    <a:pt x="34423" y="1"/>
                    <a:pt x="32392" y="1"/>
                  </a:cubicBezTo>
                  <a:close/>
                </a:path>
              </a:pathLst>
            </a:custGeom>
            <a:solidFill>
              <a:srgbClr val="8B5423">
                <a:alpha val="33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3"/>
            <p:cNvSpPr/>
            <p:nvPr/>
          </p:nvSpPr>
          <p:spPr>
            <a:xfrm>
              <a:off x="4629548" y="2503286"/>
              <a:ext cx="292743" cy="357317"/>
            </a:xfrm>
            <a:custGeom>
              <a:avLst/>
              <a:gdLst/>
              <a:ahLst/>
              <a:cxnLst/>
              <a:rect l="l" t="t" r="r" b="b"/>
              <a:pathLst>
                <a:path w="17132" h="20911" extrusionOk="0">
                  <a:moveTo>
                    <a:pt x="1" y="0"/>
                  </a:moveTo>
                  <a:cubicBezTo>
                    <a:pt x="1" y="1"/>
                    <a:pt x="4109" y="14050"/>
                    <a:pt x="17131" y="20910"/>
                  </a:cubicBezTo>
                  <a:cubicBezTo>
                    <a:pt x="8792" y="14297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8B5423">
                <a:alpha val="33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3"/>
            <p:cNvSpPr/>
            <p:nvPr/>
          </p:nvSpPr>
          <p:spPr>
            <a:xfrm>
              <a:off x="4063081" y="2894624"/>
              <a:ext cx="85660" cy="368902"/>
            </a:xfrm>
            <a:custGeom>
              <a:avLst/>
              <a:gdLst/>
              <a:ahLst/>
              <a:cxnLst/>
              <a:rect l="l" t="t" r="r" b="b"/>
              <a:pathLst>
                <a:path w="5013" h="21589" extrusionOk="0">
                  <a:moveTo>
                    <a:pt x="2437" y="1"/>
                  </a:moveTo>
                  <a:cubicBezTo>
                    <a:pt x="2087" y="1"/>
                    <a:pt x="1639" y="598"/>
                    <a:pt x="1151" y="2732"/>
                  </a:cubicBezTo>
                  <a:cubicBezTo>
                    <a:pt x="0" y="7580"/>
                    <a:pt x="1767" y="21588"/>
                    <a:pt x="1767" y="21588"/>
                  </a:cubicBezTo>
                  <a:cubicBezTo>
                    <a:pt x="5012" y="15919"/>
                    <a:pt x="3163" y="966"/>
                    <a:pt x="3163" y="966"/>
                  </a:cubicBezTo>
                  <a:cubicBezTo>
                    <a:pt x="3163" y="966"/>
                    <a:pt x="2880" y="1"/>
                    <a:pt x="24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3"/>
            <p:cNvSpPr/>
            <p:nvPr/>
          </p:nvSpPr>
          <p:spPr>
            <a:xfrm>
              <a:off x="4897002" y="2844438"/>
              <a:ext cx="93383" cy="437337"/>
            </a:xfrm>
            <a:custGeom>
              <a:avLst/>
              <a:gdLst/>
              <a:ahLst/>
              <a:cxnLst/>
              <a:rect l="l" t="t" r="r" b="b"/>
              <a:pathLst>
                <a:path w="5465" h="25594" extrusionOk="0">
                  <a:moveTo>
                    <a:pt x="1562" y="0"/>
                  </a:moveTo>
                  <a:cubicBezTo>
                    <a:pt x="1562" y="0"/>
                    <a:pt x="0" y="16761"/>
                    <a:pt x="699" y="25593"/>
                  </a:cubicBezTo>
                  <a:cubicBezTo>
                    <a:pt x="699" y="25593"/>
                    <a:pt x="5464" y="9736"/>
                    <a:pt x="3328" y="452"/>
                  </a:cubicBezTo>
                  <a:lnTo>
                    <a:pt x="156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3"/>
            <p:cNvSpPr/>
            <p:nvPr/>
          </p:nvSpPr>
          <p:spPr>
            <a:xfrm>
              <a:off x="4091856" y="2378342"/>
              <a:ext cx="376267" cy="372046"/>
            </a:xfrm>
            <a:custGeom>
              <a:avLst/>
              <a:gdLst/>
              <a:ahLst/>
              <a:cxnLst/>
              <a:rect l="l" t="t" r="r" b="b"/>
              <a:pathLst>
                <a:path w="22020" h="21773" extrusionOk="0">
                  <a:moveTo>
                    <a:pt x="22020" y="0"/>
                  </a:moveTo>
                  <a:lnTo>
                    <a:pt x="22020" y="0"/>
                  </a:lnTo>
                  <a:cubicBezTo>
                    <a:pt x="3041" y="2670"/>
                    <a:pt x="1" y="21773"/>
                    <a:pt x="1" y="21773"/>
                  </a:cubicBezTo>
                  <a:cubicBezTo>
                    <a:pt x="6614" y="2917"/>
                    <a:pt x="22019" y="0"/>
                    <a:pt x="22020" y="0"/>
                  </a:cubicBezTo>
                  <a:close/>
                </a:path>
              </a:pathLst>
            </a:custGeom>
            <a:solidFill>
              <a:srgbClr val="8B5423">
                <a:alpha val="33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3"/>
            <p:cNvSpPr/>
            <p:nvPr/>
          </p:nvSpPr>
          <p:spPr>
            <a:xfrm>
              <a:off x="4235049" y="2850060"/>
              <a:ext cx="156556" cy="86975"/>
            </a:xfrm>
            <a:custGeom>
              <a:avLst/>
              <a:gdLst/>
              <a:ahLst/>
              <a:cxnLst/>
              <a:rect l="l" t="t" r="r" b="b"/>
              <a:pathLst>
                <a:path w="9162" h="5090" extrusionOk="0">
                  <a:moveTo>
                    <a:pt x="9121" y="0"/>
                  </a:moveTo>
                  <a:cubicBezTo>
                    <a:pt x="9121" y="0"/>
                    <a:pt x="7205" y="3857"/>
                    <a:pt x="3434" y="3857"/>
                  </a:cubicBezTo>
                  <a:cubicBezTo>
                    <a:pt x="2423" y="3857"/>
                    <a:pt x="1278" y="3579"/>
                    <a:pt x="1" y="2876"/>
                  </a:cubicBezTo>
                  <a:lnTo>
                    <a:pt x="1" y="2876"/>
                  </a:lnTo>
                  <a:cubicBezTo>
                    <a:pt x="1" y="2876"/>
                    <a:pt x="1495" y="5090"/>
                    <a:pt x="3881" y="5090"/>
                  </a:cubicBezTo>
                  <a:cubicBezTo>
                    <a:pt x="4455" y="5090"/>
                    <a:pt x="5082" y="4961"/>
                    <a:pt x="5752" y="4642"/>
                  </a:cubicBezTo>
                  <a:cubicBezTo>
                    <a:pt x="9162" y="3040"/>
                    <a:pt x="9121" y="0"/>
                    <a:pt x="91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3"/>
            <p:cNvSpPr/>
            <p:nvPr/>
          </p:nvSpPr>
          <p:spPr>
            <a:xfrm>
              <a:off x="4619740" y="2845138"/>
              <a:ext cx="157239" cy="86924"/>
            </a:xfrm>
            <a:custGeom>
              <a:avLst/>
              <a:gdLst/>
              <a:ahLst/>
              <a:cxnLst/>
              <a:rect l="l" t="t" r="r" b="b"/>
              <a:pathLst>
                <a:path w="9202" h="5087" extrusionOk="0">
                  <a:moveTo>
                    <a:pt x="82" y="0"/>
                  </a:moveTo>
                  <a:lnTo>
                    <a:pt x="82" y="0"/>
                  </a:lnTo>
                  <a:cubicBezTo>
                    <a:pt x="82" y="1"/>
                    <a:pt x="0" y="2999"/>
                    <a:pt x="3451" y="4643"/>
                  </a:cubicBezTo>
                  <a:cubicBezTo>
                    <a:pt x="4114" y="4959"/>
                    <a:pt x="4735" y="5086"/>
                    <a:pt x="5306" y="5086"/>
                  </a:cubicBezTo>
                  <a:cubicBezTo>
                    <a:pt x="7701" y="5086"/>
                    <a:pt x="9202" y="2835"/>
                    <a:pt x="9202" y="2835"/>
                  </a:cubicBezTo>
                  <a:lnTo>
                    <a:pt x="9202" y="2835"/>
                  </a:lnTo>
                  <a:cubicBezTo>
                    <a:pt x="7912" y="3554"/>
                    <a:pt x="6758" y="3837"/>
                    <a:pt x="5739" y="3837"/>
                  </a:cubicBezTo>
                  <a:cubicBezTo>
                    <a:pt x="1988" y="3837"/>
                    <a:pt x="82" y="1"/>
                    <a:pt x="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3"/>
            <p:cNvSpPr/>
            <p:nvPr/>
          </p:nvSpPr>
          <p:spPr>
            <a:xfrm>
              <a:off x="4632368" y="2734224"/>
              <a:ext cx="140511" cy="68606"/>
            </a:xfrm>
            <a:custGeom>
              <a:avLst/>
              <a:gdLst/>
              <a:ahLst/>
              <a:cxnLst/>
              <a:rect l="l" t="t" r="r" b="b"/>
              <a:pathLst>
                <a:path w="8223" h="4015" extrusionOk="0">
                  <a:moveTo>
                    <a:pt x="1233" y="1"/>
                  </a:moveTo>
                  <a:cubicBezTo>
                    <a:pt x="0" y="1"/>
                    <a:pt x="0" y="1890"/>
                    <a:pt x="1233" y="1932"/>
                  </a:cubicBezTo>
                  <a:cubicBezTo>
                    <a:pt x="2999" y="1932"/>
                    <a:pt x="4725" y="2589"/>
                    <a:pt x="6080" y="3780"/>
                  </a:cubicBezTo>
                  <a:cubicBezTo>
                    <a:pt x="6279" y="3944"/>
                    <a:pt x="6498" y="4014"/>
                    <a:pt x="6710" y="4014"/>
                  </a:cubicBezTo>
                  <a:cubicBezTo>
                    <a:pt x="7509" y="4014"/>
                    <a:pt x="8223" y="3032"/>
                    <a:pt x="7477" y="2383"/>
                  </a:cubicBezTo>
                  <a:cubicBezTo>
                    <a:pt x="5710" y="863"/>
                    <a:pt x="3533" y="42"/>
                    <a:pt x="12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3"/>
            <p:cNvSpPr/>
            <p:nvPr/>
          </p:nvSpPr>
          <p:spPr>
            <a:xfrm>
              <a:off x="4229940" y="2733198"/>
              <a:ext cx="139195" cy="70315"/>
            </a:xfrm>
            <a:custGeom>
              <a:avLst/>
              <a:gdLst/>
              <a:ahLst/>
              <a:cxnLst/>
              <a:rect l="l" t="t" r="r" b="b"/>
              <a:pathLst>
                <a:path w="8146" h="4115" extrusionOk="0">
                  <a:moveTo>
                    <a:pt x="6360" y="1"/>
                  </a:moveTo>
                  <a:cubicBezTo>
                    <a:pt x="4178" y="1"/>
                    <a:pt x="2106" y="890"/>
                    <a:pt x="629" y="2443"/>
                  </a:cubicBezTo>
                  <a:cubicBezTo>
                    <a:pt x="0" y="3135"/>
                    <a:pt x="621" y="4114"/>
                    <a:pt x="1334" y="4114"/>
                  </a:cubicBezTo>
                  <a:cubicBezTo>
                    <a:pt x="1553" y="4114"/>
                    <a:pt x="1781" y="4021"/>
                    <a:pt x="1984" y="3799"/>
                  </a:cubicBezTo>
                  <a:cubicBezTo>
                    <a:pt x="3135" y="2611"/>
                    <a:pt x="4721" y="1927"/>
                    <a:pt x="6380" y="1927"/>
                  </a:cubicBezTo>
                  <a:cubicBezTo>
                    <a:pt x="6557" y="1927"/>
                    <a:pt x="6735" y="1935"/>
                    <a:pt x="6914" y="1950"/>
                  </a:cubicBezTo>
                  <a:cubicBezTo>
                    <a:pt x="6940" y="1952"/>
                    <a:pt x="6965" y="1953"/>
                    <a:pt x="6989" y="1953"/>
                  </a:cubicBezTo>
                  <a:cubicBezTo>
                    <a:pt x="8146" y="1953"/>
                    <a:pt x="8121" y="100"/>
                    <a:pt x="6914" y="20"/>
                  </a:cubicBezTo>
                  <a:cubicBezTo>
                    <a:pt x="6729" y="7"/>
                    <a:pt x="6544" y="1"/>
                    <a:pt x="63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3"/>
            <p:cNvSpPr/>
            <p:nvPr/>
          </p:nvSpPr>
          <p:spPr>
            <a:xfrm>
              <a:off x="2859933" y="3379328"/>
              <a:ext cx="1389180" cy="1218612"/>
            </a:xfrm>
            <a:custGeom>
              <a:avLst/>
              <a:gdLst/>
              <a:ahLst/>
              <a:cxnLst/>
              <a:rect l="l" t="t" r="r" b="b"/>
              <a:pathLst>
                <a:path w="81298" h="71316" extrusionOk="0">
                  <a:moveTo>
                    <a:pt x="68809" y="1479"/>
                  </a:moveTo>
                  <a:lnTo>
                    <a:pt x="63304" y="5793"/>
                  </a:lnTo>
                  <a:lnTo>
                    <a:pt x="57184" y="2424"/>
                  </a:lnTo>
                  <a:lnTo>
                    <a:pt x="68809" y="1479"/>
                  </a:lnTo>
                  <a:close/>
                  <a:moveTo>
                    <a:pt x="55417" y="2547"/>
                  </a:moveTo>
                  <a:lnTo>
                    <a:pt x="49912" y="6861"/>
                  </a:lnTo>
                  <a:lnTo>
                    <a:pt x="43791" y="3492"/>
                  </a:lnTo>
                  <a:lnTo>
                    <a:pt x="55417" y="2547"/>
                  </a:lnTo>
                  <a:close/>
                  <a:moveTo>
                    <a:pt x="42025" y="3657"/>
                  </a:moveTo>
                  <a:lnTo>
                    <a:pt x="36520" y="7929"/>
                  </a:lnTo>
                  <a:lnTo>
                    <a:pt x="30399" y="4560"/>
                  </a:lnTo>
                  <a:lnTo>
                    <a:pt x="42025" y="3657"/>
                  </a:lnTo>
                  <a:close/>
                  <a:moveTo>
                    <a:pt x="28633" y="4725"/>
                  </a:moveTo>
                  <a:lnTo>
                    <a:pt x="23128" y="9038"/>
                  </a:lnTo>
                  <a:lnTo>
                    <a:pt x="16966" y="5711"/>
                  </a:lnTo>
                  <a:lnTo>
                    <a:pt x="28633" y="4725"/>
                  </a:lnTo>
                  <a:close/>
                  <a:moveTo>
                    <a:pt x="69466" y="1644"/>
                  </a:moveTo>
                  <a:lnTo>
                    <a:pt x="70083" y="9490"/>
                  </a:lnTo>
                  <a:lnTo>
                    <a:pt x="63797" y="6039"/>
                  </a:lnTo>
                  <a:lnTo>
                    <a:pt x="69466" y="1644"/>
                  </a:lnTo>
                  <a:close/>
                  <a:moveTo>
                    <a:pt x="15241" y="5793"/>
                  </a:moveTo>
                  <a:lnTo>
                    <a:pt x="9736" y="10106"/>
                  </a:lnTo>
                  <a:lnTo>
                    <a:pt x="3615" y="6738"/>
                  </a:lnTo>
                  <a:lnTo>
                    <a:pt x="15241" y="5793"/>
                  </a:lnTo>
                  <a:close/>
                  <a:moveTo>
                    <a:pt x="56567" y="2671"/>
                  </a:moveTo>
                  <a:lnTo>
                    <a:pt x="62853" y="6121"/>
                  </a:lnTo>
                  <a:lnTo>
                    <a:pt x="57225" y="10517"/>
                  </a:lnTo>
                  <a:lnTo>
                    <a:pt x="56567" y="2671"/>
                  </a:lnTo>
                  <a:close/>
                  <a:moveTo>
                    <a:pt x="56074" y="2712"/>
                  </a:moveTo>
                  <a:lnTo>
                    <a:pt x="56691" y="10558"/>
                  </a:lnTo>
                  <a:lnTo>
                    <a:pt x="50405" y="7107"/>
                  </a:lnTo>
                  <a:lnTo>
                    <a:pt x="56074" y="2712"/>
                  </a:lnTo>
                  <a:close/>
                  <a:moveTo>
                    <a:pt x="63346" y="6368"/>
                  </a:moveTo>
                  <a:lnTo>
                    <a:pt x="69466" y="9819"/>
                  </a:lnTo>
                  <a:lnTo>
                    <a:pt x="57841" y="10681"/>
                  </a:lnTo>
                  <a:lnTo>
                    <a:pt x="57841" y="10681"/>
                  </a:lnTo>
                  <a:lnTo>
                    <a:pt x="63346" y="6368"/>
                  </a:lnTo>
                  <a:close/>
                  <a:moveTo>
                    <a:pt x="43175" y="3739"/>
                  </a:moveTo>
                  <a:lnTo>
                    <a:pt x="49460" y="7231"/>
                  </a:lnTo>
                  <a:lnTo>
                    <a:pt x="43832" y="11626"/>
                  </a:lnTo>
                  <a:lnTo>
                    <a:pt x="43175" y="3739"/>
                  </a:lnTo>
                  <a:close/>
                  <a:moveTo>
                    <a:pt x="42682" y="3780"/>
                  </a:moveTo>
                  <a:lnTo>
                    <a:pt x="43298" y="11667"/>
                  </a:lnTo>
                  <a:lnTo>
                    <a:pt x="37013" y="8217"/>
                  </a:lnTo>
                  <a:lnTo>
                    <a:pt x="42682" y="3780"/>
                  </a:lnTo>
                  <a:close/>
                  <a:moveTo>
                    <a:pt x="49953" y="7477"/>
                  </a:moveTo>
                  <a:lnTo>
                    <a:pt x="56074" y="10846"/>
                  </a:lnTo>
                  <a:lnTo>
                    <a:pt x="44449" y="11791"/>
                  </a:lnTo>
                  <a:lnTo>
                    <a:pt x="49953" y="7477"/>
                  </a:lnTo>
                  <a:close/>
                  <a:moveTo>
                    <a:pt x="29783" y="4848"/>
                  </a:moveTo>
                  <a:lnTo>
                    <a:pt x="36068" y="8299"/>
                  </a:lnTo>
                  <a:lnTo>
                    <a:pt x="30399" y="12694"/>
                  </a:lnTo>
                  <a:lnTo>
                    <a:pt x="29783" y="4848"/>
                  </a:lnTo>
                  <a:close/>
                  <a:moveTo>
                    <a:pt x="29290" y="4889"/>
                  </a:moveTo>
                  <a:lnTo>
                    <a:pt x="29906" y="12735"/>
                  </a:lnTo>
                  <a:lnTo>
                    <a:pt x="23621" y="9285"/>
                  </a:lnTo>
                  <a:lnTo>
                    <a:pt x="29290" y="4889"/>
                  </a:lnTo>
                  <a:close/>
                  <a:moveTo>
                    <a:pt x="36561" y="8545"/>
                  </a:moveTo>
                  <a:lnTo>
                    <a:pt x="42682" y="11914"/>
                  </a:lnTo>
                  <a:lnTo>
                    <a:pt x="31057" y="12859"/>
                  </a:lnTo>
                  <a:lnTo>
                    <a:pt x="36561" y="8545"/>
                  </a:lnTo>
                  <a:close/>
                  <a:moveTo>
                    <a:pt x="16391" y="5957"/>
                  </a:moveTo>
                  <a:lnTo>
                    <a:pt x="22676" y="9367"/>
                  </a:lnTo>
                  <a:lnTo>
                    <a:pt x="17007" y="13803"/>
                  </a:lnTo>
                  <a:lnTo>
                    <a:pt x="16391" y="5957"/>
                  </a:lnTo>
                  <a:close/>
                  <a:moveTo>
                    <a:pt x="15857" y="5998"/>
                  </a:moveTo>
                  <a:lnTo>
                    <a:pt x="16514" y="13845"/>
                  </a:lnTo>
                  <a:lnTo>
                    <a:pt x="10229" y="10394"/>
                  </a:lnTo>
                  <a:lnTo>
                    <a:pt x="15857" y="5998"/>
                  </a:lnTo>
                  <a:close/>
                  <a:moveTo>
                    <a:pt x="23169" y="9654"/>
                  </a:moveTo>
                  <a:lnTo>
                    <a:pt x="29290" y="13023"/>
                  </a:lnTo>
                  <a:lnTo>
                    <a:pt x="17664" y="13968"/>
                  </a:lnTo>
                  <a:lnTo>
                    <a:pt x="23169" y="9654"/>
                  </a:lnTo>
                  <a:close/>
                  <a:moveTo>
                    <a:pt x="2999" y="7025"/>
                  </a:moveTo>
                  <a:lnTo>
                    <a:pt x="9243" y="10476"/>
                  </a:lnTo>
                  <a:lnTo>
                    <a:pt x="3615" y="14872"/>
                  </a:lnTo>
                  <a:lnTo>
                    <a:pt x="2999" y="7025"/>
                  </a:lnTo>
                  <a:close/>
                  <a:moveTo>
                    <a:pt x="9777" y="10764"/>
                  </a:moveTo>
                  <a:lnTo>
                    <a:pt x="15939" y="14091"/>
                  </a:lnTo>
                  <a:lnTo>
                    <a:pt x="4272" y="15036"/>
                  </a:lnTo>
                  <a:lnTo>
                    <a:pt x="4272" y="15036"/>
                  </a:lnTo>
                  <a:lnTo>
                    <a:pt x="9777" y="10764"/>
                  </a:lnTo>
                  <a:close/>
                  <a:moveTo>
                    <a:pt x="80558" y="1"/>
                  </a:moveTo>
                  <a:lnTo>
                    <a:pt x="0" y="6491"/>
                  </a:lnTo>
                  <a:cubicBezTo>
                    <a:pt x="41" y="6655"/>
                    <a:pt x="82" y="6861"/>
                    <a:pt x="123" y="7025"/>
                  </a:cubicBezTo>
                  <a:lnTo>
                    <a:pt x="1808" y="6861"/>
                  </a:lnTo>
                  <a:lnTo>
                    <a:pt x="411" y="8011"/>
                  </a:lnTo>
                  <a:cubicBezTo>
                    <a:pt x="452" y="8175"/>
                    <a:pt x="493" y="8381"/>
                    <a:pt x="534" y="8545"/>
                  </a:cubicBezTo>
                  <a:lnTo>
                    <a:pt x="2465" y="7066"/>
                  </a:lnTo>
                  <a:lnTo>
                    <a:pt x="3081" y="14954"/>
                  </a:lnTo>
                  <a:lnTo>
                    <a:pt x="2136" y="14420"/>
                  </a:lnTo>
                  <a:lnTo>
                    <a:pt x="2342" y="15118"/>
                  </a:lnTo>
                  <a:lnTo>
                    <a:pt x="2506" y="15200"/>
                  </a:lnTo>
                  <a:lnTo>
                    <a:pt x="2383" y="15200"/>
                  </a:lnTo>
                  <a:cubicBezTo>
                    <a:pt x="2424" y="15406"/>
                    <a:pt x="2465" y="15570"/>
                    <a:pt x="2506" y="15734"/>
                  </a:cubicBezTo>
                  <a:lnTo>
                    <a:pt x="3040" y="15693"/>
                  </a:lnTo>
                  <a:lnTo>
                    <a:pt x="3245" y="18199"/>
                  </a:lnTo>
                  <a:cubicBezTo>
                    <a:pt x="3574" y="19473"/>
                    <a:pt x="3944" y="20746"/>
                    <a:pt x="4355" y="22019"/>
                  </a:cubicBezTo>
                  <a:lnTo>
                    <a:pt x="3820" y="15611"/>
                  </a:lnTo>
                  <a:lnTo>
                    <a:pt x="16432" y="14584"/>
                  </a:lnTo>
                  <a:lnTo>
                    <a:pt x="19349" y="50488"/>
                  </a:lnTo>
                  <a:lnTo>
                    <a:pt x="20211" y="51474"/>
                  </a:lnTo>
                  <a:lnTo>
                    <a:pt x="20211" y="51474"/>
                  </a:lnTo>
                  <a:lnTo>
                    <a:pt x="17213" y="14543"/>
                  </a:lnTo>
                  <a:lnTo>
                    <a:pt x="29824" y="13516"/>
                  </a:lnTo>
                  <a:lnTo>
                    <a:pt x="33850" y="63182"/>
                  </a:lnTo>
                  <a:lnTo>
                    <a:pt x="34672" y="63716"/>
                  </a:lnTo>
                  <a:lnTo>
                    <a:pt x="30605" y="13434"/>
                  </a:lnTo>
                  <a:lnTo>
                    <a:pt x="43216" y="12407"/>
                  </a:lnTo>
                  <a:lnTo>
                    <a:pt x="47941" y="71028"/>
                  </a:lnTo>
                  <a:lnTo>
                    <a:pt x="48598" y="71316"/>
                  </a:lnTo>
                  <a:lnTo>
                    <a:pt x="48762" y="71316"/>
                  </a:lnTo>
                  <a:lnTo>
                    <a:pt x="43997" y="12366"/>
                  </a:lnTo>
                  <a:lnTo>
                    <a:pt x="56608" y="11339"/>
                  </a:lnTo>
                  <a:lnTo>
                    <a:pt x="61374" y="70289"/>
                  </a:lnTo>
                  <a:lnTo>
                    <a:pt x="62154" y="70207"/>
                  </a:lnTo>
                  <a:lnTo>
                    <a:pt x="57389" y="11298"/>
                  </a:lnTo>
                  <a:lnTo>
                    <a:pt x="70001" y="10271"/>
                  </a:lnTo>
                  <a:lnTo>
                    <a:pt x="74766" y="69180"/>
                  </a:lnTo>
                  <a:lnTo>
                    <a:pt x="75546" y="69138"/>
                  </a:lnTo>
                  <a:lnTo>
                    <a:pt x="70781" y="10188"/>
                  </a:lnTo>
                  <a:lnTo>
                    <a:pt x="81298" y="9367"/>
                  </a:lnTo>
                  <a:lnTo>
                    <a:pt x="81256" y="8833"/>
                  </a:lnTo>
                  <a:lnTo>
                    <a:pt x="70617" y="9695"/>
                  </a:lnTo>
                  <a:lnTo>
                    <a:pt x="69959" y="1397"/>
                  </a:lnTo>
                  <a:lnTo>
                    <a:pt x="80640" y="535"/>
                  </a:lnTo>
                  <a:lnTo>
                    <a:pt x="80558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23"/>
            <p:cNvSpPr/>
            <p:nvPr/>
          </p:nvSpPr>
          <p:spPr>
            <a:xfrm>
              <a:off x="3603290" y="3722582"/>
              <a:ext cx="1871440" cy="1009188"/>
            </a:xfrm>
            <a:custGeom>
              <a:avLst/>
              <a:gdLst/>
              <a:ahLst/>
              <a:cxnLst/>
              <a:rect l="l" t="t" r="r" b="b"/>
              <a:pathLst>
                <a:path w="109521" h="59060" extrusionOk="0">
                  <a:moveTo>
                    <a:pt x="27401" y="1"/>
                  </a:moveTo>
                  <a:cubicBezTo>
                    <a:pt x="27401" y="1"/>
                    <a:pt x="10969" y="4520"/>
                    <a:pt x="7231" y="9737"/>
                  </a:cubicBezTo>
                  <a:cubicBezTo>
                    <a:pt x="3534" y="14954"/>
                    <a:pt x="1" y="35617"/>
                    <a:pt x="3698" y="50611"/>
                  </a:cubicBezTo>
                  <a:cubicBezTo>
                    <a:pt x="17008" y="56774"/>
                    <a:pt x="28059" y="58417"/>
                    <a:pt x="28059" y="58417"/>
                  </a:cubicBezTo>
                  <a:cubicBezTo>
                    <a:pt x="34130" y="58854"/>
                    <a:pt x="39889" y="59060"/>
                    <a:pt x="45350" y="59060"/>
                  </a:cubicBezTo>
                  <a:cubicBezTo>
                    <a:pt x="74283" y="59060"/>
                    <a:pt x="94824" y="53274"/>
                    <a:pt x="109027" y="45394"/>
                  </a:cubicBezTo>
                  <a:cubicBezTo>
                    <a:pt x="109315" y="35617"/>
                    <a:pt x="109520" y="15775"/>
                    <a:pt x="106973" y="11051"/>
                  </a:cubicBezTo>
                  <a:cubicBezTo>
                    <a:pt x="106973" y="11051"/>
                    <a:pt x="101921" y="3575"/>
                    <a:pt x="85365" y="1069"/>
                  </a:cubicBezTo>
                  <a:cubicBezTo>
                    <a:pt x="85365" y="1069"/>
                    <a:pt x="74181" y="12253"/>
                    <a:pt x="55483" y="12253"/>
                  </a:cubicBezTo>
                  <a:cubicBezTo>
                    <a:pt x="54326" y="12253"/>
                    <a:pt x="53140" y="12210"/>
                    <a:pt x="51926" y="12119"/>
                  </a:cubicBezTo>
                  <a:cubicBezTo>
                    <a:pt x="35207" y="10887"/>
                    <a:pt x="27401" y="1"/>
                    <a:pt x="274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23"/>
            <p:cNvSpPr/>
            <p:nvPr/>
          </p:nvSpPr>
          <p:spPr>
            <a:xfrm>
              <a:off x="3712804" y="3071907"/>
              <a:ext cx="982753" cy="1647474"/>
            </a:xfrm>
            <a:custGeom>
              <a:avLst/>
              <a:gdLst/>
              <a:ahLst/>
              <a:cxnLst/>
              <a:rect l="l" t="t" r="r" b="b"/>
              <a:pathLst>
                <a:path w="57513" h="96414" extrusionOk="0">
                  <a:moveTo>
                    <a:pt x="42829" y="1"/>
                  </a:moveTo>
                  <a:cubicBezTo>
                    <a:pt x="42636" y="1"/>
                    <a:pt x="42449" y="52"/>
                    <a:pt x="42272" y="163"/>
                  </a:cubicBezTo>
                  <a:cubicBezTo>
                    <a:pt x="41573" y="573"/>
                    <a:pt x="40053" y="2915"/>
                    <a:pt x="36890" y="8666"/>
                  </a:cubicBezTo>
                  <a:cubicBezTo>
                    <a:pt x="33768" y="14418"/>
                    <a:pt x="29537" y="20621"/>
                    <a:pt x="29537" y="20621"/>
                  </a:cubicBezTo>
                  <a:cubicBezTo>
                    <a:pt x="29537" y="20621"/>
                    <a:pt x="29530" y="20621"/>
                    <a:pt x="29517" y="20621"/>
                  </a:cubicBezTo>
                  <a:cubicBezTo>
                    <a:pt x="29260" y="20621"/>
                    <a:pt x="26723" y="20510"/>
                    <a:pt x="29496" y="15979"/>
                  </a:cubicBezTo>
                  <a:cubicBezTo>
                    <a:pt x="31139" y="13308"/>
                    <a:pt x="31262" y="10515"/>
                    <a:pt x="30400" y="9693"/>
                  </a:cubicBezTo>
                  <a:cubicBezTo>
                    <a:pt x="29698" y="9011"/>
                    <a:pt x="29268" y="8827"/>
                    <a:pt x="29008" y="8827"/>
                  </a:cubicBezTo>
                  <a:cubicBezTo>
                    <a:pt x="28705" y="8827"/>
                    <a:pt x="28633" y="9077"/>
                    <a:pt x="28633" y="9077"/>
                  </a:cubicBezTo>
                  <a:cubicBezTo>
                    <a:pt x="26826" y="12774"/>
                    <a:pt x="23498" y="15814"/>
                    <a:pt x="22594" y="19101"/>
                  </a:cubicBezTo>
                  <a:cubicBezTo>
                    <a:pt x="20212" y="27522"/>
                    <a:pt x="23868" y="22428"/>
                    <a:pt x="20130" y="33725"/>
                  </a:cubicBezTo>
                  <a:cubicBezTo>
                    <a:pt x="17049" y="43215"/>
                    <a:pt x="4108" y="78708"/>
                    <a:pt x="0" y="89923"/>
                  </a:cubicBezTo>
                  <a:cubicBezTo>
                    <a:pt x="6696" y="92840"/>
                    <a:pt x="13680" y="94976"/>
                    <a:pt x="20869" y="96414"/>
                  </a:cubicBezTo>
                  <a:cubicBezTo>
                    <a:pt x="23745" y="87253"/>
                    <a:pt x="26579" y="68068"/>
                    <a:pt x="30030" y="56278"/>
                  </a:cubicBezTo>
                  <a:cubicBezTo>
                    <a:pt x="33686" y="43790"/>
                    <a:pt x="46092" y="30274"/>
                    <a:pt x="48475" y="27563"/>
                  </a:cubicBezTo>
                  <a:cubicBezTo>
                    <a:pt x="50816" y="24811"/>
                    <a:pt x="57513" y="13226"/>
                    <a:pt x="56568" y="11254"/>
                  </a:cubicBezTo>
                  <a:cubicBezTo>
                    <a:pt x="56158" y="10381"/>
                    <a:pt x="55702" y="10134"/>
                    <a:pt x="55317" y="10134"/>
                  </a:cubicBezTo>
                  <a:cubicBezTo>
                    <a:pt x="54814" y="10134"/>
                    <a:pt x="54431" y="10556"/>
                    <a:pt x="54431" y="10556"/>
                  </a:cubicBezTo>
                  <a:cubicBezTo>
                    <a:pt x="54431" y="10556"/>
                    <a:pt x="50036" y="16595"/>
                    <a:pt x="47653" y="18977"/>
                  </a:cubicBezTo>
                  <a:cubicBezTo>
                    <a:pt x="47201" y="19470"/>
                    <a:pt x="46708" y="19922"/>
                    <a:pt x="46174" y="20292"/>
                  </a:cubicBezTo>
                  <a:cubicBezTo>
                    <a:pt x="46076" y="20341"/>
                    <a:pt x="46002" y="20361"/>
                    <a:pt x="45946" y="20361"/>
                  </a:cubicBezTo>
                  <a:cubicBezTo>
                    <a:pt x="45676" y="20361"/>
                    <a:pt x="45846" y="19881"/>
                    <a:pt x="45846" y="19881"/>
                  </a:cubicBezTo>
                  <a:lnTo>
                    <a:pt x="47407" y="17622"/>
                  </a:lnTo>
                  <a:cubicBezTo>
                    <a:pt x="49543" y="14910"/>
                    <a:pt x="51350" y="11953"/>
                    <a:pt x="52788" y="8831"/>
                  </a:cubicBezTo>
                  <a:cubicBezTo>
                    <a:pt x="53281" y="7598"/>
                    <a:pt x="53322" y="6818"/>
                    <a:pt x="53035" y="6571"/>
                  </a:cubicBezTo>
                  <a:cubicBezTo>
                    <a:pt x="52517" y="6137"/>
                    <a:pt x="52075" y="6008"/>
                    <a:pt x="51731" y="6008"/>
                  </a:cubicBezTo>
                  <a:cubicBezTo>
                    <a:pt x="51229" y="6008"/>
                    <a:pt x="50940" y="6284"/>
                    <a:pt x="50940" y="6284"/>
                  </a:cubicBezTo>
                  <a:cubicBezTo>
                    <a:pt x="50529" y="6982"/>
                    <a:pt x="50118" y="7639"/>
                    <a:pt x="49625" y="8338"/>
                  </a:cubicBezTo>
                  <a:cubicBezTo>
                    <a:pt x="48516" y="10515"/>
                    <a:pt x="43833" y="16143"/>
                    <a:pt x="42765" y="17416"/>
                  </a:cubicBezTo>
                  <a:cubicBezTo>
                    <a:pt x="42298" y="17972"/>
                    <a:pt x="42004" y="18129"/>
                    <a:pt x="41821" y="18129"/>
                  </a:cubicBezTo>
                  <a:cubicBezTo>
                    <a:pt x="41584" y="18129"/>
                    <a:pt x="41532" y="17868"/>
                    <a:pt x="41532" y="17868"/>
                  </a:cubicBezTo>
                  <a:cubicBezTo>
                    <a:pt x="41532" y="17868"/>
                    <a:pt x="44737" y="13185"/>
                    <a:pt x="47407" y="9036"/>
                  </a:cubicBezTo>
                  <a:cubicBezTo>
                    <a:pt x="50036" y="4887"/>
                    <a:pt x="50118" y="3038"/>
                    <a:pt x="50118" y="3038"/>
                  </a:cubicBezTo>
                  <a:cubicBezTo>
                    <a:pt x="50077" y="2792"/>
                    <a:pt x="49954" y="2586"/>
                    <a:pt x="49789" y="2463"/>
                  </a:cubicBezTo>
                  <a:cubicBezTo>
                    <a:pt x="49090" y="1964"/>
                    <a:pt x="48458" y="1815"/>
                    <a:pt x="47954" y="1815"/>
                  </a:cubicBezTo>
                  <a:cubicBezTo>
                    <a:pt x="47214" y="1815"/>
                    <a:pt x="46750" y="2135"/>
                    <a:pt x="46750" y="2135"/>
                  </a:cubicBezTo>
                  <a:cubicBezTo>
                    <a:pt x="46708" y="2217"/>
                    <a:pt x="46626" y="2340"/>
                    <a:pt x="46585" y="2422"/>
                  </a:cubicBezTo>
                  <a:cubicBezTo>
                    <a:pt x="45271" y="4969"/>
                    <a:pt x="43792" y="7475"/>
                    <a:pt x="42107" y="9858"/>
                  </a:cubicBezTo>
                  <a:cubicBezTo>
                    <a:pt x="39971" y="13021"/>
                    <a:pt x="38821" y="14500"/>
                    <a:pt x="38287" y="15075"/>
                  </a:cubicBezTo>
                  <a:cubicBezTo>
                    <a:pt x="38081" y="15281"/>
                    <a:pt x="37961" y="15372"/>
                    <a:pt x="37903" y="15372"/>
                  </a:cubicBezTo>
                  <a:cubicBezTo>
                    <a:pt x="37892" y="15372"/>
                    <a:pt x="37883" y="15369"/>
                    <a:pt x="37876" y="15362"/>
                  </a:cubicBezTo>
                  <a:cubicBezTo>
                    <a:pt x="37753" y="15157"/>
                    <a:pt x="39437" y="12158"/>
                    <a:pt x="39437" y="12158"/>
                  </a:cubicBezTo>
                  <a:cubicBezTo>
                    <a:pt x="43217" y="5216"/>
                    <a:pt x="44490" y="1724"/>
                    <a:pt x="44490" y="1724"/>
                  </a:cubicBezTo>
                  <a:cubicBezTo>
                    <a:pt x="44572" y="1313"/>
                    <a:pt x="44572" y="1025"/>
                    <a:pt x="44490" y="943"/>
                  </a:cubicBezTo>
                  <a:cubicBezTo>
                    <a:pt x="43920" y="373"/>
                    <a:pt x="43351" y="1"/>
                    <a:pt x="428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4" name="Google Shape;784;p23"/>
          <p:cNvGrpSpPr/>
          <p:nvPr/>
        </p:nvGrpSpPr>
        <p:grpSpPr>
          <a:xfrm>
            <a:off x="6131596" y="3527826"/>
            <a:ext cx="2481537" cy="313800"/>
            <a:chOff x="6205263" y="3584039"/>
            <a:chExt cx="2481537" cy="313800"/>
          </a:xfrm>
        </p:grpSpPr>
        <p:sp>
          <p:nvSpPr>
            <p:cNvPr id="786" name="Google Shape;786;p23"/>
            <p:cNvSpPr txBox="1"/>
            <p:nvPr/>
          </p:nvSpPr>
          <p:spPr>
            <a:xfrm>
              <a:off x="6702000" y="3584039"/>
              <a:ext cx="1984800" cy="3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 dirty="0">
                  <a:solidFill>
                    <a:schemeClr val="bg2">
                      <a:lumMod val="50000"/>
                    </a:schemeClr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Old houses</a:t>
              </a:r>
              <a:endParaRPr sz="2800" b="1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cxnSp>
          <p:nvCxnSpPr>
            <p:cNvPr id="787" name="Google Shape;787;p23"/>
            <p:cNvCxnSpPr/>
            <p:nvPr/>
          </p:nvCxnSpPr>
          <p:spPr>
            <a:xfrm rot="10800000">
              <a:off x="6205263" y="3740939"/>
              <a:ext cx="12897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dash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788" name="Google Shape;788;p23"/>
          <p:cNvGrpSpPr/>
          <p:nvPr/>
        </p:nvGrpSpPr>
        <p:grpSpPr>
          <a:xfrm>
            <a:off x="142554" y="3559184"/>
            <a:ext cx="2900761" cy="313800"/>
            <a:chOff x="117319" y="2423880"/>
            <a:chExt cx="2900761" cy="313800"/>
          </a:xfrm>
        </p:grpSpPr>
        <p:sp>
          <p:nvSpPr>
            <p:cNvPr id="790" name="Google Shape;790;p23"/>
            <p:cNvSpPr txBox="1"/>
            <p:nvPr/>
          </p:nvSpPr>
          <p:spPr>
            <a:xfrm>
              <a:off x="117319" y="2423880"/>
              <a:ext cx="2667145" cy="3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 dirty="0">
                  <a:solidFill>
                    <a:schemeClr val="bg2">
                      <a:lumMod val="50000"/>
                    </a:schemeClr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Mnufactories waste productes</a:t>
              </a:r>
              <a:endParaRPr sz="2800" b="1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cxnSp>
          <p:nvCxnSpPr>
            <p:cNvPr id="791" name="Google Shape;791;p23"/>
            <p:cNvCxnSpPr>
              <a:cxnSpLocks/>
            </p:cNvCxnSpPr>
            <p:nvPr/>
          </p:nvCxnSpPr>
          <p:spPr>
            <a:xfrm>
              <a:off x="1649038" y="2617900"/>
              <a:ext cx="1369042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dash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792" name="Google Shape;792;p23"/>
          <p:cNvGrpSpPr/>
          <p:nvPr/>
        </p:nvGrpSpPr>
        <p:grpSpPr>
          <a:xfrm>
            <a:off x="6331665" y="2396514"/>
            <a:ext cx="2232537" cy="313800"/>
            <a:chOff x="6454263" y="2461006"/>
            <a:chExt cx="2232537" cy="313800"/>
          </a:xfrm>
        </p:grpSpPr>
        <p:sp>
          <p:nvSpPr>
            <p:cNvPr id="794" name="Google Shape;794;p23"/>
            <p:cNvSpPr txBox="1"/>
            <p:nvPr/>
          </p:nvSpPr>
          <p:spPr>
            <a:xfrm>
              <a:off x="6702000" y="2461006"/>
              <a:ext cx="1984800" cy="3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 dirty="0">
                  <a:solidFill>
                    <a:schemeClr val="bg2">
                      <a:lumMod val="50000"/>
                    </a:schemeClr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War wastes</a:t>
              </a:r>
              <a:endParaRPr sz="2800" b="1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cxnSp>
          <p:nvCxnSpPr>
            <p:cNvPr id="795" name="Google Shape;795;p23"/>
            <p:cNvCxnSpPr/>
            <p:nvPr/>
          </p:nvCxnSpPr>
          <p:spPr>
            <a:xfrm rot="10800000">
              <a:off x="6454263" y="2617900"/>
              <a:ext cx="10407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dash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796" name="Google Shape;796;p23"/>
          <p:cNvGrpSpPr/>
          <p:nvPr/>
        </p:nvGrpSpPr>
        <p:grpSpPr>
          <a:xfrm>
            <a:off x="5915345" y="1306681"/>
            <a:ext cx="2864857" cy="313800"/>
            <a:chOff x="6122763" y="1305554"/>
            <a:chExt cx="2864857" cy="313800"/>
          </a:xfrm>
        </p:grpSpPr>
        <p:sp>
          <p:nvSpPr>
            <p:cNvPr id="798" name="Google Shape;798;p23"/>
            <p:cNvSpPr txBox="1"/>
            <p:nvPr/>
          </p:nvSpPr>
          <p:spPr>
            <a:xfrm>
              <a:off x="6155984" y="1305554"/>
              <a:ext cx="2831636" cy="3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800" b="1" dirty="0">
                  <a:solidFill>
                    <a:schemeClr val="bg2">
                      <a:lumMod val="50000"/>
                    </a:schemeClr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Burning wastes</a:t>
              </a:r>
              <a:endParaRPr sz="2800" b="1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cxnSp>
          <p:nvCxnSpPr>
            <p:cNvPr id="799" name="Google Shape;799;p23"/>
            <p:cNvCxnSpPr/>
            <p:nvPr/>
          </p:nvCxnSpPr>
          <p:spPr>
            <a:xfrm rot="10800000">
              <a:off x="6122763" y="1494850"/>
              <a:ext cx="1372200" cy="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dash"/>
              <a:round/>
              <a:headEnd type="none" w="med" len="med"/>
              <a:tailEnd type="oval" w="med" len="med"/>
            </a:ln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EAC3E60-5398-AD65-1550-2B0E36AE85B2}"/>
              </a:ext>
            </a:extLst>
          </p:cNvPr>
          <p:cNvSpPr txBox="1"/>
          <p:nvPr/>
        </p:nvSpPr>
        <p:spPr>
          <a:xfrm>
            <a:off x="8348868" y="4544892"/>
            <a:ext cx="79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9</a:t>
            </a:r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</TotalTime>
  <Words>722</Words>
  <Application>Microsoft Office PowerPoint</Application>
  <PresentationFormat>On-screen Show (16:9)</PresentationFormat>
  <Paragraphs>107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Andalus</vt:lpstr>
      <vt:lpstr>Arial</vt:lpstr>
      <vt:lpstr>Arial Black</vt:lpstr>
      <vt:lpstr>Bahnschrift</vt:lpstr>
      <vt:lpstr>Calibri</vt:lpstr>
      <vt:lpstr>Calibri Light</vt:lpstr>
      <vt:lpstr>Fira Sans Extra Condensed</vt:lpstr>
      <vt:lpstr>Fira Sans Extra Condensed Medium</vt:lpstr>
      <vt:lpstr>Gotham A</vt:lpstr>
      <vt:lpstr>Helvetica Neue</vt:lpstr>
      <vt:lpstr>Open Sans</vt:lpstr>
      <vt:lpstr>Roboto</vt:lpstr>
      <vt:lpstr>Wingdings</vt:lpstr>
      <vt:lpstr>Office Theme</vt:lpstr>
      <vt:lpstr>Lead pollution</vt:lpstr>
      <vt:lpstr>Objectives:</vt:lpstr>
      <vt:lpstr>Introduction:</vt:lpstr>
      <vt:lpstr>Lead {Pb}</vt:lpstr>
      <vt:lpstr>Lead features</vt:lpstr>
      <vt:lpstr>Where can find the lead</vt:lpstr>
      <vt:lpstr>PowerPoint Presentation</vt:lpstr>
      <vt:lpstr>PowerPoint Presentation</vt:lpstr>
      <vt:lpstr>Lead pollution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Preventi   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Pollution Infographics</dc:title>
  <cp:lastModifiedBy>home</cp:lastModifiedBy>
  <cp:revision>6</cp:revision>
  <dcterms:modified xsi:type="dcterms:W3CDTF">2022-05-24T12:42:24Z</dcterms:modified>
</cp:coreProperties>
</file>