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notesMasterIdLst>
    <p:notesMasterId r:id="rId12"/>
  </p:notesMasterIdLst>
  <p:sldIdLst>
    <p:sldId id="256" r:id="rId2"/>
    <p:sldId id="258" r:id="rId3"/>
    <p:sldId id="257" r:id="rId4"/>
    <p:sldId id="259" r:id="rId5"/>
    <p:sldId id="261" r:id="rId6"/>
    <p:sldId id="262" r:id="rId7"/>
    <p:sldId id="263" r:id="rId8"/>
    <p:sldId id="264" r:id="rId9"/>
    <p:sldId id="260" r:id="rId10"/>
    <p:sldId id="265" r:id="rId11"/>
  </p:sldIdLst>
  <p:sldSz cx="9144000" cy="6858000" type="screen4x3"/>
  <p:notesSz cx="6858000" cy="9144000"/>
  <p:defaultTextStyle>
    <a:defPPr>
      <a:defRPr lang="ar-L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p:scale>
          <a:sx n="70" d="100"/>
          <a:sy n="70" d="100"/>
        </p:scale>
        <p:origin x="-1386" y="3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LY" dirty="0"/>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3311B368-3987-412D-90C3-10E03377F5A5}" type="datetimeFigureOut">
              <a:rPr lang="ar-LY" smtClean="0"/>
              <a:t>05/11/1443</a:t>
            </a:fld>
            <a:endParaRPr lang="ar-LY" dirty="0"/>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LY" dirty="0"/>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LY"/>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LY" dirty="0"/>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B1967747-6737-4176-9563-3BC5BA8E10B7}" type="slidenum">
              <a:rPr lang="ar-LY" smtClean="0"/>
              <a:t>‹#›</a:t>
            </a:fld>
            <a:endParaRPr lang="ar-LY" dirty="0"/>
          </a:p>
        </p:txBody>
      </p:sp>
    </p:spTree>
    <p:extLst>
      <p:ext uri="{BB962C8B-B14F-4D97-AF65-F5344CB8AC3E}">
        <p14:creationId xmlns:p14="http://schemas.microsoft.com/office/powerpoint/2010/main" val="205753981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
        <p:nvSpPr>
          <p:cNvPr id="4" name="Date Placeholder 3"/>
          <p:cNvSpPr>
            <a:spLocks noGrp="1"/>
          </p:cNvSpPr>
          <p:nvPr>
            <p:ph type="dt" sz="half" idx="10"/>
          </p:nvPr>
        </p:nvSpPr>
        <p:spPr/>
        <p:txBody>
          <a:bodyPr/>
          <a:lstStyle/>
          <a:p>
            <a:fld id="{237F374E-06AF-4BBB-BF1A-EBAA0318704A}" type="datetime8">
              <a:rPr lang="ar-LY" smtClean="0"/>
              <a:t>04 حزيران، 22</a:t>
            </a:fld>
            <a:endParaRPr lang="ar-LY" dirty="0"/>
          </a:p>
        </p:txBody>
      </p:sp>
      <p:sp>
        <p:nvSpPr>
          <p:cNvPr id="5" name="Footer Placeholder 4"/>
          <p:cNvSpPr>
            <a:spLocks noGrp="1"/>
          </p:cNvSpPr>
          <p:nvPr>
            <p:ph type="ftr" sz="quarter" idx="11"/>
          </p:nvPr>
        </p:nvSpPr>
        <p:spPr/>
        <p:txBody>
          <a:bodyPr/>
          <a:lstStyle/>
          <a:p>
            <a:endParaRPr lang="ar-LY" dirty="0"/>
          </a:p>
        </p:txBody>
      </p:sp>
      <p:sp>
        <p:nvSpPr>
          <p:cNvPr id="6" name="Slide Number Placeholder 5"/>
          <p:cNvSpPr>
            <a:spLocks noGrp="1"/>
          </p:cNvSpPr>
          <p:nvPr>
            <p:ph type="sldNum" sz="quarter" idx="12"/>
          </p:nvPr>
        </p:nvSpPr>
        <p:spPr/>
        <p:txBody>
          <a:bodyPr/>
          <a:lstStyle/>
          <a:p>
            <a:fld id="{5D2BC2E0-18F3-4491-81FB-BEBD00044655}" type="slidenum">
              <a:rPr lang="ar-LY" smtClean="0"/>
              <a:t>‹#›</a:t>
            </a:fld>
            <a:endParaRPr lang="ar-LY"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ar-SA" smtClean="0"/>
              <a:t>انقر لتحرير نمط العنوان الرئيسي</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6EB6D53-A44B-40ED-9CFB-332D4AC33626}" type="datetime8">
              <a:rPr lang="ar-LY" smtClean="0"/>
              <a:t>04 حزيران، 22</a:t>
            </a:fld>
            <a:endParaRPr lang="ar-LY" dirty="0"/>
          </a:p>
        </p:txBody>
      </p:sp>
      <p:sp>
        <p:nvSpPr>
          <p:cNvPr id="5" name="Footer Placeholder 4"/>
          <p:cNvSpPr>
            <a:spLocks noGrp="1"/>
          </p:cNvSpPr>
          <p:nvPr>
            <p:ph type="ftr" sz="quarter" idx="11"/>
          </p:nvPr>
        </p:nvSpPr>
        <p:spPr/>
        <p:txBody>
          <a:bodyPr/>
          <a:lstStyle/>
          <a:p>
            <a:endParaRPr lang="ar-LY" dirty="0"/>
          </a:p>
        </p:txBody>
      </p:sp>
      <p:sp>
        <p:nvSpPr>
          <p:cNvPr id="6" name="Slide Number Placeholder 5"/>
          <p:cNvSpPr>
            <a:spLocks noGrp="1"/>
          </p:cNvSpPr>
          <p:nvPr>
            <p:ph type="sldNum" sz="quarter" idx="12"/>
          </p:nvPr>
        </p:nvSpPr>
        <p:spPr/>
        <p:txBody>
          <a:bodyPr/>
          <a:lstStyle/>
          <a:p>
            <a:fld id="{5D2BC2E0-18F3-4491-81FB-BEBD00044655}" type="slidenum">
              <a:rPr lang="ar-LY" smtClean="0"/>
              <a:t>‹#›</a:t>
            </a:fld>
            <a:endParaRPr lang="ar-LY" dirty="0"/>
          </a:p>
        </p:txBody>
      </p:sp>
      <p:sp>
        <p:nvSpPr>
          <p:cNvPr id="8" name="Title 7"/>
          <p:cNvSpPr>
            <a:spLocks noGrp="1"/>
          </p:cNvSpPr>
          <p:nvPr>
            <p:ph type="title"/>
          </p:nvPr>
        </p:nvSpPr>
        <p:spPr/>
        <p:txBody>
          <a:bodyPr/>
          <a:lstStyle/>
          <a:p>
            <a:r>
              <a:rPr lang="ar-SA" smtClean="0"/>
              <a:t>انقر لتحرير نمط العنوان الرئيسي</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757FBD0E-09D2-4A62-A0F2-866FA70FDAC5}" type="datetime8">
              <a:rPr lang="ar-LY" smtClean="0"/>
              <a:t>04 حزيران، 22</a:t>
            </a:fld>
            <a:endParaRPr lang="ar-LY" dirty="0"/>
          </a:p>
        </p:txBody>
      </p:sp>
      <p:sp>
        <p:nvSpPr>
          <p:cNvPr id="5" name="Footer Placeholder 4"/>
          <p:cNvSpPr>
            <a:spLocks noGrp="1"/>
          </p:cNvSpPr>
          <p:nvPr>
            <p:ph type="ftr" sz="quarter" idx="11"/>
          </p:nvPr>
        </p:nvSpPr>
        <p:spPr/>
        <p:txBody>
          <a:bodyPr/>
          <a:lstStyle/>
          <a:p>
            <a:endParaRPr lang="ar-LY" dirty="0"/>
          </a:p>
        </p:txBody>
      </p:sp>
      <p:sp>
        <p:nvSpPr>
          <p:cNvPr id="6" name="Slide Number Placeholder 5"/>
          <p:cNvSpPr>
            <a:spLocks noGrp="1"/>
          </p:cNvSpPr>
          <p:nvPr>
            <p:ph type="sldNum" sz="quarter" idx="12"/>
          </p:nvPr>
        </p:nvSpPr>
        <p:spPr/>
        <p:txBody>
          <a:bodyPr/>
          <a:lstStyle/>
          <a:p>
            <a:fld id="{5D2BC2E0-18F3-4491-81FB-BEBD00044655}" type="slidenum">
              <a:rPr lang="ar-LY" smtClean="0"/>
              <a:t>‹#›</a:t>
            </a:fld>
            <a:endParaRPr lang="ar-LY"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AF64F8C0-76E9-4AC9-BE1A-0FE274BB48A2}" type="datetime8">
              <a:rPr lang="ar-LY" smtClean="0"/>
              <a:t>04 حزيران، 22</a:t>
            </a:fld>
            <a:endParaRPr lang="ar-LY" dirty="0"/>
          </a:p>
        </p:txBody>
      </p:sp>
      <p:sp>
        <p:nvSpPr>
          <p:cNvPr id="6" name="Footer Placeholder 5"/>
          <p:cNvSpPr>
            <a:spLocks noGrp="1"/>
          </p:cNvSpPr>
          <p:nvPr>
            <p:ph type="ftr" sz="quarter" idx="11"/>
          </p:nvPr>
        </p:nvSpPr>
        <p:spPr/>
        <p:txBody>
          <a:bodyPr/>
          <a:lstStyle/>
          <a:p>
            <a:endParaRPr lang="ar-LY" dirty="0"/>
          </a:p>
        </p:txBody>
      </p:sp>
      <p:sp>
        <p:nvSpPr>
          <p:cNvPr id="7" name="Slide Number Placeholder 6"/>
          <p:cNvSpPr>
            <a:spLocks noGrp="1"/>
          </p:cNvSpPr>
          <p:nvPr>
            <p:ph type="sldNum" sz="quarter" idx="12"/>
          </p:nvPr>
        </p:nvSpPr>
        <p:spPr/>
        <p:txBody>
          <a:bodyPr/>
          <a:lstStyle/>
          <a:p>
            <a:fld id="{5D2BC2E0-18F3-4491-81FB-BEBD00044655}" type="slidenum">
              <a:rPr lang="ar-LY" smtClean="0"/>
              <a:t>‹#›</a:t>
            </a:fld>
            <a:endParaRPr lang="ar-LY" dirty="0"/>
          </a:p>
        </p:txBody>
      </p:sp>
      <p:sp>
        <p:nvSpPr>
          <p:cNvPr id="8" name="Title 7"/>
          <p:cNvSpPr>
            <a:spLocks noGrp="1"/>
          </p:cNvSpPr>
          <p:nvPr>
            <p:ph type="title"/>
          </p:nvPr>
        </p:nvSpPr>
        <p:spPr/>
        <p:txBody>
          <a:bodyPr/>
          <a:lstStyle/>
          <a:p>
            <a:r>
              <a:rPr lang="ar-SA" smtClean="0"/>
              <a:t>انقر لتحرير نمط العنوان الرئيسي</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ar-SA" smtClean="0"/>
              <a:t>انقر لتحرير أنماط النص الرئيسي</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7" name="Date Placeholder 6"/>
          <p:cNvSpPr>
            <a:spLocks noGrp="1"/>
          </p:cNvSpPr>
          <p:nvPr>
            <p:ph type="dt" sz="half" idx="10"/>
          </p:nvPr>
        </p:nvSpPr>
        <p:spPr/>
        <p:txBody>
          <a:bodyPr/>
          <a:lstStyle/>
          <a:p>
            <a:fld id="{AA61DD62-647D-4B96-8D65-A2FC2355A8BD}" type="datetime8">
              <a:rPr lang="ar-LY" smtClean="0"/>
              <a:t>04 حزيران، 22</a:t>
            </a:fld>
            <a:endParaRPr lang="ar-LY" dirty="0"/>
          </a:p>
        </p:txBody>
      </p:sp>
      <p:sp>
        <p:nvSpPr>
          <p:cNvPr id="8" name="Footer Placeholder 7"/>
          <p:cNvSpPr>
            <a:spLocks noGrp="1"/>
          </p:cNvSpPr>
          <p:nvPr>
            <p:ph type="ftr" sz="quarter" idx="11"/>
          </p:nvPr>
        </p:nvSpPr>
        <p:spPr/>
        <p:txBody>
          <a:bodyPr/>
          <a:lstStyle/>
          <a:p>
            <a:endParaRPr lang="ar-LY" dirty="0"/>
          </a:p>
        </p:txBody>
      </p:sp>
      <p:sp>
        <p:nvSpPr>
          <p:cNvPr id="9" name="Slide Number Placeholder 8"/>
          <p:cNvSpPr>
            <a:spLocks noGrp="1"/>
          </p:cNvSpPr>
          <p:nvPr>
            <p:ph type="sldNum" sz="quarter" idx="12"/>
          </p:nvPr>
        </p:nvSpPr>
        <p:spPr/>
        <p:txBody>
          <a:bodyPr/>
          <a:lstStyle/>
          <a:p>
            <a:fld id="{5D2BC2E0-18F3-4491-81FB-BEBD00044655}" type="slidenum">
              <a:rPr lang="ar-LY" smtClean="0"/>
              <a:t>‹#›</a:t>
            </a:fld>
            <a:endParaRPr lang="ar-LY" dirty="0"/>
          </a:p>
        </p:txBody>
      </p:sp>
      <p:sp>
        <p:nvSpPr>
          <p:cNvPr id="10" name="Title 9"/>
          <p:cNvSpPr>
            <a:spLocks noGrp="1"/>
          </p:cNvSpPr>
          <p:nvPr>
            <p:ph type="title"/>
          </p:nvPr>
        </p:nvSpPr>
        <p:spPr/>
        <p:txBody>
          <a:bodyPr/>
          <a:lstStyle/>
          <a:p>
            <a:r>
              <a:rPr lang="ar-SA" smtClean="0"/>
              <a:t>انقر لتحرير نمط العنوان الرئيسي</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Date Placeholder 2"/>
          <p:cNvSpPr>
            <a:spLocks noGrp="1"/>
          </p:cNvSpPr>
          <p:nvPr>
            <p:ph type="dt" sz="half" idx="10"/>
          </p:nvPr>
        </p:nvSpPr>
        <p:spPr/>
        <p:txBody>
          <a:bodyPr/>
          <a:lstStyle/>
          <a:p>
            <a:fld id="{08CB77BD-AE7E-44CB-ACD6-1804C7A6A6B3}" type="datetime8">
              <a:rPr lang="ar-LY" smtClean="0"/>
              <a:t>04 حزيران، 22</a:t>
            </a:fld>
            <a:endParaRPr lang="ar-LY" dirty="0"/>
          </a:p>
        </p:txBody>
      </p:sp>
      <p:sp>
        <p:nvSpPr>
          <p:cNvPr id="4" name="Footer Placeholder 3"/>
          <p:cNvSpPr>
            <a:spLocks noGrp="1"/>
          </p:cNvSpPr>
          <p:nvPr>
            <p:ph type="ftr" sz="quarter" idx="11"/>
          </p:nvPr>
        </p:nvSpPr>
        <p:spPr/>
        <p:txBody>
          <a:bodyPr/>
          <a:lstStyle/>
          <a:p>
            <a:endParaRPr lang="ar-LY" dirty="0"/>
          </a:p>
        </p:txBody>
      </p:sp>
      <p:sp>
        <p:nvSpPr>
          <p:cNvPr id="5" name="Slide Number Placeholder 4"/>
          <p:cNvSpPr>
            <a:spLocks noGrp="1"/>
          </p:cNvSpPr>
          <p:nvPr>
            <p:ph type="sldNum" sz="quarter" idx="12"/>
          </p:nvPr>
        </p:nvSpPr>
        <p:spPr/>
        <p:txBody>
          <a:bodyPr/>
          <a:lstStyle/>
          <a:p>
            <a:fld id="{5D2BC2E0-18F3-4491-81FB-BEBD00044655}" type="slidenum">
              <a:rPr lang="ar-LY" smtClean="0"/>
              <a:t>‹#›</a:t>
            </a:fld>
            <a:endParaRPr lang="ar-LY"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11A504-FB70-497E-8D46-0A185D04A3B6}" type="datetime8">
              <a:rPr lang="ar-LY" smtClean="0"/>
              <a:t>04 حزيران، 22</a:t>
            </a:fld>
            <a:endParaRPr lang="ar-LY" dirty="0"/>
          </a:p>
        </p:txBody>
      </p:sp>
      <p:sp>
        <p:nvSpPr>
          <p:cNvPr id="3" name="Footer Placeholder 2"/>
          <p:cNvSpPr>
            <a:spLocks noGrp="1"/>
          </p:cNvSpPr>
          <p:nvPr>
            <p:ph type="ftr" sz="quarter" idx="11"/>
          </p:nvPr>
        </p:nvSpPr>
        <p:spPr/>
        <p:txBody>
          <a:bodyPr/>
          <a:lstStyle/>
          <a:p>
            <a:endParaRPr lang="ar-LY" dirty="0"/>
          </a:p>
        </p:txBody>
      </p:sp>
      <p:sp>
        <p:nvSpPr>
          <p:cNvPr id="4" name="Slide Number Placeholder 3"/>
          <p:cNvSpPr>
            <a:spLocks noGrp="1"/>
          </p:cNvSpPr>
          <p:nvPr>
            <p:ph type="sldNum" sz="quarter" idx="12"/>
          </p:nvPr>
        </p:nvSpPr>
        <p:spPr/>
        <p:txBody>
          <a:bodyPr/>
          <a:lstStyle/>
          <a:p>
            <a:fld id="{5D2BC2E0-18F3-4491-81FB-BEBD00044655}" type="slidenum">
              <a:rPr lang="ar-LY" smtClean="0"/>
              <a:t>‹#›</a:t>
            </a:fld>
            <a:endParaRPr lang="ar-LY"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ar-SA" smtClean="0"/>
              <a:t>انقر لتحرير نمط العنوان الرئيسي</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95973792-B154-4863-B328-324EAAFE9417}" type="datetime8">
              <a:rPr lang="ar-LY" smtClean="0"/>
              <a:t>04 حزيران، 22</a:t>
            </a:fld>
            <a:endParaRPr lang="ar-LY" dirty="0"/>
          </a:p>
        </p:txBody>
      </p:sp>
      <p:sp>
        <p:nvSpPr>
          <p:cNvPr id="6" name="Footer Placeholder 5"/>
          <p:cNvSpPr>
            <a:spLocks noGrp="1"/>
          </p:cNvSpPr>
          <p:nvPr>
            <p:ph type="ftr" sz="quarter" idx="11"/>
          </p:nvPr>
        </p:nvSpPr>
        <p:spPr/>
        <p:txBody>
          <a:bodyPr/>
          <a:lstStyle/>
          <a:p>
            <a:endParaRPr lang="ar-LY" dirty="0"/>
          </a:p>
        </p:txBody>
      </p:sp>
      <p:sp>
        <p:nvSpPr>
          <p:cNvPr id="7" name="Slide Number Placeholder 6"/>
          <p:cNvSpPr>
            <a:spLocks noGrp="1"/>
          </p:cNvSpPr>
          <p:nvPr>
            <p:ph type="sldNum" sz="quarter" idx="12"/>
          </p:nvPr>
        </p:nvSpPr>
        <p:spPr/>
        <p:txBody>
          <a:bodyPr/>
          <a:lstStyle/>
          <a:p>
            <a:fld id="{5D2BC2E0-18F3-4491-81FB-BEBD00044655}" type="slidenum">
              <a:rPr lang="ar-LY" smtClean="0"/>
              <a:t>‹#›</a:t>
            </a:fld>
            <a:endParaRPr lang="ar-LY"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dirty="0" smtClean="0"/>
              <a:t>انقر فوق الأيقونة لإضافة صورة</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9669BEC7-3A57-4CD4-9ADD-D8070066A09E}" type="datetime8">
              <a:rPr lang="ar-LY" smtClean="0"/>
              <a:t>04 حزيران، 22</a:t>
            </a:fld>
            <a:endParaRPr lang="ar-LY" dirty="0"/>
          </a:p>
        </p:txBody>
      </p:sp>
      <p:sp>
        <p:nvSpPr>
          <p:cNvPr id="6" name="Footer Placeholder 5"/>
          <p:cNvSpPr>
            <a:spLocks noGrp="1"/>
          </p:cNvSpPr>
          <p:nvPr>
            <p:ph type="ftr" sz="quarter" idx="11"/>
          </p:nvPr>
        </p:nvSpPr>
        <p:spPr/>
        <p:txBody>
          <a:bodyPr/>
          <a:lstStyle/>
          <a:p>
            <a:endParaRPr lang="ar-LY" dirty="0"/>
          </a:p>
        </p:txBody>
      </p:sp>
      <p:sp>
        <p:nvSpPr>
          <p:cNvPr id="7" name="Slide Number Placeholder 6"/>
          <p:cNvSpPr>
            <a:spLocks noGrp="1"/>
          </p:cNvSpPr>
          <p:nvPr>
            <p:ph type="sldNum" sz="quarter" idx="12"/>
          </p:nvPr>
        </p:nvSpPr>
        <p:spPr/>
        <p:txBody>
          <a:bodyPr/>
          <a:lstStyle/>
          <a:p>
            <a:fld id="{5D2BC2E0-18F3-4491-81FB-BEBD00044655}" type="slidenum">
              <a:rPr lang="ar-LY" smtClean="0"/>
              <a:t>‹#›</a:t>
            </a:fld>
            <a:endParaRPr lang="ar-LY"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ar-SA" smtClean="0"/>
              <a:t>انقر لتحرير نمط العنوان الرئيسي</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A91AD41F-502C-45A9-89A7-9D668B91E60D}" type="datetime8">
              <a:rPr lang="ar-LY" smtClean="0"/>
              <a:t>04 حزيران، 22</a:t>
            </a:fld>
            <a:endParaRPr lang="ar-LY" dirty="0"/>
          </a:p>
        </p:txBody>
      </p:sp>
      <p:sp>
        <p:nvSpPr>
          <p:cNvPr id="5" name="Footer Placeholder 4"/>
          <p:cNvSpPr>
            <a:spLocks noGrp="1"/>
          </p:cNvSpPr>
          <p:nvPr>
            <p:ph type="ftr" sz="quarter" idx="11"/>
          </p:nvPr>
        </p:nvSpPr>
        <p:spPr/>
        <p:txBody>
          <a:bodyPr/>
          <a:lstStyle/>
          <a:p>
            <a:endParaRPr lang="ar-LY" dirty="0"/>
          </a:p>
        </p:txBody>
      </p:sp>
      <p:sp>
        <p:nvSpPr>
          <p:cNvPr id="6" name="Slide Number Placeholder 5"/>
          <p:cNvSpPr>
            <a:spLocks noGrp="1"/>
          </p:cNvSpPr>
          <p:nvPr>
            <p:ph type="sldNum" sz="quarter" idx="12"/>
          </p:nvPr>
        </p:nvSpPr>
        <p:spPr/>
        <p:txBody>
          <a:bodyPr/>
          <a:lstStyle/>
          <a:p>
            <a:fld id="{5D2BC2E0-18F3-4491-81FB-BEBD00044655}" type="slidenum">
              <a:rPr lang="ar-LY" smtClean="0"/>
              <a:t>‹#›</a:t>
            </a:fld>
            <a:endParaRPr lang="ar-LY"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DFCC46F3-CE71-4A5D-A706-966E26F18A40}" type="datetime8">
              <a:rPr lang="ar-LY" smtClean="0"/>
              <a:t>04 حزيران، 22</a:t>
            </a:fld>
            <a:endParaRPr lang="ar-LY" dirty="0"/>
          </a:p>
        </p:txBody>
      </p:sp>
      <p:sp>
        <p:nvSpPr>
          <p:cNvPr id="5" name="Footer Placeholder 4"/>
          <p:cNvSpPr>
            <a:spLocks noGrp="1"/>
          </p:cNvSpPr>
          <p:nvPr>
            <p:ph type="ftr" sz="quarter" idx="11"/>
          </p:nvPr>
        </p:nvSpPr>
        <p:spPr/>
        <p:txBody>
          <a:bodyPr/>
          <a:lstStyle/>
          <a:p>
            <a:endParaRPr lang="ar-LY" dirty="0"/>
          </a:p>
        </p:txBody>
      </p:sp>
      <p:sp>
        <p:nvSpPr>
          <p:cNvPr id="6" name="Slide Number Placeholder 5"/>
          <p:cNvSpPr>
            <a:spLocks noGrp="1"/>
          </p:cNvSpPr>
          <p:nvPr>
            <p:ph type="sldNum" sz="quarter" idx="12"/>
          </p:nvPr>
        </p:nvSpPr>
        <p:spPr/>
        <p:txBody>
          <a:bodyPr/>
          <a:lstStyle/>
          <a:p>
            <a:fld id="{5D2BC2E0-18F3-4491-81FB-BEBD00044655}" type="slidenum">
              <a:rPr lang="ar-LY" smtClean="0"/>
              <a:t>‹#›</a:t>
            </a:fld>
            <a:endParaRPr lang="ar-LY"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49D0DFDC-8F72-45D1-ACBD-2054684E7160}" type="datetime8">
              <a:rPr lang="ar-LY" smtClean="0"/>
              <a:t>04 حزيران، 22</a:t>
            </a:fld>
            <a:endParaRPr lang="ar-LY"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ar-LY"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5D2BC2E0-18F3-4491-81FB-BEBD00044655}" type="slidenum">
              <a:rPr lang="ar-LY" smtClean="0"/>
              <a:t>‹#›</a:t>
            </a:fld>
            <a:endParaRPr lang="ar-LY"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ftr="0" dt="0"/>
  <p:txStyles>
    <p:titleStyle>
      <a:lvl1pPr marL="320040" indent="-320040" algn="r" defTabSz="914400" rtl="1"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a:xfrm>
            <a:off x="899592" y="3861048"/>
            <a:ext cx="6768752" cy="2664296"/>
          </a:xfrm>
        </p:spPr>
        <p:txBody>
          <a:bodyPr>
            <a:normAutofit/>
          </a:bodyPr>
          <a:lstStyle/>
          <a:p>
            <a:r>
              <a:rPr lang="en-GB" dirty="0" smtClean="0"/>
              <a:t>Ahmed Fayez </a:t>
            </a:r>
            <a:r>
              <a:rPr lang="ar-LY" dirty="0" smtClean="0"/>
              <a:t>:</a:t>
            </a:r>
            <a:r>
              <a:rPr lang="en-US" dirty="0" smtClean="0"/>
              <a:t>Name</a:t>
            </a:r>
          </a:p>
          <a:p>
            <a:r>
              <a:rPr lang="ar-LY" dirty="0" smtClean="0"/>
              <a:t>1:</a:t>
            </a:r>
            <a:r>
              <a:rPr lang="en-US" dirty="0" smtClean="0"/>
              <a:t>Year</a:t>
            </a:r>
            <a:endParaRPr lang="ar-LY" dirty="0" smtClean="0"/>
          </a:p>
          <a:p>
            <a:r>
              <a:rPr lang="ar-LY" dirty="0" smtClean="0"/>
              <a:t>1</a:t>
            </a:r>
            <a:r>
              <a:rPr lang="en-US" dirty="0" smtClean="0"/>
              <a:t>Student NO:335</a:t>
            </a:r>
            <a:endParaRPr lang="ar-LY" dirty="0"/>
          </a:p>
        </p:txBody>
      </p:sp>
      <p:sp>
        <p:nvSpPr>
          <p:cNvPr id="2" name="عنوان 1"/>
          <p:cNvSpPr>
            <a:spLocks noGrp="1"/>
          </p:cNvSpPr>
          <p:nvPr>
            <p:ph type="ctrTitle"/>
          </p:nvPr>
        </p:nvSpPr>
        <p:spPr>
          <a:xfrm>
            <a:off x="846999" y="2276873"/>
            <a:ext cx="7772400" cy="1440160"/>
          </a:xfrm>
        </p:spPr>
        <p:txBody>
          <a:bodyPr/>
          <a:lstStyle/>
          <a:p>
            <a:pPr lvl="1" algn="l"/>
            <a:r>
              <a:rPr lang="en-US" sz="4000" dirty="0" smtClean="0"/>
              <a:t>Stay home , </a:t>
            </a:r>
            <a:r>
              <a:rPr lang="en-US" sz="4000" smtClean="0"/>
              <a:t>Stay safe</a:t>
            </a:r>
            <a:endParaRPr lang="ar-LY" sz="4000" dirty="0"/>
          </a:p>
        </p:txBody>
      </p:sp>
      <p:pic>
        <p:nvPicPr>
          <p:cNvPr id="5" name="صورة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057512" cy="1535807"/>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66805" y="-531441"/>
            <a:ext cx="2959621" cy="2959621"/>
          </a:xfrm>
          <a:prstGeom prst="rect">
            <a:avLst/>
          </a:prstGeom>
        </p:spPr>
      </p:pic>
      <p:sp>
        <p:nvSpPr>
          <p:cNvPr id="8" name="مربع نص 7"/>
          <p:cNvSpPr txBox="1"/>
          <p:nvPr/>
        </p:nvSpPr>
        <p:spPr>
          <a:xfrm>
            <a:off x="2103772" y="19523"/>
            <a:ext cx="5222217" cy="954107"/>
          </a:xfrm>
          <a:prstGeom prst="rect">
            <a:avLst/>
          </a:prstGeom>
          <a:noFill/>
        </p:spPr>
        <p:txBody>
          <a:bodyPr wrap="square" rtlCol="1">
            <a:spAutoFit/>
          </a:bodyPr>
          <a:lstStyle/>
          <a:p>
            <a:pPr algn="ctr"/>
            <a:r>
              <a:rPr lang="ar-LY" sz="2400" dirty="0" smtClean="0"/>
              <a:t>الجامعة الليبية الدولية للعلوم الطبية</a:t>
            </a:r>
          </a:p>
          <a:p>
            <a:endParaRPr lang="ar-LY" sz="3200" dirty="0"/>
          </a:p>
        </p:txBody>
      </p:sp>
      <p:sp>
        <p:nvSpPr>
          <p:cNvPr id="9" name="مربع نص 8"/>
          <p:cNvSpPr txBox="1"/>
          <p:nvPr/>
        </p:nvSpPr>
        <p:spPr>
          <a:xfrm>
            <a:off x="2175780" y="1065963"/>
            <a:ext cx="5150209" cy="523220"/>
          </a:xfrm>
          <a:prstGeom prst="rect">
            <a:avLst/>
          </a:prstGeom>
          <a:noFill/>
        </p:spPr>
        <p:txBody>
          <a:bodyPr wrap="square" rtlCol="1">
            <a:spAutoFit/>
          </a:bodyPr>
          <a:lstStyle/>
          <a:p>
            <a:pPr algn="ctr"/>
            <a:r>
              <a:rPr lang="ar-LY" sz="2800" dirty="0" smtClean="0"/>
              <a:t>كليه العلوم الطبية التطبيقية </a:t>
            </a:r>
            <a:endParaRPr lang="ar-LY" sz="2800" dirty="0"/>
          </a:p>
        </p:txBody>
      </p:sp>
      <p:sp>
        <p:nvSpPr>
          <p:cNvPr id="7" name="عنصر نائب لرقم الشريحة 6"/>
          <p:cNvSpPr>
            <a:spLocks noGrp="1"/>
          </p:cNvSpPr>
          <p:nvPr>
            <p:ph type="sldNum" sz="quarter" idx="12"/>
          </p:nvPr>
        </p:nvSpPr>
        <p:spPr/>
        <p:txBody>
          <a:bodyPr/>
          <a:lstStyle/>
          <a:p>
            <a:fld id="{5D2BC2E0-18F3-4491-81FB-BEBD00044655}" type="slidenum">
              <a:rPr lang="ar-LY" sz="1600" smtClean="0"/>
              <a:t>1</a:t>
            </a:fld>
            <a:endParaRPr lang="ar-LY" sz="1600" dirty="0"/>
          </a:p>
        </p:txBody>
      </p:sp>
    </p:spTree>
    <p:extLst>
      <p:ext uri="{BB962C8B-B14F-4D97-AF65-F5344CB8AC3E}">
        <p14:creationId xmlns:p14="http://schemas.microsoft.com/office/powerpoint/2010/main" val="14493405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323528" y="260648"/>
            <a:ext cx="6523127" cy="1150064"/>
          </a:xfrm>
        </p:spPr>
        <p:txBody>
          <a:bodyPr/>
          <a:lstStyle/>
          <a:p>
            <a:pPr marL="0" indent="0" algn="l">
              <a:buNone/>
            </a:pPr>
            <a:r>
              <a:rPr lang="en-GB" dirty="0" smtClean="0"/>
              <a:t>Objectives</a:t>
            </a:r>
            <a:endParaRPr lang="ar-LY" dirty="0"/>
          </a:p>
        </p:txBody>
      </p:sp>
      <p:sp>
        <p:nvSpPr>
          <p:cNvPr id="3" name="عنصر نائب للمحتوى 2"/>
          <p:cNvSpPr>
            <a:spLocks noGrp="1"/>
          </p:cNvSpPr>
          <p:nvPr>
            <p:ph sz="quarter" idx="13"/>
          </p:nvPr>
        </p:nvSpPr>
        <p:spPr>
          <a:xfrm>
            <a:off x="251520" y="1844824"/>
            <a:ext cx="6696744" cy="3672408"/>
          </a:xfrm>
        </p:spPr>
        <p:txBody>
          <a:bodyPr/>
          <a:lstStyle/>
          <a:p>
            <a:pPr marL="45720" indent="0" algn="l">
              <a:buNone/>
            </a:pPr>
            <a:r>
              <a:rPr lang="en-GB" sz="2800" dirty="0" smtClean="0"/>
              <a:t>1-Developments of covid-19</a:t>
            </a:r>
          </a:p>
          <a:p>
            <a:pPr marL="45720" indent="0" algn="l">
              <a:buNone/>
            </a:pPr>
            <a:r>
              <a:rPr lang="en-GB" sz="2800" dirty="0"/>
              <a:t>2</a:t>
            </a:r>
            <a:r>
              <a:rPr lang="en-GB" sz="2800" dirty="0" smtClean="0"/>
              <a:t>-The reason that helped spread the covid-19</a:t>
            </a:r>
          </a:p>
          <a:p>
            <a:pPr marL="45720" indent="0" algn="l">
              <a:buNone/>
            </a:pPr>
            <a:r>
              <a:rPr lang="en-GB" sz="2800" dirty="0"/>
              <a:t>3</a:t>
            </a:r>
            <a:r>
              <a:rPr lang="en-GB" sz="2800" dirty="0" smtClean="0"/>
              <a:t>-Covid-19 symptoms </a:t>
            </a:r>
          </a:p>
          <a:p>
            <a:pPr marL="45720" indent="0" algn="l">
              <a:buNone/>
            </a:pPr>
            <a:r>
              <a:rPr lang="en-GB" sz="2800" dirty="0"/>
              <a:t>4</a:t>
            </a:r>
            <a:r>
              <a:rPr lang="en-GB" sz="2800" dirty="0" smtClean="0"/>
              <a:t>-Measres required to limit the spread of covid19</a:t>
            </a:r>
          </a:p>
          <a:p>
            <a:pPr marL="45720" indent="0" algn="l">
              <a:buNone/>
            </a:pPr>
            <a:endParaRPr lang="ar-LY" dirty="0"/>
          </a:p>
        </p:txBody>
      </p:sp>
      <p:sp>
        <p:nvSpPr>
          <p:cNvPr id="4" name="عنصر نائب لرقم الشريحة 3"/>
          <p:cNvSpPr>
            <a:spLocks noGrp="1"/>
          </p:cNvSpPr>
          <p:nvPr>
            <p:ph type="sldNum" sz="quarter" idx="12"/>
          </p:nvPr>
        </p:nvSpPr>
        <p:spPr/>
        <p:txBody>
          <a:bodyPr/>
          <a:lstStyle/>
          <a:p>
            <a:fld id="{5D2BC2E0-18F3-4491-81FB-BEBD00044655}" type="slidenum">
              <a:rPr lang="ar-LY" sz="1600" smtClean="0"/>
              <a:t>2</a:t>
            </a:fld>
            <a:endParaRPr lang="ar-LY" sz="1600" dirty="0"/>
          </a:p>
        </p:txBody>
      </p:sp>
    </p:spTree>
    <p:extLst>
      <p:ext uri="{BB962C8B-B14F-4D97-AF65-F5344CB8AC3E}">
        <p14:creationId xmlns:p14="http://schemas.microsoft.com/office/powerpoint/2010/main" val="338309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79512" y="260648"/>
            <a:ext cx="6512511" cy="1143000"/>
          </a:xfrm>
        </p:spPr>
        <p:txBody>
          <a:bodyPr/>
          <a:lstStyle/>
          <a:p>
            <a:pPr algn="l" rtl="0"/>
            <a:r>
              <a:rPr lang="en-GB" dirty="0" smtClean="0"/>
              <a:t>Introduction</a:t>
            </a:r>
            <a:endParaRPr lang="ar-LY" dirty="0"/>
          </a:p>
        </p:txBody>
      </p:sp>
      <p:sp>
        <p:nvSpPr>
          <p:cNvPr id="3" name="عنصر نائب للمحتوى 2"/>
          <p:cNvSpPr>
            <a:spLocks noGrp="1"/>
          </p:cNvSpPr>
          <p:nvPr>
            <p:ph sz="quarter" idx="13"/>
          </p:nvPr>
        </p:nvSpPr>
        <p:spPr>
          <a:xfrm>
            <a:off x="0" y="1556792"/>
            <a:ext cx="7272808" cy="3456384"/>
          </a:xfrm>
        </p:spPr>
        <p:txBody>
          <a:bodyPr>
            <a:normAutofit/>
          </a:bodyPr>
          <a:lstStyle/>
          <a:p>
            <a:pPr marL="45720" indent="0" algn="l">
              <a:buNone/>
            </a:pPr>
            <a:r>
              <a:rPr lang="en-US" sz="2400" dirty="0" smtClean="0"/>
              <a:t> </a:t>
            </a:r>
            <a:r>
              <a:rPr lang="en-US" sz="3200" dirty="0"/>
              <a:t>C</a:t>
            </a:r>
            <a:r>
              <a:rPr lang="en-US" sz="3200" dirty="0" smtClean="0"/>
              <a:t>ovid-19 It </a:t>
            </a:r>
            <a:r>
              <a:rPr lang="en-US" sz="3200" dirty="0"/>
              <a:t>is part of a family of viruses called coronaviruses that infect both animals and people. </a:t>
            </a:r>
            <a:endParaRPr lang="ar-LY" sz="3200" dirty="0"/>
          </a:p>
        </p:txBody>
      </p:sp>
      <p:pic>
        <p:nvPicPr>
          <p:cNvPr id="5" name="صورة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71392" y="3212976"/>
            <a:ext cx="5472608" cy="2952328"/>
          </a:xfrm>
          <a:prstGeom prst="rect">
            <a:avLst/>
          </a:prstGeom>
        </p:spPr>
      </p:pic>
      <p:sp>
        <p:nvSpPr>
          <p:cNvPr id="6" name="عنصر نائب لرقم الشريحة 5"/>
          <p:cNvSpPr>
            <a:spLocks noGrp="1"/>
          </p:cNvSpPr>
          <p:nvPr>
            <p:ph type="sldNum" sz="quarter" idx="12"/>
          </p:nvPr>
        </p:nvSpPr>
        <p:spPr/>
        <p:txBody>
          <a:bodyPr/>
          <a:lstStyle/>
          <a:p>
            <a:fld id="{5D2BC2E0-18F3-4491-81FB-BEBD00044655}" type="slidenum">
              <a:rPr lang="ar-LY" sz="1600" smtClean="0"/>
              <a:t>3</a:t>
            </a:fld>
            <a:endParaRPr lang="ar-LY" sz="1600" dirty="0"/>
          </a:p>
        </p:txBody>
      </p:sp>
    </p:spTree>
    <p:extLst>
      <p:ext uri="{BB962C8B-B14F-4D97-AF65-F5344CB8AC3E}">
        <p14:creationId xmlns:p14="http://schemas.microsoft.com/office/powerpoint/2010/main" val="3674719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5404" y="0"/>
            <a:ext cx="8424936" cy="1143000"/>
          </a:xfrm>
        </p:spPr>
        <p:txBody>
          <a:bodyPr/>
          <a:lstStyle/>
          <a:p>
            <a:pPr marL="0" indent="0">
              <a:buNone/>
            </a:pPr>
            <a:r>
              <a:rPr lang="en-GB" sz="4800" dirty="0" smtClean="0"/>
              <a:t>1- Developments </a:t>
            </a:r>
            <a:r>
              <a:rPr lang="en-GB" sz="4800" dirty="0"/>
              <a:t>of covid-19</a:t>
            </a:r>
            <a:br>
              <a:rPr lang="en-GB" sz="4800" dirty="0"/>
            </a:br>
            <a:endParaRPr lang="ar-LY" dirty="0"/>
          </a:p>
        </p:txBody>
      </p:sp>
      <p:pic>
        <p:nvPicPr>
          <p:cNvPr id="5" name="عنصر نائب للمحتوى 4"/>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2987824" y="4149080"/>
            <a:ext cx="6192688" cy="2160240"/>
          </a:xfrm>
        </p:spPr>
      </p:pic>
      <p:sp>
        <p:nvSpPr>
          <p:cNvPr id="22" name="مربع نص 21"/>
          <p:cNvSpPr txBox="1"/>
          <p:nvPr/>
        </p:nvSpPr>
        <p:spPr>
          <a:xfrm>
            <a:off x="-11308" y="1196752"/>
            <a:ext cx="9144000" cy="3416320"/>
          </a:xfrm>
          <a:prstGeom prst="rect">
            <a:avLst/>
          </a:prstGeom>
          <a:noFill/>
        </p:spPr>
        <p:txBody>
          <a:bodyPr wrap="square" rtlCol="1">
            <a:spAutoFit/>
          </a:bodyPr>
          <a:lstStyle/>
          <a:p>
            <a:pPr algn="l"/>
            <a:r>
              <a:rPr lang="en-US" sz="2400" dirty="0" smtClean="0"/>
              <a:t>All </a:t>
            </a:r>
            <a:r>
              <a:rPr lang="en-US" sz="2400" dirty="0"/>
              <a:t>viruses, including severe acute respiratory syndrome coronavirus (the virus that causes COVID-19), change over time. Most changes have little or no effect on the characteristics of the virus. However, some of these changes may affect the characteristics of the virus, such as how easily it spreads, the degree and severity of the disease associated with it, or the performance of vaccines, therapeutic drugs, diagnostic tools or other public health and social measures.</a:t>
            </a:r>
            <a:br>
              <a:rPr lang="en-US" sz="2400" dirty="0"/>
            </a:br>
            <a:endParaRPr lang="ar-LY" sz="2400" dirty="0"/>
          </a:p>
        </p:txBody>
      </p:sp>
      <p:sp>
        <p:nvSpPr>
          <p:cNvPr id="23" name="عنصر نائب لرقم الشريحة 22"/>
          <p:cNvSpPr>
            <a:spLocks noGrp="1"/>
          </p:cNvSpPr>
          <p:nvPr>
            <p:ph type="sldNum" sz="quarter" idx="12"/>
          </p:nvPr>
        </p:nvSpPr>
        <p:spPr>
          <a:xfrm>
            <a:off x="3779912" y="6237312"/>
            <a:ext cx="1828800" cy="365125"/>
          </a:xfrm>
        </p:spPr>
        <p:txBody>
          <a:bodyPr/>
          <a:lstStyle/>
          <a:p>
            <a:fld id="{5D2BC2E0-18F3-4491-81FB-BEBD00044655}" type="slidenum">
              <a:rPr lang="ar-LY" sz="1600" smtClean="0"/>
              <a:t>4</a:t>
            </a:fld>
            <a:endParaRPr lang="ar-LY" sz="1600" dirty="0"/>
          </a:p>
        </p:txBody>
      </p:sp>
    </p:spTree>
    <p:extLst>
      <p:ext uri="{BB962C8B-B14F-4D97-AF65-F5344CB8AC3E}">
        <p14:creationId xmlns:p14="http://schemas.microsoft.com/office/powerpoint/2010/main" val="2899469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0" y="0"/>
            <a:ext cx="9144000" cy="1340768"/>
          </a:xfrm>
        </p:spPr>
        <p:txBody>
          <a:bodyPr/>
          <a:lstStyle/>
          <a:p>
            <a:pPr marL="0" indent="0" algn="l">
              <a:buNone/>
            </a:pPr>
            <a:r>
              <a:rPr lang="en-GB" sz="3600" dirty="0"/>
              <a:t>2</a:t>
            </a:r>
            <a:r>
              <a:rPr lang="en-GB" sz="3600" dirty="0" smtClean="0"/>
              <a:t>-The reasons that helped spread the </a:t>
            </a:r>
            <a:br>
              <a:rPr lang="en-GB" sz="3600" dirty="0" smtClean="0"/>
            </a:br>
            <a:r>
              <a:rPr lang="en-GB" sz="3600" dirty="0" smtClean="0"/>
              <a:t>covid-19</a:t>
            </a:r>
            <a:endParaRPr lang="ar-LY" sz="3600" dirty="0"/>
          </a:p>
        </p:txBody>
      </p:sp>
      <p:sp>
        <p:nvSpPr>
          <p:cNvPr id="3" name="عنصر نائب للمحتوى 2"/>
          <p:cNvSpPr>
            <a:spLocks noGrp="1"/>
          </p:cNvSpPr>
          <p:nvPr>
            <p:ph sz="quarter" idx="13"/>
          </p:nvPr>
        </p:nvSpPr>
        <p:spPr>
          <a:xfrm>
            <a:off x="0" y="1340768"/>
            <a:ext cx="8964488" cy="4464496"/>
          </a:xfrm>
        </p:spPr>
        <p:txBody>
          <a:bodyPr>
            <a:normAutofit/>
          </a:bodyPr>
          <a:lstStyle/>
          <a:p>
            <a:pPr marL="45720" indent="0" algn="l">
              <a:buNone/>
            </a:pPr>
            <a:r>
              <a:rPr lang="en-US" sz="2400" dirty="0"/>
              <a:t>The new infectious disease, COVID-19, has spread around the world. The most common symptoms of severe acute respiratory syndrome coronavirus 2  infection are cough and fever, but severe cases can develop acute respiratory distress syndrome. The main receptor for  in human tissue is angiotensin-converting enzyme 2, and the lungs, heart, and kidneys are the most affected organs. Besides the inflammatory process and tissue </a:t>
            </a:r>
            <a:r>
              <a:rPr lang="en-US" sz="2400" dirty="0" smtClean="0"/>
              <a:t>damage.</a:t>
            </a:r>
            <a:endParaRPr lang="ar-LY" sz="2400" dirty="0"/>
          </a:p>
        </p:txBody>
      </p:sp>
      <p:pic>
        <p:nvPicPr>
          <p:cNvPr id="5" name="صورة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32040" y="4581128"/>
            <a:ext cx="4211960" cy="2269101"/>
          </a:xfrm>
          <a:prstGeom prst="rect">
            <a:avLst/>
          </a:prstGeom>
        </p:spPr>
      </p:pic>
      <p:sp>
        <p:nvSpPr>
          <p:cNvPr id="6" name="عنصر نائب لرقم الشريحة 5"/>
          <p:cNvSpPr>
            <a:spLocks noGrp="1"/>
          </p:cNvSpPr>
          <p:nvPr>
            <p:ph type="sldNum" sz="quarter" idx="12"/>
          </p:nvPr>
        </p:nvSpPr>
        <p:spPr/>
        <p:txBody>
          <a:bodyPr/>
          <a:lstStyle/>
          <a:p>
            <a:fld id="{5D2BC2E0-18F3-4491-81FB-BEBD00044655}" type="slidenum">
              <a:rPr lang="ar-LY" sz="1600" smtClean="0"/>
              <a:t>5</a:t>
            </a:fld>
            <a:endParaRPr lang="ar-LY" sz="1600" dirty="0"/>
          </a:p>
        </p:txBody>
      </p:sp>
    </p:spTree>
    <p:extLst>
      <p:ext uri="{BB962C8B-B14F-4D97-AF65-F5344CB8AC3E}">
        <p14:creationId xmlns:p14="http://schemas.microsoft.com/office/powerpoint/2010/main" val="332563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7434" y="0"/>
            <a:ext cx="6512511" cy="1143000"/>
          </a:xfrm>
        </p:spPr>
        <p:txBody>
          <a:bodyPr/>
          <a:lstStyle/>
          <a:p>
            <a:pPr marL="0" indent="0" algn="l">
              <a:buNone/>
            </a:pPr>
            <a:r>
              <a:rPr lang="en-GB" sz="4400" dirty="0"/>
              <a:t>3</a:t>
            </a:r>
            <a:r>
              <a:rPr lang="en-GB" sz="4400" dirty="0" smtClean="0"/>
              <a:t>-Covid-19 symptoms</a:t>
            </a:r>
            <a:endParaRPr lang="ar-LY" sz="4400" dirty="0"/>
          </a:p>
        </p:txBody>
      </p:sp>
      <p:sp>
        <p:nvSpPr>
          <p:cNvPr id="3" name="عنصر نائب للمحتوى 2"/>
          <p:cNvSpPr>
            <a:spLocks noGrp="1"/>
          </p:cNvSpPr>
          <p:nvPr>
            <p:ph sz="quarter" idx="13"/>
          </p:nvPr>
        </p:nvSpPr>
        <p:spPr>
          <a:xfrm>
            <a:off x="19992" y="1268760"/>
            <a:ext cx="8154119" cy="5112568"/>
          </a:xfrm>
        </p:spPr>
        <p:txBody>
          <a:bodyPr>
            <a:noAutofit/>
          </a:bodyPr>
          <a:lstStyle/>
          <a:p>
            <a:pPr marL="45720" indent="0" algn="l">
              <a:buNone/>
            </a:pPr>
            <a:r>
              <a:rPr lang="en-US" sz="2400" dirty="0"/>
              <a:t>fever</a:t>
            </a:r>
          </a:p>
          <a:p>
            <a:pPr marL="45720" indent="0" algn="l">
              <a:buNone/>
            </a:pPr>
            <a:r>
              <a:rPr lang="en-US" sz="2400" dirty="0"/>
              <a:t>cough</a:t>
            </a:r>
          </a:p>
          <a:p>
            <a:pPr marL="45720" indent="0" algn="l">
              <a:buNone/>
            </a:pPr>
            <a:r>
              <a:rPr lang="en-US" sz="2400" dirty="0"/>
              <a:t>tiredness</a:t>
            </a:r>
          </a:p>
          <a:p>
            <a:pPr marL="45720" indent="0" algn="l">
              <a:buNone/>
            </a:pPr>
            <a:r>
              <a:rPr lang="en-US" sz="2400" dirty="0"/>
              <a:t>loss of taste or smell</a:t>
            </a:r>
          </a:p>
          <a:p>
            <a:pPr marL="45720" indent="0" algn="l">
              <a:buNone/>
            </a:pPr>
            <a:r>
              <a:rPr lang="en-US" sz="2400" dirty="0"/>
              <a:t>Less common symptoms:</a:t>
            </a:r>
          </a:p>
          <a:p>
            <a:pPr marL="45720" indent="0" algn="l">
              <a:buNone/>
            </a:pPr>
            <a:r>
              <a:rPr lang="en-US" sz="2400" dirty="0"/>
              <a:t>sore throat</a:t>
            </a:r>
          </a:p>
          <a:p>
            <a:pPr marL="45720" indent="0" algn="l">
              <a:buNone/>
            </a:pPr>
            <a:r>
              <a:rPr lang="en-US" sz="2400" dirty="0"/>
              <a:t>headache</a:t>
            </a:r>
          </a:p>
          <a:p>
            <a:pPr marL="45720" indent="0" algn="l">
              <a:buNone/>
            </a:pPr>
            <a:r>
              <a:rPr lang="en-US" sz="2400" dirty="0"/>
              <a:t>aches and pains</a:t>
            </a:r>
          </a:p>
          <a:p>
            <a:pPr marL="45720" indent="0" algn="l">
              <a:buNone/>
            </a:pPr>
            <a:r>
              <a:rPr lang="en-US" sz="2400" dirty="0" smtClean="0"/>
              <a:t>diarrhea</a:t>
            </a:r>
            <a:endParaRPr lang="en-US" sz="2400" dirty="0"/>
          </a:p>
          <a:p>
            <a:pPr marL="45720" indent="0" algn="l">
              <a:buNone/>
            </a:pPr>
            <a:r>
              <a:rPr lang="en-US" sz="2400" dirty="0"/>
              <a:t>a rash on skin, or </a:t>
            </a:r>
            <a:r>
              <a:rPr lang="en-US" sz="2400" dirty="0" smtClean="0"/>
              <a:t>discoloration </a:t>
            </a:r>
            <a:r>
              <a:rPr lang="en-US" sz="2400" dirty="0"/>
              <a:t>of fingers or toes</a:t>
            </a:r>
          </a:p>
          <a:p>
            <a:pPr marL="45720" indent="0" algn="l">
              <a:buNone/>
            </a:pPr>
            <a:r>
              <a:rPr lang="en-US" sz="2400" dirty="0"/>
              <a:t>red or irritated eyes</a:t>
            </a:r>
            <a:endParaRPr lang="ar-LY" sz="2400" dirty="0"/>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5976" y="1052736"/>
            <a:ext cx="4779441" cy="2376264"/>
          </a:xfrm>
          <a:prstGeom prst="rect">
            <a:avLst/>
          </a:prstGeom>
        </p:spPr>
      </p:pic>
      <p:sp>
        <p:nvSpPr>
          <p:cNvPr id="5" name="عنصر نائب لرقم الشريحة 4"/>
          <p:cNvSpPr>
            <a:spLocks noGrp="1"/>
          </p:cNvSpPr>
          <p:nvPr>
            <p:ph type="sldNum" sz="quarter" idx="12"/>
          </p:nvPr>
        </p:nvSpPr>
        <p:spPr/>
        <p:txBody>
          <a:bodyPr/>
          <a:lstStyle/>
          <a:p>
            <a:fld id="{5D2BC2E0-18F3-4491-81FB-BEBD00044655}" type="slidenum">
              <a:rPr lang="ar-LY" sz="1600" smtClean="0"/>
              <a:t>6</a:t>
            </a:fld>
            <a:endParaRPr lang="ar-LY" sz="1600" dirty="0"/>
          </a:p>
        </p:txBody>
      </p:sp>
    </p:spTree>
    <p:extLst>
      <p:ext uri="{BB962C8B-B14F-4D97-AF65-F5344CB8AC3E}">
        <p14:creationId xmlns:p14="http://schemas.microsoft.com/office/powerpoint/2010/main" val="408350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08520" y="0"/>
            <a:ext cx="9756576" cy="1484784"/>
          </a:xfrm>
        </p:spPr>
        <p:txBody>
          <a:bodyPr/>
          <a:lstStyle/>
          <a:p>
            <a:pPr marL="0" indent="0" algn="l">
              <a:buNone/>
            </a:pPr>
            <a:r>
              <a:rPr lang="en-GB" sz="3600" dirty="0"/>
              <a:t>4</a:t>
            </a:r>
            <a:r>
              <a:rPr lang="en-GB" sz="3600" dirty="0" smtClean="0"/>
              <a:t>-Measres required to limit the spread of covid-19</a:t>
            </a:r>
            <a:endParaRPr lang="ar-LY" sz="3600" dirty="0"/>
          </a:p>
        </p:txBody>
      </p:sp>
      <p:sp>
        <p:nvSpPr>
          <p:cNvPr id="3" name="عنصر نائب للمحتوى 2"/>
          <p:cNvSpPr>
            <a:spLocks noGrp="1"/>
          </p:cNvSpPr>
          <p:nvPr>
            <p:ph sz="quarter" idx="13"/>
          </p:nvPr>
        </p:nvSpPr>
        <p:spPr>
          <a:xfrm>
            <a:off x="12612" y="1412776"/>
            <a:ext cx="7272808" cy="4176464"/>
          </a:xfrm>
        </p:spPr>
        <p:txBody>
          <a:bodyPr>
            <a:normAutofit/>
          </a:bodyPr>
          <a:lstStyle/>
          <a:p>
            <a:pPr marL="45720" indent="0" algn="l">
              <a:buNone/>
            </a:pPr>
            <a:r>
              <a:rPr lang="en-US" sz="2400" dirty="0"/>
              <a:t>Adhere to the rules of spatial distancing, and keep a distance of two meters from others; Wash your hands with soap and water for at least twenty seconds, and sanitize them with an alcohol-based hand sanitizer whenever possible; Wear a mask and gloves when leaving the house; Learn how to use the mask safely; Avoid handshakes, kisses and cuddles; avoid touching your face, especially your eyes, nose, and mouth; Follow healthy behavior when coughing.</a:t>
            </a:r>
            <a:endParaRPr lang="en-US" sz="2400" dirty="0" smtClean="0"/>
          </a:p>
        </p:txBody>
      </p:sp>
      <p:pic>
        <p:nvPicPr>
          <p:cNvPr id="5" name="صورة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2800" y="3861048"/>
            <a:ext cx="1981200" cy="2994645"/>
          </a:xfrm>
          <a:prstGeom prst="rect">
            <a:avLst/>
          </a:prstGeom>
        </p:spPr>
      </p:pic>
      <p:sp>
        <p:nvSpPr>
          <p:cNvPr id="4" name="عنصر نائب لرقم الشريحة 3"/>
          <p:cNvSpPr>
            <a:spLocks noGrp="1"/>
          </p:cNvSpPr>
          <p:nvPr>
            <p:ph type="sldNum" sz="quarter" idx="12"/>
          </p:nvPr>
        </p:nvSpPr>
        <p:spPr/>
        <p:txBody>
          <a:bodyPr/>
          <a:lstStyle/>
          <a:p>
            <a:fld id="{5D2BC2E0-18F3-4491-81FB-BEBD00044655}" type="slidenum">
              <a:rPr lang="ar-LY" sz="1600" smtClean="0"/>
              <a:t>7</a:t>
            </a:fld>
            <a:endParaRPr lang="ar-LY" sz="1600" dirty="0"/>
          </a:p>
        </p:txBody>
      </p:sp>
    </p:spTree>
    <p:extLst>
      <p:ext uri="{BB962C8B-B14F-4D97-AF65-F5344CB8AC3E}">
        <p14:creationId xmlns:p14="http://schemas.microsoft.com/office/powerpoint/2010/main" val="18209827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رقم الشريحة 1"/>
          <p:cNvSpPr>
            <a:spLocks noGrp="1"/>
          </p:cNvSpPr>
          <p:nvPr>
            <p:ph type="sldNum" sz="quarter" idx="12"/>
          </p:nvPr>
        </p:nvSpPr>
        <p:spPr/>
        <p:txBody>
          <a:bodyPr/>
          <a:lstStyle/>
          <a:p>
            <a:fld id="{5D2BC2E0-18F3-4491-81FB-BEBD00044655}" type="slidenum">
              <a:rPr lang="ar-LY" smtClean="0"/>
              <a:t>8</a:t>
            </a:fld>
            <a:endParaRPr lang="ar-LY" dirty="0"/>
          </a:p>
        </p:txBody>
      </p:sp>
      <p:sp>
        <p:nvSpPr>
          <p:cNvPr id="3" name="عنوان 2"/>
          <p:cNvSpPr>
            <a:spLocks noGrp="1"/>
          </p:cNvSpPr>
          <p:nvPr>
            <p:ph type="title"/>
          </p:nvPr>
        </p:nvSpPr>
        <p:spPr>
          <a:xfrm>
            <a:off x="251520" y="116632"/>
            <a:ext cx="6512511" cy="1143000"/>
          </a:xfrm>
        </p:spPr>
        <p:txBody>
          <a:bodyPr/>
          <a:lstStyle/>
          <a:p>
            <a:pPr marL="0" indent="0" algn="l">
              <a:buNone/>
            </a:pPr>
            <a:r>
              <a:rPr lang="en-US" dirty="0" smtClean="0"/>
              <a:t>Conclusion</a:t>
            </a:r>
            <a:endParaRPr lang="ar-LY" dirty="0"/>
          </a:p>
        </p:txBody>
      </p:sp>
      <p:sp>
        <p:nvSpPr>
          <p:cNvPr id="4" name="عنصر نائب للمحتوى 3"/>
          <p:cNvSpPr>
            <a:spLocks noGrp="1"/>
          </p:cNvSpPr>
          <p:nvPr>
            <p:ph sz="quarter" idx="13"/>
          </p:nvPr>
        </p:nvSpPr>
        <p:spPr>
          <a:xfrm>
            <a:off x="467544" y="2060848"/>
            <a:ext cx="6400800" cy="3474720"/>
          </a:xfrm>
        </p:spPr>
        <p:txBody>
          <a:bodyPr>
            <a:normAutofit/>
          </a:bodyPr>
          <a:lstStyle/>
          <a:p>
            <a:pPr marL="45720" indent="0" algn="l">
              <a:buNone/>
            </a:pPr>
            <a:r>
              <a:rPr lang="en-US" sz="3200" dirty="0" smtClean="0"/>
              <a:t>We must take our precautions towards </a:t>
            </a:r>
            <a:r>
              <a:rPr lang="en-US" sz="3200" dirty="0" err="1" smtClean="0"/>
              <a:t>covid</a:t>
            </a:r>
            <a:r>
              <a:rPr lang="en-US" sz="3200" dirty="0" smtClean="0"/>
              <a:t> as it has already taken many lives. Its better to be safe than sorry.</a:t>
            </a:r>
            <a:endParaRPr lang="ar-LY" sz="3200" dirty="0"/>
          </a:p>
        </p:txBody>
      </p:sp>
    </p:spTree>
    <p:extLst>
      <p:ext uri="{BB962C8B-B14F-4D97-AF65-F5344CB8AC3E}">
        <p14:creationId xmlns:p14="http://schemas.microsoft.com/office/powerpoint/2010/main" val="11709627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08520" y="188640"/>
            <a:ext cx="12601400" cy="1152128"/>
          </a:xfrm>
        </p:spPr>
        <p:txBody>
          <a:bodyPr/>
          <a:lstStyle/>
          <a:p>
            <a:pPr marL="0" indent="0" algn="l">
              <a:buNone/>
            </a:pPr>
            <a:r>
              <a:rPr lang="en-GB" sz="4400" dirty="0" smtClean="0"/>
              <a:t>References</a:t>
            </a:r>
            <a:endParaRPr lang="ar-LY" sz="4400" dirty="0"/>
          </a:p>
        </p:txBody>
      </p:sp>
      <p:sp>
        <p:nvSpPr>
          <p:cNvPr id="8" name="عنصر نائب لرقم الشريحة 7"/>
          <p:cNvSpPr>
            <a:spLocks noGrp="1"/>
          </p:cNvSpPr>
          <p:nvPr>
            <p:ph type="sldNum" sz="quarter" idx="12"/>
          </p:nvPr>
        </p:nvSpPr>
        <p:spPr/>
        <p:txBody>
          <a:bodyPr/>
          <a:lstStyle/>
          <a:p>
            <a:fld id="{5D2BC2E0-18F3-4491-81FB-BEBD00044655}" type="slidenum">
              <a:rPr lang="ar-LY" sz="1600" smtClean="0"/>
              <a:t>9</a:t>
            </a:fld>
            <a:endParaRPr lang="ar-LY" sz="1600" dirty="0"/>
          </a:p>
        </p:txBody>
      </p:sp>
      <p:sp>
        <p:nvSpPr>
          <p:cNvPr id="3" name="عنصر نائب للمحتوى 2"/>
          <p:cNvSpPr>
            <a:spLocks noGrp="1"/>
          </p:cNvSpPr>
          <p:nvPr>
            <p:ph sz="quarter" idx="13"/>
          </p:nvPr>
        </p:nvSpPr>
        <p:spPr>
          <a:xfrm>
            <a:off x="0" y="1052736"/>
            <a:ext cx="7300392" cy="4752528"/>
          </a:xfrm>
        </p:spPr>
        <p:txBody>
          <a:bodyPr>
            <a:normAutofit fontScale="77500" lnSpcReduction="20000"/>
          </a:bodyPr>
          <a:lstStyle/>
          <a:p>
            <a:pPr marL="45720" indent="0" algn="l">
              <a:buNone/>
            </a:pPr>
            <a:r>
              <a:rPr lang="en-GB" dirty="0" err="1"/>
              <a:t>Shahcheraghi</a:t>
            </a:r>
            <a:r>
              <a:rPr lang="en-GB" dirty="0"/>
              <a:t> SH, </a:t>
            </a:r>
            <a:r>
              <a:rPr lang="en-GB" dirty="0" err="1"/>
              <a:t>Ayatollahi</a:t>
            </a:r>
            <a:r>
              <a:rPr lang="en-GB" dirty="0"/>
              <a:t> J, </a:t>
            </a:r>
            <a:r>
              <a:rPr lang="en-GB" dirty="0" err="1"/>
              <a:t>Aljabali</a:t>
            </a:r>
            <a:r>
              <a:rPr lang="en-GB" dirty="0"/>
              <a:t> AA, </a:t>
            </a:r>
            <a:r>
              <a:rPr lang="en-GB" dirty="0" err="1"/>
              <a:t>Shastri</a:t>
            </a:r>
            <a:r>
              <a:rPr lang="en-GB" dirty="0"/>
              <a:t> MD, </a:t>
            </a:r>
            <a:r>
              <a:rPr lang="en-GB" dirty="0" err="1"/>
              <a:t>Shukla</a:t>
            </a:r>
            <a:r>
              <a:rPr lang="en-GB" dirty="0"/>
              <a:t> SD, </a:t>
            </a:r>
            <a:r>
              <a:rPr lang="en-GB" dirty="0" err="1"/>
              <a:t>Chellappan</a:t>
            </a:r>
            <a:r>
              <a:rPr lang="en-GB" dirty="0"/>
              <a:t> DK, </a:t>
            </a:r>
            <a:r>
              <a:rPr lang="en-GB" dirty="0" err="1"/>
              <a:t>Jha</a:t>
            </a:r>
            <a:r>
              <a:rPr lang="en-GB" dirty="0"/>
              <a:t> NK, </a:t>
            </a:r>
            <a:r>
              <a:rPr lang="en-GB" dirty="0" err="1"/>
              <a:t>Anand</a:t>
            </a:r>
            <a:r>
              <a:rPr lang="en-GB" dirty="0"/>
              <a:t> K, </a:t>
            </a:r>
            <a:r>
              <a:rPr lang="en-GB" dirty="0" err="1"/>
              <a:t>Katari</a:t>
            </a:r>
            <a:r>
              <a:rPr lang="en-GB" dirty="0"/>
              <a:t> NK, Mehta M, </a:t>
            </a:r>
            <a:r>
              <a:rPr lang="en-GB" dirty="0" err="1"/>
              <a:t>Satija</a:t>
            </a:r>
            <a:r>
              <a:rPr lang="en-GB" dirty="0"/>
              <a:t> S, </a:t>
            </a:r>
            <a:r>
              <a:rPr lang="en-GB" dirty="0" err="1"/>
              <a:t>Dureja</a:t>
            </a:r>
            <a:r>
              <a:rPr lang="en-GB" dirty="0"/>
              <a:t> H, Mishra V, </a:t>
            </a:r>
            <a:r>
              <a:rPr lang="en-GB" dirty="0" err="1"/>
              <a:t>Almutary</a:t>
            </a:r>
            <a:r>
              <a:rPr lang="en-GB" dirty="0"/>
              <a:t> AG, </a:t>
            </a:r>
            <a:r>
              <a:rPr lang="en-GB" dirty="0" err="1"/>
              <a:t>Alnuqaydan</a:t>
            </a:r>
            <a:r>
              <a:rPr lang="en-GB" dirty="0"/>
              <a:t> AM, </a:t>
            </a:r>
            <a:r>
              <a:rPr lang="en-GB" dirty="0" err="1"/>
              <a:t>Charbe</a:t>
            </a:r>
            <a:r>
              <a:rPr lang="en-GB" dirty="0"/>
              <a:t> N, </a:t>
            </a:r>
            <a:r>
              <a:rPr lang="en-GB" dirty="0" err="1"/>
              <a:t>Prasher</a:t>
            </a:r>
            <a:r>
              <a:rPr lang="en-GB" dirty="0"/>
              <a:t> P, Gupta G, </a:t>
            </a:r>
            <a:r>
              <a:rPr lang="en-GB" dirty="0" err="1"/>
              <a:t>Dua</a:t>
            </a:r>
            <a:r>
              <a:rPr lang="en-GB" dirty="0"/>
              <a:t> K, </a:t>
            </a:r>
            <a:r>
              <a:rPr lang="en-GB" dirty="0" err="1"/>
              <a:t>Lotfi</a:t>
            </a:r>
            <a:r>
              <a:rPr lang="en-GB" dirty="0"/>
              <a:t> M, </a:t>
            </a:r>
            <a:r>
              <a:rPr lang="en-GB" dirty="0" err="1"/>
              <a:t>Bakshi</a:t>
            </a:r>
            <a:r>
              <a:rPr lang="en-GB" dirty="0"/>
              <a:t> HA, </a:t>
            </a:r>
            <a:r>
              <a:rPr lang="en-GB" dirty="0" err="1"/>
              <a:t>Tambuwala</a:t>
            </a:r>
            <a:r>
              <a:rPr lang="en-GB" dirty="0"/>
              <a:t> MM. An overview of vaccine development for COVID-19. </a:t>
            </a:r>
            <a:r>
              <a:rPr lang="en-GB" dirty="0" err="1"/>
              <a:t>Ther</a:t>
            </a:r>
            <a:r>
              <a:rPr lang="en-GB" dirty="0"/>
              <a:t> </a:t>
            </a:r>
            <a:r>
              <a:rPr lang="en-GB" dirty="0" err="1"/>
              <a:t>Deliv</a:t>
            </a:r>
            <a:r>
              <a:rPr lang="en-GB" dirty="0"/>
              <a:t>. 2021 Mar;12(3):235-244. </a:t>
            </a:r>
            <a:r>
              <a:rPr lang="en-GB" dirty="0" err="1"/>
              <a:t>doi</a:t>
            </a:r>
            <a:r>
              <a:rPr lang="en-GB" dirty="0"/>
              <a:t>: 10.4155/tde-2020-0129. </a:t>
            </a:r>
            <a:r>
              <a:rPr lang="en-GB" dirty="0" err="1"/>
              <a:t>Epub</a:t>
            </a:r>
            <a:r>
              <a:rPr lang="en-GB" dirty="0"/>
              <a:t> </a:t>
            </a:r>
            <a:endParaRPr lang="ar-LY" dirty="0" smtClean="0"/>
          </a:p>
          <a:p>
            <a:pPr marL="45720" indent="0" algn="l">
              <a:buNone/>
            </a:pPr>
            <a:r>
              <a:rPr lang="en-GB" dirty="0" smtClean="0"/>
              <a:t>2021 </a:t>
            </a:r>
            <a:r>
              <a:rPr lang="en-GB" dirty="0"/>
              <a:t>Feb 24. PMID: 33624533; PMCID: PMC7923686</a:t>
            </a:r>
            <a:r>
              <a:rPr lang="en-GB" dirty="0" smtClean="0"/>
              <a:t>.</a:t>
            </a:r>
          </a:p>
          <a:p>
            <a:pPr marL="45720" indent="0" algn="l">
              <a:buNone/>
            </a:pPr>
            <a:r>
              <a:rPr lang="en-GB" dirty="0" err="1"/>
              <a:t>Lotfi</a:t>
            </a:r>
            <a:r>
              <a:rPr lang="en-GB" dirty="0"/>
              <a:t> M, Hamblin MR, </a:t>
            </a:r>
            <a:r>
              <a:rPr lang="en-GB" dirty="0" err="1"/>
              <a:t>Rezaei</a:t>
            </a:r>
            <a:r>
              <a:rPr lang="en-GB" dirty="0"/>
              <a:t> N. COVID-19: Transmission, prevention, and potential therapeutic opportunities. </a:t>
            </a:r>
            <a:r>
              <a:rPr lang="en-GB" i="1" dirty="0" err="1"/>
              <a:t>Clin</a:t>
            </a:r>
            <a:r>
              <a:rPr lang="en-GB" i="1" dirty="0"/>
              <a:t> </a:t>
            </a:r>
            <a:r>
              <a:rPr lang="en-GB" i="1" dirty="0" err="1"/>
              <a:t>Chim</a:t>
            </a:r>
            <a:r>
              <a:rPr lang="en-GB" i="1" dirty="0"/>
              <a:t> </a:t>
            </a:r>
            <a:r>
              <a:rPr lang="en-GB" i="1" dirty="0" err="1"/>
              <a:t>Acta</a:t>
            </a:r>
            <a:r>
              <a:rPr lang="en-GB" dirty="0"/>
              <a:t>. 2020;508:254-266. </a:t>
            </a:r>
            <a:r>
              <a:rPr lang="en-GB" dirty="0" smtClean="0"/>
              <a:t>doi:10.1016/j.cca.2020.05.044</a:t>
            </a:r>
          </a:p>
          <a:p>
            <a:pPr marL="45720" indent="0" algn="l">
              <a:buNone/>
            </a:pPr>
            <a:r>
              <a:rPr lang="en-GB" dirty="0" err="1"/>
              <a:t>Alimohamadi</a:t>
            </a:r>
            <a:r>
              <a:rPr lang="en-GB" dirty="0"/>
              <a:t> Y, </a:t>
            </a:r>
            <a:r>
              <a:rPr lang="en-GB" dirty="0" err="1"/>
              <a:t>Sepandi</a:t>
            </a:r>
            <a:r>
              <a:rPr lang="en-GB" dirty="0"/>
              <a:t> M, </a:t>
            </a:r>
            <a:r>
              <a:rPr lang="en-GB" dirty="0" err="1"/>
              <a:t>Taghdir</a:t>
            </a:r>
            <a:r>
              <a:rPr lang="en-GB" dirty="0"/>
              <a:t> M, </a:t>
            </a:r>
            <a:r>
              <a:rPr lang="en-GB" dirty="0" err="1"/>
              <a:t>Hosamirudsari</a:t>
            </a:r>
            <a:r>
              <a:rPr lang="en-GB" dirty="0"/>
              <a:t> H. Determine the most common clinical symptoms in COVID-19 patients: a systematic review and meta-analysis. J </a:t>
            </a:r>
            <a:r>
              <a:rPr lang="en-GB" dirty="0" err="1"/>
              <a:t>Prev</a:t>
            </a:r>
            <a:r>
              <a:rPr lang="en-GB" dirty="0"/>
              <a:t> Med </a:t>
            </a:r>
            <a:r>
              <a:rPr lang="en-GB" dirty="0" err="1"/>
              <a:t>Hyg</a:t>
            </a:r>
            <a:r>
              <a:rPr lang="en-GB" dirty="0"/>
              <a:t>. 2020 Oct 6;61(3):E304-E312. </a:t>
            </a:r>
            <a:r>
              <a:rPr lang="en-GB" dirty="0" err="1"/>
              <a:t>doi</a:t>
            </a:r>
            <a:r>
              <a:rPr lang="en-GB" dirty="0"/>
              <a:t>: 10.15167/2421-4248/jpmh2020.61.3.1530. PMID: 33150219; PMCID: </a:t>
            </a:r>
            <a:r>
              <a:rPr lang="en-GB" dirty="0" smtClean="0"/>
              <a:t>PMC7595075.</a:t>
            </a:r>
          </a:p>
          <a:p>
            <a:pPr marL="45720" indent="0" algn="l">
              <a:buNone/>
            </a:pPr>
            <a:r>
              <a:rPr lang="en-GB" dirty="0" err="1"/>
              <a:t>Ayouni</a:t>
            </a:r>
            <a:r>
              <a:rPr lang="en-GB" dirty="0"/>
              <a:t> I, </a:t>
            </a:r>
            <a:r>
              <a:rPr lang="en-GB" dirty="0" err="1"/>
              <a:t>Maatoug</a:t>
            </a:r>
            <a:r>
              <a:rPr lang="en-GB" dirty="0"/>
              <a:t> J, </a:t>
            </a:r>
            <a:r>
              <a:rPr lang="en-GB" dirty="0" err="1"/>
              <a:t>Dhouib</a:t>
            </a:r>
            <a:r>
              <a:rPr lang="en-GB" dirty="0"/>
              <a:t> W, </a:t>
            </a:r>
            <a:r>
              <a:rPr lang="en-GB" dirty="0" err="1"/>
              <a:t>Zammit</a:t>
            </a:r>
            <a:r>
              <a:rPr lang="en-GB" dirty="0"/>
              <a:t> N, </a:t>
            </a:r>
            <a:r>
              <a:rPr lang="en-GB" dirty="0" err="1"/>
              <a:t>Fredj</a:t>
            </a:r>
            <a:r>
              <a:rPr lang="en-GB" dirty="0"/>
              <a:t> SB, </a:t>
            </a:r>
            <a:r>
              <a:rPr lang="en-GB" dirty="0" err="1"/>
              <a:t>Ghammam</a:t>
            </a:r>
            <a:r>
              <a:rPr lang="en-GB" dirty="0"/>
              <a:t> R, </a:t>
            </a:r>
            <a:r>
              <a:rPr lang="en-GB" dirty="0" err="1"/>
              <a:t>Ghannem</a:t>
            </a:r>
            <a:r>
              <a:rPr lang="en-GB" dirty="0"/>
              <a:t> H. Effective public health measures to mitigate the spread of COVID-19: a systematic review. BMC Public Health. 2021 May 29;21(1):1015. </a:t>
            </a:r>
            <a:r>
              <a:rPr lang="en-GB" dirty="0" err="1"/>
              <a:t>doi</a:t>
            </a:r>
            <a:r>
              <a:rPr lang="en-GB" dirty="0"/>
              <a:t>: 10.1186/s12889-021-11111-1. PMID: 34051769; PMCID: PMC8164261.</a:t>
            </a:r>
          </a:p>
          <a:p>
            <a:pPr marL="45720" indent="0" algn="l">
              <a:buNone/>
            </a:pPr>
            <a:endParaRPr lang="en-GB" dirty="0"/>
          </a:p>
          <a:p>
            <a:pPr marL="45720" indent="0" algn="l">
              <a:buNone/>
            </a:pPr>
            <a:endParaRPr lang="en-GB" dirty="0" smtClean="0"/>
          </a:p>
        </p:txBody>
      </p:sp>
    </p:spTree>
    <p:extLst>
      <p:ext uri="{BB962C8B-B14F-4D97-AF65-F5344CB8AC3E}">
        <p14:creationId xmlns:p14="http://schemas.microsoft.com/office/powerpoint/2010/main" val="1127637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رقم الشريحة 1"/>
          <p:cNvSpPr>
            <a:spLocks noGrp="1"/>
          </p:cNvSpPr>
          <p:nvPr>
            <p:ph type="sldNum" sz="quarter" idx="12"/>
          </p:nvPr>
        </p:nvSpPr>
        <p:spPr/>
        <p:txBody>
          <a:bodyPr/>
          <a:lstStyle/>
          <a:p>
            <a:fld id="{5D2BC2E0-18F3-4491-81FB-BEBD00044655}" type="slidenum">
              <a:rPr lang="ar-LY" smtClean="0"/>
              <a:t>10</a:t>
            </a:fld>
            <a:endParaRPr lang="ar-LY" dirty="0"/>
          </a:p>
        </p:txBody>
      </p:sp>
      <p:sp>
        <p:nvSpPr>
          <p:cNvPr id="3" name="عنوان 2"/>
          <p:cNvSpPr>
            <a:spLocks noGrp="1"/>
          </p:cNvSpPr>
          <p:nvPr>
            <p:ph type="title"/>
          </p:nvPr>
        </p:nvSpPr>
        <p:spPr>
          <a:xfrm>
            <a:off x="-180528" y="1556792"/>
            <a:ext cx="7766248" cy="2485832"/>
          </a:xfrm>
        </p:spPr>
        <p:txBody>
          <a:bodyPr/>
          <a:lstStyle/>
          <a:p>
            <a:pPr marL="0" indent="0">
              <a:buNone/>
            </a:pPr>
            <a:r>
              <a:rPr lang="en-US" sz="9600" dirty="0" smtClean="0"/>
              <a:t>Thank you</a:t>
            </a:r>
            <a:endParaRPr lang="ar-LY" sz="9600" dirty="0"/>
          </a:p>
        </p:txBody>
      </p:sp>
      <p:sp>
        <p:nvSpPr>
          <p:cNvPr id="4" name="عنصر نائب للمحتوى 3"/>
          <p:cNvSpPr>
            <a:spLocks noGrp="1"/>
          </p:cNvSpPr>
          <p:nvPr>
            <p:ph sz="quarter" idx="13"/>
          </p:nvPr>
        </p:nvSpPr>
        <p:spPr>
          <a:xfrm>
            <a:off x="6516216" y="3933056"/>
            <a:ext cx="2627784" cy="2232248"/>
          </a:xfrm>
        </p:spPr>
        <p:txBody>
          <a:bodyPr/>
          <a:lstStyle/>
          <a:p>
            <a:endParaRPr lang="ar-LY"/>
          </a:p>
        </p:txBody>
      </p:sp>
    </p:spTree>
    <p:extLst>
      <p:ext uri="{BB962C8B-B14F-4D97-AF65-F5344CB8AC3E}">
        <p14:creationId xmlns:p14="http://schemas.microsoft.com/office/powerpoint/2010/main" val="1906615283"/>
      </p:ext>
    </p:extLst>
  </p:cSld>
  <p:clrMapOvr>
    <a:masterClrMapping/>
  </p:clrMapOvr>
</p:sld>
</file>

<file path=ppt/theme/theme1.xml><?xml version="1.0" encoding="utf-8"?>
<a:theme xmlns:a="http://schemas.openxmlformats.org/drawingml/2006/main" name="دفق الهواء">
  <a:themeElements>
    <a:clrScheme name="دفق الهواء">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دفق الهواء">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دفق الهواء">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20523</TotalTime>
  <Words>520</Words>
  <Application>Microsoft Office PowerPoint</Application>
  <PresentationFormat>عرض على الشاشة (3:4)‏</PresentationFormat>
  <Paragraphs>50</Paragraphs>
  <Slides>10</Slides>
  <Notes>0</Notes>
  <HiddenSlides>0</HiddenSlides>
  <MMClips>0</MMClips>
  <ScaleCrop>false</ScaleCrop>
  <HeadingPairs>
    <vt:vector size="4" baseType="variant">
      <vt:variant>
        <vt:lpstr>نسق</vt:lpstr>
      </vt:variant>
      <vt:variant>
        <vt:i4>1</vt:i4>
      </vt:variant>
      <vt:variant>
        <vt:lpstr>عناوين الشرائح</vt:lpstr>
      </vt:variant>
      <vt:variant>
        <vt:i4>10</vt:i4>
      </vt:variant>
    </vt:vector>
  </HeadingPairs>
  <TitlesOfParts>
    <vt:vector size="11" baseType="lpstr">
      <vt:lpstr>دفق الهواء</vt:lpstr>
      <vt:lpstr>Stay home , Stay safe</vt:lpstr>
      <vt:lpstr>Objectives</vt:lpstr>
      <vt:lpstr>Introduction</vt:lpstr>
      <vt:lpstr>1- Developments of covid-19 </vt:lpstr>
      <vt:lpstr>2-The reasons that helped spread the  covid-19</vt:lpstr>
      <vt:lpstr>3-Covid-19 symptoms</vt:lpstr>
      <vt:lpstr>4-Measres required to limit the spread of covid-19</vt:lpstr>
      <vt:lpstr>Conclusion</vt:lpstr>
      <vt:lpstr>References</vt:lpstr>
      <vt:lpstr>Thank you</vt:lpstr>
    </vt:vector>
  </TitlesOfParts>
  <Company>Ahmed-Under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stay home</dc:title>
  <dc:creator>‏‏مستخدم Windows</dc:creator>
  <cp:lastModifiedBy>‏‏مستخدم Windows</cp:lastModifiedBy>
  <cp:revision>60</cp:revision>
  <dcterms:created xsi:type="dcterms:W3CDTF">2022-04-20T08:21:46Z</dcterms:created>
  <dcterms:modified xsi:type="dcterms:W3CDTF">2022-06-04T11:21:23Z</dcterms:modified>
</cp:coreProperties>
</file>