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136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979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099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9202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9067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0481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996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104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607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75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173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11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966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791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74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931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9F823-A89B-41D3-97A1-ED169C309C6A}" type="datetimeFigureOut">
              <a:rPr lang="ar-SA" smtClean="0"/>
              <a:t>10/08/1444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4AA623B-8F5A-4F21-AC25-851BA839378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67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5910" y="90152"/>
            <a:ext cx="12076089" cy="468722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                    </a:t>
            </a:r>
            <a:r>
              <a:rPr lang="en-US" sz="3600" dirty="0"/>
              <a:t>Libyan </a:t>
            </a:r>
            <a:r>
              <a:rPr lang="en-US" sz="3600" dirty="0" smtClean="0"/>
              <a:t>International Medical </a:t>
            </a:r>
            <a:r>
              <a:rPr lang="en-US" sz="3600" dirty="0"/>
              <a:t>U</a:t>
            </a:r>
            <a:r>
              <a:rPr lang="en-US" sz="3600" dirty="0" smtClean="0"/>
              <a:t>niversity</a:t>
            </a:r>
            <a:br>
              <a:rPr lang="en-US" sz="3600" dirty="0" smtClean="0"/>
            </a:br>
            <a:r>
              <a:rPr lang="en-US" sz="3600" dirty="0" smtClean="0"/>
              <a:t>                       Faculty </a:t>
            </a:r>
            <a:r>
              <a:rPr lang="en-US" sz="3600" dirty="0"/>
              <a:t>of </a:t>
            </a:r>
            <a:r>
              <a:rPr lang="en-US" sz="3600" dirty="0" smtClean="0"/>
              <a:t>Business Administration </a:t>
            </a:r>
            <a:br>
              <a:rPr lang="en-US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en-US" sz="3600" dirty="0" smtClean="0"/>
              <a:t>                             </a:t>
            </a:r>
            <a:r>
              <a:rPr lang="en-US" sz="4400" dirty="0" smtClean="0"/>
              <a:t>The Stages of Emotion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65162" y="5628068"/>
            <a:ext cx="4069724" cy="1229932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Name: </a:t>
            </a:r>
            <a:r>
              <a:rPr lang="en-GB" sz="1400" dirty="0" err="1">
                <a:solidFill>
                  <a:schemeClr val="tx1"/>
                </a:solidFill>
              </a:rPr>
              <a:t>Hossen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</a:t>
            </a:r>
            <a:r>
              <a:rPr lang="en-GB" sz="1400" dirty="0" err="1" smtClean="0">
                <a:solidFill>
                  <a:schemeClr val="tx1"/>
                </a:solidFill>
              </a:rPr>
              <a:t>ohammed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Aldarrat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ID: 3783                                                        </a:t>
            </a:r>
          </a:p>
          <a:p>
            <a:r>
              <a:rPr lang="en-GB" sz="1400" dirty="0">
                <a:solidFill>
                  <a:schemeClr val="tx1"/>
                </a:solidFill>
              </a:rPr>
              <a:t>Email: husayn_3783@limu.edu.com 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875" y="0"/>
            <a:ext cx="2143125" cy="96591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9" y="0"/>
            <a:ext cx="2143125" cy="96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Reflection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endParaRPr lang="en-US" dirty="0" smtClean="0"/>
          </a:p>
          <a:p>
            <a:pPr algn="just" rtl="0"/>
            <a:endParaRPr lang="en-US" dirty="0"/>
          </a:p>
          <a:p>
            <a:pPr algn="just" rtl="0"/>
            <a:endParaRPr lang="en-US" sz="2000" dirty="0" smtClean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In </a:t>
            </a:r>
            <a:r>
              <a:rPr lang="en-US" sz="2000" dirty="0">
                <a:solidFill>
                  <a:schemeClr val="tx1"/>
                </a:solidFill>
              </a:rPr>
              <a:t>my point of view, emotion  can give a bigger message than words and they are two parts physical and mental 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7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DEVITO, J.O.S.E.P.H.A. (2022) Interpersonal Communication Book, Global edition. </a:t>
            </a:r>
            <a:r>
              <a:rPr lang="en-GB" dirty="0" err="1"/>
              <a:t>S.l.</a:t>
            </a:r>
            <a:r>
              <a:rPr lang="en-GB" dirty="0"/>
              <a:t>: PEARSON EDUCATION LIMITED. </a:t>
            </a:r>
            <a:r>
              <a:rPr lang="en-GB" dirty="0" smtClean="0"/>
              <a:t> </a:t>
            </a:r>
          </a:p>
          <a:p>
            <a:pPr algn="l" rtl="0"/>
            <a:endParaRPr lang="en-GB" dirty="0"/>
          </a:p>
          <a:p>
            <a:pPr algn="l" rtl="0"/>
            <a:r>
              <a:rPr lang="en-US" dirty="0"/>
              <a:t>Miles, L. (2020) Brain and emotions: How anger, fear or love work in your brain, Learning Mind. Available at: https://www.learning-mind.com/brain-and-emotions/ (Accessed: December 7, 2022). </a:t>
            </a:r>
            <a:r>
              <a:rPr lang="en-US" dirty="0" smtClean="0"/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91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45195" y="2807594"/>
            <a:ext cx="8911687" cy="405040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dirty="0" smtClean="0"/>
              <a:t>THANK YOU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081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</a:t>
            </a:r>
            <a:r>
              <a:rPr lang="en-GB" dirty="0" smtClean="0"/>
              <a:t>of Content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GB" sz="2000" dirty="0" smtClean="0">
                <a:solidFill>
                  <a:schemeClr val="tx1"/>
                </a:solidFill>
              </a:rPr>
              <a:t>Objective</a:t>
            </a:r>
            <a:endParaRPr lang="en-GB" sz="2000" dirty="0">
              <a:solidFill>
                <a:schemeClr val="tx1"/>
              </a:solidFill>
            </a:endParaRPr>
          </a:p>
          <a:p>
            <a:pPr algn="just" rtl="0"/>
            <a:r>
              <a:rPr lang="en-GB" sz="2000" dirty="0" smtClean="0">
                <a:solidFill>
                  <a:schemeClr val="tx1"/>
                </a:solidFill>
              </a:rPr>
              <a:t>Introduction</a:t>
            </a:r>
            <a:endParaRPr lang="en-GB" sz="2000" dirty="0">
              <a:solidFill>
                <a:schemeClr val="tx1"/>
              </a:solidFill>
            </a:endParaRPr>
          </a:p>
          <a:p>
            <a:pPr algn="just" rtl="0"/>
            <a:r>
              <a:rPr lang="en-GB" sz="2000" dirty="0" smtClean="0">
                <a:solidFill>
                  <a:schemeClr val="tx1"/>
                </a:solidFill>
              </a:rPr>
              <a:t>Emotions </a:t>
            </a:r>
            <a:r>
              <a:rPr lang="en-GB" sz="2000" dirty="0">
                <a:solidFill>
                  <a:schemeClr val="tx1"/>
                </a:solidFill>
              </a:rPr>
              <a:t>Occur in </a:t>
            </a:r>
            <a:r>
              <a:rPr lang="en-GB" sz="2000" dirty="0" smtClean="0">
                <a:solidFill>
                  <a:schemeClr val="tx1"/>
                </a:solidFill>
              </a:rPr>
              <a:t>Stages</a:t>
            </a:r>
          </a:p>
          <a:p>
            <a:pPr algn="just" rtl="0"/>
            <a:r>
              <a:rPr lang="en-US" sz="2000" dirty="0">
                <a:solidFill>
                  <a:schemeClr val="tx1"/>
                </a:solidFill>
              </a:rPr>
              <a:t>Emotions Involve Both Body and </a:t>
            </a:r>
            <a:r>
              <a:rPr lang="en-US" sz="2000" dirty="0" smtClean="0">
                <a:solidFill>
                  <a:schemeClr val="tx1"/>
                </a:solidFill>
              </a:rPr>
              <a:t>Mind</a:t>
            </a:r>
            <a:endParaRPr lang="en-GB" sz="2000" dirty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Conclusion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Reflection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Reference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0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By the end of this presentation, you’ll be able </a:t>
            </a:r>
            <a:r>
              <a:rPr lang="en-US" sz="2000" dirty="0" smtClean="0">
                <a:solidFill>
                  <a:schemeClr val="tx1"/>
                </a:solidFill>
              </a:rPr>
              <a:t>to understand:</a:t>
            </a:r>
          </a:p>
          <a:p>
            <a:pPr marL="0" indent="0" algn="just" rtl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just" rtl="0"/>
            <a:r>
              <a:rPr lang="en-US" sz="2000" dirty="0">
                <a:solidFill>
                  <a:schemeClr val="tx1"/>
                </a:solidFill>
              </a:rPr>
              <a:t>Emotions Occur in Stages</a:t>
            </a:r>
          </a:p>
          <a:p>
            <a:pPr algn="just" rtl="0"/>
            <a:r>
              <a:rPr lang="en-US" sz="2000" dirty="0">
                <a:solidFill>
                  <a:schemeClr val="tx1"/>
                </a:solidFill>
              </a:rPr>
              <a:t>Emotions Involve Both Body and Mind</a:t>
            </a:r>
          </a:p>
          <a:p>
            <a:pPr marL="0" indent="0" algn="just" rtl="0">
              <a:buNone/>
            </a:pPr>
            <a:endParaRPr lang="en-US" sz="2000" dirty="0" smtClean="0"/>
          </a:p>
          <a:p>
            <a:pPr algn="just" rtl="0"/>
            <a:endParaRPr lang="en-US" sz="2000" dirty="0"/>
          </a:p>
          <a:p>
            <a:pPr algn="l" rtl="0"/>
            <a:endParaRPr lang="ar-SA" dirty="0"/>
          </a:p>
        </p:txBody>
      </p:sp>
      <p:pic>
        <p:nvPicPr>
          <p:cNvPr id="1028" name="Picture 4" descr="مشاهدة صورة المصد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983" y="4022411"/>
            <a:ext cx="5486400" cy="28355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1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there are conflicting theories about emotions, all agree that emotions </a:t>
            </a:r>
            <a:r>
              <a:rPr lang="en-US" sz="2400" dirty="0" smtClean="0">
                <a:solidFill>
                  <a:schemeClr val="tx1"/>
                </a:solidFill>
              </a:rPr>
              <a:t>occur in </a:t>
            </a:r>
            <a:r>
              <a:rPr lang="en-US" sz="2400" dirty="0">
                <a:solidFill>
                  <a:schemeClr val="tx1"/>
                </a:solidFill>
              </a:rPr>
              <a:t>stages. also Emotion involves both the body and the </a:t>
            </a:r>
            <a:r>
              <a:rPr lang="en-US" sz="2400" dirty="0" smtClean="0">
                <a:solidFill>
                  <a:schemeClr val="tx1"/>
                </a:solidFill>
              </a:rPr>
              <a:t>mind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ar-SA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مشاهدة صورة المصد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341" y="4288665"/>
            <a:ext cx="6486659" cy="25693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62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Emotions Occur in Stages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Think about how you might explain what happens when you feel emotionally aroused. Most people would recognize the following </a:t>
            </a:r>
            <a:r>
              <a:rPr lang="en-US" sz="2000" dirty="0" smtClean="0">
                <a:solidFill>
                  <a:schemeClr val="tx1"/>
                </a:solidFill>
              </a:rPr>
              <a:t>stages:</a:t>
            </a: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  </a:t>
            </a:r>
            <a:r>
              <a:rPr lang="en-US" sz="2000" dirty="0">
                <a:solidFill>
                  <a:schemeClr val="tx1"/>
                </a:solidFill>
              </a:rPr>
              <a:t>A thing happens.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You </a:t>
            </a:r>
            <a:r>
              <a:rPr lang="en-US" sz="2000" dirty="0">
                <a:solidFill>
                  <a:schemeClr val="tx1"/>
                </a:solidFill>
              </a:rPr>
              <a:t>feel an emotion, such as shock, happiness, or rage.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Your body reacts by quickening your heartbeat, flushing your face, and so forth.</a:t>
            </a:r>
            <a:endParaRPr lang="ar-SA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25500" y="546377"/>
            <a:ext cx="8911687" cy="1280890"/>
          </a:xfrm>
        </p:spPr>
        <p:txBody>
          <a:bodyPr/>
          <a:lstStyle/>
          <a:p>
            <a:r>
              <a:rPr lang="en-US" dirty="0"/>
              <a:t>Emotions Involve Both Body and Mind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Emotion is something you feel physically as well as mentally. Physical responses—like blushing when you're embarrassed—and mental assessments and interpretations—like calculating the chances of getting a yes when you propose—interact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algn="l" rtl="0"/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67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Body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Bodily reactions are the most obvious aspect of our emotional experience because we can observe them </a:t>
            </a:r>
            <a:r>
              <a:rPr lang="en-US" sz="2000" dirty="0" smtClean="0">
                <a:solidFill>
                  <a:schemeClr val="tx1"/>
                </a:solidFill>
              </a:rPr>
              <a:t>easily.</a:t>
            </a:r>
          </a:p>
          <a:p>
            <a:pPr algn="l" rtl="0"/>
            <a:endParaRPr lang="en-US" sz="2000" dirty="0">
              <a:solidFill>
                <a:schemeClr val="tx1"/>
              </a:solidFill>
            </a:endParaRPr>
          </a:p>
          <a:p>
            <a:pPr algn="l" rtl="0"/>
            <a:endParaRPr lang="en-US" sz="20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SA" sz="2000" dirty="0">
              <a:solidFill>
                <a:schemeClr val="tx1"/>
              </a:solidFill>
            </a:endParaRPr>
          </a:p>
        </p:txBody>
      </p:sp>
      <p:pic>
        <p:nvPicPr>
          <p:cNvPr id="4" name="Picture 4" descr="مشاهدة صورة المصد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3477296"/>
            <a:ext cx="8915400" cy="3380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58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Mind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The mental or cognitive part of </a:t>
            </a:r>
            <a:r>
              <a:rPr lang="en-US" sz="2000" dirty="0" smtClean="0">
                <a:solidFill>
                  <a:schemeClr val="tx1"/>
                </a:solidFill>
              </a:rPr>
              <a:t>emotional experience </a:t>
            </a:r>
            <a:r>
              <a:rPr lang="en-US" sz="2000" dirty="0">
                <a:solidFill>
                  <a:schemeClr val="tx1"/>
                </a:solidFill>
              </a:rPr>
              <a:t>involves the evaluations and </a:t>
            </a:r>
            <a:r>
              <a:rPr lang="en-US" sz="2000" dirty="0" smtClean="0">
                <a:solidFill>
                  <a:schemeClr val="tx1"/>
                </a:solidFill>
              </a:rPr>
              <a:t>interpretations you </a:t>
            </a:r>
            <a:r>
              <a:rPr lang="en-US" sz="2000" dirty="0">
                <a:solidFill>
                  <a:schemeClr val="tx1"/>
                </a:solidFill>
              </a:rPr>
              <a:t>make on the basis of what you experience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algn="just" rtl="0"/>
            <a:r>
              <a:rPr lang="en-US" sz="2000" dirty="0">
                <a:solidFill>
                  <a:schemeClr val="tx1"/>
                </a:solidFill>
              </a:rPr>
              <a:t>we look at our brain and emotions and what different reactions occur in our heads when we </a:t>
            </a:r>
            <a:r>
              <a:rPr lang="en-US" sz="2000" dirty="0" smtClean="0">
                <a:solidFill>
                  <a:schemeClr val="tx1"/>
                </a:solidFill>
              </a:rPr>
              <a:t>feel :</a:t>
            </a: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Anger. </a:t>
            </a: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Fear.</a:t>
            </a:r>
          </a:p>
          <a:p>
            <a:pPr algn="just" rtl="0"/>
            <a:r>
              <a:rPr lang="en-US" sz="2000" dirty="0" smtClean="0">
                <a:solidFill>
                  <a:schemeClr val="tx1"/>
                </a:solidFill>
              </a:rPr>
              <a:t>Love.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br>
              <a:rPr lang="en-GB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000" dirty="0">
                <a:solidFill>
                  <a:schemeClr val="tx1"/>
                </a:solidFill>
              </a:rPr>
              <a:t>Despite competing theories regarding emotions, they all agree that emotions go through different stages. also When you feel emotion, your body and mind are both involved.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0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186</TotalTime>
  <Words>373</Words>
  <Application>Microsoft Office PowerPoint</Application>
  <PresentationFormat>Widescreen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Tahoma</vt:lpstr>
      <vt:lpstr>Wingdings 3</vt:lpstr>
      <vt:lpstr>ربطة</vt:lpstr>
      <vt:lpstr>                    Libyan International Medical University                        Faculty of Business Administration                                  The Stages of Emotion   </vt:lpstr>
      <vt:lpstr>Table of Content </vt:lpstr>
      <vt:lpstr>Objective </vt:lpstr>
      <vt:lpstr>Introduction </vt:lpstr>
      <vt:lpstr>Emotions Occur in Stages </vt:lpstr>
      <vt:lpstr>Emotions Involve Both Body and Mind </vt:lpstr>
      <vt:lpstr>The Body </vt:lpstr>
      <vt:lpstr>The Mind</vt:lpstr>
      <vt:lpstr>Conclusion </vt:lpstr>
      <vt:lpstr>Reflection </vt:lpstr>
      <vt:lpstr>Reference </vt:lpstr>
      <vt:lpstr>THANK YOU                     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                      Faculty of Business Administration                                  The Stages of Emotions</dc:title>
  <dc:creator>HP</dc:creator>
  <cp:lastModifiedBy>Maher Fattouh</cp:lastModifiedBy>
  <cp:revision>15</cp:revision>
  <dcterms:created xsi:type="dcterms:W3CDTF">2022-12-07T08:30:21Z</dcterms:created>
  <dcterms:modified xsi:type="dcterms:W3CDTF">2023-03-02T07:55:35Z</dcterms:modified>
</cp:coreProperties>
</file>