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  <p:sldMasterId id="2147483689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9" r:id="rId9"/>
    <p:sldId id="277" r:id="rId10"/>
    <p:sldId id="279" r:id="rId11"/>
    <p:sldId id="298" r:id="rId12"/>
    <p:sldId id="280" r:id="rId13"/>
    <p:sldId id="281" r:id="rId14"/>
    <p:sldId id="297" r:id="rId15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17"/>
      <p:bold r:id="rId18"/>
      <p:italic r:id="rId19"/>
      <p:boldItalic r:id="rId20"/>
    </p:embeddedFont>
    <p:embeddedFont>
      <p:font typeface="Squada One" panose="020B0604020202020204" charset="0"/>
      <p:regular r:id="rId21"/>
    </p:embeddedFont>
    <p:embeddedFont>
      <p:font typeface="Gill Sans Nova Ultra Bold" panose="020B0604020202020204" charset="0"/>
      <p:bold r:id="rId22"/>
    </p:embeddedFont>
    <p:embeddedFont>
      <p:font typeface="Roboto Slab Regular" panose="020B0604020202020204" charset="0"/>
      <p:regular r:id="rId23"/>
      <p:bold r:id="rId24"/>
    </p:embeddedFont>
    <p:embeddedFont>
      <p:font typeface="Roboto Condensed Light" panose="020B0604020202020204" charset="0"/>
      <p:regular r:id="rId25"/>
      <p:bold r:id="rId26"/>
      <p:italic r:id="rId27"/>
      <p:boldItalic r:id="rId28"/>
    </p:embeddedFont>
    <p:embeddedFont>
      <p:font typeface="Fira Sans Extra Condensed Light" panose="020B0604020202020204" charset="0"/>
      <p:regular r:id="rId29"/>
      <p:bold r:id="rId30"/>
      <p:italic r:id="rId31"/>
      <p:boldItalic r:id="rId32"/>
    </p:embeddedFont>
    <p:embeddedFont>
      <p:font typeface="Fira Sans Condensed Medium" panose="020B0604020202020204" charset="0"/>
      <p:regular r:id="rId33"/>
      <p:bold r:id="rId34"/>
      <p:italic r:id="rId35"/>
      <p:boldItalic r:id="rId36"/>
    </p:embeddedFont>
    <p:embeddedFont>
      <p:font typeface="Righteous" panose="020B0604020202020204" charset="0"/>
      <p:regular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4EDFB1-A6F1-4A8C-92C5-19F72DC3FB6C}" v="12" dt="2021-01-14T13:36:40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viewProps" Target="viewProps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ado273.sb@gmail.com" userId="41ed50db859bc58d" providerId="LiveId" clId="{534EDFB1-A6F1-4A8C-92C5-19F72DC3FB6C}"/>
    <pc:docChg chg="modSld sldOrd">
      <pc:chgData name="saado273.sb@gmail.com" userId="41ed50db859bc58d" providerId="LiveId" clId="{534EDFB1-A6F1-4A8C-92C5-19F72DC3FB6C}" dt="2021-01-14T15:23:57.041" v="19"/>
      <pc:docMkLst>
        <pc:docMk/>
      </pc:docMkLst>
      <pc:sldChg chg="modSp mod">
        <pc:chgData name="saado273.sb@gmail.com" userId="41ed50db859bc58d" providerId="LiveId" clId="{534EDFB1-A6F1-4A8C-92C5-19F72DC3FB6C}" dt="2021-01-14T13:35:14.490" v="5" actId="20577"/>
        <pc:sldMkLst>
          <pc:docMk/>
          <pc:sldMk cId="0" sldId="256"/>
        </pc:sldMkLst>
        <pc:spChg chg="mod">
          <ac:chgData name="saado273.sb@gmail.com" userId="41ed50db859bc58d" providerId="LiveId" clId="{534EDFB1-A6F1-4A8C-92C5-19F72DC3FB6C}" dt="2021-01-14T13:35:14.490" v="5" actId="20577"/>
          <ac:spMkLst>
            <pc:docMk/>
            <pc:sldMk cId="0" sldId="256"/>
            <ac:spMk id="301" creationId="{00000000-0000-0000-0000-000000000000}"/>
          </ac:spMkLst>
        </pc:spChg>
      </pc:sldChg>
      <pc:sldChg chg="modTransition">
        <pc:chgData name="saado273.sb@gmail.com" userId="41ed50db859bc58d" providerId="LiveId" clId="{534EDFB1-A6F1-4A8C-92C5-19F72DC3FB6C}" dt="2021-01-14T13:35:41.457" v="6"/>
        <pc:sldMkLst>
          <pc:docMk/>
          <pc:sldMk cId="0" sldId="258"/>
        </pc:sldMkLst>
      </pc:sldChg>
      <pc:sldChg chg="modTransition">
        <pc:chgData name="saado273.sb@gmail.com" userId="41ed50db859bc58d" providerId="LiveId" clId="{534EDFB1-A6F1-4A8C-92C5-19F72DC3FB6C}" dt="2021-01-14T13:35:46.010" v="7"/>
        <pc:sldMkLst>
          <pc:docMk/>
          <pc:sldMk cId="0" sldId="259"/>
        </pc:sldMkLst>
      </pc:sldChg>
      <pc:sldChg chg="modTransition">
        <pc:chgData name="saado273.sb@gmail.com" userId="41ed50db859bc58d" providerId="LiveId" clId="{534EDFB1-A6F1-4A8C-92C5-19F72DC3FB6C}" dt="2021-01-14T13:35:52.174" v="9"/>
        <pc:sldMkLst>
          <pc:docMk/>
          <pc:sldMk cId="0" sldId="260"/>
        </pc:sldMkLst>
      </pc:sldChg>
      <pc:sldChg chg="modTransition">
        <pc:chgData name="saado273.sb@gmail.com" userId="41ed50db859bc58d" providerId="LiveId" clId="{534EDFB1-A6F1-4A8C-92C5-19F72DC3FB6C}" dt="2021-01-14T13:36:00.340" v="10"/>
        <pc:sldMkLst>
          <pc:docMk/>
          <pc:sldMk cId="0" sldId="261"/>
        </pc:sldMkLst>
      </pc:sldChg>
      <pc:sldChg chg="modTransition">
        <pc:chgData name="saado273.sb@gmail.com" userId="41ed50db859bc58d" providerId="LiveId" clId="{534EDFB1-A6F1-4A8C-92C5-19F72DC3FB6C}" dt="2021-01-14T13:36:11.032" v="11"/>
        <pc:sldMkLst>
          <pc:docMk/>
          <pc:sldMk cId="0" sldId="269"/>
        </pc:sldMkLst>
      </pc:sldChg>
      <pc:sldChg chg="modTransition">
        <pc:chgData name="saado273.sb@gmail.com" userId="41ed50db859bc58d" providerId="LiveId" clId="{534EDFB1-A6F1-4A8C-92C5-19F72DC3FB6C}" dt="2021-01-14T13:36:14.408" v="12"/>
        <pc:sldMkLst>
          <pc:docMk/>
          <pc:sldMk cId="0" sldId="277"/>
        </pc:sldMkLst>
      </pc:sldChg>
      <pc:sldChg chg="modTransition">
        <pc:chgData name="saado273.sb@gmail.com" userId="41ed50db859bc58d" providerId="LiveId" clId="{534EDFB1-A6F1-4A8C-92C5-19F72DC3FB6C}" dt="2021-01-14T13:36:25.447" v="16"/>
        <pc:sldMkLst>
          <pc:docMk/>
          <pc:sldMk cId="0" sldId="279"/>
        </pc:sldMkLst>
      </pc:sldChg>
      <pc:sldChg chg="modTransition">
        <pc:chgData name="saado273.sb@gmail.com" userId="41ed50db859bc58d" providerId="LiveId" clId="{534EDFB1-A6F1-4A8C-92C5-19F72DC3FB6C}" dt="2021-01-14T13:36:40.498" v="17"/>
        <pc:sldMkLst>
          <pc:docMk/>
          <pc:sldMk cId="0" sldId="280"/>
        </pc:sldMkLst>
      </pc:sldChg>
      <pc:sldChg chg="ord">
        <pc:chgData name="saado273.sb@gmail.com" userId="41ed50db859bc58d" providerId="LiveId" clId="{534EDFB1-A6F1-4A8C-92C5-19F72DC3FB6C}" dt="2021-01-14T15:23:57.041" v="19"/>
        <pc:sldMkLst>
          <pc:docMk/>
          <pc:sldMk cId="2240561316" sldId="29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07435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5d2cabac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5d2cabac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4674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55e7858a94_0_5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4" name="Google Shape;884;g55e7858a94_0_5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5606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55e7858a94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55e7858a94_1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7803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6" name="Google Shape;9186;g55e7858a94_0_88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87" name="Google Shape;9187;g55e7858a94_0_88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7042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55d16254f0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55d16254f0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7382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557095241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557095241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4900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557095241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557095241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521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557095241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557095241f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5657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557095241f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557095241f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6890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557095241f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557095241f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3970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557095241f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2" name="Google Shape;812;g557095241f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7032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557095241f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557095241f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715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OPENING" type="title">
  <p:cSld name="TITLE"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7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 flipH="1">
            <a:off x="1375550" y="3092475"/>
            <a:ext cx="63930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 flipH="1">
            <a:off x="2750257" y="3636375"/>
            <a:ext cx="36435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" y="-399756"/>
            <a:ext cx="9144000" cy="4369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1">
  <p:cSld name="CUSTOM_7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/>
          <p:nvPr/>
        </p:nvSpPr>
        <p:spPr>
          <a:xfrm flipH="1">
            <a:off x="475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endParaRPr/>
          </a:p>
        </p:txBody>
      </p:sp>
      <p:sp>
        <p:nvSpPr>
          <p:cNvPr id="118" name="Google Shape;118;p19"/>
          <p:cNvSpPr/>
          <p:nvPr/>
        </p:nvSpPr>
        <p:spPr>
          <a:xfrm>
            <a:off x="1183800" y="0"/>
            <a:ext cx="7960500" cy="4144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9"/>
          <p:cNvSpPr/>
          <p:nvPr/>
        </p:nvSpPr>
        <p:spPr>
          <a:xfrm>
            <a:off x="0" y="1899474"/>
            <a:ext cx="1575000" cy="32442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20" name="Google Shape;120;p19"/>
          <p:cNvSpPr txBox="1">
            <a:spLocks noGrp="1"/>
          </p:cNvSpPr>
          <p:nvPr>
            <p:ph type="ctrTitle"/>
          </p:nvPr>
        </p:nvSpPr>
        <p:spPr>
          <a:xfrm>
            <a:off x="4697175" y="1320225"/>
            <a:ext cx="36168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subTitle" idx="1"/>
          </p:nvPr>
        </p:nvSpPr>
        <p:spPr>
          <a:xfrm>
            <a:off x="5911825" y="29778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1 2">
  <p:cSld name="CUSTOM_7_2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/>
          <p:nvPr/>
        </p:nvSpPr>
        <p:spPr>
          <a:xfrm>
            <a:off x="0" y="-7350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0"/>
          <p:cNvSpPr/>
          <p:nvPr/>
        </p:nvSpPr>
        <p:spPr>
          <a:xfrm flipH="1">
            <a:off x="175" y="0"/>
            <a:ext cx="7960500" cy="4144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ctrTitle"/>
          </p:nvPr>
        </p:nvSpPr>
        <p:spPr>
          <a:xfrm flipH="1">
            <a:off x="829925" y="2407375"/>
            <a:ext cx="56850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ubTitle" idx="1"/>
          </p:nvPr>
        </p:nvSpPr>
        <p:spPr>
          <a:xfrm flipH="1">
            <a:off x="830035" y="2509574"/>
            <a:ext cx="3010800" cy="11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0"/>
          <p:cNvSpPr/>
          <p:nvPr/>
        </p:nvSpPr>
        <p:spPr>
          <a:xfrm flipH="1">
            <a:off x="7569475" y="1899474"/>
            <a:ext cx="1575000" cy="32442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3">
  <p:cSld name="CUSTOM_9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/>
          <p:nvPr/>
        </p:nvSpPr>
        <p:spPr>
          <a:xfrm>
            <a:off x="-1" y="941127"/>
            <a:ext cx="6078300" cy="42024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30" name="Google Shape;130;p21"/>
          <p:cNvSpPr/>
          <p:nvPr/>
        </p:nvSpPr>
        <p:spPr>
          <a:xfrm>
            <a:off x="2083250" y="7125"/>
            <a:ext cx="7061400" cy="5143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31" name="Google Shape;131;p21"/>
          <p:cNvSpPr txBox="1">
            <a:spLocks noGrp="1"/>
          </p:cNvSpPr>
          <p:nvPr>
            <p:ph type="ctrTitle"/>
          </p:nvPr>
        </p:nvSpPr>
        <p:spPr>
          <a:xfrm>
            <a:off x="4611075" y="1349275"/>
            <a:ext cx="3502800" cy="15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subTitle" idx="1"/>
          </p:nvPr>
        </p:nvSpPr>
        <p:spPr>
          <a:xfrm>
            <a:off x="4611075" y="2723339"/>
            <a:ext cx="35028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3 1">
  <p:cSld name="CUSTOM_9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/>
          <p:nvPr/>
        </p:nvSpPr>
        <p:spPr>
          <a:xfrm flipH="1">
            <a:off x="474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2"/>
          <p:cNvSpPr/>
          <p:nvPr/>
        </p:nvSpPr>
        <p:spPr>
          <a:xfrm flipH="1">
            <a:off x="3066175" y="941127"/>
            <a:ext cx="6078300" cy="42024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36" name="Google Shape;136;p22"/>
          <p:cNvSpPr/>
          <p:nvPr/>
        </p:nvSpPr>
        <p:spPr>
          <a:xfrm flipH="1">
            <a:off x="-1" y="7125"/>
            <a:ext cx="6078300" cy="5143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37" name="Google Shape;137;p22"/>
          <p:cNvSpPr txBox="1">
            <a:spLocks noGrp="1"/>
          </p:cNvSpPr>
          <p:nvPr>
            <p:ph type="ctrTitle"/>
          </p:nvPr>
        </p:nvSpPr>
        <p:spPr>
          <a:xfrm flipH="1">
            <a:off x="1030599" y="1349275"/>
            <a:ext cx="3502800" cy="15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subTitle" idx="1"/>
          </p:nvPr>
        </p:nvSpPr>
        <p:spPr>
          <a:xfrm flipH="1">
            <a:off x="1030599" y="2723339"/>
            <a:ext cx="35028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">
  <p:cSld name="CUSTOM_8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Clr>
                <a:srgbClr val="000000"/>
              </a:buClr>
              <a:buSzPts val="1100"/>
              <a:buFont typeface="Arial"/>
              <a:buNone/>
              <a:defRPr/>
            </a:lvl1pPr>
            <a:lvl2pPr lvl="1" rtl="0">
              <a:buClr>
                <a:srgbClr val="000000"/>
              </a:buClr>
              <a:buSzPts val="1100"/>
              <a:buFont typeface="Arial"/>
              <a:buNone/>
              <a:defRPr/>
            </a:lvl2pPr>
            <a:lvl3pPr lvl="2" rtl="0">
              <a:buClr>
                <a:srgbClr val="000000"/>
              </a:buClr>
              <a:buSzPts val="1100"/>
              <a:buFont typeface="Arial"/>
              <a:buNone/>
              <a:defRPr/>
            </a:lvl3pPr>
            <a:lvl4pPr lvl="3" rtl="0">
              <a:buClr>
                <a:srgbClr val="000000"/>
              </a:buClr>
              <a:buSzPts val="1100"/>
              <a:buFont typeface="Arial"/>
              <a:buNone/>
              <a:defRPr/>
            </a:lvl4pPr>
            <a:lvl5pPr lvl="4" rtl="0">
              <a:buClr>
                <a:srgbClr val="000000"/>
              </a:buClr>
              <a:buSzPts val="1100"/>
              <a:buFont typeface="Arial"/>
              <a:buNone/>
              <a:defRPr/>
            </a:lvl5pPr>
            <a:lvl6pPr lvl="5" rtl="0">
              <a:buClr>
                <a:srgbClr val="000000"/>
              </a:buClr>
              <a:buSzPts val="1100"/>
              <a:buFont typeface="Arial"/>
              <a:buNone/>
              <a:defRPr/>
            </a:lvl6pPr>
            <a:lvl7pPr lvl="6" rtl="0">
              <a:buClr>
                <a:srgbClr val="000000"/>
              </a:buClr>
              <a:buSzPts val="1100"/>
              <a:buFont typeface="Arial"/>
              <a:buNone/>
              <a:defRPr/>
            </a:lvl7pPr>
            <a:lvl8pPr lvl="7" rtl="0">
              <a:buClr>
                <a:srgbClr val="000000"/>
              </a:buClr>
              <a:buSzPts val="1100"/>
              <a:buFont typeface="Arial"/>
              <a:buNone/>
              <a:defRPr/>
            </a:lvl8pPr>
            <a:lvl9pPr lvl="8" rtl="0">
              <a:buClr>
                <a:srgbClr val="000000"/>
              </a:buClr>
              <a:buSzPts val="11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41" name="Google Shape;141;p23"/>
          <p:cNvSpPr/>
          <p:nvPr/>
        </p:nvSpPr>
        <p:spPr>
          <a:xfrm>
            <a:off x="0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3"/>
          <p:cNvSpPr/>
          <p:nvPr/>
        </p:nvSpPr>
        <p:spPr>
          <a:xfrm>
            <a:off x="0" y="978325"/>
            <a:ext cx="9144000" cy="3172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8275"/>
              </a:solidFill>
            </a:endParaRPr>
          </a:p>
        </p:txBody>
      </p:sp>
      <p:sp>
        <p:nvSpPr>
          <p:cNvPr id="143" name="Google Shape;143;p23"/>
          <p:cNvSpPr txBox="1">
            <a:spLocks noGrp="1"/>
          </p:cNvSpPr>
          <p:nvPr>
            <p:ph type="body" idx="1"/>
          </p:nvPr>
        </p:nvSpPr>
        <p:spPr>
          <a:xfrm>
            <a:off x="642050" y="213480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4722997" y="1262675"/>
            <a:ext cx="3808200" cy="89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3"/>
          <p:cNvSpPr/>
          <p:nvPr/>
        </p:nvSpPr>
        <p:spPr>
          <a:xfrm flipH="1">
            <a:off x="0" y="0"/>
            <a:ext cx="301500" cy="51435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 1">
  <p:cSld name="CUSTOM_8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48" name="Google Shape;148;p24"/>
          <p:cNvSpPr/>
          <p:nvPr/>
        </p:nvSpPr>
        <p:spPr>
          <a:xfrm>
            <a:off x="0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4"/>
          <p:cNvSpPr/>
          <p:nvPr/>
        </p:nvSpPr>
        <p:spPr>
          <a:xfrm>
            <a:off x="0" y="978325"/>
            <a:ext cx="9144000" cy="3172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8275"/>
              </a:solidFill>
            </a:endParaRPr>
          </a:p>
        </p:txBody>
      </p:sp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1676549" y="2123400"/>
            <a:ext cx="2847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4"/>
          <p:cNvSpPr txBox="1">
            <a:spLocks noGrp="1"/>
          </p:cNvSpPr>
          <p:nvPr>
            <p:ph type="subTitle" idx="1"/>
          </p:nvPr>
        </p:nvSpPr>
        <p:spPr>
          <a:xfrm flipH="1">
            <a:off x="4792272" y="1986750"/>
            <a:ext cx="2631000" cy="117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4"/>
          <p:cNvSpPr/>
          <p:nvPr/>
        </p:nvSpPr>
        <p:spPr>
          <a:xfrm flipH="1">
            <a:off x="0" y="0"/>
            <a:ext cx="4627800" cy="3099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 1 1">
  <p:cSld name="CUSTOM_8_1_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/>
          <p:nvPr/>
        </p:nvSpPr>
        <p:spPr>
          <a:xfrm>
            <a:off x="0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5"/>
          <p:cNvSpPr/>
          <p:nvPr/>
        </p:nvSpPr>
        <p:spPr>
          <a:xfrm>
            <a:off x="0" y="978325"/>
            <a:ext cx="9144000" cy="3172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8275"/>
              </a:solidFill>
            </a:endParaRPr>
          </a:p>
        </p:txBody>
      </p:sp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 flipH="1">
            <a:off x="4516092" y="2123400"/>
            <a:ext cx="2847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25"/>
          <p:cNvSpPr txBox="1">
            <a:spLocks noGrp="1"/>
          </p:cNvSpPr>
          <p:nvPr>
            <p:ph type="subTitle" idx="1"/>
          </p:nvPr>
        </p:nvSpPr>
        <p:spPr>
          <a:xfrm>
            <a:off x="1780912" y="1986750"/>
            <a:ext cx="2466300" cy="117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5"/>
          <p:cNvSpPr/>
          <p:nvPr/>
        </p:nvSpPr>
        <p:spPr>
          <a:xfrm flipH="1">
            <a:off x="4516200" y="0"/>
            <a:ext cx="4627800" cy="3099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2 1 1 1 1">
  <p:cSld name="CUSTOM_8_1_1_1_1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/>
          <p:nvPr/>
        </p:nvSpPr>
        <p:spPr>
          <a:xfrm>
            <a:off x="0" y="-14675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6"/>
          <p:cNvSpPr/>
          <p:nvPr/>
        </p:nvSpPr>
        <p:spPr>
          <a:xfrm>
            <a:off x="0" y="978325"/>
            <a:ext cx="9144000" cy="3172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8275"/>
              </a:solidFill>
            </a:endParaRPr>
          </a:p>
        </p:txBody>
      </p:sp>
      <p:sp>
        <p:nvSpPr>
          <p:cNvPr id="162" name="Google Shape;162;p26"/>
          <p:cNvSpPr txBox="1">
            <a:spLocks noGrp="1"/>
          </p:cNvSpPr>
          <p:nvPr>
            <p:ph type="title"/>
          </p:nvPr>
        </p:nvSpPr>
        <p:spPr>
          <a:xfrm flipH="1">
            <a:off x="1868707" y="2123400"/>
            <a:ext cx="54066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itleOnly">
  <p:cSld name="TITLE_ONLY">
    <p:bg>
      <p:bgPr>
        <a:noFill/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/>
          <p:nvPr/>
        </p:nvSpPr>
        <p:spPr>
          <a:xfrm>
            <a:off x="4560425" y="471475"/>
            <a:ext cx="4587300" cy="42006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7"/>
          <p:cNvSpPr/>
          <p:nvPr/>
        </p:nvSpPr>
        <p:spPr>
          <a:xfrm>
            <a:off x="-7500" y="471475"/>
            <a:ext cx="4587300" cy="42006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7"/>
          <p:cNvSpPr txBox="1">
            <a:spLocks noGrp="1"/>
          </p:cNvSpPr>
          <p:nvPr>
            <p:ph type="ctrTitle"/>
          </p:nvPr>
        </p:nvSpPr>
        <p:spPr>
          <a:xfrm>
            <a:off x="759125" y="600200"/>
            <a:ext cx="33438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7"/>
          <p:cNvSpPr txBox="1">
            <a:spLocks noGrp="1"/>
          </p:cNvSpPr>
          <p:nvPr>
            <p:ph type="subTitle" idx="1"/>
          </p:nvPr>
        </p:nvSpPr>
        <p:spPr>
          <a:xfrm>
            <a:off x="759113" y="3032650"/>
            <a:ext cx="2797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subTitle" idx="2"/>
          </p:nvPr>
        </p:nvSpPr>
        <p:spPr>
          <a:xfrm>
            <a:off x="5411863" y="3032650"/>
            <a:ext cx="2797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7"/>
          <p:cNvSpPr txBox="1">
            <a:spLocks noGrp="1"/>
          </p:cNvSpPr>
          <p:nvPr>
            <p:ph type="ctrTitle" idx="3"/>
          </p:nvPr>
        </p:nvSpPr>
        <p:spPr>
          <a:xfrm>
            <a:off x="792969" y="2211450"/>
            <a:ext cx="2797200" cy="644700"/>
          </a:xfrm>
          <a:prstGeom prst="rect">
            <a:avLst/>
          </a:prstGeom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170" name="Google Shape;170;p27"/>
          <p:cNvSpPr txBox="1">
            <a:spLocks noGrp="1"/>
          </p:cNvSpPr>
          <p:nvPr>
            <p:ph type="ctrTitle" idx="4"/>
          </p:nvPr>
        </p:nvSpPr>
        <p:spPr>
          <a:xfrm>
            <a:off x="5445719" y="2211450"/>
            <a:ext cx="2797200" cy="644700"/>
          </a:xfrm>
          <a:prstGeom prst="rect">
            <a:avLst/>
          </a:prstGeom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grpSp>
        <p:nvGrpSpPr>
          <p:cNvPr id="171" name="Google Shape;171;p27"/>
          <p:cNvGrpSpPr/>
          <p:nvPr/>
        </p:nvGrpSpPr>
        <p:grpSpPr>
          <a:xfrm>
            <a:off x="4576072" y="4075"/>
            <a:ext cx="392700" cy="5157600"/>
            <a:chOff x="3047922" y="4075"/>
            <a:chExt cx="392700" cy="5157600"/>
          </a:xfrm>
        </p:grpSpPr>
        <p:sp>
          <p:nvSpPr>
            <p:cNvPr id="172" name="Google Shape;172;p27"/>
            <p:cNvSpPr/>
            <p:nvPr/>
          </p:nvSpPr>
          <p:spPr>
            <a:xfrm rot="5400000">
              <a:off x="3017322" y="2373000"/>
              <a:ext cx="453900" cy="3927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3" name="Google Shape;173;p27"/>
            <p:cNvCxnSpPr/>
            <p:nvPr/>
          </p:nvCxnSpPr>
          <p:spPr>
            <a:xfrm>
              <a:off x="3053725" y="4075"/>
              <a:ext cx="0" cy="51576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3">
  <p:cSld name="TITLE_ONLY_3">
    <p:bg>
      <p:bgPr>
        <a:noFill/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/>
          <p:nvPr/>
        </p:nvSpPr>
        <p:spPr>
          <a:xfrm>
            <a:off x="4560425" y="-7025"/>
            <a:ext cx="4587300" cy="51576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8"/>
          <p:cNvSpPr/>
          <p:nvPr/>
        </p:nvSpPr>
        <p:spPr>
          <a:xfrm>
            <a:off x="-7500" y="-7025"/>
            <a:ext cx="4567800" cy="51576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8"/>
          <p:cNvSpPr txBox="1">
            <a:spLocks noGrp="1"/>
          </p:cNvSpPr>
          <p:nvPr>
            <p:ph type="ctrTitle"/>
          </p:nvPr>
        </p:nvSpPr>
        <p:spPr>
          <a:xfrm>
            <a:off x="2146200" y="600200"/>
            <a:ext cx="48516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28"/>
          <p:cNvSpPr txBox="1">
            <a:spLocks noGrp="1"/>
          </p:cNvSpPr>
          <p:nvPr>
            <p:ph type="subTitle" idx="1"/>
          </p:nvPr>
        </p:nvSpPr>
        <p:spPr>
          <a:xfrm>
            <a:off x="759113" y="2337500"/>
            <a:ext cx="2797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28"/>
          <p:cNvSpPr txBox="1">
            <a:spLocks noGrp="1"/>
          </p:cNvSpPr>
          <p:nvPr>
            <p:ph type="subTitle" idx="2"/>
          </p:nvPr>
        </p:nvSpPr>
        <p:spPr>
          <a:xfrm>
            <a:off x="5411863" y="2337500"/>
            <a:ext cx="2797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28"/>
          <p:cNvSpPr/>
          <p:nvPr/>
        </p:nvSpPr>
        <p:spPr>
          <a:xfrm rot="5400000">
            <a:off x="4545472" y="2860425"/>
            <a:ext cx="453900" cy="392700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700" scaled="0"/>
        </a:gra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690457" y="2040013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051807" y="2501475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 idx="2"/>
          </p:nvPr>
        </p:nvSpPr>
        <p:spPr>
          <a:xfrm>
            <a:off x="1690457" y="3587138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3"/>
          </p:nvPr>
        </p:nvSpPr>
        <p:spPr>
          <a:xfrm>
            <a:off x="2051807" y="4048600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4"/>
          </p:nvPr>
        </p:nvSpPr>
        <p:spPr>
          <a:xfrm>
            <a:off x="4824357" y="2040013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5"/>
          </p:nvPr>
        </p:nvSpPr>
        <p:spPr>
          <a:xfrm>
            <a:off x="5185707" y="2501475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ctrTitle" idx="6"/>
          </p:nvPr>
        </p:nvSpPr>
        <p:spPr>
          <a:xfrm>
            <a:off x="4824357" y="3587138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7"/>
          </p:nvPr>
        </p:nvSpPr>
        <p:spPr>
          <a:xfrm>
            <a:off x="5185707" y="4048600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8"/>
          </p:nvPr>
        </p:nvSpPr>
        <p:spPr>
          <a:xfrm>
            <a:off x="1122278" y="401450"/>
            <a:ext cx="6899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9" hasCustomPrompt="1"/>
          </p:nvPr>
        </p:nvSpPr>
        <p:spPr>
          <a:xfrm>
            <a:off x="2128157" y="16194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3" hasCustomPrompt="1"/>
          </p:nvPr>
        </p:nvSpPr>
        <p:spPr>
          <a:xfrm>
            <a:off x="2128157" y="316656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title" idx="14" hasCustomPrompt="1"/>
          </p:nvPr>
        </p:nvSpPr>
        <p:spPr>
          <a:xfrm>
            <a:off x="5262057" y="16194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title" idx="15" hasCustomPrompt="1"/>
          </p:nvPr>
        </p:nvSpPr>
        <p:spPr>
          <a:xfrm>
            <a:off x="5262057" y="316656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Fira Sans Extra Condensed Medium"/>
              <a:buNone/>
              <a:defRPr sz="48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cxnSp>
        <p:nvCxnSpPr>
          <p:cNvPr id="27" name="Google Shape;27;p3"/>
          <p:cNvCxnSpPr/>
          <p:nvPr/>
        </p:nvCxnSpPr>
        <p:spPr>
          <a:xfrm>
            <a:off x="2273400" y="2242363"/>
            <a:ext cx="45972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Google Shape;28;p3"/>
          <p:cNvCxnSpPr/>
          <p:nvPr/>
        </p:nvCxnSpPr>
        <p:spPr>
          <a:xfrm>
            <a:off x="2273400" y="3804313"/>
            <a:ext cx="45972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2">
  <p:cSld name="TITLE_ONLY_2">
    <p:bg>
      <p:bgPr>
        <a:noFill/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/>
          <p:nvPr/>
        </p:nvSpPr>
        <p:spPr>
          <a:xfrm>
            <a:off x="4773188" y="1362900"/>
            <a:ext cx="3094673" cy="3781988"/>
          </a:xfrm>
          <a:custGeom>
            <a:avLst/>
            <a:gdLst/>
            <a:ahLst/>
            <a:cxnLst/>
            <a:rect l="l" t="t" r="r" b="b"/>
            <a:pathLst>
              <a:path w="3429000" h="4959984" extrusionOk="0">
                <a:moveTo>
                  <a:pt x="3428822" y="4959629"/>
                </a:moveTo>
                <a:lnTo>
                  <a:pt x="0" y="4959629"/>
                </a:lnTo>
                <a:lnTo>
                  <a:pt x="0" y="0"/>
                </a:lnTo>
                <a:lnTo>
                  <a:pt x="3428822" y="0"/>
                </a:lnTo>
                <a:lnTo>
                  <a:pt x="3428822" y="4959629"/>
                </a:lnTo>
                <a:close/>
              </a:path>
            </a:pathLst>
          </a:cu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83" name="Google Shape;183;p29"/>
          <p:cNvSpPr/>
          <p:nvPr/>
        </p:nvSpPr>
        <p:spPr>
          <a:xfrm>
            <a:off x="1276113" y="1362900"/>
            <a:ext cx="3094673" cy="3781988"/>
          </a:xfrm>
          <a:custGeom>
            <a:avLst/>
            <a:gdLst/>
            <a:ahLst/>
            <a:cxnLst/>
            <a:rect l="l" t="t" r="r" b="b"/>
            <a:pathLst>
              <a:path w="3429000" h="4959984" extrusionOk="0">
                <a:moveTo>
                  <a:pt x="3428822" y="4959629"/>
                </a:moveTo>
                <a:lnTo>
                  <a:pt x="0" y="4959629"/>
                </a:lnTo>
                <a:lnTo>
                  <a:pt x="0" y="0"/>
                </a:lnTo>
                <a:lnTo>
                  <a:pt x="3428822" y="0"/>
                </a:lnTo>
                <a:lnTo>
                  <a:pt x="3428822" y="4959629"/>
                </a:lnTo>
                <a:close/>
              </a:path>
            </a:pathLst>
          </a:cu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84" name="Google Shape;184;p29"/>
          <p:cNvSpPr txBox="1">
            <a:spLocks noGrp="1"/>
          </p:cNvSpPr>
          <p:nvPr>
            <p:ph type="ctrTitle"/>
          </p:nvPr>
        </p:nvSpPr>
        <p:spPr>
          <a:xfrm>
            <a:off x="1348450" y="225175"/>
            <a:ext cx="64470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3000"/>
              <a:buNone/>
              <a:defRPr sz="30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29"/>
          <p:cNvSpPr txBox="1">
            <a:spLocks noGrp="1"/>
          </p:cNvSpPr>
          <p:nvPr>
            <p:ph type="subTitle" idx="1"/>
          </p:nvPr>
        </p:nvSpPr>
        <p:spPr>
          <a:xfrm>
            <a:off x="1513750" y="2985400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29"/>
          <p:cNvSpPr txBox="1">
            <a:spLocks noGrp="1"/>
          </p:cNvSpPr>
          <p:nvPr>
            <p:ph type="subTitle" idx="2"/>
          </p:nvPr>
        </p:nvSpPr>
        <p:spPr>
          <a:xfrm>
            <a:off x="5010875" y="2985400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29"/>
          <p:cNvSpPr txBox="1">
            <a:spLocks noGrp="1"/>
          </p:cNvSpPr>
          <p:nvPr>
            <p:ph type="ctrTitle" idx="3"/>
          </p:nvPr>
        </p:nvSpPr>
        <p:spPr>
          <a:xfrm>
            <a:off x="1513756" y="2340700"/>
            <a:ext cx="2619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188" name="Google Shape;188;p29"/>
          <p:cNvSpPr txBox="1">
            <a:spLocks noGrp="1"/>
          </p:cNvSpPr>
          <p:nvPr>
            <p:ph type="ctrTitle" idx="4"/>
          </p:nvPr>
        </p:nvSpPr>
        <p:spPr>
          <a:xfrm>
            <a:off x="5010881" y="2340700"/>
            <a:ext cx="2619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189" name="Google Shape;189;p29"/>
          <p:cNvSpPr/>
          <p:nvPr/>
        </p:nvSpPr>
        <p:spPr>
          <a:xfrm flipH="1">
            <a:off x="142275" y="1230300"/>
            <a:ext cx="272700" cy="3913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190" name="Google Shape;190;p29"/>
          <p:cNvSpPr/>
          <p:nvPr/>
        </p:nvSpPr>
        <p:spPr>
          <a:xfrm flipH="1">
            <a:off x="0" y="0"/>
            <a:ext cx="272700" cy="51435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2 1">
  <p:cSld name="TITLE_ONLY_2_1">
    <p:bg>
      <p:bgPr>
        <a:noFill/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0"/>
          <p:cNvSpPr/>
          <p:nvPr/>
        </p:nvSpPr>
        <p:spPr>
          <a:xfrm>
            <a:off x="0" y="1257350"/>
            <a:ext cx="9146858" cy="3459589"/>
          </a:xfrm>
          <a:custGeom>
            <a:avLst/>
            <a:gdLst/>
            <a:ahLst/>
            <a:cxnLst/>
            <a:rect l="l" t="t" r="r" b="b"/>
            <a:pathLst>
              <a:path w="3429000" h="4959984" extrusionOk="0">
                <a:moveTo>
                  <a:pt x="3428822" y="4959629"/>
                </a:moveTo>
                <a:lnTo>
                  <a:pt x="0" y="4959629"/>
                </a:lnTo>
                <a:lnTo>
                  <a:pt x="0" y="0"/>
                </a:lnTo>
                <a:lnTo>
                  <a:pt x="3428822" y="0"/>
                </a:lnTo>
                <a:lnTo>
                  <a:pt x="3428822" y="4959629"/>
                </a:lnTo>
                <a:close/>
              </a:path>
            </a:pathLst>
          </a:cu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93" name="Google Shape;193;p30"/>
          <p:cNvSpPr txBox="1">
            <a:spLocks noGrp="1"/>
          </p:cNvSpPr>
          <p:nvPr>
            <p:ph type="ctrTitle"/>
          </p:nvPr>
        </p:nvSpPr>
        <p:spPr>
          <a:xfrm>
            <a:off x="1348450" y="225175"/>
            <a:ext cx="64470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3000"/>
              <a:buNone/>
              <a:defRPr sz="30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94" name="Google Shape;194;p30"/>
          <p:cNvSpPr txBox="1">
            <a:spLocks noGrp="1"/>
          </p:cNvSpPr>
          <p:nvPr>
            <p:ph type="subTitle" idx="1"/>
          </p:nvPr>
        </p:nvSpPr>
        <p:spPr>
          <a:xfrm>
            <a:off x="464600" y="2883250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30"/>
          <p:cNvSpPr txBox="1">
            <a:spLocks noGrp="1"/>
          </p:cNvSpPr>
          <p:nvPr>
            <p:ph type="subTitle" idx="2"/>
          </p:nvPr>
        </p:nvSpPr>
        <p:spPr>
          <a:xfrm>
            <a:off x="3262350" y="2883250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30"/>
          <p:cNvSpPr txBox="1">
            <a:spLocks noGrp="1"/>
          </p:cNvSpPr>
          <p:nvPr>
            <p:ph type="ctrTitle" idx="3"/>
          </p:nvPr>
        </p:nvSpPr>
        <p:spPr>
          <a:xfrm>
            <a:off x="464606" y="2238550"/>
            <a:ext cx="2619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197" name="Google Shape;197;p30"/>
          <p:cNvSpPr txBox="1">
            <a:spLocks noGrp="1"/>
          </p:cNvSpPr>
          <p:nvPr>
            <p:ph type="ctrTitle" idx="4"/>
          </p:nvPr>
        </p:nvSpPr>
        <p:spPr>
          <a:xfrm>
            <a:off x="3262356" y="2238550"/>
            <a:ext cx="2619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198" name="Google Shape;198;p30"/>
          <p:cNvSpPr txBox="1">
            <a:spLocks noGrp="1"/>
          </p:cNvSpPr>
          <p:nvPr>
            <p:ph type="subTitle" idx="5"/>
          </p:nvPr>
        </p:nvSpPr>
        <p:spPr>
          <a:xfrm>
            <a:off x="6060100" y="2883250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9" name="Google Shape;199;p30"/>
          <p:cNvSpPr txBox="1">
            <a:spLocks noGrp="1"/>
          </p:cNvSpPr>
          <p:nvPr>
            <p:ph type="ctrTitle" idx="6"/>
          </p:nvPr>
        </p:nvSpPr>
        <p:spPr>
          <a:xfrm>
            <a:off x="6060106" y="2238550"/>
            <a:ext cx="2619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Fira Sans Condensed Medium"/>
              <a:buNone/>
              <a:defRPr sz="16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 1">
  <p:cSld name="TITLE_ONLY_1_1">
    <p:bg>
      <p:bgPr>
        <a:noFill/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/>
          <p:nvPr/>
        </p:nvSpPr>
        <p:spPr>
          <a:xfrm>
            <a:off x="75" y="469725"/>
            <a:ext cx="3048000" cy="41994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31"/>
          <p:cNvSpPr/>
          <p:nvPr/>
        </p:nvSpPr>
        <p:spPr>
          <a:xfrm>
            <a:off x="3050200" y="470909"/>
            <a:ext cx="3048000" cy="41994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31"/>
          <p:cNvSpPr/>
          <p:nvPr/>
        </p:nvSpPr>
        <p:spPr>
          <a:xfrm>
            <a:off x="6095925" y="469725"/>
            <a:ext cx="3048000" cy="4199400"/>
          </a:xfrm>
          <a:prstGeom prst="rect">
            <a:avLst/>
          </a:prstGeom>
          <a:solidFill>
            <a:srgbClr val="AE3F4A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4" name="Google Shape;204;p31"/>
          <p:cNvGrpSpPr/>
          <p:nvPr/>
        </p:nvGrpSpPr>
        <p:grpSpPr>
          <a:xfrm>
            <a:off x="3047997" y="4075"/>
            <a:ext cx="3440775" cy="5157600"/>
            <a:chOff x="3047922" y="4075"/>
            <a:chExt cx="3440775" cy="5157600"/>
          </a:xfrm>
        </p:grpSpPr>
        <p:grpSp>
          <p:nvGrpSpPr>
            <p:cNvPr id="205" name="Google Shape;205;p31"/>
            <p:cNvGrpSpPr/>
            <p:nvPr/>
          </p:nvGrpSpPr>
          <p:grpSpPr>
            <a:xfrm>
              <a:off x="3047922" y="4075"/>
              <a:ext cx="3440775" cy="5157600"/>
              <a:chOff x="3047922" y="4075"/>
              <a:chExt cx="3440775" cy="5157600"/>
            </a:xfrm>
          </p:grpSpPr>
          <p:grpSp>
            <p:nvGrpSpPr>
              <p:cNvPr id="206" name="Google Shape;206;p31"/>
              <p:cNvGrpSpPr/>
              <p:nvPr/>
            </p:nvGrpSpPr>
            <p:grpSpPr>
              <a:xfrm>
                <a:off x="3047922" y="2342400"/>
                <a:ext cx="3440775" cy="453900"/>
                <a:chOff x="3047922" y="2342400"/>
                <a:chExt cx="3440775" cy="453900"/>
              </a:xfrm>
            </p:grpSpPr>
            <p:sp>
              <p:nvSpPr>
                <p:cNvPr id="207" name="Google Shape;207;p31"/>
                <p:cNvSpPr/>
                <p:nvPr/>
              </p:nvSpPr>
              <p:spPr>
                <a:xfrm rot="5400000">
                  <a:off x="3017322" y="2373000"/>
                  <a:ext cx="453900" cy="3927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8" name="Google Shape;208;p31"/>
                <p:cNvSpPr/>
                <p:nvPr/>
              </p:nvSpPr>
              <p:spPr>
                <a:xfrm rot="5400000">
                  <a:off x="6065397" y="2373000"/>
                  <a:ext cx="453900" cy="3927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cxnSp>
            <p:nvCxnSpPr>
              <p:cNvPr id="209" name="Google Shape;209;p31"/>
              <p:cNvCxnSpPr/>
              <p:nvPr/>
            </p:nvCxnSpPr>
            <p:spPr>
              <a:xfrm>
                <a:off x="3053725" y="4075"/>
                <a:ext cx="0" cy="5157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210" name="Google Shape;210;p31"/>
            <p:cNvCxnSpPr/>
            <p:nvPr/>
          </p:nvCxnSpPr>
          <p:spPr>
            <a:xfrm>
              <a:off x="6100425" y="4075"/>
              <a:ext cx="0" cy="5157600"/>
            </a:xfrm>
            <a:prstGeom prst="straightConnector1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11" name="Google Shape;211;p31"/>
          <p:cNvSpPr txBox="1">
            <a:spLocks noGrp="1"/>
          </p:cNvSpPr>
          <p:nvPr>
            <p:ph type="ctrTitle"/>
          </p:nvPr>
        </p:nvSpPr>
        <p:spPr>
          <a:xfrm>
            <a:off x="3043625" y="600200"/>
            <a:ext cx="29385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31"/>
          <p:cNvSpPr txBox="1">
            <a:spLocks noGrp="1"/>
          </p:cNvSpPr>
          <p:nvPr>
            <p:ph type="ctrTitle" idx="2"/>
          </p:nvPr>
        </p:nvSpPr>
        <p:spPr>
          <a:xfrm>
            <a:off x="642688" y="2768950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13" name="Google Shape;213;p31"/>
          <p:cNvSpPr txBox="1">
            <a:spLocks noGrp="1"/>
          </p:cNvSpPr>
          <p:nvPr>
            <p:ph type="subTitle" idx="1"/>
          </p:nvPr>
        </p:nvSpPr>
        <p:spPr>
          <a:xfrm>
            <a:off x="642700" y="3337450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31"/>
          <p:cNvSpPr txBox="1">
            <a:spLocks noGrp="1"/>
          </p:cNvSpPr>
          <p:nvPr>
            <p:ph type="ctrTitle" idx="3"/>
          </p:nvPr>
        </p:nvSpPr>
        <p:spPr>
          <a:xfrm>
            <a:off x="3690688" y="2768950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15" name="Google Shape;215;p31"/>
          <p:cNvSpPr txBox="1">
            <a:spLocks noGrp="1"/>
          </p:cNvSpPr>
          <p:nvPr>
            <p:ph type="subTitle" idx="4"/>
          </p:nvPr>
        </p:nvSpPr>
        <p:spPr>
          <a:xfrm>
            <a:off x="3690700" y="3337450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16" name="Google Shape;216;p31"/>
          <p:cNvSpPr txBox="1">
            <a:spLocks noGrp="1"/>
          </p:cNvSpPr>
          <p:nvPr>
            <p:ph type="ctrTitle" idx="5"/>
          </p:nvPr>
        </p:nvSpPr>
        <p:spPr>
          <a:xfrm>
            <a:off x="6738688" y="2768950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ira Sans Condensed Medium"/>
              <a:buNone/>
              <a:defRPr sz="1800">
                <a:solidFill>
                  <a:srgbClr val="FFFFFF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800"/>
              <a:buFont typeface="Fira Sans Condensed Medium"/>
              <a:buNone/>
              <a:defRPr sz="1800">
                <a:solidFill>
                  <a:srgbClr val="CCCCCC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17" name="Google Shape;217;p31"/>
          <p:cNvSpPr txBox="1">
            <a:spLocks noGrp="1"/>
          </p:cNvSpPr>
          <p:nvPr>
            <p:ph type="subTitle" idx="6"/>
          </p:nvPr>
        </p:nvSpPr>
        <p:spPr>
          <a:xfrm>
            <a:off x="6738700" y="3337450"/>
            <a:ext cx="1881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_1">
    <p:bg>
      <p:bgPr>
        <a:solidFill>
          <a:srgbClr val="FFFFFF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/>
          <p:nvPr/>
        </p:nvSpPr>
        <p:spPr>
          <a:xfrm>
            <a:off x="0" y="1693175"/>
            <a:ext cx="9144000" cy="34506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8275"/>
              </a:solidFill>
            </a:endParaRPr>
          </a:p>
        </p:txBody>
      </p:sp>
      <p:cxnSp>
        <p:nvCxnSpPr>
          <p:cNvPr id="220" name="Google Shape;220;p32"/>
          <p:cNvCxnSpPr/>
          <p:nvPr/>
        </p:nvCxnSpPr>
        <p:spPr>
          <a:xfrm rot="10800000">
            <a:off x="1654675" y="1693225"/>
            <a:ext cx="0" cy="34506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32"/>
          <p:cNvCxnSpPr/>
          <p:nvPr/>
        </p:nvCxnSpPr>
        <p:spPr>
          <a:xfrm rot="10800000">
            <a:off x="3968125" y="1693225"/>
            <a:ext cx="0" cy="34506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32"/>
          <p:cNvCxnSpPr/>
          <p:nvPr/>
        </p:nvCxnSpPr>
        <p:spPr>
          <a:xfrm rot="10800000">
            <a:off x="6258550" y="1693225"/>
            <a:ext cx="0" cy="34506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3" name="Google Shape;223;p32"/>
          <p:cNvSpPr txBox="1">
            <a:spLocks noGrp="1"/>
          </p:cNvSpPr>
          <p:nvPr>
            <p:ph type="ctrTitle"/>
          </p:nvPr>
        </p:nvSpPr>
        <p:spPr>
          <a:xfrm>
            <a:off x="1716237" y="3009604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4" name="Google Shape;224;p32"/>
          <p:cNvSpPr txBox="1">
            <a:spLocks noGrp="1"/>
          </p:cNvSpPr>
          <p:nvPr>
            <p:ph type="subTitle" idx="1"/>
          </p:nvPr>
        </p:nvSpPr>
        <p:spPr>
          <a:xfrm>
            <a:off x="1716228" y="3471066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32"/>
          <p:cNvSpPr txBox="1">
            <a:spLocks noGrp="1"/>
          </p:cNvSpPr>
          <p:nvPr>
            <p:ph type="title" idx="2" hasCustomPrompt="1"/>
          </p:nvPr>
        </p:nvSpPr>
        <p:spPr>
          <a:xfrm>
            <a:off x="1640037" y="2416641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26" name="Google Shape;226;p32"/>
          <p:cNvSpPr txBox="1">
            <a:spLocks noGrp="1"/>
          </p:cNvSpPr>
          <p:nvPr>
            <p:ph type="ctrTitle" idx="3"/>
          </p:nvPr>
        </p:nvSpPr>
        <p:spPr>
          <a:xfrm>
            <a:off x="4013612" y="3006205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32"/>
          <p:cNvSpPr txBox="1">
            <a:spLocks noGrp="1"/>
          </p:cNvSpPr>
          <p:nvPr>
            <p:ph type="subTitle" idx="4"/>
          </p:nvPr>
        </p:nvSpPr>
        <p:spPr>
          <a:xfrm>
            <a:off x="4013600" y="3467667"/>
            <a:ext cx="19767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32"/>
          <p:cNvSpPr txBox="1">
            <a:spLocks noGrp="1"/>
          </p:cNvSpPr>
          <p:nvPr>
            <p:ph type="title" idx="5" hasCustomPrompt="1"/>
          </p:nvPr>
        </p:nvSpPr>
        <p:spPr>
          <a:xfrm>
            <a:off x="3937412" y="241324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29" name="Google Shape;229;p32"/>
          <p:cNvSpPr txBox="1">
            <a:spLocks noGrp="1"/>
          </p:cNvSpPr>
          <p:nvPr>
            <p:ph type="ctrTitle" idx="6"/>
          </p:nvPr>
        </p:nvSpPr>
        <p:spPr>
          <a:xfrm>
            <a:off x="6310987" y="3006215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0" name="Google Shape;230;p32"/>
          <p:cNvSpPr txBox="1">
            <a:spLocks noGrp="1"/>
          </p:cNvSpPr>
          <p:nvPr>
            <p:ph type="subTitle" idx="7"/>
          </p:nvPr>
        </p:nvSpPr>
        <p:spPr>
          <a:xfrm>
            <a:off x="6310978" y="3467677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32"/>
          <p:cNvSpPr txBox="1">
            <a:spLocks noGrp="1"/>
          </p:cNvSpPr>
          <p:nvPr>
            <p:ph type="title" idx="8" hasCustomPrompt="1"/>
          </p:nvPr>
        </p:nvSpPr>
        <p:spPr>
          <a:xfrm>
            <a:off x="6234787" y="241325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Fira Sans Extra Condensed Medium"/>
              <a:buNone/>
              <a:defRPr sz="6000">
                <a:solidFill>
                  <a:srgbClr val="FFFFF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2" name="Google Shape;232;p32"/>
          <p:cNvSpPr txBox="1">
            <a:spLocks noGrp="1"/>
          </p:cNvSpPr>
          <p:nvPr>
            <p:ph type="ctrTitle" idx="9"/>
          </p:nvPr>
        </p:nvSpPr>
        <p:spPr>
          <a:xfrm>
            <a:off x="2031600" y="600200"/>
            <a:ext cx="50808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3000"/>
              <a:buNone/>
              <a:defRPr sz="30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2 1 1">
  <p:cSld name="CUSTOM_6_1_1">
    <p:bg>
      <p:bgPr>
        <a:solidFill>
          <a:srgbClr val="FFFFFF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>
            <a:spLocks noGrp="1"/>
          </p:cNvSpPr>
          <p:nvPr>
            <p:ph type="ctrTitle"/>
          </p:nvPr>
        </p:nvSpPr>
        <p:spPr>
          <a:xfrm>
            <a:off x="1964851" y="28410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35" name="Google Shape;235;p33"/>
          <p:cNvSpPr/>
          <p:nvPr/>
        </p:nvSpPr>
        <p:spPr>
          <a:xfrm>
            <a:off x="8729025" y="1230300"/>
            <a:ext cx="272700" cy="39132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36" name="Google Shape;236;p33"/>
          <p:cNvSpPr/>
          <p:nvPr/>
        </p:nvSpPr>
        <p:spPr>
          <a:xfrm>
            <a:off x="8871300" y="0"/>
            <a:ext cx="272700" cy="5143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2 1 1 2">
  <p:cSld name="CUSTOM_6_1_1_2">
    <p:bg>
      <p:bgPr>
        <a:solidFill>
          <a:srgbClr val="FFFFFF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 txBox="1">
            <a:spLocks noGrp="1"/>
          </p:cNvSpPr>
          <p:nvPr>
            <p:ph type="ctrTitle"/>
          </p:nvPr>
        </p:nvSpPr>
        <p:spPr>
          <a:xfrm>
            <a:off x="1964851" y="28410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39" name="Google Shape;239;p34"/>
          <p:cNvSpPr/>
          <p:nvPr/>
        </p:nvSpPr>
        <p:spPr>
          <a:xfrm>
            <a:off x="8729025" y="1230300"/>
            <a:ext cx="272700" cy="39132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40" name="Google Shape;240;p34"/>
          <p:cNvSpPr/>
          <p:nvPr/>
        </p:nvSpPr>
        <p:spPr>
          <a:xfrm>
            <a:off x="8871300" y="0"/>
            <a:ext cx="272700" cy="51435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41" name="Google Shape;241;p34"/>
          <p:cNvSpPr txBox="1">
            <a:spLocks noGrp="1"/>
          </p:cNvSpPr>
          <p:nvPr>
            <p:ph type="subTitle" idx="1"/>
          </p:nvPr>
        </p:nvSpPr>
        <p:spPr>
          <a:xfrm>
            <a:off x="2081097" y="4331625"/>
            <a:ext cx="49818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2 1 1 1">
  <p:cSld name="CUSTOM_6_1_1_1">
    <p:bg>
      <p:bgPr>
        <a:solidFill>
          <a:srgbClr val="FFFFFF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>
            <a:spLocks noGrp="1"/>
          </p:cNvSpPr>
          <p:nvPr>
            <p:ph type="ctrTitle"/>
          </p:nvPr>
        </p:nvSpPr>
        <p:spPr>
          <a:xfrm>
            <a:off x="1964851" y="28410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44" name="Google Shape;244;p35"/>
          <p:cNvSpPr/>
          <p:nvPr/>
        </p:nvSpPr>
        <p:spPr>
          <a:xfrm flipH="1">
            <a:off x="142275" y="1230300"/>
            <a:ext cx="272700" cy="3913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45" name="Google Shape;245;p35"/>
          <p:cNvSpPr/>
          <p:nvPr/>
        </p:nvSpPr>
        <p:spPr>
          <a:xfrm flipH="1">
            <a:off x="0" y="0"/>
            <a:ext cx="272700" cy="51435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46" name="Google Shape;246;p35"/>
          <p:cNvSpPr txBox="1">
            <a:spLocks noGrp="1"/>
          </p:cNvSpPr>
          <p:nvPr>
            <p:ph type="ctrTitle" idx="2"/>
          </p:nvPr>
        </p:nvSpPr>
        <p:spPr>
          <a:xfrm>
            <a:off x="884600" y="1769925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47" name="Google Shape;247;p35"/>
          <p:cNvSpPr txBox="1">
            <a:spLocks noGrp="1"/>
          </p:cNvSpPr>
          <p:nvPr>
            <p:ph type="subTitle" idx="1"/>
          </p:nvPr>
        </p:nvSpPr>
        <p:spPr>
          <a:xfrm>
            <a:off x="1186052" y="2231399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48" name="Google Shape;248;p35"/>
          <p:cNvSpPr txBox="1">
            <a:spLocks noGrp="1"/>
          </p:cNvSpPr>
          <p:nvPr>
            <p:ph type="ctrTitle" idx="3"/>
          </p:nvPr>
        </p:nvSpPr>
        <p:spPr>
          <a:xfrm>
            <a:off x="3357313" y="1766525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49" name="Google Shape;249;p35"/>
          <p:cNvSpPr txBox="1">
            <a:spLocks noGrp="1"/>
          </p:cNvSpPr>
          <p:nvPr>
            <p:ph type="subTitle" idx="4"/>
          </p:nvPr>
        </p:nvSpPr>
        <p:spPr>
          <a:xfrm>
            <a:off x="3658770" y="2227996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0" name="Google Shape;250;p35"/>
          <p:cNvSpPr txBox="1">
            <a:spLocks noGrp="1"/>
          </p:cNvSpPr>
          <p:nvPr>
            <p:ph type="ctrTitle" idx="5"/>
          </p:nvPr>
        </p:nvSpPr>
        <p:spPr>
          <a:xfrm>
            <a:off x="5830012" y="1766550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35"/>
          <p:cNvSpPr txBox="1">
            <a:spLocks noGrp="1"/>
          </p:cNvSpPr>
          <p:nvPr>
            <p:ph type="subTitle" idx="6"/>
          </p:nvPr>
        </p:nvSpPr>
        <p:spPr>
          <a:xfrm>
            <a:off x="6131601" y="2228000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2" name="Google Shape;252;p35"/>
          <p:cNvSpPr txBox="1">
            <a:spLocks noGrp="1"/>
          </p:cNvSpPr>
          <p:nvPr>
            <p:ph type="ctrTitle" idx="7"/>
          </p:nvPr>
        </p:nvSpPr>
        <p:spPr>
          <a:xfrm>
            <a:off x="884600" y="3295651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3" name="Google Shape;253;p35"/>
          <p:cNvSpPr txBox="1">
            <a:spLocks noGrp="1"/>
          </p:cNvSpPr>
          <p:nvPr>
            <p:ph type="subTitle" idx="8"/>
          </p:nvPr>
        </p:nvSpPr>
        <p:spPr>
          <a:xfrm>
            <a:off x="1186052" y="3757125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4" name="Google Shape;254;p35"/>
          <p:cNvSpPr txBox="1">
            <a:spLocks noGrp="1"/>
          </p:cNvSpPr>
          <p:nvPr>
            <p:ph type="ctrTitle" idx="9"/>
          </p:nvPr>
        </p:nvSpPr>
        <p:spPr>
          <a:xfrm>
            <a:off x="3357313" y="3292254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5" name="Google Shape;255;p35"/>
          <p:cNvSpPr txBox="1">
            <a:spLocks noGrp="1"/>
          </p:cNvSpPr>
          <p:nvPr>
            <p:ph type="subTitle" idx="13"/>
          </p:nvPr>
        </p:nvSpPr>
        <p:spPr>
          <a:xfrm>
            <a:off x="3658770" y="3753724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6" name="Google Shape;256;p35"/>
          <p:cNvSpPr txBox="1">
            <a:spLocks noGrp="1"/>
          </p:cNvSpPr>
          <p:nvPr>
            <p:ph type="ctrTitle" idx="14"/>
          </p:nvPr>
        </p:nvSpPr>
        <p:spPr>
          <a:xfrm>
            <a:off x="5830012" y="3292275"/>
            <a:ext cx="24294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600"/>
              <a:buNone/>
              <a:defRPr sz="16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57" name="Google Shape;257;p35"/>
          <p:cNvSpPr txBox="1">
            <a:spLocks noGrp="1"/>
          </p:cNvSpPr>
          <p:nvPr>
            <p:ph type="subTitle" idx="15"/>
          </p:nvPr>
        </p:nvSpPr>
        <p:spPr>
          <a:xfrm>
            <a:off x="6131601" y="3753725"/>
            <a:ext cx="18264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200"/>
              <a:buNone/>
              <a:defRPr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2 1 1 1 1">
  <p:cSld name="CUSTOM_6_1_1_1_1">
    <p:bg>
      <p:bgPr>
        <a:solidFill>
          <a:srgbClr val="FFFFFF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/>
          <p:cNvSpPr txBox="1">
            <a:spLocks noGrp="1"/>
          </p:cNvSpPr>
          <p:nvPr>
            <p:ph type="ctrTitle"/>
          </p:nvPr>
        </p:nvSpPr>
        <p:spPr>
          <a:xfrm>
            <a:off x="1964851" y="284100"/>
            <a:ext cx="52143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13B49"/>
              </a:buClr>
              <a:buSzPts val="1800"/>
              <a:buNone/>
              <a:defRPr sz="1800">
                <a:solidFill>
                  <a:srgbClr val="413B49"/>
                </a:solidFill>
              </a:defRPr>
            </a:lvl9pPr>
          </a:lstStyle>
          <a:p>
            <a:endParaRPr/>
          </a:p>
        </p:txBody>
      </p:sp>
      <p:sp>
        <p:nvSpPr>
          <p:cNvPr id="260" name="Google Shape;260;p36"/>
          <p:cNvSpPr/>
          <p:nvPr/>
        </p:nvSpPr>
        <p:spPr>
          <a:xfrm flipH="1">
            <a:off x="142275" y="1230300"/>
            <a:ext cx="272700" cy="3913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61" name="Google Shape;261;p36"/>
          <p:cNvSpPr/>
          <p:nvPr/>
        </p:nvSpPr>
        <p:spPr>
          <a:xfrm flipH="1">
            <a:off x="0" y="0"/>
            <a:ext cx="272700" cy="5143500"/>
          </a:xfrm>
          <a:prstGeom prst="rect">
            <a:avLst/>
          </a:prstGeom>
          <a:solidFill>
            <a:srgbClr val="413B49">
              <a:alpha val="742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4 1">
  <p:cSld name="CUSTOM_10_1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7"/>
          <p:cNvSpPr/>
          <p:nvPr/>
        </p:nvSpPr>
        <p:spPr>
          <a:xfrm flipH="1">
            <a:off x="0" y="679995"/>
            <a:ext cx="8481600" cy="44634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64" name="Google Shape;264;p37"/>
          <p:cNvSpPr/>
          <p:nvPr/>
        </p:nvSpPr>
        <p:spPr>
          <a:xfrm flipH="1">
            <a:off x="662875" y="7125"/>
            <a:ext cx="8481600" cy="45102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65" name="Google Shape;265;p37"/>
          <p:cNvSpPr txBox="1">
            <a:spLocks noGrp="1"/>
          </p:cNvSpPr>
          <p:nvPr>
            <p:ph type="ctrTitle"/>
          </p:nvPr>
        </p:nvSpPr>
        <p:spPr>
          <a:xfrm>
            <a:off x="2031600" y="600200"/>
            <a:ext cx="50808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5">
  <p:cSld name="CUSTOM_11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8"/>
          <p:cNvSpPr/>
          <p:nvPr/>
        </p:nvSpPr>
        <p:spPr>
          <a:xfrm flipH="1">
            <a:off x="210" y="-7350"/>
            <a:ext cx="9144000" cy="51582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8"/>
          <p:cNvSpPr/>
          <p:nvPr/>
        </p:nvSpPr>
        <p:spPr>
          <a:xfrm flipH="1">
            <a:off x="1158813" y="948450"/>
            <a:ext cx="7985400" cy="42024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69" name="Google Shape;269;p38"/>
          <p:cNvSpPr/>
          <p:nvPr/>
        </p:nvSpPr>
        <p:spPr>
          <a:xfrm flipH="1">
            <a:off x="-200" y="14450"/>
            <a:ext cx="7902900" cy="46848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2_1_1"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700" scaled="0"/>
        </a:gra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>
            <a:spLocks noGrp="1"/>
          </p:cNvSpPr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subTitle" idx="1"/>
          </p:nvPr>
        </p:nvSpPr>
        <p:spPr>
          <a:xfrm>
            <a:off x="4837607" y="2387850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54" name="Google Shape;5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067600"/>
            <a:ext cx="2300675" cy="2075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6"/>
          <p:cNvCxnSpPr/>
          <p:nvPr/>
        </p:nvCxnSpPr>
        <p:spPr>
          <a:xfrm>
            <a:off x="4572000" y="1228200"/>
            <a:ext cx="0" cy="2687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5 1">
  <p:cSld name="CUSTOM_11_1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/>
          <p:nvPr/>
        </p:nvSpPr>
        <p:spPr>
          <a:xfrm flipH="1">
            <a:off x="200" y="0"/>
            <a:ext cx="9144000" cy="51510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9"/>
          <p:cNvSpPr/>
          <p:nvPr/>
        </p:nvSpPr>
        <p:spPr>
          <a:xfrm flipH="1">
            <a:off x="-250" y="0"/>
            <a:ext cx="5677200" cy="47286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73" name="Google Shape;273;p39"/>
          <p:cNvSpPr/>
          <p:nvPr/>
        </p:nvSpPr>
        <p:spPr>
          <a:xfrm flipH="1">
            <a:off x="-225" y="3743150"/>
            <a:ext cx="7985400" cy="14076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74" name="Google Shape;274;p39"/>
          <p:cNvSpPr/>
          <p:nvPr/>
        </p:nvSpPr>
        <p:spPr>
          <a:xfrm>
            <a:off x="1754975" y="1113675"/>
            <a:ext cx="2341200" cy="2501400"/>
          </a:xfrm>
          <a:prstGeom prst="rect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39"/>
          <p:cNvSpPr/>
          <p:nvPr/>
        </p:nvSpPr>
        <p:spPr>
          <a:xfrm flipH="1">
            <a:off x="1158825" y="0"/>
            <a:ext cx="7985400" cy="3765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76" name="Google Shape;276;p39"/>
          <p:cNvSpPr txBox="1">
            <a:spLocks noGrp="1"/>
          </p:cNvSpPr>
          <p:nvPr>
            <p:ph type="subTitle" idx="1"/>
          </p:nvPr>
        </p:nvSpPr>
        <p:spPr>
          <a:xfrm>
            <a:off x="5982000" y="1472100"/>
            <a:ext cx="2429400" cy="17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200"/>
              <a:buNone/>
              <a:defRPr>
                <a:solidFill>
                  <a:srgbClr val="07376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ctrTitle"/>
          </p:nvPr>
        </p:nvSpPr>
        <p:spPr>
          <a:xfrm>
            <a:off x="342250" y="2219726"/>
            <a:ext cx="5166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78" name="Google Shape;278;p39"/>
          <p:cNvSpPr txBox="1">
            <a:spLocks noGrp="1"/>
          </p:cNvSpPr>
          <p:nvPr>
            <p:ph type="subTitle" idx="2"/>
          </p:nvPr>
        </p:nvSpPr>
        <p:spPr>
          <a:xfrm>
            <a:off x="2012375" y="2789155"/>
            <a:ext cx="1826400" cy="9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Fira Sans Extra Condensed Light"/>
              <a:buNone/>
              <a:defRPr>
                <a:solidFill>
                  <a:srgbClr val="FFFFFF"/>
                </a:solidFill>
                <a:latin typeface="Fira Sans Extra Condensed Light"/>
                <a:ea typeface="Fira Sans Extra Condensed Light"/>
                <a:cs typeface="Fira Sans Extra Condensed Light"/>
                <a:sym typeface="Fira Sans Extra Condensed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cxnSp>
        <p:nvCxnSpPr>
          <p:cNvPr id="279" name="Google Shape;279;p39"/>
          <p:cNvCxnSpPr/>
          <p:nvPr/>
        </p:nvCxnSpPr>
        <p:spPr>
          <a:xfrm>
            <a:off x="2257925" y="2789150"/>
            <a:ext cx="13353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5 1 3">
  <p:cSld name="CUSTOM_11_1_3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0"/>
          <p:cNvSpPr/>
          <p:nvPr/>
        </p:nvSpPr>
        <p:spPr>
          <a:xfrm>
            <a:off x="-225" y="0"/>
            <a:ext cx="9144000" cy="51510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40"/>
          <p:cNvSpPr/>
          <p:nvPr/>
        </p:nvSpPr>
        <p:spPr>
          <a:xfrm>
            <a:off x="3467025" y="0"/>
            <a:ext cx="5677200" cy="47286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83" name="Google Shape;283;p40"/>
          <p:cNvSpPr/>
          <p:nvPr/>
        </p:nvSpPr>
        <p:spPr>
          <a:xfrm>
            <a:off x="1158800" y="3743150"/>
            <a:ext cx="7985400" cy="14076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84" name="Google Shape;284;p40"/>
          <p:cNvSpPr/>
          <p:nvPr/>
        </p:nvSpPr>
        <p:spPr>
          <a:xfrm flipH="1">
            <a:off x="5047800" y="1113675"/>
            <a:ext cx="2341200" cy="2501400"/>
          </a:xfrm>
          <a:prstGeom prst="rect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40"/>
          <p:cNvSpPr/>
          <p:nvPr/>
        </p:nvSpPr>
        <p:spPr>
          <a:xfrm>
            <a:off x="-250" y="0"/>
            <a:ext cx="7985400" cy="3765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86" name="Google Shape;286;p40"/>
          <p:cNvSpPr txBox="1">
            <a:spLocks noGrp="1"/>
          </p:cNvSpPr>
          <p:nvPr>
            <p:ph type="subTitle" idx="1"/>
          </p:nvPr>
        </p:nvSpPr>
        <p:spPr>
          <a:xfrm flipH="1">
            <a:off x="732575" y="1472100"/>
            <a:ext cx="2429400" cy="17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200"/>
              <a:buNone/>
              <a:defRPr>
                <a:solidFill>
                  <a:srgbClr val="07376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87" name="Google Shape;287;p40"/>
          <p:cNvSpPr txBox="1">
            <a:spLocks noGrp="1"/>
          </p:cNvSpPr>
          <p:nvPr>
            <p:ph type="ctrTitle"/>
          </p:nvPr>
        </p:nvSpPr>
        <p:spPr>
          <a:xfrm flipH="1">
            <a:off x="3635125" y="2219726"/>
            <a:ext cx="5166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88" name="Google Shape;288;p40"/>
          <p:cNvSpPr txBox="1">
            <a:spLocks noGrp="1"/>
          </p:cNvSpPr>
          <p:nvPr>
            <p:ph type="subTitle" idx="2"/>
          </p:nvPr>
        </p:nvSpPr>
        <p:spPr>
          <a:xfrm flipH="1">
            <a:off x="5305200" y="2789155"/>
            <a:ext cx="1826400" cy="9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Fira Sans Extra Condensed Light"/>
              <a:buNone/>
              <a:defRPr>
                <a:solidFill>
                  <a:srgbClr val="FFFFFF"/>
                </a:solidFill>
                <a:latin typeface="Fira Sans Extra Condensed Light"/>
                <a:ea typeface="Fira Sans Extra Condensed Light"/>
                <a:cs typeface="Fira Sans Extra Condensed Light"/>
                <a:sym typeface="Fira Sans Extra Condensed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cxnSp>
        <p:nvCxnSpPr>
          <p:cNvPr id="289" name="Google Shape;289;p40"/>
          <p:cNvCxnSpPr/>
          <p:nvPr/>
        </p:nvCxnSpPr>
        <p:spPr>
          <a:xfrm rot="10800000">
            <a:off x="5550750" y="2789150"/>
            <a:ext cx="13353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 5 1 2">
  <p:cSld name="CUSTOM_11_1_2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1"/>
          <p:cNvSpPr/>
          <p:nvPr/>
        </p:nvSpPr>
        <p:spPr>
          <a:xfrm flipH="1">
            <a:off x="200" y="0"/>
            <a:ext cx="9144000" cy="5151000"/>
          </a:xfrm>
          <a:prstGeom prst="rect">
            <a:avLst/>
          </a:prstGeom>
          <a:solidFill>
            <a:srgbClr val="FFFFFF">
              <a:alpha val="5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41"/>
          <p:cNvSpPr/>
          <p:nvPr/>
        </p:nvSpPr>
        <p:spPr>
          <a:xfrm flipH="1">
            <a:off x="-250" y="0"/>
            <a:ext cx="5677200" cy="4647300"/>
          </a:xfrm>
          <a:prstGeom prst="rect">
            <a:avLst/>
          </a:prstGeom>
          <a:solidFill>
            <a:srgbClr val="E65463">
              <a:alpha val="84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  <p:sp>
        <p:nvSpPr>
          <p:cNvPr id="293" name="Google Shape;293;p41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4" name="Google Shape;294;p41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42249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5" name="Google Shape;295;p41"/>
          <p:cNvSpPr/>
          <p:nvPr/>
        </p:nvSpPr>
        <p:spPr>
          <a:xfrm flipH="1">
            <a:off x="1158825" y="3827725"/>
            <a:ext cx="7985400" cy="1323000"/>
          </a:xfrm>
          <a:prstGeom prst="rect">
            <a:avLst/>
          </a:prstGeom>
          <a:solidFill>
            <a:srgbClr val="413B49">
              <a:alpha val="595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D5D5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2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subTitle" idx="1"/>
          </p:nvPr>
        </p:nvSpPr>
        <p:spPr>
          <a:xfrm>
            <a:off x="1397425" y="2809300"/>
            <a:ext cx="3012600" cy="17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58" name="Google Shape;5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1725475"/>
            <a:ext cx="3802725" cy="3431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7"/>
          <p:cNvCxnSpPr/>
          <p:nvPr/>
        </p:nvCxnSpPr>
        <p:spPr>
          <a:xfrm>
            <a:off x="3444375" y="2693550"/>
            <a:ext cx="1797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7"/>
          <p:cNvSpPr txBox="1">
            <a:spLocks noGrp="1"/>
          </p:cNvSpPr>
          <p:nvPr>
            <p:ph type="ctrTitle"/>
          </p:nvPr>
        </p:nvSpPr>
        <p:spPr>
          <a:xfrm flipH="1">
            <a:off x="2714084" y="1890188"/>
            <a:ext cx="39561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778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CUSTOM_3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8"/>
          <p:cNvSpPr txBox="1">
            <a:spLocks noGrp="1"/>
          </p:cNvSpPr>
          <p:nvPr>
            <p:ph type="ctrTitle"/>
          </p:nvPr>
        </p:nvSpPr>
        <p:spPr>
          <a:xfrm>
            <a:off x="749100" y="507400"/>
            <a:ext cx="83949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ctrTitle" idx="2"/>
          </p:nvPr>
        </p:nvSpPr>
        <p:spPr>
          <a:xfrm>
            <a:off x="2750155" y="1802125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subTitle" idx="1"/>
          </p:nvPr>
        </p:nvSpPr>
        <p:spPr>
          <a:xfrm>
            <a:off x="2750119" y="2263575"/>
            <a:ext cx="15702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ctrTitle" idx="3"/>
          </p:nvPr>
        </p:nvSpPr>
        <p:spPr>
          <a:xfrm>
            <a:off x="4800201" y="1802125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subTitle" idx="4"/>
          </p:nvPr>
        </p:nvSpPr>
        <p:spPr>
          <a:xfrm>
            <a:off x="4800165" y="2263575"/>
            <a:ext cx="15702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ctrTitle" idx="5"/>
          </p:nvPr>
        </p:nvSpPr>
        <p:spPr>
          <a:xfrm>
            <a:off x="3794948" y="3600050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subTitle" idx="6"/>
          </p:nvPr>
        </p:nvSpPr>
        <p:spPr>
          <a:xfrm>
            <a:off x="3753025" y="4061500"/>
            <a:ext cx="16539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4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" y="0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1725475"/>
            <a:ext cx="3802725" cy="34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9"/>
          <p:cNvSpPr txBox="1">
            <a:spLocks noGrp="1"/>
          </p:cNvSpPr>
          <p:nvPr>
            <p:ph type="ctrTitle"/>
          </p:nvPr>
        </p:nvSpPr>
        <p:spPr>
          <a:xfrm>
            <a:off x="1250675" y="1851425"/>
            <a:ext cx="66588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subTitle" idx="1"/>
          </p:nvPr>
        </p:nvSpPr>
        <p:spPr>
          <a:xfrm>
            <a:off x="3114750" y="2640476"/>
            <a:ext cx="2930700" cy="65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cxnSp>
        <p:nvCxnSpPr>
          <p:cNvPr id="75" name="Google Shape;75;p9"/>
          <p:cNvCxnSpPr/>
          <p:nvPr/>
        </p:nvCxnSpPr>
        <p:spPr>
          <a:xfrm>
            <a:off x="3681150" y="2571750"/>
            <a:ext cx="1797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2">
  <p:cSld name="CUSTOM_7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ctrTitle"/>
          </p:nvPr>
        </p:nvSpPr>
        <p:spPr>
          <a:xfrm flipH="1">
            <a:off x="749100" y="500825"/>
            <a:ext cx="83949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91" name="Google Shape;9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0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9">
    <p:bg>
      <p:bgPr>
        <a:noFill/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7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Squada One"/>
              <a:buNone/>
              <a:defRPr sz="28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sz="28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Condensed Light"/>
              <a:buChar char="●"/>
              <a:defRPr sz="1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○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■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●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○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■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●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Condensed Light"/>
              <a:buChar char="○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Roboto Condensed Light"/>
              <a:buChar char="■"/>
              <a:defRPr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pic>
        <p:nvPicPr>
          <p:cNvPr id="8" name="Google Shape;8;p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3438" y="0"/>
            <a:ext cx="7897132" cy="514350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Squada One"/>
              <a:buNone/>
              <a:defRPr sz="2800">
                <a:solidFill>
                  <a:srgbClr val="666666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●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○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■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●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○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■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●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Roboto Slab Regular"/>
              <a:buChar char="○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200"/>
              <a:buFont typeface="Roboto Slab Regular"/>
              <a:buChar char="■"/>
              <a:defRPr sz="12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bitesize/guides/znf7nrd/revision/8" TargetMode="External"/><Relationship Id="rId2" Type="http://schemas.openxmlformats.org/officeDocument/2006/relationships/hyperlink" Target="https://www.feedough.com/business-competition/#:%7E:text=Types%20Of%20Competition%201%20Direct%20Competition.%20Direct%20competitors,business%E2%80%99%20offering%20altogether%20by%20providing%20a%20new%20solution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oberlo.com/ecommerce-wiki/supplier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X9RQ9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012" scaled="0"/>
        </a:gra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3"/>
          <p:cNvSpPr txBox="1">
            <a:spLocks noGrp="1"/>
          </p:cNvSpPr>
          <p:nvPr>
            <p:ph type="ctrTitle"/>
          </p:nvPr>
        </p:nvSpPr>
        <p:spPr>
          <a:xfrm flipH="1">
            <a:off x="1375500" y="3092475"/>
            <a:ext cx="63930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s" dirty="0"/>
              <a:t>uppliers and Competition</a:t>
            </a:r>
            <a:endParaRPr dirty="0"/>
          </a:p>
        </p:txBody>
      </p:sp>
      <p:sp>
        <p:nvSpPr>
          <p:cNvPr id="302" name="Google Shape;302;p43"/>
          <p:cNvSpPr txBox="1">
            <a:spLocks noGrp="1"/>
          </p:cNvSpPr>
          <p:nvPr>
            <p:ph type="subTitle" idx="1"/>
          </p:nvPr>
        </p:nvSpPr>
        <p:spPr>
          <a:xfrm flipH="1">
            <a:off x="2750257" y="3636375"/>
            <a:ext cx="36435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</a:t>
            </a:r>
            <a:r>
              <a:rPr lang="es" dirty="0"/>
              <a:t>s Stakeholders</a:t>
            </a:r>
            <a:endParaRPr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xmlns="" id="{8AF03146-46F6-4B06-A06C-8A546538A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71" y="3648321"/>
            <a:ext cx="1317108" cy="1317108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xmlns="" id="{FCBE60A0-D56D-4AC4-AA39-011269F82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549" y="3859619"/>
            <a:ext cx="1336700" cy="10595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A2AF067-68AA-4903-A01B-5902794FCC2D}"/>
              </a:ext>
            </a:extLst>
          </p:cNvPr>
          <p:cNvSpPr txBox="1"/>
          <p:nvPr/>
        </p:nvSpPr>
        <p:spPr>
          <a:xfrm>
            <a:off x="3498112" y="4389397"/>
            <a:ext cx="22966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Name: Saad </a:t>
            </a:r>
            <a:r>
              <a:rPr lang="en-US" sz="1100" dirty="0" err="1">
                <a:solidFill>
                  <a:schemeClr val="bg2"/>
                </a:solidFill>
              </a:rPr>
              <a:t>Bensoud</a:t>
            </a:r>
            <a:endParaRPr lang="en-US" sz="1100" dirty="0">
              <a:solidFill>
                <a:schemeClr val="bg2"/>
              </a:solidFill>
            </a:endParaRPr>
          </a:p>
          <a:p>
            <a:pPr algn="ctr"/>
            <a:r>
              <a:rPr lang="en-US" sz="1100" dirty="0">
                <a:solidFill>
                  <a:schemeClr val="bg2"/>
                </a:solidFill>
              </a:rPr>
              <a:t>Student id: 2732</a:t>
            </a:r>
          </a:p>
          <a:p>
            <a:pPr algn="ctr"/>
            <a:r>
              <a:rPr lang="en-US" sz="1100" dirty="0">
                <a:solidFill>
                  <a:schemeClr val="bg2"/>
                </a:solidFill>
              </a:rPr>
              <a:t>Email: saad_2732@limu.edu.ly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18956" y="148771"/>
            <a:ext cx="350608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800" dirty="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Libyan International </a:t>
            </a:r>
            <a:r>
              <a:rPr lang="en-US" sz="1800" dirty="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Medical University</a:t>
            </a:r>
            <a:br>
              <a:rPr lang="en-US" sz="1800" dirty="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</a:br>
            <a:r>
              <a:rPr lang="en-US" sz="1800" dirty="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Faculty of Business </a:t>
            </a:r>
            <a:r>
              <a:rPr lang="en-US" sz="1800" dirty="0" smtClean="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Administration</a:t>
            </a:r>
            <a:endParaRPr lang="ar-SA" sz="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16A0FD-C4B9-4BE8-8169-FB3BEE2024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A1DE451-9D18-4CB3-96FC-83DE8C0CD637}"/>
              </a:ext>
            </a:extLst>
          </p:cNvPr>
          <p:cNvSpPr txBox="1"/>
          <p:nvPr/>
        </p:nvSpPr>
        <p:spPr>
          <a:xfrm>
            <a:off x="749100" y="1456660"/>
            <a:ext cx="676811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effectLst/>
                <a:latin typeface="Times New Roman" panose="02020603050405020304" pitchFamily="18" charset="0"/>
              </a:rPr>
              <a:t>Pahwa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, A. (2020, May 11).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Business Competition: Definition, Types, Importance &amp; Examples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100" dirty="0" err="1">
                <a:effectLst/>
                <a:latin typeface="Times New Roman" panose="02020603050405020304" pitchFamily="18" charset="0"/>
              </a:rPr>
              <a:t>Feedough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100" dirty="0">
                <a:effectLst/>
                <a:latin typeface="Times New Roman" panose="02020603050405020304" pitchFamily="18" charset="0"/>
                <a:hlinkClick r:id="rId2"/>
              </a:rPr>
              <a:t>https://www.feedough.com/business-competition/#:%7E:text=Types%20Of%20Competition%201%20Direct%20Competition.%20Direct%20competitors,business%E2%80%99%20offering%20altogether%20by%20providing%20a%20new%20solution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</a:t>
            </a:r>
          </a:p>
          <a:p>
            <a:endParaRPr lang="en-GB" sz="1100" dirty="0">
              <a:latin typeface="Times New Roman" panose="02020603050405020304" pitchFamily="18" charset="0"/>
            </a:endParaRPr>
          </a:p>
          <a:p>
            <a:r>
              <a:rPr lang="en-GB" sz="1100" i="1" dirty="0">
                <a:effectLst/>
                <a:latin typeface="Times New Roman" panose="02020603050405020304" pitchFamily="18" charset="0"/>
              </a:rPr>
              <a:t>Suppliers - Stakeholders - Higher Business management Revision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(2017). BBC Bitesize. </a:t>
            </a:r>
            <a:r>
              <a:rPr lang="en-GB" sz="1100" dirty="0">
                <a:effectLst/>
                <a:latin typeface="Times New Roman" panose="02020603050405020304" pitchFamily="18" charset="0"/>
                <a:hlinkClick r:id="rId3"/>
              </a:rPr>
              <a:t>https://www.bbc.co.uk/bitesize/guides/znf7nrd/revision/8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 </a:t>
            </a:r>
          </a:p>
          <a:p>
            <a:endParaRPr lang="en-GB" sz="1100" dirty="0">
              <a:effectLst/>
              <a:latin typeface="Times New Roman" panose="02020603050405020304" pitchFamily="18" charset="0"/>
            </a:endParaRPr>
          </a:p>
          <a:p>
            <a:endParaRPr lang="en-GB" sz="1100" dirty="0">
              <a:latin typeface="Times New Roman" panose="02020603050405020304" pitchFamily="18" charset="0"/>
            </a:endParaRPr>
          </a:p>
          <a:p>
            <a:r>
              <a:rPr lang="en-GB" sz="1100" dirty="0">
                <a:effectLst/>
                <a:latin typeface="Times New Roman" panose="02020603050405020304" pitchFamily="18" charset="0"/>
              </a:rPr>
              <a:t>Corrigan, K. (2019). </a:t>
            </a:r>
            <a:r>
              <a:rPr lang="en-GB" sz="1100" i="1" dirty="0">
                <a:effectLst/>
                <a:latin typeface="Times New Roman" panose="02020603050405020304" pitchFamily="18" charset="0"/>
              </a:rPr>
              <a:t>What Is a Supplier and What Is Their Role in a Business? Read More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100" dirty="0" err="1">
                <a:effectLst/>
                <a:latin typeface="Times New Roman" panose="02020603050405020304" pitchFamily="18" charset="0"/>
              </a:rPr>
              <a:t>Oberlo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100" dirty="0">
                <a:effectLst/>
                <a:latin typeface="Times New Roman" panose="02020603050405020304" pitchFamily="18" charset="0"/>
                <a:hlinkClick r:id="rId4"/>
              </a:rPr>
              <a:t>https://www.oberlo.com/ecommerce-wiki/supplier</a:t>
            </a:r>
            <a:r>
              <a:rPr lang="en-GB" sz="1100" dirty="0">
                <a:effectLst/>
                <a:latin typeface="Times New Roman" panose="02020603050405020304" pitchFamily="18" charset="0"/>
              </a:rPr>
              <a:t> </a:t>
            </a:r>
          </a:p>
          <a:p>
            <a:endParaRPr lang="en-GB" sz="1100" dirty="0">
              <a:effectLst/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561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67"/>
          <p:cNvSpPr txBox="1">
            <a:spLocks noGrp="1"/>
          </p:cNvSpPr>
          <p:nvPr>
            <p:ph type="ctrTitle"/>
          </p:nvPr>
        </p:nvSpPr>
        <p:spPr>
          <a:xfrm flipH="1">
            <a:off x="1375550" y="3092475"/>
            <a:ext cx="63930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THANKS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68"/>
          <p:cNvSpPr txBox="1">
            <a:spLocks noGrp="1"/>
          </p:cNvSpPr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CREDITS</a:t>
            </a:r>
            <a:endParaRPr/>
          </a:p>
        </p:txBody>
      </p:sp>
      <p:sp>
        <p:nvSpPr>
          <p:cNvPr id="892" name="Google Shape;892;p68"/>
          <p:cNvSpPr txBox="1">
            <a:spLocks noGrp="1"/>
          </p:cNvSpPr>
          <p:nvPr>
            <p:ph type="subTitle" idx="1"/>
          </p:nvPr>
        </p:nvSpPr>
        <p:spPr>
          <a:xfrm>
            <a:off x="4837600" y="1329975"/>
            <a:ext cx="3576600" cy="248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lt1"/>
                </a:solidFill>
              </a:rPr>
              <a:t>This is where you give credit to the ones who are part of this project.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lt1"/>
                </a:solidFill>
              </a:rPr>
              <a:t>Did you like the resources on this template? Get them for free at our other websites.</a:t>
            </a:r>
            <a:endParaRPr>
              <a:solidFill>
                <a:schemeClr val="lt1"/>
              </a:solidFill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Presentation template by </a:t>
            </a:r>
            <a:r>
              <a:rPr lang="es">
                <a:solidFill>
                  <a:schemeClr val="lt1"/>
                </a:solidFill>
                <a:highlight>
                  <a:srgbClr val="88D3CE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endParaRPr>
              <a:solidFill>
                <a:schemeClr val="lt1"/>
              </a:solidFill>
              <a:highlight>
                <a:srgbClr val="88D3CE"/>
              </a:highlight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Icons by </a:t>
            </a:r>
            <a:r>
              <a:rPr lang="es">
                <a:solidFill>
                  <a:schemeClr val="lt1"/>
                </a:solidFill>
                <a:highlight>
                  <a:srgbClr val="88D3CE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endParaRPr>
              <a:solidFill>
                <a:schemeClr val="lt1"/>
              </a:solidFill>
              <a:highlight>
                <a:srgbClr val="88D3CE"/>
              </a:highlight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Infographics by </a:t>
            </a:r>
            <a:r>
              <a:rPr lang="es">
                <a:solidFill>
                  <a:schemeClr val="lt1"/>
                </a:solidFill>
                <a:highlight>
                  <a:srgbClr val="88D3CE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endParaRPr>
              <a:solidFill>
                <a:schemeClr val="lt1"/>
              </a:solidFill>
              <a:highlight>
                <a:srgbClr val="88D3CE"/>
              </a:highlight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Images created by </a:t>
            </a:r>
            <a:r>
              <a:rPr lang="es">
                <a:solidFill>
                  <a:schemeClr val="lt1"/>
                </a:solidFill>
                <a:highlight>
                  <a:srgbClr val="88D3CE"/>
                </a:highlight>
              </a:rPr>
              <a:t>Freepik</a:t>
            </a:r>
            <a:endParaRPr>
              <a:solidFill>
                <a:schemeClr val="lt1"/>
              </a:solidFill>
              <a:highlight>
                <a:srgbClr val="88D3CE"/>
              </a:highlight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Author introduction slide photo created by Freepik</a:t>
            </a:r>
            <a:endParaRPr>
              <a:solidFill>
                <a:schemeClr val="lt1"/>
              </a:solidFill>
            </a:endParaRPr>
          </a:p>
          <a:p>
            <a:pPr marL="241300" lvl="0" indent="-203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 Condensed Light"/>
              <a:buChar char="◂"/>
            </a:pPr>
            <a:r>
              <a:rPr lang="es">
                <a:solidFill>
                  <a:schemeClr val="lt1"/>
                </a:solidFill>
              </a:rPr>
              <a:t>Text &amp; Image slide photo created by Freepik.com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9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89" name="Google Shape;9189;p8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1063" y="2123075"/>
            <a:ext cx="2241874" cy="89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8D3CE"/>
            </a:gs>
            <a:gs pos="100000">
              <a:srgbClr val="423864"/>
            </a:gs>
          </a:gsLst>
          <a:lin ang="5400012" scaled="0"/>
        </a:gra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4"/>
          <p:cNvSpPr txBox="1">
            <a:spLocks noGrp="1"/>
          </p:cNvSpPr>
          <p:nvPr>
            <p:ph type="ctrTitle" idx="8"/>
          </p:nvPr>
        </p:nvSpPr>
        <p:spPr>
          <a:xfrm>
            <a:off x="1122278" y="401450"/>
            <a:ext cx="68994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TABLE OF CONTENTS</a:t>
            </a:r>
            <a:endParaRPr/>
          </a:p>
        </p:txBody>
      </p:sp>
      <p:sp>
        <p:nvSpPr>
          <p:cNvPr id="308" name="Google Shape;308;p44"/>
          <p:cNvSpPr txBox="1">
            <a:spLocks noGrp="1"/>
          </p:cNvSpPr>
          <p:nvPr>
            <p:ph type="ctrTitle"/>
          </p:nvPr>
        </p:nvSpPr>
        <p:spPr>
          <a:xfrm>
            <a:off x="1690457" y="2040013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Suppliers </a:t>
            </a:r>
            <a:endParaRPr dirty="0"/>
          </a:p>
        </p:txBody>
      </p:sp>
      <p:sp>
        <p:nvSpPr>
          <p:cNvPr id="310" name="Google Shape;310;p44"/>
          <p:cNvSpPr txBox="1">
            <a:spLocks noGrp="1"/>
          </p:cNvSpPr>
          <p:nvPr>
            <p:ph type="title" idx="9"/>
          </p:nvPr>
        </p:nvSpPr>
        <p:spPr>
          <a:xfrm>
            <a:off x="2128157" y="16194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01</a:t>
            </a:r>
            <a:endParaRPr/>
          </a:p>
        </p:txBody>
      </p:sp>
      <p:sp>
        <p:nvSpPr>
          <p:cNvPr id="311" name="Google Shape;311;p44"/>
          <p:cNvSpPr txBox="1">
            <a:spLocks noGrp="1"/>
          </p:cNvSpPr>
          <p:nvPr>
            <p:ph type="ctrTitle" idx="2"/>
          </p:nvPr>
        </p:nvSpPr>
        <p:spPr>
          <a:xfrm>
            <a:off x="1690457" y="3587138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COMPETITION</a:t>
            </a:r>
            <a:endParaRPr dirty="0"/>
          </a:p>
        </p:txBody>
      </p:sp>
      <p:sp>
        <p:nvSpPr>
          <p:cNvPr id="312" name="Google Shape;312;p44"/>
          <p:cNvSpPr txBox="1">
            <a:spLocks noGrp="1"/>
          </p:cNvSpPr>
          <p:nvPr>
            <p:ph type="subTitle" idx="3"/>
          </p:nvPr>
        </p:nvSpPr>
        <p:spPr>
          <a:xfrm>
            <a:off x="2051807" y="4048600"/>
            <a:ext cx="19065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</a:t>
            </a:r>
            <a:r>
              <a:rPr lang="es" dirty="0"/>
              <a:t>nd its types</a:t>
            </a:r>
            <a:endParaRPr dirty="0"/>
          </a:p>
        </p:txBody>
      </p:sp>
      <p:sp>
        <p:nvSpPr>
          <p:cNvPr id="313" name="Google Shape;313;p44"/>
          <p:cNvSpPr txBox="1">
            <a:spLocks noGrp="1"/>
          </p:cNvSpPr>
          <p:nvPr>
            <p:ph type="title" idx="13"/>
          </p:nvPr>
        </p:nvSpPr>
        <p:spPr>
          <a:xfrm>
            <a:off x="2128157" y="316656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03</a:t>
            </a:r>
            <a:endParaRPr/>
          </a:p>
        </p:txBody>
      </p:sp>
      <p:sp>
        <p:nvSpPr>
          <p:cNvPr id="314" name="Google Shape;314;p44"/>
          <p:cNvSpPr txBox="1">
            <a:spLocks noGrp="1"/>
          </p:cNvSpPr>
          <p:nvPr>
            <p:ph type="ctrTitle" idx="4"/>
          </p:nvPr>
        </p:nvSpPr>
        <p:spPr>
          <a:xfrm>
            <a:off x="4824357" y="2040013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Suppliers influence</a:t>
            </a:r>
            <a:endParaRPr dirty="0"/>
          </a:p>
        </p:txBody>
      </p:sp>
      <p:sp>
        <p:nvSpPr>
          <p:cNvPr id="316" name="Google Shape;316;p44"/>
          <p:cNvSpPr txBox="1">
            <a:spLocks noGrp="1"/>
          </p:cNvSpPr>
          <p:nvPr>
            <p:ph type="title" idx="14"/>
          </p:nvPr>
        </p:nvSpPr>
        <p:spPr>
          <a:xfrm>
            <a:off x="5262057" y="1619437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02</a:t>
            </a:r>
            <a:endParaRPr/>
          </a:p>
        </p:txBody>
      </p:sp>
      <p:sp>
        <p:nvSpPr>
          <p:cNvPr id="317" name="Google Shape;317;p44"/>
          <p:cNvSpPr txBox="1">
            <a:spLocks noGrp="1"/>
          </p:cNvSpPr>
          <p:nvPr>
            <p:ph type="ctrTitle" idx="6"/>
          </p:nvPr>
        </p:nvSpPr>
        <p:spPr>
          <a:xfrm>
            <a:off x="4824357" y="3587138"/>
            <a:ext cx="2629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Benefits of Competition</a:t>
            </a:r>
            <a:endParaRPr dirty="0"/>
          </a:p>
        </p:txBody>
      </p:sp>
      <p:sp>
        <p:nvSpPr>
          <p:cNvPr id="319" name="Google Shape;319;p44"/>
          <p:cNvSpPr txBox="1">
            <a:spLocks noGrp="1"/>
          </p:cNvSpPr>
          <p:nvPr>
            <p:ph type="title" idx="15"/>
          </p:nvPr>
        </p:nvSpPr>
        <p:spPr>
          <a:xfrm>
            <a:off x="5262057" y="3166562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5"/>
          <p:cNvSpPr txBox="1">
            <a:spLocks noGrp="1"/>
          </p:cNvSpPr>
          <p:nvPr>
            <p:ph type="subTitle" idx="1"/>
          </p:nvPr>
        </p:nvSpPr>
        <p:spPr>
          <a:xfrm>
            <a:off x="4837600" y="1576975"/>
            <a:ext cx="2747100" cy="19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5" name="Google Shape;325;p45"/>
          <p:cNvSpPr txBox="1">
            <a:spLocks noGrp="1"/>
          </p:cNvSpPr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INTRODUCTION</a:t>
            </a: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6"/>
          <p:cNvSpPr txBox="1">
            <a:spLocks noGrp="1"/>
          </p:cNvSpPr>
          <p:nvPr>
            <p:ph type="ctrTitle"/>
          </p:nvPr>
        </p:nvSpPr>
        <p:spPr>
          <a:xfrm flipH="1">
            <a:off x="4009453" y="1966400"/>
            <a:ext cx="26676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Suppliers</a:t>
            </a:r>
            <a:endParaRPr dirty="0"/>
          </a:p>
        </p:txBody>
      </p:sp>
      <p:sp>
        <p:nvSpPr>
          <p:cNvPr id="331" name="Google Shape;331;p46"/>
          <p:cNvSpPr txBox="1">
            <a:spLocks noGrp="1"/>
          </p:cNvSpPr>
          <p:nvPr>
            <p:ph type="subTitle" idx="1"/>
          </p:nvPr>
        </p:nvSpPr>
        <p:spPr>
          <a:xfrm>
            <a:off x="1397425" y="2809300"/>
            <a:ext cx="3012600" cy="17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dirty="0">
                <a:solidFill>
                  <a:schemeClr val="bg2"/>
                </a:solidFill>
                <a:effectLst/>
                <a:latin typeface="FKGrotesk"/>
              </a:rPr>
              <a:t>A supplier is a person or business that provides a product or service to another entity. The role of a supplier in a business is to provide high-quality products from a manufacturer at a good price to a distributor or retailer for resale.</a:t>
            </a:r>
            <a:endParaRPr dirty="0">
              <a:solidFill>
                <a:schemeClr val="bg2"/>
              </a:solidFill>
            </a:endParaRPr>
          </a:p>
        </p:txBody>
      </p:sp>
      <p:pic>
        <p:nvPicPr>
          <p:cNvPr id="3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xmlns="" id="{FEE70F34-1168-4674-B760-C0CD2484B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53" y="586100"/>
            <a:ext cx="3293348" cy="1885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7"/>
          <p:cNvSpPr/>
          <p:nvPr/>
        </p:nvSpPr>
        <p:spPr>
          <a:xfrm rot="5400000">
            <a:off x="2884481" y="1959415"/>
            <a:ext cx="1505036" cy="1570201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47"/>
          <p:cNvSpPr/>
          <p:nvPr/>
        </p:nvSpPr>
        <p:spPr>
          <a:xfrm rot="5400000">
            <a:off x="3679339" y="3329799"/>
            <a:ext cx="1675517" cy="1696101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2" name="Google Shape;342;p47"/>
          <p:cNvSpPr/>
          <p:nvPr/>
        </p:nvSpPr>
        <p:spPr>
          <a:xfrm rot="5400000">
            <a:off x="4644677" y="1921142"/>
            <a:ext cx="1505035" cy="1570199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47"/>
          <p:cNvSpPr txBox="1">
            <a:spLocks noGrp="1"/>
          </p:cNvSpPr>
          <p:nvPr>
            <p:ph type="ctrTitle"/>
          </p:nvPr>
        </p:nvSpPr>
        <p:spPr>
          <a:xfrm>
            <a:off x="891396" y="-1365"/>
            <a:ext cx="7240772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dirty="0">
                <a:solidFill>
                  <a:schemeClr val="tx2"/>
                </a:solidFill>
                <a:effectLst/>
                <a:latin typeface="Gill Sans Nova Ultra Bold" panose="020B0B02020104020203" pitchFamily="34" charset="0"/>
              </a:rPr>
              <a:t>Suppliers can influence how a business operates by:</a:t>
            </a:r>
            <a:endParaRPr sz="1800" dirty="0">
              <a:solidFill>
                <a:schemeClr val="tx2"/>
              </a:solidFill>
              <a:latin typeface="Gill Sans Nova Ultra Bold" panose="020B0B02020104020203" pitchFamily="34" charset="0"/>
            </a:endParaRPr>
          </a:p>
        </p:txBody>
      </p:sp>
      <p:sp>
        <p:nvSpPr>
          <p:cNvPr id="344" name="Google Shape;344;p47"/>
          <p:cNvSpPr txBox="1">
            <a:spLocks noGrp="1"/>
          </p:cNvSpPr>
          <p:nvPr>
            <p:ph type="ctrTitle" idx="2"/>
          </p:nvPr>
        </p:nvSpPr>
        <p:spPr>
          <a:xfrm>
            <a:off x="2851899" y="2702911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b="0" i="0" dirty="0">
                <a:solidFill>
                  <a:schemeClr val="tx2"/>
                </a:solidFill>
                <a:effectLst/>
                <a:latin typeface="Squada One" panose="020B0604020202020204" charset="0"/>
              </a:rPr>
              <a:t>changing </a:t>
            </a:r>
            <a:r>
              <a:rPr lang="en-US" b="1" i="0" dirty="0">
                <a:solidFill>
                  <a:schemeClr val="tx2"/>
                </a:solidFill>
                <a:effectLst/>
                <a:latin typeface="Squada One" panose="020B0604020202020204" charset="0"/>
              </a:rPr>
              <a:t>credit terms</a:t>
            </a:r>
            <a:r>
              <a:rPr lang="en-US" b="0" i="0" dirty="0">
                <a:solidFill>
                  <a:srgbClr val="231F20"/>
                </a:solidFill>
                <a:effectLst/>
                <a:latin typeface="ReithSans"/>
              </a:rPr>
              <a:t/>
            </a:r>
            <a:br>
              <a:rPr lang="en-US" b="0" i="0" dirty="0">
                <a:solidFill>
                  <a:srgbClr val="231F20"/>
                </a:solidFill>
                <a:effectLst/>
                <a:latin typeface="ReithSans"/>
              </a:rPr>
            </a:br>
            <a:endParaRPr lang="en-US" dirty="0"/>
          </a:p>
        </p:txBody>
      </p:sp>
      <p:sp>
        <p:nvSpPr>
          <p:cNvPr id="346" name="Google Shape;346;p47"/>
          <p:cNvSpPr txBox="1">
            <a:spLocks noGrp="1"/>
          </p:cNvSpPr>
          <p:nvPr>
            <p:ph type="ctrTitle" idx="3"/>
          </p:nvPr>
        </p:nvSpPr>
        <p:spPr>
          <a:xfrm>
            <a:off x="4612094" y="2681842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b="0" i="0" dirty="0">
                <a:solidFill>
                  <a:schemeClr val="tx2"/>
                </a:solidFill>
                <a:effectLst/>
                <a:latin typeface="Squada One" panose="020B0604020202020204" charset="0"/>
              </a:rPr>
              <a:t>Changing delivery times</a:t>
            </a:r>
            <a:r>
              <a:rPr lang="en-US" b="0" i="0" dirty="0">
                <a:solidFill>
                  <a:srgbClr val="231F20"/>
                </a:solidFill>
                <a:effectLst/>
                <a:latin typeface="ReithSans"/>
              </a:rPr>
              <a:t/>
            </a:r>
            <a:br>
              <a:rPr lang="en-US" b="0" i="0" dirty="0">
                <a:solidFill>
                  <a:srgbClr val="231F20"/>
                </a:solidFill>
                <a:effectLst/>
                <a:latin typeface="ReithSans"/>
              </a:rPr>
            </a:br>
            <a:endParaRPr dirty="0"/>
          </a:p>
        </p:txBody>
      </p:sp>
      <p:sp>
        <p:nvSpPr>
          <p:cNvPr id="348" name="Google Shape;348;p47"/>
          <p:cNvSpPr txBox="1">
            <a:spLocks noGrp="1"/>
          </p:cNvSpPr>
          <p:nvPr>
            <p:ph type="ctrTitle" idx="5"/>
          </p:nvPr>
        </p:nvSpPr>
        <p:spPr>
          <a:xfrm>
            <a:off x="3726682" y="4102551"/>
            <a:ext cx="157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2"/>
                </a:solidFill>
                <a:latin typeface="Squada One" panose="020B0604020202020204" charset="0"/>
              </a:rPr>
              <a:t>I</a:t>
            </a:r>
            <a:r>
              <a:rPr lang="en-GB" b="0" i="0" dirty="0">
                <a:solidFill>
                  <a:schemeClr val="tx2"/>
                </a:solidFill>
                <a:effectLst/>
                <a:latin typeface="Squada One" panose="020B0604020202020204" charset="0"/>
              </a:rPr>
              <a:t>ncreasing or decreasing the quality of their goods</a:t>
            </a:r>
            <a:endParaRPr dirty="0">
              <a:solidFill>
                <a:schemeClr val="tx2"/>
              </a:solidFill>
              <a:latin typeface="Squada One" panose="020B0604020202020204" charset="0"/>
            </a:endParaRPr>
          </a:p>
        </p:txBody>
      </p:sp>
      <p:sp>
        <p:nvSpPr>
          <p:cNvPr id="23" name="Google Shape;340;p47">
            <a:extLst>
              <a:ext uri="{FF2B5EF4-FFF2-40B4-BE49-F238E27FC236}">
                <a16:creationId xmlns:a16="http://schemas.microsoft.com/office/drawing/2014/main" xmlns="" id="{E669C4AA-62EC-4DF4-AF91-72B1F08329F8}"/>
              </a:ext>
            </a:extLst>
          </p:cNvPr>
          <p:cNvSpPr/>
          <p:nvPr/>
        </p:nvSpPr>
        <p:spPr>
          <a:xfrm rot="5400000">
            <a:off x="3714132" y="617169"/>
            <a:ext cx="1505035" cy="1570199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D809498-69AC-43EA-8D75-B927D87BAAC8}"/>
              </a:ext>
            </a:extLst>
          </p:cNvPr>
          <p:cNvSpPr txBox="1"/>
          <p:nvPr/>
        </p:nvSpPr>
        <p:spPr>
          <a:xfrm>
            <a:off x="3794948" y="999460"/>
            <a:ext cx="1340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  <a:latin typeface="Squada One" panose="020B0604020202020204" charset="0"/>
              </a:rPr>
              <a:t>R</a:t>
            </a:r>
            <a:r>
              <a:rPr lang="en-GB" b="0" i="0" dirty="0">
                <a:solidFill>
                  <a:schemeClr val="tx2"/>
                </a:solidFill>
                <a:effectLst/>
                <a:latin typeface="Squada One" panose="020B0604020202020204" charset="0"/>
              </a:rPr>
              <a:t>aising or lowering prices of goods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8"/>
          <p:cNvSpPr txBox="1">
            <a:spLocks noGrp="1"/>
          </p:cNvSpPr>
          <p:nvPr>
            <p:ph type="ctrTitle"/>
          </p:nvPr>
        </p:nvSpPr>
        <p:spPr>
          <a:xfrm>
            <a:off x="1250675" y="1851425"/>
            <a:ext cx="66588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Competitors</a:t>
            </a:r>
            <a:endParaRPr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21E30548-9F37-4599-803E-72F6E170B4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231530" y="2571750"/>
            <a:ext cx="2956620" cy="1646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Roboto"/>
              </a:rPr>
              <a:t>Competition in business is the contest or rivalry among the companies selling similar products and/or targeting the same target audience to get more sales, increase revenue, and gain more market share as compared to others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Roboto"/>
              </a:rPr>
              <a:t>.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Roboto"/>
              </a:rPr>
              <a:t/>
            </a:r>
            <a:b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Roboto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C0EC19E-D009-43E7-996B-D6FC59964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87" y="3112002"/>
            <a:ext cx="2932902" cy="180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56"/>
          <p:cNvSpPr txBox="1">
            <a:spLocks noGrp="1"/>
          </p:cNvSpPr>
          <p:nvPr>
            <p:ph type="ctrTitle"/>
          </p:nvPr>
        </p:nvSpPr>
        <p:spPr>
          <a:xfrm flipH="1">
            <a:off x="338407" y="448062"/>
            <a:ext cx="83949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TYPES OF COMPETITION</a:t>
            </a:r>
            <a:endParaRPr dirty="0"/>
          </a:p>
        </p:txBody>
      </p:sp>
      <p:sp>
        <p:nvSpPr>
          <p:cNvPr id="522" name="Google Shape;522;p56"/>
          <p:cNvSpPr txBox="1">
            <a:spLocks noGrp="1"/>
          </p:cNvSpPr>
          <p:nvPr>
            <p:ph type="subTitle" idx="4294967295"/>
          </p:nvPr>
        </p:nvSpPr>
        <p:spPr>
          <a:xfrm>
            <a:off x="5126250" y="1788900"/>
            <a:ext cx="19566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/>
          </a:p>
        </p:txBody>
      </p:sp>
      <p:sp>
        <p:nvSpPr>
          <p:cNvPr id="523" name="Google Shape;523;p56"/>
          <p:cNvSpPr txBox="1">
            <a:spLocks noGrp="1"/>
          </p:cNvSpPr>
          <p:nvPr>
            <p:ph type="subTitle" idx="4294967295"/>
          </p:nvPr>
        </p:nvSpPr>
        <p:spPr>
          <a:xfrm>
            <a:off x="5141150" y="3552825"/>
            <a:ext cx="19566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/>
          </a:p>
        </p:txBody>
      </p:sp>
      <p:sp>
        <p:nvSpPr>
          <p:cNvPr id="524" name="Google Shape;524;p56"/>
          <p:cNvSpPr txBox="1">
            <a:spLocks noGrp="1"/>
          </p:cNvSpPr>
          <p:nvPr>
            <p:ph type="ctrTitle" idx="4294967295"/>
          </p:nvPr>
        </p:nvSpPr>
        <p:spPr>
          <a:xfrm>
            <a:off x="1224786" y="1998759"/>
            <a:ext cx="1247700" cy="3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chemeClr val="lt1"/>
                </a:solidFill>
              </a:rPr>
              <a:t>INDIRECT COMPETITION</a:t>
            </a:r>
            <a:endParaRPr sz="1800" dirty="0"/>
          </a:p>
        </p:txBody>
      </p:sp>
      <p:sp>
        <p:nvSpPr>
          <p:cNvPr id="525" name="Google Shape;525;p56"/>
          <p:cNvSpPr txBox="1">
            <a:spLocks noGrp="1"/>
          </p:cNvSpPr>
          <p:nvPr>
            <p:ph type="subTitle" idx="4294967295"/>
          </p:nvPr>
        </p:nvSpPr>
        <p:spPr>
          <a:xfrm>
            <a:off x="1216119" y="2694550"/>
            <a:ext cx="22110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/>
          </a:p>
        </p:txBody>
      </p:sp>
      <p:sp>
        <p:nvSpPr>
          <p:cNvPr id="526" name="Google Shape;526;p56"/>
          <p:cNvSpPr txBox="1">
            <a:spLocks noGrp="1"/>
          </p:cNvSpPr>
          <p:nvPr>
            <p:ph type="ctrTitle" idx="4294967295"/>
          </p:nvPr>
        </p:nvSpPr>
        <p:spPr>
          <a:xfrm>
            <a:off x="5801488" y="1128563"/>
            <a:ext cx="1247700" cy="3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chemeClr val="lt1"/>
                </a:solidFill>
              </a:rPr>
              <a:t>DIRECT COMPETITION</a:t>
            </a:r>
            <a:endParaRPr sz="1800" dirty="0"/>
          </a:p>
        </p:txBody>
      </p:sp>
      <p:sp>
        <p:nvSpPr>
          <p:cNvPr id="527" name="Google Shape;527;p56"/>
          <p:cNvSpPr txBox="1">
            <a:spLocks noGrp="1"/>
          </p:cNvSpPr>
          <p:nvPr>
            <p:ph type="ctrTitle" idx="4294967295"/>
          </p:nvPr>
        </p:nvSpPr>
        <p:spPr>
          <a:xfrm>
            <a:off x="5722695" y="2879720"/>
            <a:ext cx="1343223" cy="3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accent6"/>
                </a:solidFill>
              </a:rPr>
              <a:t>POTENTIAL COMPRTITION</a:t>
            </a:r>
            <a:endParaRPr sz="1800" dirty="0">
              <a:solidFill>
                <a:schemeClr val="accent6"/>
              </a:solidFill>
            </a:endParaRPr>
          </a:p>
        </p:txBody>
      </p:sp>
      <p:grpSp>
        <p:nvGrpSpPr>
          <p:cNvPr id="528" name="Google Shape;528;p56"/>
          <p:cNvGrpSpPr/>
          <p:nvPr/>
        </p:nvGrpSpPr>
        <p:grpSpPr>
          <a:xfrm>
            <a:off x="3542350" y="3292377"/>
            <a:ext cx="3555214" cy="1103532"/>
            <a:chOff x="3636333" y="3431130"/>
            <a:chExt cx="3021343" cy="937819"/>
          </a:xfrm>
        </p:grpSpPr>
        <p:sp>
          <p:nvSpPr>
            <p:cNvPr id="529" name="Google Shape;529;p56"/>
            <p:cNvSpPr/>
            <p:nvPr/>
          </p:nvSpPr>
          <p:spPr>
            <a:xfrm rot="-5400000">
              <a:off x="3573191" y="3494272"/>
              <a:ext cx="937819" cy="811536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56"/>
            <p:cNvSpPr/>
            <p:nvPr/>
          </p:nvSpPr>
          <p:spPr>
            <a:xfrm rot="-5400000">
              <a:off x="3666444" y="3574971"/>
              <a:ext cx="751318" cy="650139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39215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31" name="Google Shape;531;p56"/>
            <p:cNvCxnSpPr/>
            <p:nvPr/>
          </p:nvCxnSpPr>
          <p:spPr>
            <a:xfrm>
              <a:off x="4454776" y="3668175"/>
              <a:ext cx="2202900" cy="298500"/>
            </a:xfrm>
            <a:prstGeom prst="bentConnector3">
              <a:avLst>
                <a:gd name="adj1" fmla="val 100007"/>
              </a:avLst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32" name="Google Shape;532;p56"/>
            <p:cNvSpPr/>
            <p:nvPr/>
          </p:nvSpPr>
          <p:spPr>
            <a:xfrm>
              <a:off x="3871413" y="3746358"/>
              <a:ext cx="327817" cy="307327"/>
            </a:xfrm>
            <a:custGeom>
              <a:avLst/>
              <a:gdLst/>
              <a:ahLst/>
              <a:cxnLst/>
              <a:rect l="l" t="t" r="r" b="b"/>
              <a:pathLst>
                <a:path w="19326" h="18118" extrusionOk="0">
                  <a:moveTo>
                    <a:pt x="17628" y="6794"/>
                  </a:moveTo>
                  <a:cubicBezTo>
                    <a:pt x="17939" y="6794"/>
                    <a:pt x="18193" y="7048"/>
                    <a:pt x="18193" y="7362"/>
                  </a:cubicBezTo>
                  <a:lnTo>
                    <a:pt x="18193" y="7927"/>
                  </a:lnTo>
                  <a:lnTo>
                    <a:pt x="12532" y="7927"/>
                  </a:lnTo>
                  <a:lnTo>
                    <a:pt x="12532" y="7362"/>
                  </a:lnTo>
                  <a:cubicBezTo>
                    <a:pt x="12532" y="7048"/>
                    <a:pt x="12785" y="6794"/>
                    <a:pt x="13099" y="6794"/>
                  </a:cubicBezTo>
                  <a:close/>
                  <a:moveTo>
                    <a:pt x="17628" y="1133"/>
                  </a:moveTo>
                  <a:cubicBezTo>
                    <a:pt x="17939" y="1133"/>
                    <a:pt x="18193" y="1387"/>
                    <a:pt x="18193" y="1701"/>
                  </a:cubicBezTo>
                  <a:lnTo>
                    <a:pt x="18193" y="5759"/>
                  </a:lnTo>
                  <a:cubicBezTo>
                    <a:pt x="18012" y="5695"/>
                    <a:pt x="17819" y="5662"/>
                    <a:pt x="17628" y="5662"/>
                  </a:cubicBezTo>
                  <a:lnTo>
                    <a:pt x="13099" y="5662"/>
                  </a:lnTo>
                  <a:cubicBezTo>
                    <a:pt x="12160" y="5662"/>
                    <a:pt x="11399" y="6423"/>
                    <a:pt x="11399" y="7362"/>
                  </a:cubicBezTo>
                  <a:lnTo>
                    <a:pt x="11399" y="11324"/>
                  </a:lnTo>
                  <a:lnTo>
                    <a:pt x="1133" y="11324"/>
                  </a:lnTo>
                  <a:lnTo>
                    <a:pt x="1133" y="1701"/>
                  </a:lnTo>
                  <a:cubicBezTo>
                    <a:pt x="1133" y="1387"/>
                    <a:pt x="1387" y="1133"/>
                    <a:pt x="1701" y="1133"/>
                  </a:cubicBezTo>
                  <a:close/>
                  <a:moveTo>
                    <a:pt x="11399" y="12456"/>
                  </a:moveTo>
                  <a:lnTo>
                    <a:pt x="11399" y="13588"/>
                  </a:lnTo>
                  <a:lnTo>
                    <a:pt x="1701" y="13588"/>
                  </a:lnTo>
                  <a:cubicBezTo>
                    <a:pt x="1387" y="13588"/>
                    <a:pt x="1133" y="13335"/>
                    <a:pt x="1133" y="13024"/>
                  </a:cubicBezTo>
                  <a:lnTo>
                    <a:pt x="1133" y="12456"/>
                  </a:lnTo>
                  <a:close/>
                  <a:moveTo>
                    <a:pt x="18193" y="9059"/>
                  </a:moveTo>
                  <a:lnTo>
                    <a:pt x="18193" y="14720"/>
                  </a:lnTo>
                  <a:lnTo>
                    <a:pt x="12532" y="14720"/>
                  </a:lnTo>
                  <a:lnTo>
                    <a:pt x="12532" y="9059"/>
                  </a:lnTo>
                  <a:close/>
                  <a:moveTo>
                    <a:pt x="11399" y="14720"/>
                  </a:moveTo>
                  <a:lnTo>
                    <a:pt x="11399" y="16420"/>
                  </a:lnTo>
                  <a:cubicBezTo>
                    <a:pt x="11399" y="16611"/>
                    <a:pt x="11432" y="16804"/>
                    <a:pt x="11496" y="16985"/>
                  </a:cubicBezTo>
                  <a:lnTo>
                    <a:pt x="7051" y="16985"/>
                  </a:lnTo>
                  <a:lnTo>
                    <a:pt x="7806" y="14720"/>
                  </a:lnTo>
                  <a:close/>
                  <a:moveTo>
                    <a:pt x="18193" y="15853"/>
                  </a:moveTo>
                  <a:lnTo>
                    <a:pt x="18193" y="16420"/>
                  </a:lnTo>
                  <a:cubicBezTo>
                    <a:pt x="18193" y="16731"/>
                    <a:pt x="17939" y="16985"/>
                    <a:pt x="17628" y="16985"/>
                  </a:cubicBezTo>
                  <a:lnTo>
                    <a:pt x="13099" y="16985"/>
                  </a:lnTo>
                  <a:cubicBezTo>
                    <a:pt x="12785" y="16985"/>
                    <a:pt x="12532" y="16731"/>
                    <a:pt x="12532" y="16420"/>
                  </a:cubicBezTo>
                  <a:lnTo>
                    <a:pt x="12532" y="15853"/>
                  </a:lnTo>
                  <a:close/>
                  <a:moveTo>
                    <a:pt x="1701" y="1"/>
                  </a:moveTo>
                  <a:cubicBezTo>
                    <a:pt x="762" y="1"/>
                    <a:pt x="1" y="762"/>
                    <a:pt x="1" y="1701"/>
                  </a:cubicBezTo>
                  <a:lnTo>
                    <a:pt x="1" y="13024"/>
                  </a:lnTo>
                  <a:cubicBezTo>
                    <a:pt x="1" y="13960"/>
                    <a:pt x="762" y="14720"/>
                    <a:pt x="1701" y="14720"/>
                  </a:cubicBezTo>
                  <a:lnTo>
                    <a:pt x="6613" y="14720"/>
                  </a:lnTo>
                  <a:lnTo>
                    <a:pt x="5859" y="16985"/>
                  </a:lnTo>
                  <a:lnTo>
                    <a:pt x="4002" y="16985"/>
                  </a:lnTo>
                  <a:cubicBezTo>
                    <a:pt x="3688" y="16985"/>
                    <a:pt x="3437" y="17239"/>
                    <a:pt x="3437" y="17553"/>
                  </a:cubicBezTo>
                  <a:cubicBezTo>
                    <a:pt x="3437" y="17864"/>
                    <a:pt x="3688" y="18117"/>
                    <a:pt x="4002" y="18117"/>
                  </a:cubicBezTo>
                  <a:lnTo>
                    <a:pt x="17628" y="18117"/>
                  </a:lnTo>
                  <a:cubicBezTo>
                    <a:pt x="18564" y="18117"/>
                    <a:pt x="19325" y="17356"/>
                    <a:pt x="19325" y="16420"/>
                  </a:cubicBezTo>
                  <a:lnTo>
                    <a:pt x="19325" y="1701"/>
                  </a:lnTo>
                  <a:cubicBezTo>
                    <a:pt x="19325" y="762"/>
                    <a:pt x="18564" y="1"/>
                    <a:pt x="176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435D74"/>
                </a:solidFill>
              </a:endParaRPr>
            </a:p>
          </p:txBody>
        </p:sp>
      </p:grpSp>
      <p:grpSp>
        <p:nvGrpSpPr>
          <p:cNvPr id="533" name="Google Shape;533;p56"/>
          <p:cNvGrpSpPr/>
          <p:nvPr/>
        </p:nvGrpSpPr>
        <p:grpSpPr>
          <a:xfrm>
            <a:off x="1224786" y="2400338"/>
            <a:ext cx="3789589" cy="1103532"/>
            <a:chOff x="1666788" y="2673044"/>
            <a:chExt cx="3220523" cy="937819"/>
          </a:xfrm>
        </p:grpSpPr>
        <p:sp>
          <p:nvSpPr>
            <p:cNvPr id="534" name="Google Shape;534;p56"/>
            <p:cNvSpPr/>
            <p:nvPr/>
          </p:nvSpPr>
          <p:spPr>
            <a:xfrm rot="-5400000">
              <a:off x="4012633" y="2736186"/>
              <a:ext cx="937819" cy="811536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6"/>
            <p:cNvSpPr/>
            <p:nvPr/>
          </p:nvSpPr>
          <p:spPr>
            <a:xfrm rot="-5400000">
              <a:off x="4105887" y="2816885"/>
              <a:ext cx="751318" cy="650139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39215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36" name="Google Shape;536;p56"/>
            <p:cNvCxnSpPr/>
            <p:nvPr/>
          </p:nvCxnSpPr>
          <p:spPr>
            <a:xfrm flipH="1">
              <a:off x="1666788" y="2914950"/>
              <a:ext cx="2409000" cy="305400"/>
            </a:xfrm>
            <a:prstGeom prst="bentConnector3">
              <a:avLst>
                <a:gd name="adj1" fmla="val 100059"/>
              </a:avLst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37" name="Google Shape;537;p56"/>
            <p:cNvGrpSpPr/>
            <p:nvPr/>
          </p:nvGrpSpPr>
          <p:grpSpPr>
            <a:xfrm>
              <a:off x="4317638" y="2976566"/>
              <a:ext cx="327823" cy="328695"/>
              <a:chOff x="-1700225" y="2768875"/>
              <a:chExt cx="291450" cy="292225"/>
            </a:xfrm>
          </p:grpSpPr>
          <p:sp>
            <p:nvSpPr>
              <p:cNvPr id="538" name="Google Shape;538;p56"/>
              <p:cNvSpPr/>
              <p:nvPr/>
            </p:nvSpPr>
            <p:spPr>
              <a:xfrm>
                <a:off x="-1700225" y="2768875"/>
                <a:ext cx="2914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9" extrusionOk="0">
                    <a:moveTo>
                      <a:pt x="10617" y="662"/>
                    </a:moveTo>
                    <a:cubicBezTo>
                      <a:pt x="10806" y="662"/>
                      <a:pt x="10964" y="820"/>
                      <a:pt x="10964" y="1009"/>
                    </a:cubicBezTo>
                    <a:lnTo>
                      <a:pt x="10964" y="2710"/>
                    </a:lnTo>
                    <a:lnTo>
                      <a:pt x="662" y="2710"/>
                    </a:lnTo>
                    <a:lnTo>
                      <a:pt x="662" y="1009"/>
                    </a:lnTo>
                    <a:cubicBezTo>
                      <a:pt x="662" y="820"/>
                      <a:pt x="819" y="662"/>
                      <a:pt x="1008" y="662"/>
                    </a:cubicBezTo>
                    <a:close/>
                    <a:moveTo>
                      <a:pt x="10933" y="3372"/>
                    </a:moveTo>
                    <a:lnTo>
                      <a:pt x="10933" y="9232"/>
                    </a:lnTo>
                    <a:cubicBezTo>
                      <a:pt x="10964" y="9484"/>
                      <a:pt x="10806" y="9610"/>
                      <a:pt x="10617" y="9610"/>
                    </a:cubicBezTo>
                    <a:lnTo>
                      <a:pt x="8916" y="9610"/>
                    </a:lnTo>
                    <a:lnTo>
                      <a:pt x="8570" y="9232"/>
                    </a:lnTo>
                    <a:cubicBezTo>
                      <a:pt x="8601" y="9169"/>
                      <a:pt x="8664" y="9043"/>
                      <a:pt x="8696" y="8917"/>
                    </a:cubicBezTo>
                    <a:lnTo>
                      <a:pt x="9200" y="8917"/>
                    </a:lnTo>
                    <a:cubicBezTo>
                      <a:pt x="9389" y="8917"/>
                      <a:pt x="9546" y="8759"/>
                      <a:pt x="9546" y="8570"/>
                    </a:cubicBezTo>
                    <a:lnTo>
                      <a:pt x="9546" y="7184"/>
                    </a:lnTo>
                    <a:cubicBezTo>
                      <a:pt x="9546" y="6995"/>
                      <a:pt x="9389" y="6837"/>
                      <a:pt x="9200" y="6837"/>
                    </a:cubicBezTo>
                    <a:lnTo>
                      <a:pt x="8696" y="6837"/>
                    </a:lnTo>
                    <a:cubicBezTo>
                      <a:pt x="8664" y="6711"/>
                      <a:pt x="8601" y="6648"/>
                      <a:pt x="8570" y="6522"/>
                    </a:cubicBezTo>
                    <a:lnTo>
                      <a:pt x="8916" y="6176"/>
                    </a:lnTo>
                    <a:cubicBezTo>
                      <a:pt x="9042" y="6050"/>
                      <a:pt x="9042" y="5798"/>
                      <a:pt x="8916" y="5703"/>
                    </a:cubicBezTo>
                    <a:lnTo>
                      <a:pt x="7940" y="4695"/>
                    </a:lnTo>
                    <a:cubicBezTo>
                      <a:pt x="7877" y="4648"/>
                      <a:pt x="7790" y="4624"/>
                      <a:pt x="7703" y="4624"/>
                    </a:cubicBezTo>
                    <a:cubicBezTo>
                      <a:pt x="7617" y="4624"/>
                      <a:pt x="7530" y="4648"/>
                      <a:pt x="7467" y="4695"/>
                    </a:cubicBezTo>
                    <a:lnTo>
                      <a:pt x="7120" y="5073"/>
                    </a:lnTo>
                    <a:cubicBezTo>
                      <a:pt x="7026" y="5041"/>
                      <a:pt x="6931" y="4978"/>
                      <a:pt x="6805" y="4947"/>
                    </a:cubicBezTo>
                    <a:lnTo>
                      <a:pt x="6805" y="4443"/>
                    </a:lnTo>
                    <a:cubicBezTo>
                      <a:pt x="6805" y="4222"/>
                      <a:pt x="6648" y="4065"/>
                      <a:pt x="6459" y="4065"/>
                    </a:cubicBezTo>
                    <a:lnTo>
                      <a:pt x="5073" y="4065"/>
                    </a:lnTo>
                    <a:cubicBezTo>
                      <a:pt x="4884" y="4065"/>
                      <a:pt x="4726" y="4222"/>
                      <a:pt x="4726" y="4443"/>
                    </a:cubicBezTo>
                    <a:lnTo>
                      <a:pt x="4726" y="4947"/>
                    </a:lnTo>
                    <a:cubicBezTo>
                      <a:pt x="4600" y="4978"/>
                      <a:pt x="4506" y="5010"/>
                      <a:pt x="4411" y="5073"/>
                    </a:cubicBezTo>
                    <a:lnTo>
                      <a:pt x="4033" y="4695"/>
                    </a:lnTo>
                    <a:cubicBezTo>
                      <a:pt x="3986" y="4648"/>
                      <a:pt x="3899" y="4624"/>
                      <a:pt x="3808" y="4624"/>
                    </a:cubicBezTo>
                    <a:cubicBezTo>
                      <a:pt x="3718" y="4624"/>
                      <a:pt x="3623" y="4648"/>
                      <a:pt x="3560" y="4695"/>
                    </a:cubicBezTo>
                    <a:lnTo>
                      <a:pt x="2584" y="5703"/>
                    </a:lnTo>
                    <a:cubicBezTo>
                      <a:pt x="2458" y="5829"/>
                      <a:pt x="2458" y="6050"/>
                      <a:pt x="2584" y="6176"/>
                    </a:cubicBezTo>
                    <a:lnTo>
                      <a:pt x="2930" y="6522"/>
                    </a:lnTo>
                    <a:cubicBezTo>
                      <a:pt x="2899" y="6585"/>
                      <a:pt x="2867" y="6711"/>
                      <a:pt x="2836" y="6837"/>
                    </a:cubicBezTo>
                    <a:lnTo>
                      <a:pt x="2300" y="6837"/>
                    </a:lnTo>
                    <a:cubicBezTo>
                      <a:pt x="2111" y="6837"/>
                      <a:pt x="1954" y="6995"/>
                      <a:pt x="1954" y="7184"/>
                    </a:cubicBezTo>
                    <a:lnTo>
                      <a:pt x="1954" y="8570"/>
                    </a:lnTo>
                    <a:cubicBezTo>
                      <a:pt x="1954" y="8759"/>
                      <a:pt x="2111" y="8917"/>
                      <a:pt x="2300" y="8917"/>
                    </a:cubicBezTo>
                    <a:lnTo>
                      <a:pt x="2836" y="8917"/>
                    </a:lnTo>
                    <a:cubicBezTo>
                      <a:pt x="2867" y="9043"/>
                      <a:pt x="2899" y="9137"/>
                      <a:pt x="2930" y="9232"/>
                    </a:cubicBezTo>
                    <a:lnTo>
                      <a:pt x="2584" y="9610"/>
                    </a:lnTo>
                    <a:lnTo>
                      <a:pt x="977" y="9610"/>
                    </a:lnTo>
                    <a:cubicBezTo>
                      <a:pt x="788" y="9610"/>
                      <a:pt x="630" y="9452"/>
                      <a:pt x="630" y="9232"/>
                    </a:cubicBezTo>
                    <a:lnTo>
                      <a:pt x="630" y="3372"/>
                    </a:lnTo>
                    <a:close/>
                    <a:moveTo>
                      <a:pt x="6112" y="4726"/>
                    </a:moveTo>
                    <a:lnTo>
                      <a:pt x="6112" y="5136"/>
                    </a:lnTo>
                    <a:cubicBezTo>
                      <a:pt x="6112" y="5294"/>
                      <a:pt x="6207" y="5420"/>
                      <a:pt x="6364" y="5451"/>
                    </a:cubicBezTo>
                    <a:cubicBezTo>
                      <a:pt x="6553" y="5514"/>
                      <a:pt x="6805" y="5609"/>
                      <a:pt x="6994" y="5735"/>
                    </a:cubicBezTo>
                    <a:cubicBezTo>
                      <a:pt x="7041" y="5769"/>
                      <a:pt x="7096" y="5783"/>
                      <a:pt x="7153" y="5783"/>
                    </a:cubicBezTo>
                    <a:cubicBezTo>
                      <a:pt x="7251" y="5783"/>
                      <a:pt x="7356" y="5743"/>
                      <a:pt x="7435" y="5703"/>
                    </a:cubicBezTo>
                    <a:lnTo>
                      <a:pt x="7751" y="5388"/>
                    </a:lnTo>
                    <a:lnTo>
                      <a:pt x="8223" y="5861"/>
                    </a:lnTo>
                    <a:lnTo>
                      <a:pt x="7908" y="6176"/>
                    </a:lnTo>
                    <a:cubicBezTo>
                      <a:pt x="7782" y="6302"/>
                      <a:pt x="7782" y="6459"/>
                      <a:pt x="7877" y="6617"/>
                    </a:cubicBezTo>
                    <a:cubicBezTo>
                      <a:pt x="7971" y="6806"/>
                      <a:pt x="8066" y="6995"/>
                      <a:pt x="8129" y="7247"/>
                    </a:cubicBezTo>
                    <a:cubicBezTo>
                      <a:pt x="8192" y="7404"/>
                      <a:pt x="8286" y="7499"/>
                      <a:pt x="8444" y="7499"/>
                    </a:cubicBezTo>
                    <a:lnTo>
                      <a:pt x="8885" y="7499"/>
                    </a:lnTo>
                    <a:lnTo>
                      <a:pt x="8885" y="8192"/>
                    </a:lnTo>
                    <a:lnTo>
                      <a:pt x="8444" y="8192"/>
                    </a:lnTo>
                    <a:cubicBezTo>
                      <a:pt x="8286" y="8192"/>
                      <a:pt x="8192" y="8286"/>
                      <a:pt x="8129" y="8444"/>
                    </a:cubicBezTo>
                    <a:cubicBezTo>
                      <a:pt x="8097" y="8665"/>
                      <a:pt x="7971" y="8885"/>
                      <a:pt x="7877" y="9074"/>
                    </a:cubicBezTo>
                    <a:cubicBezTo>
                      <a:pt x="7782" y="9200"/>
                      <a:pt x="7814" y="9389"/>
                      <a:pt x="7908" y="9515"/>
                    </a:cubicBezTo>
                    <a:lnTo>
                      <a:pt x="8223" y="9830"/>
                    </a:lnTo>
                    <a:lnTo>
                      <a:pt x="7751" y="10303"/>
                    </a:lnTo>
                    <a:lnTo>
                      <a:pt x="7435" y="9988"/>
                    </a:lnTo>
                    <a:cubicBezTo>
                      <a:pt x="7368" y="9920"/>
                      <a:pt x="7291" y="9889"/>
                      <a:pt x="7211" y="9889"/>
                    </a:cubicBezTo>
                    <a:cubicBezTo>
                      <a:pt x="7141" y="9889"/>
                      <a:pt x="7068" y="9912"/>
                      <a:pt x="6994" y="9956"/>
                    </a:cubicBezTo>
                    <a:cubicBezTo>
                      <a:pt x="6805" y="10082"/>
                      <a:pt x="6616" y="10145"/>
                      <a:pt x="6364" y="10208"/>
                    </a:cubicBezTo>
                    <a:cubicBezTo>
                      <a:pt x="6207" y="10271"/>
                      <a:pt x="6112" y="10366"/>
                      <a:pt x="6112" y="10555"/>
                    </a:cubicBezTo>
                    <a:lnTo>
                      <a:pt x="6112" y="10964"/>
                    </a:lnTo>
                    <a:lnTo>
                      <a:pt x="5419" y="10964"/>
                    </a:lnTo>
                    <a:lnTo>
                      <a:pt x="5419" y="10555"/>
                    </a:lnTo>
                    <a:cubicBezTo>
                      <a:pt x="5419" y="10366"/>
                      <a:pt x="5325" y="10271"/>
                      <a:pt x="5167" y="10208"/>
                    </a:cubicBezTo>
                    <a:cubicBezTo>
                      <a:pt x="4947" y="10177"/>
                      <a:pt x="4726" y="10051"/>
                      <a:pt x="4537" y="9956"/>
                    </a:cubicBezTo>
                    <a:cubicBezTo>
                      <a:pt x="4491" y="9921"/>
                      <a:pt x="4436" y="9908"/>
                      <a:pt x="4379" y="9908"/>
                    </a:cubicBezTo>
                    <a:cubicBezTo>
                      <a:pt x="4281" y="9908"/>
                      <a:pt x="4176" y="9948"/>
                      <a:pt x="4096" y="9988"/>
                    </a:cubicBezTo>
                    <a:lnTo>
                      <a:pt x="3781" y="10303"/>
                    </a:lnTo>
                    <a:lnTo>
                      <a:pt x="3308" y="9830"/>
                    </a:lnTo>
                    <a:lnTo>
                      <a:pt x="3623" y="9515"/>
                    </a:lnTo>
                    <a:cubicBezTo>
                      <a:pt x="3749" y="9389"/>
                      <a:pt x="3749" y="9232"/>
                      <a:pt x="3655" y="9074"/>
                    </a:cubicBezTo>
                    <a:cubicBezTo>
                      <a:pt x="3529" y="8885"/>
                      <a:pt x="3466" y="8696"/>
                      <a:pt x="3371" y="8444"/>
                    </a:cubicBezTo>
                    <a:cubicBezTo>
                      <a:pt x="3340" y="8286"/>
                      <a:pt x="3214" y="8192"/>
                      <a:pt x="3056" y="8192"/>
                    </a:cubicBezTo>
                    <a:lnTo>
                      <a:pt x="2647" y="8192"/>
                    </a:lnTo>
                    <a:lnTo>
                      <a:pt x="2647" y="7499"/>
                    </a:lnTo>
                    <a:lnTo>
                      <a:pt x="3056" y="7499"/>
                    </a:lnTo>
                    <a:cubicBezTo>
                      <a:pt x="3214" y="7499"/>
                      <a:pt x="3340" y="7404"/>
                      <a:pt x="3371" y="7247"/>
                    </a:cubicBezTo>
                    <a:cubicBezTo>
                      <a:pt x="3434" y="7026"/>
                      <a:pt x="3529" y="6806"/>
                      <a:pt x="3655" y="6617"/>
                    </a:cubicBezTo>
                    <a:cubicBezTo>
                      <a:pt x="3749" y="6491"/>
                      <a:pt x="3686" y="6302"/>
                      <a:pt x="3623" y="6176"/>
                    </a:cubicBezTo>
                    <a:lnTo>
                      <a:pt x="3308" y="5861"/>
                    </a:lnTo>
                    <a:lnTo>
                      <a:pt x="3781" y="5388"/>
                    </a:lnTo>
                    <a:lnTo>
                      <a:pt x="4096" y="5703"/>
                    </a:lnTo>
                    <a:cubicBezTo>
                      <a:pt x="4163" y="5771"/>
                      <a:pt x="4240" y="5802"/>
                      <a:pt x="4321" y="5802"/>
                    </a:cubicBezTo>
                    <a:cubicBezTo>
                      <a:pt x="4391" y="5802"/>
                      <a:pt x="4464" y="5778"/>
                      <a:pt x="4537" y="5735"/>
                    </a:cubicBezTo>
                    <a:cubicBezTo>
                      <a:pt x="4726" y="5609"/>
                      <a:pt x="4915" y="5546"/>
                      <a:pt x="5167" y="5451"/>
                    </a:cubicBezTo>
                    <a:cubicBezTo>
                      <a:pt x="5325" y="5420"/>
                      <a:pt x="5419" y="5294"/>
                      <a:pt x="5419" y="5136"/>
                    </a:cubicBezTo>
                    <a:lnTo>
                      <a:pt x="5419" y="4726"/>
                    </a:lnTo>
                    <a:close/>
                    <a:moveTo>
                      <a:pt x="1008" y="1"/>
                    </a:moveTo>
                    <a:cubicBezTo>
                      <a:pt x="473" y="1"/>
                      <a:pt x="0" y="473"/>
                      <a:pt x="0" y="1009"/>
                    </a:cubicBezTo>
                    <a:lnTo>
                      <a:pt x="0" y="9295"/>
                    </a:lnTo>
                    <a:cubicBezTo>
                      <a:pt x="0" y="9830"/>
                      <a:pt x="473" y="10303"/>
                      <a:pt x="1008" y="10303"/>
                    </a:cubicBezTo>
                    <a:lnTo>
                      <a:pt x="2867" y="10303"/>
                    </a:lnTo>
                    <a:lnTo>
                      <a:pt x="3623" y="11059"/>
                    </a:lnTo>
                    <a:cubicBezTo>
                      <a:pt x="3671" y="11122"/>
                      <a:pt x="3757" y="11153"/>
                      <a:pt x="3848" y="11153"/>
                    </a:cubicBezTo>
                    <a:cubicBezTo>
                      <a:pt x="3938" y="11153"/>
                      <a:pt x="4033" y="11122"/>
                      <a:pt x="4096" y="11059"/>
                    </a:cubicBezTo>
                    <a:lnTo>
                      <a:pt x="4442" y="10712"/>
                    </a:lnTo>
                    <a:cubicBezTo>
                      <a:pt x="4506" y="10744"/>
                      <a:pt x="4632" y="10775"/>
                      <a:pt x="4758" y="10807"/>
                    </a:cubicBezTo>
                    <a:lnTo>
                      <a:pt x="4758" y="11342"/>
                    </a:lnTo>
                    <a:cubicBezTo>
                      <a:pt x="4758" y="11531"/>
                      <a:pt x="4915" y="11689"/>
                      <a:pt x="5104" y="11689"/>
                    </a:cubicBezTo>
                    <a:lnTo>
                      <a:pt x="6490" y="11689"/>
                    </a:lnTo>
                    <a:cubicBezTo>
                      <a:pt x="6679" y="11689"/>
                      <a:pt x="6837" y="11531"/>
                      <a:pt x="6837" y="11342"/>
                    </a:cubicBezTo>
                    <a:lnTo>
                      <a:pt x="6837" y="10807"/>
                    </a:lnTo>
                    <a:cubicBezTo>
                      <a:pt x="6963" y="10775"/>
                      <a:pt x="7026" y="10744"/>
                      <a:pt x="7152" y="10712"/>
                    </a:cubicBezTo>
                    <a:lnTo>
                      <a:pt x="7498" y="11059"/>
                    </a:lnTo>
                    <a:cubicBezTo>
                      <a:pt x="7561" y="11122"/>
                      <a:pt x="7656" y="11153"/>
                      <a:pt x="7747" y="11153"/>
                    </a:cubicBezTo>
                    <a:cubicBezTo>
                      <a:pt x="7837" y="11153"/>
                      <a:pt x="7924" y="11122"/>
                      <a:pt x="7971" y="11059"/>
                    </a:cubicBezTo>
                    <a:lnTo>
                      <a:pt x="8727" y="10303"/>
                    </a:lnTo>
                    <a:lnTo>
                      <a:pt x="10617" y="10303"/>
                    </a:lnTo>
                    <a:cubicBezTo>
                      <a:pt x="11185" y="10303"/>
                      <a:pt x="11657" y="9830"/>
                      <a:pt x="11657" y="9295"/>
                    </a:cubicBezTo>
                    <a:lnTo>
                      <a:pt x="11657" y="1009"/>
                    </a:lnTo>
                    <a:cubicBezTo>
                      <a:pt x="11657" y="473"/>
                      <a:pt x="11216" y="1"/>
                      <a:pt x="106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56"/>
              <p:cNvSpPr/>
              <p:nvPr/>
            </p:nvSpPr>
            <p:spPr>
              <a:xfrm>
                <a:off x="-1667150" y="280195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726"/>
                      <a:pt x="347" y="726"/>
                    </a:cubicBezTo>
                    <a:cubicBezTo>
                      <a:pt x="568" y="726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56"/>
              <p:cNvSpPr/>
              <p:nvPr/>
            </p:nvSpPr>
            <p:spPr>
              <a:xfrm>
                <a:off x="-1632500" y="28019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47" y="726"/>
                    </a:cubicBezTo>
                    <a:cubicBezTo>
                      <a:pt x="536" y="726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56"/>
              <p:cNvSpPr/>
              <p:nvPr/>
            </p:nvSpPr>
            <p:spPr>
              <a:xfrm>
                <a:off x="-1597850" y="2801950"/>
                <a:ext cx="17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47" y="726"/>
                    </a:cubicBezTo>
                    <a:cubicBezTo>
                      <a:pt x="537" y="726"/>
                      <a:pt x="694" y="568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56"/>
              <p:cNvSpPr/>
              <p:nvPr/>
            </p:nvSpPr>
            <p:spPr>
              <a:xfrm>
                <a:off x="-1564750" y="2801950"/>
                <a:ext cx="1205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32" y="568"/>
                      <a:pt x="189" y="726"/>
                      <a:pt x="347" y="726"/>
                    </a:cubicBezTo>
                    <a:lnTo>
                      <a:pt x="4442" y="726"/>
                    </a:lnTo>
                    <a:cubicBezTo>
                      <a:pt x="4663" y="726"/>
                      <a:pt x="4820" y="568"/>
                      <a:pt x="4820" y="347"/>
                    </a:cubicBezTo>
                    <a:cubicBezTo>
                      <a:pt x="4820" y="158"/>
                      <a:pt x="4663" y="1"/>
                      <a:pt x="444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56"/>
              <p:cNvSpPr/>
              <p:nvPr/>
            </p:nvSpPr>
            <p:spPr>
              <a:xfrm>
                <a:off x="-1597850" y="2924050"/>
                <a:ext cx="8510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3403" extrusionOk="0">
                    <a:moveTo>
                      <a:pt x="1671" y="662"/>
                    </a:moveTo>
                    <a:cubicBezTo>
                      <a:pt x="2238" y="662"/>
                      <a:pt x="2710" y="1134"/>
                      <a:pt x="2710" y="1701"/>
                    </a:cubicBezTo>
                    <a:cubicBezTo>
                      <a:pt x="2710" y="2237"/>
                      <a:pt x="2269" y="2710"/>
                      <a:pt x="1671" y="2710"/>
                    </a:cubicBezTo>
                    <a:cubicBezTo>
                      <a:pt x="1135" y="2710"/>
                      <a:pt x="663" y="2237"/>
                      <a:pt x="663" y="1701"/>
                    </a:cubicBezTo>
                    <a:cubicBezTo>
                      <a:pt x="663" y="1134"/>
                      <a:pt x="1135" y="662"/>
                      <a:pt x="1671" y="662"/>
                    </a:cubicBezTo>
                    <a:close/>
                    <a:moveTo>
                      <a:pt x="1671" y="0"/>
                    </a:moveTo>
                    <a:cubicBezTo>
                      <a:pt x="726" y="0"/>
                      <a:pt x="1" y="756"/>
                      <a:pt x="1" y="1701"/>
                    </a:cubicBezTo>
                    <a:cubicBezTo>
                      <a:pt x="1" y="2647"/>
                      <a:pt x="726" y="3403"/>
                      <a:pt x="1671" y="3403"/>
                    </a:cubicBezTo>
                    <a:cubicBezTo>
                      <a:pt x="2616" y="3403"/>
                      <a:pt x="3372" y="2647"/>
                      <a:pt x="3372" y="1701"/>
                    </a:cubicBezTo>
                    <a:cubicBezTo>
                      <a:pt x="3403" y="756"/>
                      <a:pt x="2616" y="0"/>
                      <a:pt x="16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44" name="Google Shape;544;p56"/>
          <p:cNvGrpSpPr/>
          <p:nvPr/>
        </p:nvGrpSpPr>
        <p:grpSpPr>
          <a:xfrm>
            <a:off x="3534365" y="1505857"/>
            <a:ext cx="3547089" cy="1103532"/>
            <a:chOff x="3629547" y="1912884"/>
            <a:chExt cx="3014438" cy="937819"/>
          </a:xfrm>
        </p:grpSpPr>
        <p:sp>
          <p:nvSpPr>
            <p:cNvPr id="545" name="Google Shape;545;p56"/>
            <p:cNvSpPr/>
            <p:nvPr/>
          </p:nvSpPr>
          <p:spPr>
            <a:xfrm rot="-5400000">
              <a:off x="3566405" y="1976026"/>
              <a:ext cx="937819" cy="811536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56"/>
            <p:cNvSpPr/>
            <p:nvPr/>
          </p:nvSpPr>
          <p:spPr>
            <a:xfrm rot="-5400000">
              <a:off x="3659659" y="2056725"/>
              <a:ext cx="751318" cy="650139"/>
            </a:xfrm>
            <a:custGeom>
              <a:avLst/>
              <a:gdLst/>
              <a:ahLst/>
              <a:cxnLst/>
              <a:rect l="l" t="t" r="r" b="b"/>
              <a:pathLst>
                <a:path w="9834" h="8508" extrusionOk="0">
                  <a:moveTo>
                    <a:pt x="2425" y="1"/>
                  </a:moveTo>
                  <a:lnTo>
                    <a:pt x="1" y="4254"/>
                  </a:lnTo>
                  <a:lnTo>
                    <a:pt x="458" y="5077"/>
                  </a:lnTo>
                  <a:lnTo>
                    <a:pt x="2425" y="8507"/>
                  </a:lnTo>
                  <a:lnTo>
                    <a:pt x="7364" y="8507"/>
                  </a:lnTo>
                  <a:lnTo>
                    <a:pt x="9330" y="5077"/>
                  </a:lnTo>
                  <a:lnTo>
                    <a:pt x="9833" y="4254"/>
                  </a:lnTo>
                  <a:lnTo>
                    <a:pt x="7364" y="1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39215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47" name="Google Shape;547;p56"/>
            <p:cNvCxnSpPr/>
            <p:nvPr/>
          </p:nvCxnSpPr>
          <p:spPr>
            <a:xfrm>
              <a:off x="4441085" y="2146375"/>
              <a:ext cx="2202900" cy="298500"/>
            </a:xfrm>
            <a:prstGeom prst="bentConnector3">
              <a:avLst>
                <a:gd name="adj1" fmla="val 100054"/>
              </a:avLst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48" name="Google Shape;548;p56"/>
            <p:cNvGrpSpPr/>
            <p:nvPr/>
          </p:nvGrpSpPr>
          <p:grpSpPr>
            <a:xfrm>
              <a:off x="3871403" y="2217441"/>
              <a:ext cx="327823" cy="328695"/>
              <a:chOff x="-1333200" y="2770450"/>
              <a:chExt cx="291450" cy="292225"/>
            </a:xfrm>
          </p:grpSpPr>
          <p:sp>
            <p:nvSpPr>
              <p:cNvPr id="549" name="Google Shape;549;p56"/>
              <p:cNvSpPr/>
              <p:nvPr/>
            </p:nvSpPr>
            <p:spPr>
              <a:xfrm>
                <a:off x="-1299325" y="2808250"/>
                <a:ext cx="222925" cy="1347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5389" extrusionOk="0">
                    <a:moveTo>
                      <a:pt x="7877" y="631"/>
                    </a:moveTo>
                    <a:cubicBezTo>
                      <a:pt x="8066" y="631"/>
                      <a:pt x="8223" y="789"/>
                      <a:pt x="8223" y="978"/>
                    </a:cubicBezTo>
                    <a:cubicBezTo>
                      <a:pt x="8223" y="1167"/>
                      <a:pt x="8066" y="1324"/>
                      <a:pt x="7877" y="1324"/>
                    </a:cubicBezTo>
                    <a:cubicBezTo>
                      <a:pt x="7656" y="1324"/>
                      <a:pt x="7498" y="1167"/>
                      <a:pt x="7498" y="978"/>
                    </a:cubicBezTo>
                    <a:cubicBezTo>
                      <a:pt x="7498" y="789"/>
                      <a:pt x="7656" y="631"/>
                      <a:pt x="7877" y="631"/>
                    </a:cubicBezTo>
                    <a:close/>
                    <a:moveTo>
                      <a:pt x="3056" y="1293"/>
                    </a:moveTo>
                    <a:cubicBezTo>
                      <a:pt x="3245" y="1293"/>
                      <a:pt x="3403" y="1450"/>
                      <a:pt x="3403" y="1639"/>
                    </a:cubicBezTo>
                    <a:cubicBezTo>
                      <a:pt x="3403" y="1828"/>
                      <a:pt x="3245" y="1986"/>
                      <a:pt x="3056" y="1986"/>
                    </a:cubicBezTo>
                    <a:cubicBezTo>
                      <a:pt x="2867" y="1986"/>
                      <a:pt x="2710" y="1828"/>
                      <a:pt x="2710" y="1639"/>
                    </a:cubicBezTo>
                    <a:cubicBezTo>
                      <a:pt x="2741" y="1450"/>
                      <a:pt x="2899" y="1293"/>
                      <a:pt x="3056" y="1293"/>
                    </a:cubicBezTo>
                    <a:close/>
                    <a:moveTo>
                      <a:pt x="5797" y="3340"/>
                    </a:moveTo>
                    <a:cubicBezTo>
                      <a:pt x="6018" y="3340"/>
                      <a:pt x="6175" y="3498"/>
                      <a:pt x="6175" y="3687"/>
                    </a:cubicBezTo>
                    <a:cubicBezTo>
                      <a:pt x="6175" y="3876"/>
                      <a:pt x="6018" y="4034"/>
                      <a:pt x="5797" y="4034"/>
                    </a:cubicBezTo>
                    <a:cubicBezTo>
                      <a:pt x="5608" y="4034"/>
                      <a:pt x="5451" y="3876"/>
                      <a:pt x="5451" y="3687"/>
                    </a:cubicBezTo>
                    <a:cubicBezTo>
                      <a:pt x="5451" y="3498"/>
                      <a:pt x="5608" y="3340"/>
                      <a:pt x="5797" y="3340"/>
                    </a:cubicBezTo>
                    <a:close/>
                    <a:moveTo>
                      <a:pt x="1008" y="4034"/>
                    </a:moveTo>
                    <a:cubicBezTo>
                      <a:pt x="1198" y="4034"/>
                      <a:pt x="1355" y="4191"/>
                      <a:pt x="1355" y="4412"/>
                    </a:cubicBezTo>
                    <a:cubicBezTo>
                      <a:pt x="1355" y="4601"/>
                      <a:pt x="1198" y="4758"/>
                      <a:pt x="1008" y="4758"/>
                    </a:cubicBezTo>
                    <a:cubicBezTo>
                      <a:pt x="819" y="4758"/>
                      <a:pt x="662" y="4601"/>
                      <a:pt x="662" y="4412"/>
                    </a:cubicBezTo>
                    <a:cubicBezTo>
                      <a:pt x="662" y="4191"/>
                      <a:pt x="819" y="4034"/>
                      <a:pt x="1008" y="4034"/>
                    </a:cubicBezTo>
                    <a:close/>
                    <a:moveTo>
                      <a:pt x="7908" y="1"/>
                    </a:moveTo>
                    <a:cubicBezTo>
                      <a:pt x="7341" y="1"/>
                      <a:pt x="6868" y="474"/>
                      <a:pt x="6868" y="1009"/>
                    </a:cubicBezTo>
                    <a:cubicBezTo>
                      <a:pt x="6868" y="1198"/>
                      <a:pt x="6963" y="1419"/>
                      <a:pt x="7026" y="1576"/>
                    </a:cubicBezTo>
                    <a:lnTo>
                      <a:pt x="6112" y="2742"/>
                    </a:lnTo>
                    <a:cubicBezTo>
                      <a:pt x="6032" y="2722"/>
                      <a:pt x="5943" y="2711"/>
                      <a:pt x="5850" y="2711"/>
                    </a:cubicBezTo>
                    <a:cubicBezTo>
                      <a:pt x="5650" y="2711"/>
                      <a:pt x="5434" y="2760"/>
                      <a:pt x="5262" y="2868"/>
                    </a:cubicBezTo>
                    <a:lnTo>
                      <a:pt x="4096" y="1954"/>
                    </a:lnTo>
                    <a:cubicBezTo>
                      <a:pt x="4127" y="1891"/>
                      <a:pt x="4127" y="1765"/>
                      <a:pt x="4127" y="1639"/>
                    </a:cubicBezTo>
                    <a:cubicBezTo>
                      <a:pt x="4127" y="1104"/>
                      <a:pt x="3655" y="631"/>
                      <a:pt x="3088" y="631"/>
                    </a:cubicBezTo>
                    <a:cubicBezTo>
                      <a:pt x="2552" y="631"/>
                      <a:pt x="2080" y="1104"/>
                      <a:pt x="2080" y="1639"/>
                    </a:cubicBezTo>
                    <a:cubicBezTo>
                      <a:pt x="2080" y="1828"/>
                      <a:pt x="2143" y="2049"/>
                      <a:pt x="2237" y="2206"/>
                    </a:cubicBezTo>
                    <a:lnTo>
                      <a:pt x="1324" y="3372"/>
                    </a:lnTo>
                    <a:cubicBezTo>
                      <a:pt x="1261" y="3340"/>
                      <a:pt x="1134" y="3340"/>
                      <a:pt x="1008" y="3340"/>
                    </a:cubicBezTo>
                    <a:cubicBezTo>
                      <a:pt x="441" y="3340"/>
                      <a:pt x="0" y="3813"/>
                      <a:pt x="0" y="4349"/>
                    </a:cubicBezTo>
                    <a:cubicBezTo>
                      <a:pt x="0" y="4947"/>
                      <a:pt x="441" y="5388"/>
                      <a:pt x="1008" y="5388"/>
                    </a:cubicBezTo>
                    <a:cubicBezTo>
                      <a:pt x="1576" y="5388"/>
                      <a:pt x="2017" y="4916"/>
                      <a:pt x="2017" y="4349"/>
                    </a:cubicBezTo>
                    <a:cubicBezTo>
                      <a:pt x="2017" y="4160"/>
                      <a:pt x="1954" y="3971"/>
                      <a:pt x="1859" y="3813"/>
                    </a:cubicBezTo>
                    <a:lnTo>
                      <a:pt x="2773" y="2616"/>
                    </a:lnTo>
                    <a:cubicBezTo>
                      <a:pt x="2875" y="2650"/>
                      <a:pt x="2980" y="2667"/>
                      <a:pt x="3087" y="2667"/>
                    </a:cubicBezTo>
                    <a:cubicBezTo>
                      <a:pt x="3278" y="2667"/>
                      <a:pt x="3473" y="2611"/>
                      <a:pt x="3655" y="2490"/>
                    </a:cubicBezTo>
                    <a:lnTo>
                      <a:pt x="4821" y="3403"/>
                    </a:lnTo>
                    <a:cubicBezTo>
                      <a:pt x="4789" y="3498"/>
                      <a:pt x="4789" y="3624"/>
                      <a:pt x="4789" y="3719"/>
                    </a:cubicBezTo>
                    <a:cubicBezTo>
                      <a:pt x="4789" y="4286"/>
                      <a:pt x="5262" y="4758"/>
                      <a:pt x="5797" y="4758"/>
                    </a:cubicBezTo>
                    <a:cubicBezTo>
                      <a:pt x="6364" y="4758"/>
                      <a:pt x="6837" y="4286"/>
                      <a:pt x="6837" y="3719"/>
                    </a:cubicBezTo>
                    <a:cubicBezTo>
                      <a:pt x="6837" y="3529"/>
                      <a:pt x="6742" y="3340"/>
                      <a:pt x="6679" y="3183"/>
                    </a:cubicBezTo>
                    <a:lnTo>
                      <a:pt x="7593" y="1986"/>
                    </a:lnTo>
                    <a:cubicBezTo>
                      <a:pt x="7656" y="2049"/>
                      <a:pt x="7782" y="2049"/>
                      <a:pt x="7908" y="2049"/>
                    </a:cubicBezTo>
                    <a:cubicBezTo>
                      <a:pt x="8444" y="2049"/>
                      <a:pt x="8916" y="1576"/>
                      <a:pt x="8916" y="1009"/>
                    </a:cubicBezTo>
                    <a:cubicBezTo>
                      <a:pt x="8916" y="474"/>
                      <a:pt x="8444" y="1"/>
                      <a:pt x="79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56"/>
              <p:cNvSpPr/>
              <p:nvPr/>
            </p:nvSpPr>
            <p:spPr>
              <a:xfrm>
                <a:off x="-1333200" y="2770450"/>
                <a:ext cx="2914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9" extrusionOk="0">
                    <a:moveTo>
                      <a:pt x="10586" y="725"/>
                    </a:moveTo>
                    <a:cubicBezTo>
                      <a:pt x="10807" y="725"/>
                      <a:pt x="10964" y="883"/>
                      <a:pt x="10964" y="1072"/>
                    </a:cubicBezTo>
                    <a:lnTo>
                      <a:pt x="10964" y="7593"/>
                    </a:lnTo>
                    <a:lnTo>
                      <a:pt x="631" y="7593"/>
                    </a:lnTo>
                    <a:lnTo>
                      <a:pt x="631" y="1072"/>
                    </a:lnTo>
                    <a:cubicBezTo>
                      <a:pt x="662" y="883"/>
                      <a:pt x="820" y="725"/>
                      <a:pt x="977" y="725"/>
                    </a:cubicBezTo>
                    <a:close/>
                    <a:moveTo>
                      <a:pt x="10996" y="8286"/>
                    </a:moveTo>
                    <a:lnTo>
                      <a:pt x="10996" y="8633"/>
                    </a:lnTo>
                    <a:cubicBezTo>
                      <a:pt x="10996" y="8822"/>
                      <a:pt x="10838" y="8980"/>
                      <a:pt x="10618" y="8980"/>
                    </a:cubicBezTo>
                    <a:lnTo>
                      <a:pt x="1009" y="8980"/>
                    </a:lnTo>
                    <a:cubicBezTo>
                      <a:pt x="820" y="8980"/>
                      <a:pt x="662" y="8822"/>
                      <a:pt x="662" y="8633"/>
                    </a:cubicBezTo>
                    <a:lnTo>
                      <a:pt x="662" y="8286"/>
                    </a:lnTo>
                    <a:close/>
                    <a:moveTo>
                      <a:pt x="6617" y="9641"/>
                    </a:moveTo>
                    <a:lnTo>
                      <a:pt x="6932" y="11027"/>
                    </a:lnTo>
                    <a:lnTo>
                      <a:pt x="4632" y="11027"/>
                    </a:lnTo>
                    <a:lnTo>
                      <a:pt x="4947" y="9641"/>
                    </a:lnTo>
                    <a:close/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8570"/>
                    </a:lnTo>
                    <a:cubicBezTo>
                      <a:pt x="1" y="9137"/>
                      <a:pt x="473" y="9610"/>
                      <a:pt x="1009" y="9610"/>
                    </a:cubicBezTo>
                    <a:lnTo>
                      <a:pt x="4285" y="9610"/>
                    </a:lnTo>
                    <a:lnTo>
                      <a:pt x="3970" y="10996"/>
                    </a:lnTo>
                    <a:lnTo>
                      <a:pt x="3057" y="10996"/>
                    </a:lnTo>
                    <a:cubicBezTo>
                      <a:pt x="2868" y="10996"/>
                      <a:pt x="2710" y="11153"/>
                      <a:pt x="2710" y="11342"/>
                    </a:cubicBezTo>
                    <a:cubicBezTo>
                      <a:pt x="2710" y="11531"/>
                      <a:pt x="2868" y="11689"/>
                      <a:pt x="3057" y="11689"/>
                    </a:cubicBezTo>
                    <a:lnTo>
                      <a:pt x="8538" y="11689"/>
                    </a:lnTo>
                    <a:cubicBezTo>
                      <a:pt x="8727" y="11689"/>
                      <a:pt x="8885" y="11531"/>
                      <a:pt x="8885" y="11342"/>
                    </a:cubicBezTo>
                    <a:cubicBezTo>
                      <a:pt x="8885" y="11153"/>
                      <a:pt x="8727" y="10996"/>
                      <a:pt x="8538" y="10996"/>
                    </a:cubicBezTo>
                    <a:lnTo>
                      <a:pt x="7625" y="10996"/>
                    </a:lnTo>
                    <a:lnTo>
                      <a:pt x="7310" y="9610"/>
                    </a:lnTo>
                    <a:lnTo>
                      <a:pt x="10618" y="9610"/>
                    </a:lnTo>
                    <a:cubicBezTo>
                      <a:pt x="11185" y="9610"/>
                      <a:pt x="11657" y="9137"/>
                      <a:pt x="11657" y="8570"/>
                    </a:cubicBezTo>
                    <a:lnTo>
                      <a:pt x="11657" y="1040"/>
                    </a:lnTo>
                    <a:cubicBezTo>
                      <a:pt x="11657" y="473"/>
                      <a:pt x="11185" y="1"/>
                      <a:pt x="106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64"/>
          <p:cNvSpPr txBox="1">
            <a:spLocks noGrp="1"/>
          </p:cNvSpPr>
          <p:nvPr>
            <p:ph type="ctrTitle"/>
          </p:nvPr>
        </p:nvSpPr>
        <p:spPr>
          <a:xfrm flipH="1">
            <a:off x="374550" y="427172"/>
            <a:ext cx="8394900" cy="6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BEN</a:t>
            </a:r>
            <a:r>
              <a:rPr lang="en-US" dirty="0"/>
              <a:t>E</a:t>
            </a:r>
            <a:r>
              <a:rPr lang="es" dirty="0"/>
              <a:t>FITS OF BUSNIESS COMPETITION</a:t>
            </a:r>
            <a:endParaRPr dirty="0"/>
          </a:p>
        </p:txBody>
      </p:sp>
      <p:sp>
        <p:nvSpPr>
          <p:cNvPr id="815" name="Google Shape;815;p64"/>
          <p:cNvSpPr/>
          <p:nvPr/>
        </p:nvSpPr>
        <p:spPr>
          <a:xfrm>
            <a:off x="6271750" y="1624475"/>
            <a:ext cx="621690" cy="3526669"/>
          </a:xfrm>
          <a:custGeom>
            <a:avLst/>
            <a:gdLst/>
            <a:ahLst/>
            <a:cxnLst/>
            <a:rect l="l" t="t" r="r" b="b"/>
            <a:pathLst>
              <a:path w="1178559" h="6814820" extrusionOk="0">
                <a:moveTo>
                  <a:pt x="589000" y="0"/>
                </a:moveTo>
                <a:lnTo>
                  <a:pt x="0" y="408266"/>
                </a:lnTo>
                <a:lnTo>
                  <a:pt x="0" y="6814413"/>
                </a:lnTo>
                <a:lnTo>
                  <a:pt x="1178001" y="6814413"/>
                </a:lnTo>
                <a:lnTo>
                  <a:pt x="1178001" y="408266"/>
                </a:lnTo>
                <a:lnTo>
                  <a:pt x="589000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21176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816" name="Google Shape;816;p64"/>
          <p:cNvSpPr/>
          <p:nvPr/>
        </p:nvSpPr>
        <p:spPr>
          <a:xfrm>
            <a:off x="5961297" y="2359004"/>
            <a:ext cx="621690" cy="2785213"/>
          </a:xfrm>
          <a:custGeom>
            <a:avLst/>
            <a:gdLst/>
            <a:ahLst/>
            <a:cxnLst/>
            <a:rect l="l" t="t" r="r" b="b"/>
            <a:pathLst>
              <a:path w="1178559" h="5280025" extrusionOk="0">
                <a:moveTo>
                  <a:pt x="589000" y="0"/>
                </a:moveTo>
                <a:lnTo>
                  <a:pt x="0" y="408266"/>
                </a:lnTo>
                <a:lnTo>
                  <a:pt x="0" y="5279859"/>
                </a:lnTo>
                <a:lnTo>
                  <a:pt x="1178001" y="5279859"/>
                </a:lnTo>
                <a:lnTo>
                  <a:pt x="1178001" y="408266"/>
                </a:lnTo>
                <a:lnTo>
                  <a:pt x="589000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21176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817" name="Google Shape;817;p64"/>
          <p:cNvSpPr/>
          <p:nvPr/>
        </p:nvSpPr>
        <p:spPr>
          <a:xfrm>
            <a:off x="5650835" y="3094875"/>
            <a:ext cx="621690" cy="2049300"/>
          </a:xfrm>
          <a:custGeom>
            <a:avLst/>
            <a:gdLst/>
            <a:ahLst/>
            <a:cxnLst/>
            <a:rect l="l" t="t" r="r" b="b"/>
            <a:pathLst>
              <a:path w="1178559" h="3884929" extrusionOk="0">
                <a:moveTo>
                  <a:pt x="589000" y="0"/>
                </a:moveTo>
                <a:lnTo>
                  <a:pt x="0" y="408266"/>
                </a:lnTo>
                <a:lnTo>
                  <a:pt x="0" y="3884307"/>
                </a:lnTo>
                <a:lnTo>
                  <a:pt x="1178001" y="3884307"/>
                </a:lnTo>
                <a:lnTo>
                  <a:pt x="1178001" y="408266"/>
                </a:lnTo>
                <a:lnTo>
                  <a:pt x="589000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21176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cxnSp>
        <p:nvCxnSpPr>
          <p:cNvPr id="818" name="Google Shape;818;p64"/>
          <p:cNvCxnSpPr/>
          <p:nvPr/>
        </p:nvCxnSpPr>
        <p:spPr>
          <a:xfrm rot="10800000">
            <a:off x="4138975" y="3997982"/>
            <a:ext cx="12081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diamond" w="sm" len="sm"/>
          </a:ln>
        </p:spPr>
      </p:cxnSp>
      <p:sp>
        <p:nvSpPr>
          <p:cNvPr id="819" name="Google Shape;819;p64"/>
          <p:cNvSpPr/>
          <p:nvPr/>
        </p:nvSpPr>
        <p:spPr>
          <a:xfrm>
            <a:off x="5340375" y="3765299"/>
            <a:ext cx="621690" cy="1378371"/>
          </a:xfrm>
          <a:custGeom>
            <a:avLst/>
            <a:gdLst/>
            <a:ahLst/>
            <a:cxnLst/>
            <a:rect l="l" t="t" r="r" b="b"/>
            <a:pathLst>
              <a:path w="1178559" h="2613025" extrusionOk="0">
                <a:moveTo>
                  <a:pt x="589000" y="0"/>
                </a:moveTo>
                <a:lnTo>
                  <a:pt x="0" y="408254"/>
                </a:lnTo>
                <a:lnTo>
                  <a:pt x="0" y="2612885"/>
                </a:lnTo>
                <a:lnTo>
                  <a:pt x="1178001" y="2612885"/>
                </a:lnTo>
                <a:lnTo>
                  <a:pt x="1178001" y="408254"/>
                </a:lnTo>
                <a:lnTo>
                  <a:pt x="589000" y="0"/>
                </a:lnTo>
                <a:close/>
              </a:path>
            </a:pathLst>
          </a:custGeom>
          <a:gradFill>
            <a:gsLst>
              <a:gs pos="0">
                <a:srgbClr val="FFFFFF">
                  <a:alpha val="21176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cxnSp>
        <p:nvCxnSpPr>
          <p:cNvPr id="820" name="Google Shape;820;p64"/>
          <p:cNvCxnSpPr/>
          <p:nvPr/>
        </p:nvCxnSpPr>
        <p:spPr>
          <a:xfrm rot="10800000">
            <a:off x="4138825" y="3319425"/>
            <a:ext cx="15204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diamond" w="sm" len="sm"/>
          </a:ln>
        </p:spPr>
      </p:cxnSp>
      <p:cxnSp>
        <p:nvCxnSpPr>
          <p:cNvPr id="821" name="Google Shape;821;p64"/>
          <p:cNvCxnSpPr/>
          <p:nvPr/>
        </p:nvCxnSpPr>
        <p:spPr>
          <a:xfrm rot="10800000">
            <a:off x="4138950" y="2585321"/>
            <a:ext cx="18324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diamond" w="sm" len="sm"/>
          </a:ln>
        </p:spPr>
      </p:cxnSp>
      <p:cxnSp>
        <p:nvCxnSpPr>
          <p:cNvPr id="822" name="Google Shape;822;p64"/>
          <p:cNvCxnSpPr/>
          <p:nvPr/>
        </p:nvCxnSpPr>
        <p:spPr>
          <a:xfrm rot="10800000">
            <a:off x="4138900" y="1851226"/>
            <a:ext cx="21378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diamond" w="sm" len="sm"/>
          </a:ln>
        </p:spPr>
      </p:cxnSp>
      <p:sp>
        <p:nvSpPr>
          <p:cNvPr id="823" name="Google Shape;823;p64"/>
          <p:cNvSpPr txBox="1">
            <a:spLocks noGrp="1"/>
          </p:cNvSpPr>
          <p:nvPr>
            <p:ph type="subTitle" idx="4294967295"/>
          </p:nvPr>
        </p:nvSpPr>
        <p:spPr>
          <a:xfrm>
            <a:off x="1547125" y="1607225"/>
            <a:ext cx="23523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accent6"/>
                </a:solidFill>
                <a:latin typeface="Squada One" panose="020B0604020202020204" charset="0"/>
              </a:rPr>
              <a:t>Increase the demand </a:t>
            </a:r>
            <a:endParaRPr dirty="0">
              <a:solidFill>
                <a:schemeClr val="accent6"/>
              </a:solidFill>
              <a:latin typeface="Squada One" panose="020B0604020202020204" charset="0"/>
            </a:endParaRPr>
          </a:p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/>
          </a:p>
        </p:txBody>
      </p:sp>
      <p:sp>
        <p:nvSpPr>
          <p:cNvPr id="824" name="Google Shape;824;p64"/>
          <p:cNvSpPr txBox="1">
            <a:spLocks noGrp="1"/>
          </p:cNvSpPr>
          <p:nvPr>
            <p:ph type="subTitle" idx="4294967295"/>
          </p:nvPr>
        </p:nvSpPr>
        <p:spPr>
          <a:xfrm>
            <a:off x="1401911" y="2092779"/>
            <a:ext cx="23523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accent6"/>
                </a:solidFill>
                <a:latin typeface="Squada One" panose="020B0604020202020204" charset="0"/>
              </a:rPr>
              <a:t>Boosts innovation</a:t>
            </a:r>
            <a:endParaRPr dirty="0">
              <a:solidFill>
                <a:schemeClr val="accent6"/>
              </a:solidFill>
              <a:latin typeface="Squada One" panose="020B0604020202020204" charset="0"/>
            </a:endParaRPr>
          </a:p>
        </p:txBody>
      </p:sp>
      <p:sp>
        <p:nvSpPr>
          <p:cNvPr id="825" name="Google Shape;825;p64"/>
          <p:cNvSpPr txBox="1">
            <a:spLocks noGrp="1"/>
          </p:cNvSpPr>
          <p:nvPr>
            <p:ph type="subTitle" idx="4294967295"/>
          </p:nvPr>
        </p:nvSpPr>
        <p:spPr>
          <a:xfrm>
            <a:off x="1500025" y="3000772"/>
            <a:ext cx="23523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en-US" sz="1600" dirty="0">
                <a:solidFill>
                  <a:schemeClr val="accent6"/>
                </a:solidFill>
                <a:latin typeface="Squada One" panose="020B0604020202020204" charset="0"/>
              </a:rPr>
              <a:t>Helps the business find its competitive advantage </a:t>
            </a:r>
            <a:endParaRPr sz="1600" dirty="0">
              <a:solidFill>
                <a:schemeClr val="accent6"/>
              </a:solidFill>
              <a:latin typeface="Squada One" panose="020B0604020202020204" charset="0"/>
            </a:endParaRPr>
          </a:p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/>
          </a:p>
        </p:txBody>
      </p:sp>
      <p:sp>
        <p:nvSpPr>
          <p:cNvPr id="826" name="Google Shape;826;p64"/>
          <p:cNvSpPr txBox="1">
            <a:spLocks noGrp="1"/>
          </p:cNvSpPr>
          <p:nvPr>
            <p:ph type="subTitle" idx="4294967295"/>
          </p:nvPr>
        </p:nvSpPr>
        <p:spPr>
          <a:xfrm>
            <a:off x="1592459" y="3567297"/>
            <a:ext cx="2352300" cy="5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accent6"/>
                </a:solidFill>
                <a:latin typeface="Squada One" panose="020B0604020202020204" charset="0"/>
              </a:rPr>
              <a:t>Makes employees more efficient </a:t>
            </a:r>
            <a:endParaRPr dirty="0">
              <a:solidFill>
                <a:schemeClr val="accent6"/>
              </a:solidFill>
              <a:latin typeface="Squada One" panose="020B0604020202020204" charset="0"/>
            </a:endParaRPr>
          </a:p>
        </p:txBody>
      </p:sp>
      <p:grpSp>
        <p:nvGrpSpPr>
          <p:cNvPr id="827" name="Google Shape;827;p64"/>
          <p:cNvGrpSpPr/>
          <p:nvPr/>
        </p:nvGrpSpPr>
        <p:grpSpPr>
          <a:xfrm>
            <a:off x="6416311" y="1851230"/>
            <a:ext cx="332587" cy="329962"/>
            <a:chOff x="2508825" y="2318350"/>
            <a:chExt cx="297750" cy="295400"/>
          </a:xfrm>
        </p:grpSpPr>
        <p:sp>
          <p:nvSpPr>
            <p:cNvPr id="828" name="Google Shape;828;p64"/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64"/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0" name="Google Shape;830;p64"/>
          <p:cNvGrpSpPr/>
          <p:nvPr/>
        </p:nvGrpSpPr>
        <p:grpSpPr>
          <a:xfrm>
            <a:off x="5485800" y="3999322"/>
            <a:ext cx="330827" cy="330827"/>
            <a:chOff x="3963575" y="2317575"/>
            <a:chExt cx="296175" cy="296175"/>
          </a:xfrm>
        </p:grpSpPr>
        <p:sp>
          <p:nvSpPr>
            <p:cNvPr id="831" name="Google Shape;831;p64"/>
            <p:cNvSpPr/>
            <p:nvPr/>
          </p:nvSpPr>
          <p:spPr>
            <a:xfrm>
              <a:off x="3963575" y="2317575"/>
              <a:ext cx="296175" cy="296175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9483" y="1418"/>
                  </a:moveTo>
                  <a:cubicBezTo>
                    <a:pt x="9672" y="1418"/>
                    <a:pt x="9830" y="1576"/>
                    <a:pt x="9830" y="1765"/>
                  </a:cubicBezTo>
                  <a:lnTo>
                    <a:pt x="9830" y="2836"/>
                  </a:lnTo>
                  <a:lnTo>
                    <a:pt x="788" y="2836"/>
                  </a:lnTo>
                  <a:lnTo>
                    <a:pt x="788" y="1765"/>
                  </a:lnTo>
                  <a:lnTo>
                    <a:pt x="725" y="1765"/>
                  </a:lnTo>
                  <a:cubicBezTo>
                    <a:pt x="725" y="1576"/>
                    <a:pt x="883" y="1418"/>
                    <a:pt x="1072" y="1418"/>
                  </a:cubicBezTo>
                  <a:lnTo>
                    <a:pt x="1418" y="1418"/>
                  </a:lnTo>
                  <a:lnTo>
                    <a:pt x="1418" y="1765"/>
                  </a:lnTo>
                  <a:cubicBezTo>
                    <a:pt x="1418" y="1954"/>
                    <a:pt x="1576" y="2143"/>
                    <a:pt x="1765" y="2143"/>
                  </a:cubicBezTo>
                  <a:cubicBezTo>
                    <a:pt x="1954" y="2143"/>
                    <a:pt x="2111" y="1954"/>
                    <a:pt x="2111" y="1765"/>
                  </a:cubicBezTo>
                  <a:lnTo>
                    <a:pt x="2111" y="1418"/>
                  </a:lnTo>
                  <a:lnTo>
                    <a:pt x="3498" y="1418"/>
                  </a:lnTo>
                  <a:lnTo>
                    <a:pt x="3498" y="1765"/>
                  </a:lnTo>
                  <a:cubicBezTo>
                    <a:pt x="3498" y="1954"/>
                    <a:pt x="3655" y="2143"/>
                    <a:pt x="3844" y="2143"/>
                  </a:cubicBezTo>
                  <a:cubicBezTo>
                    <a:pt x="4065" y="2143"/>
                    <a:pt x="4222" y="1954"/>
                    <a:pt x="4222" y="1765"/>
                  </a:cubicBezTo>
                  <a:lnTo>
                    <a:pt x="4222" y="1418"/>
                  </a:lnTo>
                  <a:lnTo>
                    <a:pt x="6333" y="1418"/>
                  </a:lnTo>
                  <a:lnTo>
                    <a:pt x="6333" y="1765"/>
                  </a:lnTo>
                  <a:cubicBezTo>
                    <a:pt x="6333" y="1954"/>
                    <a:pt x="6490" y="2143"/>
                    <a:pt x="6680" y="2143"/>
                  </a:cubicBezTo>
                  <a:cubicBezTo>
                    <a:pt x="6900" y="2143"/>
                    <a:pt x="7058" y="1954"/>
                    <a:pt x="7058" y="1765"/>
                  </a:cubicBezTo>
                  <a:lnTo>
                    <a:pt x="7058" y="1418"/>
                  </a:lnTo>
                  <a:lnTo>
                    <a:pt x="8412" y="1418"/>
                  </a:lnTo>
                  <a:lnTo>
                    <a:pt x="8412" y="1765"/>
                  </a:lnTo>
                  <a:cubicBezTo>
                    <a:pt x="8412" y="1954"/>
                    <a:pt x="8570" y="2143"/>
                    <a:pt x="8790" y="2143"/>
                  </a:cubicBezTo>
                  <a:cubicBezTo>
                    <a:pt x="8979" y="2143"/>
                    <a:pt x="9137" y="1954"/>
                    <a:pt x="9137" y="1765"/>
                  </a:cubicBezTo>
                  <a:lnTo>
                    <a:pt x="9137" y="1418"/>
                  </a:lnTo>
                  <a:close/>
                  <a:moveTo>
                    <a:pt x="9767" y="3497"/>
                  </a:moveTo>
                  <a:lnTo>
                    <a:pt x="9767" y="7026"/>
                  </a:lnTo>
                  <a:cubicBezTo>
                    <a:pt x="9641" y="7026"/>
                    <a:pt x="9546" y="6963"/>
                    <a:pt x="9420" y="6963"/>
                  </a:cubicBezTo>
                  <a:cubicBezTo>
                    <a:pt x="8066" y="6963"/>
                    <a:pt x="6963" y="8066"/>
                    <a:pt x="6963" y="9420"/>
                  </a:cubicBezTo>
                  <a:cubicBezTo>
                    <a:pt x="6963" y="9546"/>
                    <a:pt x="6963" y="9641"/>
                    <a:pt x="7026" y="9767"/>
                  </a:cubicBezTo>
                  <a:lnTo>
                    <a:pt x="1040" y="9767"/>
                  </a:lnTo>
                  <a:cubicBezTo>
                    <a:pt x="820" y="9767"/>
                    <a:pt x="662" y="9609"/>
                    <a:pt x="662" y="9420"/>
                  </a:cubicBezTo>
                  <a:lnTo>
                    <a:pt x="662" y="3497"/>
                  </a:lnTo>
                  <a:close/>
                  <a:moveTo>
                    <a:pt x="9420" y="7688"/>
                  </a:moveTo>
                  <a:cubicBezTo>
                    <a:pt x="10366" y="7688"/>
                    <a:pt x="11153" y="8475"/>
                    <a:pt x="11153" y="9420"/>
                  </a:cubicBezTo>
                  <a:cubicBezTo>
                    <a:pt x="11153" y="10397"/>
                    <a:pt x="10366" y="11185"/>
                    <a:pt x="9420" y="11185"/>
                  </a:cubicBezTo>
                  <a:cubicBezTo>
                    <a:pt x="8475" y="11185"/>
                    <a:pt x="7688" y="10397"/>
                    <a:pt x="7688" y="9420"/>
                  </a:cubicBezTo>
                  <a:cubicBezTo>
                    <a:pt x="7688" y="8475"/>
                    <a:pt x="8475" y="7688"/>
                    <a:pt x="9420" y="7688"/>
                  </a:cubicBezTo>
                  <a:close/>
                  <a:moveTo>
                    <a:pt x="1733" y="0"/>
                  </a:moveTo>
                  <a:cubicBezTo>
                    <a:pt x="1544" y="0"/>
                    <a:pt x="1387" y="158"/>
                    <a:pt x="1387" y="347"/>
                  </a:cubicBezTo>
                  <a:lnTo>
                    <a:pt x="1387" y="725"/>
                  </a:lnTo>
                  <a:lnTo>
                    <a:pt x="1040" y="725"/>
                  </a:lnTo>
                  <a:cubicBezTo>
                    <a:pt x="442" y="725"/>
                    <a:pt x="0" y="1166"/>
                    <a:pt x="0" y="1733"/>
                  </a:cubicBezTo>
                  <a:lnTo>
                    <a:pt x="0" y="9389"/>
                  </a:lnTo>
                  <a:cubicBezTo>
                    <a:pt x="0" y="9956"/>
                    <a:pt x="473" y="10429"/>
                    <a:pt x="1040" y="10429"/>
                  </a:cubicBezTo>
                  <a:lnTo>
                    <a:pt x="7215" y="10429"/>
                  </a:lnTo>
                  <a:cubicBezTo>
                    <a:pt x="7593" y="11279"/>
                    <a:pt x="8444" y="11846"/>
                    <a:pt x="9420" y="11846"/>
                  </a:cubicBezTo>
                  <a:cubicBezTo>
                    <a:pt x="10744" y="11846"/>
                    <a:pt x="11846" y="10744"/>
                    <a:pt x="11846" y="9420"/>
                  </a:cubicBezTo>
                  <a:cubicBezTo>
                    <a:pt x="11846" y="8444"/>
                    <a:pt x="11311" y="7593"/>
                    <a:pt x="10492" y="7215"/>
                  </a:cubicBezTo>
                  <a:lnTo>
                    <a:pt x="10492" y="1733"/>
                  </a:lnTo>
                  <a:cubicBezTo>
                    <a:pt x="10492" y="1135"/>
                    <a:pt x="10019" y="725"/>
                    <a:pt x="9452" y="725"/>
                  </a:cubicBezTo>
                  <a:lnTo>
                    <a:pt x="9105" y="725"/>
                  </a:lnTo>
                  <a:lnTo>
                    <a:pt x="9105" y="347"/>
                  </a:lnTo>
                  <a:cubicBezTo>
                    <a:pt x="9105" y="158"/>
                    <a:pt x="8948" y="0"/>
                    <a:pt x="8759" y="0"/>
                  </a:cubicBezTo>
                  <a:cubicBezTo>
                    <a:pt x="8538" y="0"/>
                    <a:pt x="8381" y="158"/>
                    <a:pt x="8381" y="347"/>
                  </a:cubicBezTo>
                  <a:lnTo>
                    <a:pt x="8381" y="725"/>
                  </a:lnTo>
                  <a:lnTo>
                    <a:pt x="7026" y="725"/>
                  </a:lnTo>
                  <a:lnTo>
                    <a:pt x="7026" y="347"/>
                  </a:lnTo>
                  <a:cubicBezTo>
                    <a:pt x="7026" y="158"/>
                    <a:pt x="6869" y="0"/>
                    <a:pt x="6648" y="0"/>
                  </a:cubicBezTo>
                  <a:cubicBezTo>
                    <a:pt x="6459" y="0"/>
                    <a:pt x="6301" y="158"/>
                    <a:pt x="6301" y="347"/>
                  </a:cubicBezTo>
                  <a:lnTo>
                    <a:pt x="6301" y="725"/>
                  </a:lnTo>
                  <a:lnTo>
                    <a:pt x="4191" y="725"/>
                  </a:lnTo>
                  <a:lnTo>
                    <a:pt x="4191" y="347"/>
                  </a:lnTo>
                  <a:cubicBezTo>
                    <a:pt x="4191" y="158"/>
                    <a:pt x="4033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725"/>
                  </a:lnTo>
                  <a:lnTo>
                    <a:pt x="2080" y="725"/>
                  </a:ln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64"/>
            <p:cNvSpPr/>
            <p:nvPr/>
          </p:nvSpPr>
          <p:spPr>
            <a:xfrm>
              <a:off x="4190400" y="2526300"/>
              <a:ext cx="34700" cy="35450"/>
            </a:xfrm>
            <a:custGeom>
              <a:avLst/>
              <a:gdLst/>
              <a:ahLst/>
              <a:cxnLst/>
              <a:rect l="l" t="t" r="r" b="b"/>
              <a:pathLst>
                <a:path w="1388" h="14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71"/>
                  </a:lnTo>
                  <a:cubicBezTo>
                    <a:pt x="1" y="1260"/>
                    <a:pt x="127" y="1418"/>
                    <a:pt x="347" y="1418"/>
                  </a:cubicBezTo>
                  <a:lnTo>
                    <a:pt x="1041" y="1418"/>
                  </a:lnTo>
                  <a:cubicBezTo>
                    <a:pt x="1261" y="1418"/>
                    <a:pt x="1387" y="1260"/>
                    <a:pt x="1387" y="1071"/>
                  </a:cubicBezTo>
                  <a:cubicBezTo>
                    <a:pt x="1387" y="882"/>
                    <a:pt x="1261" y="725"/>
                    <a:pt x="1041" y="725"/>
                  </a:cubicBezTo>
                  <a:lnTo>
                    <a:pt x="694" y="725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64"/>
            <p:cNvSpPr/>
            <p:nvPr/>
          </p:nvSpPr>
          <p:spPr>
            <a:xfrm>
              <a:off x="3998225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64"/>
            <p:cNvSpPr/>
            <p:nvPr/>
          </p:nvSpPr>
          <p:spPr>
            <a:xfrm>
              <a:off x="4050225" y="24215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64"/>
            <p:cNvSpPr/>
            <p:nvPr/>
          </p:nvSpPr>
          <p:spPr>
            <a:xfrm>
              <a:off x="410220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64"/>
            <p:cNvSpPr/>
            <p:nvPr/>
          </p:nvSpPr>
          <p:spPr>
            <a:xfrm>
              <a:off x="4155750" y="24215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64"/>
            <p:cNvSpPr/>
            <p:nvPr/>
          </p:nvSpPr>
          <p:spPr>
            <a:xfrm>
              <a:off x="3998225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64"/>
            <p:cNvSpPr/>
            <p:nvPr/>
          </p:nvSpPr>
          <p:spPr>
            <a:xfrm>
              <a:off x="4050225" y="2456975"/>
              <a:ext cx="35450" cy="18150"/>
            </a:xfrm>
            <a:custGeom>
              <a:avLst/>
              <a:gdLst/>
              <a:ahLst/>
              <a:cxnLst/>
              <a:rect l="l" t="t" r="r" b="b"/>
              <a:pathLst>
                <a:path w="1418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8"/>
                    <a:pt x="1418" y="379"/>
                  </a:cubicBezTo>
                  <a:cubicBezTo>
                    <a:pt x="1418" y="158"/>
                    <a:pt x="1260" y="1"/>
                    <a:pt x="1071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64"/>
            <p:cNvSpPr/>
            <p:nvPr/>
          </p:nvSpPr>
          <p:spPr>
            <a:xfrm>
              <a:off x="410220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64"/>
            <p:cNvSpPr/>
            <p:nvPr/>
          </p:nvSpPr>
          <p:spPr>
            <a:xfrm>
              <a:off x="4155750" y="245697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8"/>
                    <a:pt x="1418" y="379"/>
                  </a:cubicBezTo>
                  <a:cubicBezTo>
                    <a:pt x="1418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64"/>
            <p:cNvSpPr/>
            <p:nvPr/>
          </p:nvSpPr>
          <p:spPr>
            <a:xfrm>
              <a:off x="3998225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64"/>
            <p:cNvSpPr/>
            <p:nvPr/>
          </p:nvSpPr>
          <p:spPr>
            <a:xfrm>
              <a:off x="4050225" y="249165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64"/>
            <p:cNvSpPr/>
            <p:nvPr/>
          </p:nvSpPr>
          <p:spPr>
            <a:xfrm>
              <a:off x="4102200" y="249165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64"/>
            <p:cNvSpPr/>
            <p:nvPr/>
          </p:nvSpPr>
          <p:spPr>
            <a:xfrm>
              <a:off x="3998225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64"/>
            <p:cNvSpPr/>
            <p:nvPr/>
          </p:nvSpPr>
          <p:spPr>
            <a:xfrm>
              <a:off x="4050225" y="2526300"/>
              <a:ext cx="35450" cy="18125"/>
            </a:xfrm>
            <a:custGeom>
              <a:avLst/>
              <a:gdLst/>
              <a:ahLst/>
              <a:cxnLst/>
              <a:rect l="l" t="t" r="r" b="b"/>
              <a:pathLst>
                <a:path w="1418" h="725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71" y="725"/>
                  </a:lnTo>
                  <a:cubicBezTo>
                    <a:pt x="1260" y="725"/>
                    <a:pt x="1418" y="567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64"/>
            <p:cNvSpPr/>
            <p:nvPr/>
          </p:nvSpPr>
          <p:spPr>
            <a:xfrm>
              <a:off x="4102200" y="2526300"/>
              <a:ext cx="35475" cy="18125"/>
            </a:xfrm>
            <a:custGeom>
              <a:avLst/>
              <a:gdLst/>
              <a:ahLst/>
              <a:cxnLst/>
              <a:rect l="l" t="t" r="r" b="b"/>
              <a:pathLst>
                <a:path w="1419" h="725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47"/>
                  </a:cubicBezTo>
                  <a:cubicBezTo>
                    <a:pt x="1418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7" name="Google Shape;847;p64"/>
          <p:cNvGrpSpPr/>
          <p:nvPr/>
        </p:nvGrpSpPr>
        <p:grpSpPr>
          <a:xfrm>
            <a:off x="6106713" y="2585336"/>
            <a:ext cx="330827" cy="329934"/>
            <a:chOff x="3962775" y="2683025"/>
            <a:chExt cx="296175" cy="295375"/>
          </a:xfrm>
        </p:grpSpPr>
        <p:sp>
          <p:nvSpPr>
            <p:cNvPr id="848" name="Google Shape;848;p64"/>
            <p:cNvSpPr/>
            <p:nvPr/>
          </p:nvSpPr>
          <p:spPr>
            <a:xfrm>
              <a:off x="3962775" y="2838200"/>
              <a:ext cx="296175" cy="140200"/>
            </a:xfrm>
            <a:custGeom>
              <a:avLst/>
              <a:gdLst/>
              <a:ahLst/>
              <a:cxnLst/>
              <a:rect l="l" t="t" r="r" b="b"/>
              <a:pathLst>
                <a:path w="11847" h="5608" extrusionOk="0">
                  <a:moveTo>
                    <a:pt x="3530" y="3466"/>
                  </a:moveTo>
                  <a:lnTo>
                    <a:pt x="3530" y="4883"/>
                  </a:lnTo>
                  <a:lnTo>
                    <a:pt x="757" y="4883"/>
                  </a:lnTo>
                  <a:lnTo>
                    <a:pt x="757" y="3466"/>
                  </a:lnTo>
                  <a:close/>
                  <a:moveTo>
                    <a:pt x="7688" y="725"/>
                  </a:moveTo>
                  <a:lnTo>
                    <a:pt x="7688" y="4883"/>
                  </a:lnTo>
                  <a:lnTo>
                    <a:pt x="4223" y="4883"/>
                  </a:lnTo>
                  <a:lnTo>
                    <a:pt x="4223" y="725"/>
                  </a:lnTo>
                  <a:close/>
                  <a:moveTo>
                    <a:pt x="11185" y="2111"/>
                  </a:moveTo>
                  <a:lnTo>
                    <a:pt x="11185" y="4883"/>
                  </a:lnTo>
                  <a:lnTo>
                    <a:pt x="8381" y="4883"/>
                  </a:lnTo>
                  <a:lnTo>
                    <a:pt x="8381" y="2111"/>
                  </a:lnTo>
                  <a:close/>
                  <a:moveTo>
                    <a:pt x="3845" y="0"/>
                  </a:moveTo>
                  <a:cubicBezTo>
                    <a:pt x="3656" y="0"/>
                    <a:pt x="3498" y="158"/>
                    <a:pt x="3498" y="378"/>
                  </a:cubicBezTo>
                  <a:lnTo>
                    <a:pt x="3498" y="2804"/>
                  </a:lnTo>
                  <a:lnTo>
                    <a:pt x="348" y="2804"/>
                  </a:lnTo>
                  <a:cubicBezTo>
                    <a:pt x="158" y="2804"/>
                    <a:pt x="1" y="2962"/>
                    <a:pt x="1" y="3151"/>
                  </a:cubicBezTo>
                  <a:lnTo>
                    <a:pt x="1" y="5261"/>
                  </a:lnTo>
                  <a:cubicBezTo>
                    <a:pt x="1" y="5450"/>
                    <a:pt x="158" y="5608"/>
                    <a:pt x="348" y="5608"/>
                  </a:cubicBezTo>
                  <a:lnTo>
                    <a:pt x="11500" y="5608"/>
                  </a:lnTo>
                  <a:cubicBezTo>
                    <a:pt x="11689" y="5608"/>
                    <a:pt x="11847" y="5450"/>
                    <a:pt x="11847" y="5261"/>
                  </a:cubicBezTo>
                  <a:lnTo>
                    <a:pt x="11847" y="1733"/>
                  </a:lnTo>
                  <a:cubicBezTo>
                    <a:pt x="11847" y="1544"/>
                    <a:pt x="11689" y="1386"/>
                    <a:pt x="11532" y="1386"/>
                  </a:cubicBezTo>
                  <a:lnTo>
                    <a:pt x="8381" y="1386"/>
                  </a:lnTo>
                  <a:lnTo>
                    <a:pt x="8381" y="378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64"/>
            <p:cNvSpPr/>
            <p:nvPr/>
          </p:nvSpPr>
          <p:spPr>
            <a:xfrm>
              <a:off x="4051000" y="2683025"/>
              <a:ext cx="122100" cy="138650"/>
            </a:xfrm>
            <a:custGeom>
              <a:avLst/>
              <a:gdLst/>
              <a:ahLst/>
              <a:cxnLst/>
              <a:rect l="l" t="t" r="r" b="b"/>
              <a:pathLst>
                <a:path w="4884" h="5546" extrusionOk="0">
                  <a:moveTo>
                    <a:pt x="2426" y="662"/>
                  </a:moveTo>
                  <a:cubicBezTo>
                    <a:pt x="2804" y="662"/>
                    <a:pt x="3120" y="977"/>
                    <a:pt x="3120" y="1387"/>
                  </a:cubicBezTo>
                  <a:cubicBezTo>
                    <a:pt x="3120" y="1765"/>
                    <a:pt x="2804" y="2080"/>
                    <a:pt x="2426" y="2080"/>
                  </a:cubicBezTo>
                  <a:cubicBezTo>
                    <a:pt x="2017" y="2080"/>
                    <a:pt x="1702" y="1765"/>
                    <a:pt x="1702" y="1387"/>
                  </a:cubicBezTo>
                  <a:cubicBezTo>
                    <a:pt x="1702" y="977"/>
                    <a:pt x="2017" y="662"/>
                    <a:pt x="2426" y="662"/>
                  </a:cubicBezTo>
                  <a:close/>
                  <a:moveTo>
                    <a:pt x="2426" y="2742"/>
                  </a:moveTo>
                  <a:cubicBezTo>
                    <a:pt x="3340" y="2742"/>
                    <a:pt x="4128" y="3529"/>
                    <a:pt x="4128" y="4474"/>
                  </a:cubicBezTo>
                  <a:lnTo>
                    <a:pt x="4128" y="4852"/>
                  </a:lnTo>
                  <a:lnTo>
                    <a:pt x="694" y="4852"/>
                  </a:lnTo>
                  <a:lnTo>
                    <a:pt x="694" y="4474"/>
                  </a:lnTo>
                  <a:cubicBezTo>
                    <a:pt x="694" y="3498"/>
                    <a:pt x="1481" y="2742"/>
                    <a:pt x="2426" y="2742"/>
                  </a:cubicBezTo>
                  <a:close/>
                  <a:moveTo>
                    <a:pt x="2489" y="1"/>
                  </a:moveTo>
                  <a:cubicBezTo>
                    <a:pt x="1733" y="1"/>
                    <a:pt x="1103" y="631"/>
                    <a:pt x="1103" y="1387"/>
                  </a:cubicBezTo>
                  <a:cubicBezTo>
                    <a:pt x="1103" y="1733"/>
                    <a:pt x="1229" y="2049"/>
                    <a:pt x="1450" y="2269"/>
                  </a:cubicBezTo>
                  <a:cubicBezTo>
                    <a:pt x="568" y="2679"/>
                    <a:pt x="1" y="3498"/>
                    <a:pt x="1" y="4474"/>
                  </a:cubicBezTo>
                  <a:lnTo>
                    <a:pt x="1" y="5199"/>
                  </a:lnTo>
                  <a:cubicBezTo>
                    <a:pt x="1" y="5388"/>
                    <a:pt x="158" y="5546"/>
                    <a:pt x="379" y="5546"/>
                  </a:cubicBezTo>
                  <a:lnTo>
                    <a:pt x="4537" y="5546"/>
                  </a:lnTo>
                  <a:cubicBezTo>
                    <a:pt x="4726" y="5546"/>
                    <a:pt x="4884" y="5388"/>
                    <a:pt x="4884" y="5199"/>
                  </a:cubicBezTo>
                  <a:lnTo>
                    <a:pt x="4884" y="4474"/>
                  </a:lnTo>
                  <a:cubicBezTo>
                    <a:pt x="4884" y="3498"/>
                    <a:pt x="4348" y="2679"/>
                    <a:pt x="3529" y="2269"/>
                  </a:cubicBezTo>
                  <a:cubicBezTo>
                    <a:pt x="3750" y="2049"/>
                    <a:pt x="3876" y="1733"/>
                    <a:pt x="3876" y="1387"/>
                  </a:cubicBezTo>
                  <a:cubicBezTo>
                    <a:pt x="3876" y="631"/>
                    <a:pt x="3246" y="1"/>
                    <a:pt x="2489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64"/>
            <p:cNvSpPr/>
            <p:nvPr/>
          </p:nvSpPr>
          <p:spPr>
            <a:xfrm>
              <a:off x="4084875" y="2873200"/>
              <a:ext cx="52800" cy="69775"/>
            </a:xfrm>
            <a:custGeom>
              <a:avLst/>
              <a:gdLst/>
              <a:ahLst/>
              <a:cxnLst/>
              <a:rect l="l" t="t" r="r" b="b"/>
              <a:pathLst>
                <a:path w="2112" h="2791" extrusionOk="0">
                  <a:moveTo>
                    <a:pt x="1095" y="0"/>
                  </a:moveTo>
                  <a:cubicBezTo>
                    <a:pt x="1001" y="0"/>
                    <a:pt x="903" y="28"/>
                    <a:pt x="819" y="112"/>
                  </a:cubicBezTo>
                  <a:lnTo>
                    <a:pt x="126" y="805"/>
                  </a:lnTo>
                  <a:cubicBezTo>
                    <a:pt x="0" y="931"/>
                    <a:pt x="0" y="1184"/>
                    <a:pt x="126" y="1278"/>
                  </a:cubicBezTo>
                  <a:cubicBezTo>
                    <a:pt x="205" y="1341"/>
                    <a:pt x="292" y="1373"/>
                    <a:pt x="378" y="1373"/>
                  </a:cubicBezTo>
                  <a:cubicBezTo>
                    <a:pt x="465" y="1373"/>
                    <a:pt x="552" y="1341"/>
                    <a:pt x="630" y="1278"/>
                  </a:cubicBezTo>
                  <a:lnTo>
                    <a:pt x="756" y="1184"/>
                  </a:lnTo>
                  <a:lnTo>
                    <a:pt x="756" y="2066"/>
                  </a:lnTo>
                  <a:lnTo>
                    <a:pt x="378" y="2066"/>
                  </a:lnTo>
                  <a:cubicBezTo>
                    <a:pt x="189" y="2066"/>
                    <a:pt x="32" y="2223"/>
                    <a:pt x="32" y="2444"/>
                  </a:cubicBezTo>
                  <a:cubicBezTo>
                    <a:pt x="32" y="2633"/>
                    <a:pt x="189" y="2790"/>
                    <a:pt x="378" y="2790"/>
                  </a:cubicBezTo>
                  <a:lnTo>
                    <a:pt x="1765" y="2790"/>
                  </a:lnTo>
                  <a:cubicBezTo>
                    <a:pt x="1954" y="2790"/>
                    <a:pt x="2111" y="2633"/>
                    <a:pt x="2111" y="2444"/>
                  </a:cubicBezTo>
                  <a:cubicBezTo>
                    <a:pt x="2111" y="2223"/>
                    <a:pt x="1954" y="2066"/>
                    <a:pt x="1765" y="2066"/>
                  </a:cubicBezTo>
                  <a:lnTo>
                    <a:pt x="1418" y="2066"/>
                  </a:lnTo>
                  <a:lnTo>
                    <a:pt x="1418" y="333"/>
                  </a:lnTo>
                  <a:cubicBezTo>
                    <a:pt x="1418" y="175"/>
                    <a:pt x="1323" y="81"/>
                    <a:pt x="1229" y="18"/>
                  </a:cubicBezTo>
                  <a:cubicBezTo>
                    <a:pt x="1187" y="7"/>
                    <a:pt x="1141" y="0"/>
                    <a:pt x="1095" y="0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1" name="Google Shape;851;p64"/>
          <p:cNvGrpSpPr/>
          <p:nvPr/>
        </p:nvGrpSpPr>
        <p:grpSpPr>
          <a:xfrm>
            <a:off x="5797765" y="3319416"/>
            <a:ext cx="327823" cy="328695"/>
            <a:chOff x="-1333200" y="2770450"/>
            <a:chExt cx="291450" cy="292225"/>
          </a:xfrm>
        </p:grpSpPr>
        <p:sp>
          <p:nvSpPr>
            <p:cNvPr id="852" name="Google Shape;852;p64"/>
            <p:cNvSpPr/>
            <p:nvPr/>
          </p:nvSpPr>
          <p:spPr>
            <a:xfrm>
              <a:off x="-1299325" y="2808250"/>
              <a:ext cx="222925" cy="134725"/>
            </a:xfrm>
            <a:custGeom>
              <a:avLst/>
              <a:gdLst/>
              <a:ahLst/>
              <a:cxnLst/>
              <a:rect l="l" t="t" r="r" b="b"/>
              <a:pathLst>
                <a:path w="8917" h="5389" extrusionOk="0">
                  <a:moveTo>
                    <a:pt x="7877" y="631"/>
                  </a:moveTo>
                  <a:cubicBezTo>
                    <a:pt x="8066" y="631"/>
                    <a:pt x="8223" y="789"/>
                    <a:pt x="8223" y="978"/>
                  </a:cubicBezTo>
                  <a:cubicBezTo>
                    <a:pt x="8223" y="1167"/>
                    <a:pt x="8066" y="1324"/>
                    <a:pt x="7877" y="1324"/>
                  </a:cubicBezTo>
                  <a:cubicBezTo>
                    <a:pt x="7656" y="1324"/>
                    <a:pt x="7498" y="1167"/>
                    <a:pt x="7498" y="978"/>
                  </a:cubicBezTo>
                  <a:cubicBezTo>
                    <a:pt x="7498" y="789"/>
                    <a:pt x="7656" y="631"/>
                    <a:pt x="7877" y="631"/>
                  </a:cubicBezTo>
                  <a:close/>
                  <a:moveTo>
                    <a:pt x="3056" y="1293"/>
                  </a:moveTo>
                  <a:cubicBezTo>
                    <a:pt x="3245" y="1293"/>
                    <a:pt x="3403" y="1450"/>
                    <a:pt x="3403" y="1639"/>
                  </a:cubicBezTo>
                  <a:cubicBezTo>
                    <a:pt x="3403" y="1828"/>
                    <a:pt x="3245" y="1986"/>
                    <a:pt x="3056" y="1986"/>
                  </a:cubicBezTo>
                  <a:cubicBezTo>
                    <a:pt x="2867" y="1986"/>
                    <a:pt x="2710" y="1828"/>
                    <a:pt x="2710" y="1639"/>
                  </a:cubicBezTo>
                  <a:cubicBezTo>
                    <a:pt x="2741" y="1450"/>
                    <a:pt x="2899" y="1293"/>
                    <a:pt x="3056" y="1293"/>
                  </a:cubicBezTo>
                  <a:close/>
                  <a:moveTo>
                    <a:pt x="5797" y="3340"/>
                  </a:moveTo>
                  <a:cubicBezTo>
                    <a:pt x="6018" y="3340"/>
                    <a:pt x="6175" y="3498"/>
                    <a:pt x="6175" y="3687"/>
                  </a:cubicBezTo>
                  <a:cubicBezTo>
                    <a:pt x="6175" y="3876"/>
                    <a:pt x="6018" y="4034"/>
                    <a:pt x="5797" y="4034"/>
                  </a:cubicBezTo>
                  <a:cubicBezTo>
                    <a:pt x="5608" y="4034"/>
                    <a:pt x="5451" y="3876"/>
                    <a:pt x="5451" y="3687"/>
                  </a:cubicBezTo>
                  <a:cubicBezTo>
                    <a:pt x="5451" y="3498"/>
                    <a:pt x="5608" y="3340"/>
                    <a:pt x="5797" y="3340"/>
                  </a:cubicBezTo>
                  <a:close/>
                  <a:moveTo>
                    <a:pt x="1008" y="4034"/>
                  </a:moveTo>
                  <a:cubicBezTo>
                    <a:pt x="1198" y="4034"/>
                    <a:pt x="1355" y="4191"/>
                    <a:pt x="1355" y="4412"/>
                  </a:cubicBezTo>
                  <a:cubicBezTo>
                    <a:pt x="1355" y="4601"/>
                    <a:pt x="1198" y="4758"/>
                    <a:pt x="1008" y="4758"/>
                  </a:cubicBezTo>
                  <a:cubicBezTo>
                    <a:pt x="819" y="4758"/>
                    <a:pt x="662" y="4601"/>
                    <a:pt x="662" y="4412"/>
                  </a:cubicBezTo>
                  <a:cubicBezTo>
                    <a:pt x="662" y="4191"/>
                    <a:pt x="819" y="4034"/>
                    <a:pt x="1008" y="4034"/>
                  </a:cubicBezTo>
                  <a:close/>
                  <a:moveTo>
                    <a:pt x="7908" y="1"/>
                  </a:moveTo>
                  <a:cubicBezTo>
                    <a:pt x="7341" y="1"/>
                    <a:pt x="6868" y="474"/>
                    <a:pt x="6868" y="1009"/>
                  </a:cubicBezTo>
                  <a:cubicBezTo>
                    <a:pt x="6868" y="1198"/>
                    <a:pt x="6963" y="1419"/>
                    <a:pt x="7026" y="1576"/>
                  </a:cubicBezTo>
                  <a:lnTo>
                    <a:pt x="6112" y="2742"/>
                  </a:lnTo>
                  <a:cubicBezTo>
                    <a:pt x="6032" y="2722"/>
                    <a:pt x="5943" y="2711"/>
                    <a:pt x="5850" y="2711"/>
                  </a:cubicBezTo>
                  <a:cubicBezTo>
                    <a:pt x="5650" y="2711"/>
                    <a:pt x="5434" y="2760"/>
                    <a:pt x="5262" y="2868"/>
                  </a:cubicBezTo>
                  <a:lnTo>
                    <a:pt x="4096" y="1954"/>
                  </a:lnTo>
                  <a:cubicBezTo>
                    <a:pt x="4127" y="1891"/>
                    <a:pt x="4127" y="1765"/>
                    <a:pt x="4127" y="1639"/>
                  </a:cubicBezTo>
                  <a:cubicBezTo>
                    <a:pt x="4127" y="1104"/>
                    <a:pt x="3655" y="631"/>
                    <a:pt x="3088" y="631"/>
                  </a:cubicBezTo>
                  <a:cubicBezTo>
                    <a:pt x="2552" y="631"/>
                    <a:pt x="2080" y="1104"/>
                    <a:pt x="2080" y="1639"/>
                  </a:cubicBezTo>
                  <a:cubicBezTo>
                    <a:pt x="2080" y="1828"/>
                    <a:pt x="2143" y="2049"/>
                    <a:pt x="2237" y="2206"/>
                  </a:cubicBezTo>
                  <a:lnTo>
                    <a:pt x="1324" y="3372"/>
                  </a:lnTo>
                  <a:cubicBezTo>
                    <a:pt x="1261" y="3340"/>
                    <a:pt x="1134" y="3340"/>
                    <a:pt x="1008" y="3340"/>
                  </a:cubicBezTo>
                  <a:cubicBezTo>
                    <a:pt x="441" y="3340"/>
                    <a:pt x="0" y="3813"/>
                    <a:pt x="0" y="4349"/>
                  </a:cubicBezTo>
                  <a:cubicBezTo>
                    <a:pt x="0" y="4947"/>
                    <a:pt x="441" y="5388"/>
                    <a:pt x="1008" y="5388"/>
                  </a:cubicBezTo>
                  <a:cubicBezTo>
                    <a:pt x="1576" y="5388"/>
                    <a:pt x="2017" y="4916"/>
                    <a:pt x="2017" y="4349"/>
                  </a:cubicBezTo>
                  <a:cubicBezTo>
                    <a:pt x="2017" y="4160"/>
                    <a:pt x="1954" y="3971"/>
                    <a:pt x="1859" y="3813"/>
                  </a:cubicBezTo>
                  <a:lnTo>
                    <a:pt x="2773" y="2616"/>
                  </a:lnTo>
                  <a:cubicBezTo>
                    <a:pt x="2875" y="2650"/>
                    <a:pt x="2980" y="2667"/>
                    <a:pt x="3087" y="2667"/>
                  </a:cubicBezTo>
                  <a:cubicBezTo>
                    <a:pt x="3278" y="2667"/>
                    <a:pt x="3473" y="2611"/>
                    <a:pt x="3655" y="2490"/>
                  </a:cubicBezTo>
                  <a:lnTo>
                    <a:pt x="4821" y="3403"/>
                  </a:lnTo>
                  <a:cubicBezTo>
                    <a:pt x="4789" y="3498"/>
                    <a:pt x="4789" y="3624"/>
                    <a:pt x="4789" y="3719"/>
                  </a:cubicBezTo>
                  <a:cubicBezTo>
                    <a:pt x="4789" y="4286"/>
                    <a:pt x="5262" y="4758"/>
                    <a:pt x="5797" y="4758"/>
                  </a:cubicBezTo>
                  <a:cubicBezTo>
                    <a:pt x="6364" y="4758"/>
                    <a:pt x="6837" y="4286"/>
                    <a:pt x="6837" y="3719"/>
                  </a:cubicBezTo>
                  <a:cubicBezTo>
                    <a:pt x="6837" y="3529"/>
                    <a:pt x="6742" y="3340"/>
                    <a:pt x="6679" y="3183"/>
                  </a:cubicBezTo>
                  <a:lnTo>
                    <a:pt x="7593" y="1986"/>
                  </a:lnTo>
                  <a:cubicBezTo>
                    <a:pt x="7656" y="2049"/>
                    <a:pt x="7782" y="2049"/>
                    <a:pt x="7908" y="2049"/>
                  </a:cubicBezTo>
                  <a:cubicBezTo>
                    <a:pt x="8444" y="2049"/>
                    <a:pt x="8916" y="1576"/>
                    <a:pt x="8916" y="1009"/>
                  </a:cubicBezTo>
                  <a:cubicBezTo>
                    <a:pt x="8916" y="474"/>
                    <a:pt x="8444" y="1"/>
                    <a:pt x="7908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64"/>
            <p:cNvSpPr/>
            <p:nvPr/>
          </p:nvSpPr>
          <p:spPr>
            <a:xfrm>
              <a:off x="-1333200" y="2770450"/>
              <a:ext cx="291450" cy="292225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10586" y="725"/>
                  </a:moveTo>
                  <a:cubicBezTo>
                    <a:pt x="10807" y="725"/>
                    <a:pt x="10964" y="883"/>
                    <a:pt x="10964" y="1072"/>
                  </a:cubicBezTo>
                  <a:lnTo>
                    <a:pt x="10964" y="7593"/>
                  </a:lnTo>
                  <a:lnTo>
                    <a:pt x="631" y="7593"/>
                  </a:lnTo>
                  <a:lnTo>
                    <a:pt x="631" y="1072"/>
                  </a:lnTo>
                  <a:cubicBezTo>
                    <a:pt x="662" y="883"/>
                    <a:pt x="820" y="725"/>
                    <a:pt x="977" y="725"/>
                  </a:cubicBezTo>
                  <a:close/>
                  <a:moveTo>
                    <a:pt x="10996" y="8286"/>
                  </a:moveTo>
                  <a:lnTo>
                    <a:pt x="10996" y="8633"/>
                  </a:lnTo>
                  <a:cubicBezTo>
                    <a:pt x="10996" y="8822"/>
                    <a:pt x="10838" y="8980"/>
                    <a:pt x="10618" y="8980"/>
                  </a:cubicBezTo>
                  <a:lnTo>
                    <a:pt x="1009" y="8980"/>
                  </a:lnTo>
                  <a:cubicBezTo>
                    <a:pt x="820" y="8980"/>
                    <a:pt x="662" y="8822"/>
                    <a:pt x="662" y="8633"/>
                  </a:cubicBezTo>
                  <a:lnTo>
                    <a:pt x="662" y="8286"/>
                  </a:lnTo>
                  <a:close/>
                  <a:moveTo>
                    <a:pt x="6617" y="9641"/>
                  </a:moveTo>
                  <a:lnTo>
                    <a:pt x="6932" y="11027"/>
                  </a:lnTo>
                  <a:lnTo>
                    <a:pt x="4632" y="11027"/>
                  </a:lnTo>
                  <a:lnTo>
                    <a:pt x="4947" y="9641"/>
                  </a:ln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8570"/>
                  </a:lnTo>
                  <a:cubicBezTo>
                    <a:pt x="1" y="9137"/>
                    <a:pt x="473" y="9610"/>
                    <a:pt x="1009" y="9610"/>
                  </a:cubicBezTo>
                  <a:lnTo>
                    <a:pt x="4285" y="9610"/>
                  </a:lnTo>
                  <a:lnTo>
                    <a:pt x="3970" y="10996"/>
                  </a:lnTo>
                  <a:lnTo>
                    <a:pt x="3057" y="10996"/>
                  </a:lnTo>
                  <a:cubicBezTo>
                    <a:pt x="2868" y="10996"/>
                    <a:pt x="2710" y="11153"/>
                    <a:pt x="2710" y="11342"/>
                  </a:cubicBezTo>
                  <a:cubicBezTo>
                    <a:pt x="2710" y="11531"/>
                    <a:pt x="2868" y="11689"/>
                    <a:pt x="3057" y="11689"/>
                  </a:cubicBezTo>
                  <a:lnTo>
                    <a:pt x="8538" y="11689"/>
                  </a:lnTo>
                  <a:cubicBezTo>
                    <a:pt x="8727" y="11689"/>
                    <a:pt x="8885" y="11531"/>
                    <a:pt x="8885" y="11342"/>
                  </a:cubicBezTo>
                  <a:cubicBezTo>
                    <a:pt x="8885" y="11153"/>
                    <a:pt x="8727" y="10996"/>
                    <a:pt x="8538" y="10996"/>
                  </a:cubicBezTo>
                  <a:lnTo>
                    <a:pt x="7625" y="10996"/>
                  </a:lnTo>
                  <a:lnTo>
                    <a:pt x="7310" y="9610"/>
                  </a:lnTo>
                  <a:lnTo>
                    <a:pt x="10618" y="9610"/>
                  </a:lnTo>
                  <a:cubicBezTo>
                    <a:pt x="11185" y="9610"/>
                    <a:pt x="11657" y="9137"/>
                    <a:pt x="11657" y="8570"/>
                  </a:cubicBezTo>
                  <a:lnTo>
                    <a:pt x="11657" y="1040"/>
                  </a:lnTo>
                  <a:cubicBezTo>
                    <a:pt x="11657" y="473"/>
                    <a:pt x="11185" y="1"/>
                    <a:pt x="10618" y="1"/>
                  </a:cubicBezTo>
                  <a:close/>
                </a:path>
              </a:pathLst>
            </a:custGeom>
            <a:solidFill>
              <a:srgbClr val="4238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66"/>
          <p:cNvSpPr txBox="1">
            <a:spLocks noGrp="1"/>
          </p:cNvSpPr>
          <p:nvPr>
            <p:ph type="ctrTitle"/>
          </p:nvPr>
        </p:nvSpPr>
        <p:spPr>
          <a:xfrm flipH="1">
            <a:off x="2714084" y="1890188"/>
            <a:ext cx="3956100" cy="67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Conclusion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ch Startup by Slidesgo">
  <a:themeElements>
    <a:clrScheme name="Simple Light">
      <a:dk1>
        <a:srgbClr val="88D3CE"/>
      </a:dk1>
      <a:lt1>
        <a:srgbClr val="423864"/>
      </a:lt1>
      <a:dk2>
        <a:srgbClr val="FFFFFF"/>
      </a:dk2>
      <a:lt2>
        <a:srgbClr val="EFEFEF"/>
      </a:lt2>
      <a:accent1>
        <a:srgbClr val="D9D9D9"/>
      </a:accent1>
      <a:accent2>
        <a:srgbClr val="CCCCCC"/>
      </a:accent2>
      <a:accent3>
        <a:srgbClr val="78909C"/>
      </a:accent3>
      <a:accent4>
        <a:srgbClr val="C0FFFA"/>
      </a:accent4>
      <a:accent5>
        <a:srgbClr val="88D3CE"/>
      </a:accent5>
      <a:accent6>
        <a:srgbClr val="423864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surance Pitch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328</Words>
  <Application>Microsoft Office PowerPoint</Application>
  <PresentationFormat>On-screen Show (16:9)</PresentationFormat>
  <Paragraphs>54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Fira Sans Extra Condensed Medium</vt:lpstr>
      <vt:lpstr>Squada One</vt:lpstr>
      <vt:lpstr>FKGrotesk</vt:lpstr>
      <vt:lpstr>Gill Sans Nova Ultra Bold</vt:lpstr>
      <vt:lpstr>Arial</vt:lpstr>
      <vt:lpstr>Roboto</vt:lpstr>
      <vt:lpstr>Times New Roman</vt:lpstr>
      <vt:lpstr>Roboto Slab Regular</vt:lpstr>
      <vt:lpstr>ReithSans</vt:lpstr>
      <vt:lpstr>Roboto Condensed Light</vt:lpstr>
      <vt:lpstr>Fira Sans Extra Condensed Light</vt:lpstr>
      <vt:lpstr>Fira Sans Condensed Medium</vt:lpstr>
      <vt:lpstr>Righteous</vt:lpstr>
      <vt:lpstr>Tech Startup by Slidesgo</vt:lpstr>
      <vt:lpstr>Insurance Pitch by Slidesgo</vt:lpstr>
      <vt:lpstr>Suppliers and Competition</vt:lpstr>
      <vt:lpstr>TABLE OF CONTENTS</vt:lpstr>
      <vt:lpstr>INTRODUCTION</vt:lpstr>
      <vt:lpstr>Suppliers</vt:lpstr>
      <vt:lpstr>Suppliers can influence how a business operates by:</vt:lpstr>
      <vt:lpstr>Competitors</vt:lpstr>
      <vt:lpstr>TYPES OF COMPETITION</vt:lpstr>
      <vt:lpstr>BENEFITS OF BUSNIESS COMPETITION</vt:lpstr>
      <vt:lpstr>Conclusion</vt:lpstr>
      <vt:lpstr>References </vt:lpstr>
      <vt:lpstr>THANKS</vt:lpstr>
      <vt:lpstr>CREDITS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Suppliers and Competitors</dc:title>
  <dc:creator>saado</dc:creator>
  <cp:lastModifiedBy>user</cp:lastModifiedBy>
  <cp:revision>8</cp:revision>
  <dcterms:modified xsi:type="dcterms:W3CDTF">2021-02-01T08:04:10Z</dcterms:modified>
</cp:coreProperties>
</file>